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855345"/>
            <a:ext cx="7315200" cy="5852160"/>
            <a:chOff x="1691482" y="855345"/>
            <a:chExt cx="7315200" cy="5852160"/>
          </a:xfrm>
        </p:grpSpPr>
        <p:sp>
          <p:nvSpPr>
            <p:cNvPr id="3" name="rc3"/>
            <p:cNvSpPr/>
            <p:nvPr/>
          </p:nvSpPr>
          <p:spPr>
            <a:xfrm>
              <a:off x="1691481" y="855345"/>
              <a:ext cx="7315199" cy="58521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855345"/>
              <a:ext cx="7315199" cy="58521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7281" y="1136358"/>
              <a:ext cx="5268329" cy="1581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7281" y="2434312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7281" y="1866994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7281" y="1299677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7281" y="2717971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7281" y="2150653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7281" y="1583336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15241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61842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08443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55043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01644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48244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94845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41446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88046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34647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881248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227848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74449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921050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267650" y="1136358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59271" y="2714592"/>
              <a:ext cx="311940" cy="3378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05872" y="1785394"/>
              <a:ext cx="311940" cy="932577"/>
            </a:xfrm>
            <a:prstGeom prst="rect">
              <a:avLst/>
            </a:prstGeom>
            <a:solidFill>
              <a:srgbClr val="7A7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52472" y="2714592"/>
              <a:ext cx="311940" cy="3378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99073" y="1390062"/>
              <a:ext cx="311940" cy="1327908"/>
            </a:xfrm>
            <a:prstGeom prst="rect">
              <a:avLst/>
            </a:prstGeom>
            <a:solidFill>
              <a:srgbClr val="A767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645674" y="2187483"/>
              <a:ext cx="311940" cy="53048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338875" y="2714592"/>
              <a:ext cx="311940" cy="3378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685476" y="1653617"/>
              <a:ext cx="311940" cy="1064354"/>
            </a:xfrm>
            <a:prstGeom prst="rect">
              <a:avLst/>
            </a:prstGeom>
            <a:solidFill>
              <a:srgbClr val="A6675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032076" y="2714592"/>
              <a:ext cx="311940" cy="3378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378677" y="2714592"/>
              <a:ext cx="311940" cy="3378"/>
            </a:xfrm>
            <a:prstGeom prst="rect">
              <a:avLst/>
            </a:prstGeom>
            <a:solidFill>
              <a:srgbClr val="A6A81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71878" y="2714592"/>
              <a:ext cx="311940" cy="3378"/>
            </a:xfrm>
            <a:prstGeom prst="rect">
              <a:avLst/>
            </a:prstGeom>
            <a:solidFill>
              <a:srgbClr val="C590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418479" y="1643480"/>
              <a:ext cx="311940" cy="107449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111680" y="1994886"/>
              <a:ext cx="311940" cy="723085"/>
            </a:xfrm>
            <a:prstGeom prst="rect">
              <a:avLst/>
            </a:pr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319399" y="2597404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331858" y="2607399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468092" y="26347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417363" y="259884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396894" y="25980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478155" y="26423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06958" y="26054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32215" y="166964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706630" y="1668206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720116" y="1713252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853679" y="170551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802951" y="166964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782482" y="166882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863743" y="171311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792546" y="167621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012600" y="2597404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025060" y="2607399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161293" y="26347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110565" y="259884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090096" y="25980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171356" y="26423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100159" y="26054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321788" y="127287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398051" y="1272874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546881" y="131018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496153" y="127431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475684" y="127349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556944" y="131778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485747" y="128088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706897" y="2070295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719425" y="2080290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854494" y="210760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803766" y="207173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783297" y="207091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864558" y="211520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793360" y="207830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399003" y="2597404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411462" y="2607399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547695" y="26347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496967" y="259884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476498" y="25980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557759" y="26423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486562" y="26054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711819" y="153786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785686" y="1536429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798214" y="1546424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933283" y="157373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882555" y="153786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862086" y="153704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943347" y="158133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872150" y="154443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092204" y="2597404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104664" y="2607399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240897" y="26347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190169" y="259884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169699" y="25980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250960" y="26423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179763" y="26054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438805" y="2597404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51264" y="2607399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587497" y="26347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536769" y="259884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16300" y="25980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597561" y="26423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526364" y="26054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32006" y="2597404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144465" y="2607399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280699" y="26347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229971" y="259884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209501" y="25980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290762" y="26423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19565" y="26054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444822" y="152773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518689" y="1526292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531217" y="1536287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666287" y="156360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615559" y="152773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595089" y="152690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676350" y="157120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605153" y="153430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138023" y="187913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7210658" y="1877698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7359488" y="191500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7308760" y="187913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288291" y="187831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369551" y="192260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298354" y="188570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207281" y="1136358"/>
              <a:ext cx="5268329" cy="15816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2207281" y="2998984"/>
              <a:ext cx="5268329" cy="1581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207281" y="4296939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207281" y="3729621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207281" y="3162303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207281" y="4580597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207281" y="4013280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207281" y="3445962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415241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761842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108443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455043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801644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148244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494845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841446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188046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534647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881248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227848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574449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921050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267650" y="2998984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605872" y="3683357"/>
              <a:ext cx="311940" cy="897240"/>
            </a:xfrm>
            <a:prstGeom prst="rect">
              <a:avLst/>
            </a:prstGeom>
            <a:solidFill>
              <a:srgbClr val="7A7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3299073" y="3370257"/>
              <a:ext cx="311940" cy="1210340"/>
            </a:xfrm>
            <a:prstGeom prst="rect">
              <a:avLst/>
            </a:prstGeom>
            <a:solidFill>
              <a:srgbClr val="A767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3645674" y="3888975"/>
              <a:ext cx="311940" cy="691622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3992274" y="4575924"/>
              <a:ext cx="311940" cy="4673"/>
            </a:xfrm>
            <a:prstGeom prst="rect">
              <a:avLst/>
            </a:prstGeom>
            <a:solidFill>
              <a:srgbClr val="AD4C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4685476" y="3515124"/>
              <a:ext cx="311940" cy="1065473"/>
            </a:xfrm>
            <a:prstGeom prst="rect">
              <a:avLst/>
            </a:prstGeom>
            <a:solidFill>
              <a:srgbClr val="A6675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418479" y="3589894"/>
              <a:ext cx="311940" cy="990703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11680" y="3767473"/>
              <a:ext cx="311940" cy="813124"/>
            </a:xfrm>
            <a:prstGeom prst="rect">
              <a:avLst/>
            </a:pr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632215" y="356760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706630" y="3566169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720116" y="3611215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853679" y="360347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802951" y="356760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782482" y="356678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863743" y="361107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792546" y="357417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321788" y="3253069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403391" y="325450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546881" y="329038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496153" y="325450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475684" y="325368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556944" y="329797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485747" y="326107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672017" y="377322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746363" y="3771787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893481" y="380909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842753" y="377322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822284" y="377240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903545" y="381669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832348" y="377979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052402" y="445873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064862" y="446873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201095" y="449604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150367" y="44601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129898" y="445935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211158" y="450364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139961" y="44667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711819" y="339937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785686" y="3397936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798214" y="3407931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933283" y="343524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882555" y="33993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862086" y="339855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943347" y="344284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872150" y="34059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444822" y="347414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19305" y="3474144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666287" y="351001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615559" y="347414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595089" y="347332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676350" y="351761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605153" y="348071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7138023" y="365172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7208536" y="3651723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7219900" y="3666003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7359488" y="368759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7308760" y="365172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7288291" y="365090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7369551" y="369519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7298354" y="365829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2207281" y="2998984"/>
              <a:ext cx="5268329" cy="15816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2207281" y="4861611"/>
              <a:ext cx="5268329" cy="1581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207281" y="6159565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207281" y="5592247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207281" y="5024930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207281" y="6443224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207281" y="5875906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207281" y="5308589"/>
              <a:ext cx="5268329" cy="0"/>
            </a:xfrm>
            <a:custGeom>
              <a:avLst/>
              <a:pathLst>
                <a:path w="5268329" h="0">
                  <a:moveTo>
                    <a:pt x="0" y="0"/>
                  </a:moveTo>
                  <a:lnTo>
                    <a:pt x="5268329" y="0"/>
                  </a:lnTo>
                  <a:lnTo>
                    <a:pt x="52683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415241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761842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108443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455043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801644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148244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494845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841446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188046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534647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881248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227848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574449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921050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7267650" y="4861611"/>
              <a:ext cx="0" cy="1581613"/>
            </a:xfrm>
            <a:custGeom>
              <a:avLst/>
              <a:pathLst>
                <a:path w="0" h="1581613">
                  <a:moveTo>
                    <a:pt x="0" y="15816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605872" y="5688711"/>
              <a:ext cx="311940" cy="754513"/>
            </a:xfrm>
            <a:prstGeom prst="rect">
              <a:avLst/>
            </a:prstGeom>
            <a:solidFill>
              <a:srgbClr val="7A7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3299073" y="5067908"/>
              <a:ext cx="311940" cy="1375315"/>
            </a:xfrm>
            <a:prstGeom prst="rect">
              <a:avLst/>
            </a:prstGeom>
            <a:solidFill>
              <a:srgbClr val="A767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3645674" y="5660058"/>
              <a:ext cx="311940" cy="783165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4685476" y="5497694"/>
              <a:ext cx="311940" cy="945529"/>
            </a:xfrm>
            <a:prstGeom prst="rect">
              <a:avLst/>
            </a:prstGeom>
            <a:solidFill>
              <a:srgbClr val="A6675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5725277" y="6433673"/>
              <a:ext cx="311940" cy="9550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418479" y="5344882"/>
              <a:ext cx="311940" cy="1098342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6765079" y="6433673"/>
              <a:ext cx="311940" cy="9550"/>
            </a:xfrm>
            <a:prstGeom prst="rect">
              <a:avLst/>
            </a:prstGeom>
            <a:solidFill>
              <a:srgbClr val="866E4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7111680" y="5746015"/>
              <a:ext cx="311940" cy="697208"/>
            </a:xfrm>
            <a:prstGeom prst="rect">
              <a:avLst/>
            </a:pr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632215" y="557296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704850" y="5571523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853679" y="560883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802951" y="557296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782482" y="557213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863743" y="561643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792546" y="557953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321788" y="4950720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395929" y="4952158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407293" y="4966439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546881" y="498803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496153" y="495215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475684" y="495133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556944" y="499562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485747" y="495873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672017" y="5544308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742530" y="5544308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753894" y="5558588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893481" y="558018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842753" y="554430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822284" y="554348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903545" y="558777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832348" y="555088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711819" y="538194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786302" y="5381944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933283" y="541781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882555" y="538194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862086" y="538112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943347" y="542541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872150" y="538851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785405" y="631648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797865" y="632648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934098" y="635379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883370" y="631792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862901" y="631710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944161" y="636139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872964" y="632449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444822" y="522913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518689" y="5227694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531217" y="5237689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6287" y="526500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615559" y="522913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595089" y="522831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676350" y="527260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05153" y="523570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825207" y="631648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837667" y="632648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973900" y="635379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923172" y="631792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902703" y="631710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983963" y="636139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912766" y="632449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138023" y="5630265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212370" y="5628827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359488" y="566613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308760" y="563026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288291" y="562944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369551" y="567373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298354" y="563683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2207281" y="4861611"/>
              <a:ext cx="5268329" cy="15816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2207281" y="4650187"/>
              <a:ext cx="5268329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622291" y="4703102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625347" y="4732352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736234" y="4706158"/>
              <a:ext cx="98663" cy="92114"/>
            </a:xfrm>
            <a:custGeom>
              <a:avLst/>
              <a:pathLst>
                <a:path w="98663" h="92114">
                  <a:moveTo>
                    <a:pt x="0" y="83820"/>
                  </a:moveTo>
                  <a:lnTo>
                    <a:pt x="33615" y="83820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20"/>
                  </a:lnTo>
                  <a:lnTo>
                    <a:pt x="56316" y="8382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20"/>
                  </a:lnTo>
                  <a:lnTo>
                    <a:pt x="98663" y="83820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805648" y="4725367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741473" y="4726676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846248" y="4706158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975470" y="4706594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984202" y="4714889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969795" y="4741083"/>
              <a:ext cx="77271" cy="41910"/>
            </a:xfrm>
            <a:custGeom>
              <a:avLst/>
              <a:pathLst>
                <a:path w="77271" h="41910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10"/>
                  </a:lnTo>
                  <a:lnTo>
                    <a:pt x="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960191" y="4754616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015634" y="4778191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2207281" y="2787560"/>
              <a:ext cx="5268329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646739" y="2843095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627530" y="2852263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658090" y="2841349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686466" y="2869725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70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665948" y="2890680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674679" y="2898975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696507" y="2898975"/>
              <a:ext cx="13969" cy="24447"/>
            </a:xfrm>
            <a:custGeom>
              <a:avLst/>
              <a:pathLst>
                <a:path w="13969" h="24447">
                  <a:moveTo>
                    <a:pt x="13969" y="24447"/>
                  </a:moveTo>
                  <a:lnTo>
                    <a:pt x="13969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734051" y="2840912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754133" y="2864050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852796" y="2844841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870259" y="2854882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960191" y="2841349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2207281" y="924934"/>
              <a:ext cx="5268329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566411" y="97872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596971" y="994002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596971" y="1007972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596971" y="1022815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576452" y="1041587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678171" y="98570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698253" y="102805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725320" y="978722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4" y="36234"/>
                  </a:lnTo>
                  <a:lnTo>
                    <a:pt x="20954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4" y="87312"/>
                  </a:lnTo>
                  <a:lnTo>
                    <a:pt x="20954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789931" y="98570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810013" y="102805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828349" y="983088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854979" y="991382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905620" y="977412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961937" y="998804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909113" y="998804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2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904311" y="1014957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014325" y="978286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044447" y="1036785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044447" y="105512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2415241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2761842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108443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455043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801644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148244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494845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841446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5188046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5534647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881248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6227848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574449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6921050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267650" y="64432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1987488" y="267838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1997420" y="268634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106015" y="270812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065578" y="267952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049262" y="267887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114037" y="271417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2057284" y="268476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1929480" y="211220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1987488" y="211106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1997420" y="211903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106015" y="214080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065578" y="211220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049262" y="211155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114037" y="214686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057284" y="211744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1926588" y="154374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1987488" y="154374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1997420" y="15517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106015" y="1573486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065578" y="1544891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049262" y="154423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114037" y="1579543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057284" y="1550130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172486" y="2717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172486" y="21506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2172486" y="1583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1987488" y="45410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1997420" y="454897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106015" y="45707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065578" y="45421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049262" y="4541498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114037" y="45768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057284" y="4547391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1929480" y="397483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1987488" y="39736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1997420" y="398165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106015" y="4003430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065578" y="3974835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049262" y="397418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114037" y="400948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057284" y="398007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1926588" y="340637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1987488" y="340637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1997420" y="341433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106015" y="3436112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065578" y="3407517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049262" y="3406862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114037" y="3442169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057284" y="3412756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2172486" y="45805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2172486" y="40132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2172486" y="344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1987488" y="640363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1997420" y="641160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106015" y="643337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065578" y="640477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049262" y="640412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114037" y="643943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057284" y="6410018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1929480" y="5837461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1987488" y="583631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1997420" y="584428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106015" y="5866056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065578" y="5837461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049262" y="583680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114037" y="587211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057284" y="5842700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1926588" y="526899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1987488" y="526899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1997420" y="527696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106015" y="529873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065578" y="527014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049262" y="526948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114037" y="530479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057284" y="527538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172486" y="64432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172486" y="5875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2172486" y="53085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7614789" y="1208480"/>
              <a:ext cx="1322303" cy="5162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7684378" y="147276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7693378" y="1481760"/>
              <a:ext cx="201456" cy="201456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7684378" y="1692216"/>
              <a:ext cx="219455" cy="3920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7693378" y="1701216"/>
              <a:ext cx="201456" cy="374093"/>
            </a:xfrm>
            <a:prstGeom prst="rect">
              <a:avLst/>
            </a:prstGeom>
            <a:solidFill>
              <a:srgbClr val="7A7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7684378" y="20843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7693378" y="2093310"/>
              <a:ext cx="201456" cy="201456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7684378" y="2303766"/>
              <a:ext cx="219455" cy="3920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7693378" y="2312766"/>
              <a:ext cx="201456" cy="374093"/>
            </a:xfrm>
            <a:prstGeom prst="rect">
              <a:avLst/>
            </a:prstGeom>
            <a:solidFill>
              <a:srgbClr val="A767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7684378" y="2695860"/>
              <a:ext cx="219455" cy="2713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7693378" y="2704860"/>
              <a:ext cx="201456" cy="253392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7684378" y="296725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7693378" y="2976253"/>
              <a:ext cx="201456" cy="201456"/>
            </a:xfrm>
            <a:prstGeom prst="rect">
              <a:avLst/>
            </a:prstGeom>
            <a:solidFill>
              <a:srgbClr val="AD4C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7684378" y="3186709"/>
              <a:ext cx="219455" cy="5127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7693378" y="3195709"/>
              <a:ext cx="201456" cy="494794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7684378" y="3699503"/>
              <a:ext cx="219455" cy="2713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7693378" y="3708503"/>
              <a:ext cx="201456" cy="253392"/>
            </a:xfrm>
            <a:prstGeom prst="rect">
              <a:avLst/>
            </a:prstGeom>
            <a:solidFill>
              <a:srgbClr val="A6675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7684378" y="3970896"/>
              <a:ext cx="219455" cy="2713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5"/>
            <p:cNvSpPr/>
            <p:nvPr/>
          </p:nvSpPr>
          <p:spPr>
            <a:xfrm>
              <a:off x="7693378" y="3979896"/>
              <a:ext cx="201456" cy="253392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rc456"/>
            <p:cNvSpPr/>
            <p:nvPr/>
          </p:nvSpPr>
          <p:spPr>
            <a:xfrm>
              <a:off x="7684378" y="424228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rc457"/>
            <p:cNvSpPr/>
            <p:nvPr/>
          </p:nvSpPr>
          <p:spPr>
            <a:xfrm>
              <a:off x="7693378" y="4251289"/>
              <a:ext cx="201456" cy="201456"/>
            </a:xfrm>
            <a:prstGeom prst="rect">
              <a:avLst/>
            </a:prstGeom>
            <a:solidFill>
              <a:srgbClr val="A6A81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rc458"/>
            <p:cNvSpPr/>
            <p:nvPr/>
          </p:nvSpPr>
          <p:spPr>
            <a:xfrm>
              <a:off x="7684378" y="4461745"/>
              <a:ext cx="219455" cy="2713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rc459"/>
            <p:cNvSpPr/>
            <p:nvPr/>
          </p:nvSpPr>
          <p:spPr>
            <a:xfrm>
              <a:off x="7693378" y="4470745"/>
              <a:ext cx="201456" cy="253392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rc460"/>
            <p:cNvSpPr/>
            <p:nvPr/>
          </p:nvSpPr>
          <p:spPr>
            <a:xfrm>
              <a:off x="7684378" y="4733138"/>
              <a:ext cx="219455" cy="5127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7693378" y="4742138"/>
              <a:ext cx="201456" cy="494794"/>
            </a:xfrm>
            <a:prstGeom prst="rect">
              <a:avLst/>
            </a:prstGeom>
            <a:solidFill>
              <a:srgbClr val="C590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rc462"/>
            <p:cNvSpPr/>
            <p:nvPr/>
          </p:nvSpPr>
          <p:spPr>
            <a:xfrm>
              <a:off x="7684378" y="5245933"/>
              <a:ext cx="219455" cy="2713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7693378" y="5254933"/>
              <a:ext cx="201456" cy="253392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7684378" y="5517326"/>
              <a:ext cx="219455" cy="3920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7693378" y="5526326"/>
              <a:ext cx="201456" cy="374093"/>
            </a:xfrm>
            <a:prstGeom prst="rect">
              <a:avLst/>
            </a:prstGeom>
            <a:solidFill>
              <a:srgbClr val="866E4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7684378" y="5909419"/>
              <a:ext cx="219455" cy="3920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7693378" y="5918419"/>
              <a:ext cx="201456" cy="374093"/>
            </a:xfrm>
            <a:prstGeom prst="rect">
              <a:avLst/>
            </a:pr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7981718" y="1529691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7980408" y="1553266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5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8007911" y="1580769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8089985" y="1529691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80" y="45402"/>
                  </a:lnTo>
                  <a:lnTo>
                    <a:pt x="55880" y="62865"/>
                  </a:lnTo>
                  <a:lnTo>
                    <a:pt x="86875" y="62865"/>
                  </a:lnTo>
                  <a:lnTo>
                    <a:pt x="86875" y="71159"/>
                  </a:lnTo>
                  <a:lnTo>
                    <a:pt x="55880" y="71159"/>
                  </a:lnTo>
                  <a:lnTo>
                    <a:pt x="55880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5"/>
                  </a:lnTo>
                  <a:lnTo>
                    <a:pt x="46712" y="62865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8112686" y="1541915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8217025" y="1530565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8201745" y="1552393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8233614" y="1531001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5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8323109" y="1530565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8314378" y="156287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8344501" y="1534494"/>
              <a:ext cx="70286" cy="96480"/>
            </a:xfrm>
            <a:custGeom>
              <a:avLst/>
              <a:pathLst>
                <a:path w="70286" h="96480">
                  <a:moveTo>
                    <a:pt x="5675" y="0"/>
                  </a:moveTo>
                  <a:lnTo>
                    <a:pt x="66794" y="0"/>
                  </a:lnTo>
                  <a:lnTo>
                    <a:pt x="66794" y="8294"/>
                  </a:lnTo>
                  <a:lnTo>
                    <a:pt x="39290" y="8294"/>
                  </a:lnTo>
                  <a:lnTo>
                    <a:pt x="39290" y="50641"/>
                  </a:lnTo>
                  <a:lnTo>
                    <a:pt x="70286" y="50641"/>
                  </a:lnTo>
                  <a:lnTo>
                    <a:pt x="70286" y="58935"/>
                  </a:lnTo>
                  <a:lnTo>
                    <a:pt x="39290" y="58935"/>
                  </a:lnTo>
                  <a:lnTo>
                    <a:pt x="39290" y="96480"/>
                  </a:lnTo>
                  <a:lnTo>
                    <a:pt x="30995" y="96480"/>
                  </a:lnTo>
                  <a:lnTo>
                    <a:pt x="30995" y="58935"/>
                  </a:lnTo>
                  <a:lnTo>
                    <a:pt x="0" y="58935"/>
                  </a:lnTo>
                  <a:lnTo>
                    <a:pt x="0" y="50641"/>
                  </a:lnTo>
                  <a:lnTo>
                    <a:pt x="30995" y="50641"/>
                  </a:lnTo>
                  <a:lnTo>
                    <a:pt x="30995" y="8294"/>
                  </a:lnTo>
                  <a:lnTo>
                    <a:pt x="567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8391213" y="1548900"/>
              <a:ext cx="19645" cy="32305"/>
            </a:xfrm>
            <a:custGeom>
              <a:avLst/>
              <a:pathLst>
                <a:path w="19645" h="32305">
                  <a:moveTo>
                    <a:pt x="11350" y="0"/>
                  </a:moveTo>
                  <a:lnTo>
                    <a:pt x="19645" y="3055"/>
                  </a:lnTo>
                  <a:lnTo>
                    <a:pt x="18580" y="6491"/>
                  </a:lnTo>
                  <a:lnTo>
                    <a:pt x="17479" y="9813"/>
                  </a:lnTo>
                  <a:lnTo>
                    <a:pt x="16344" y="13022"/>
                  </a:lnTo>
                  <a:lnTo>
                    <a:pt x="15174" y="16117"/>
                  </a:lnTo>
                  <a:lnTo>
                    <a:pt x="13970" y="19099"/>
                  </a:lnTo>
                  <a:lnTo>
                    <a:pt x="12730" y="21967"/>
                  </a:lnTo>
                  <a:lnTo>
                    <a:pt x="11455" y="24722"/>
                  </a:lnTo>
                  <a:lnTo>
                    <a:pt x="10145" y="27363"/>
                  </a:lnTo>
                  <a:lnTo>
                    <a:pt x="8801" y="29891"/>
                  </a:lnTo>
                  <a:lnTo>
                    <a:pt x="7421" y="32305"/>
                  </a:lnTo>
                  <a:lnTo>
                    <a:pt x="0" y="27940"/>
                  </a:lnTo>
                  <a:lnTo>
                    <a:pt x="1449" y="25146"/>
                  </a:lnTo>
                  <a:lnTo>
                    <a:pt x="2828" y="22352"/>
                  </a:lnTo>
                  <a:lnTo>
                    <a:pt x="4138" y="19558"/>
                  </a:lnTo>
                  <a:lnTo>
                    <a:pt x="5378" y="16764"/>
                  </a:lnTo>
                  <a:lnTo>
                    <a:pt x="6548" y="13970"/>
                  </a:lnTo>
                  <a:lnTo>
                    <a:pt x="7648" y="11176"/>
                  </a:lnTo>
                  <a:lnTo>
                    <a:pt x="8678" y="8382"/>
                  </a:lnTo>
                  <a:lnTo>
                    <a:pt x="9639" y="5588"/>
                  </a:lnTo>
                  <a:lnTo>
                    <a:pt x="10529" y="27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8350613" y="1548900"/>
              <a:ext cx="17025" cy="31869"/>
            </a:xfrm>
            <a:custGeom>
              <a:avLst/>
              <a:pathLst>
                <a:path w="17025" h="31869">
                  <a:moveTo>
                    <a:pt x="8731" y="0"/>
                  </a:moveTo>
                  <a:lnTo>
                    <a:pt x="9914" y="2968"/>
                  </a:lnTo>
                  <a:lnTo>
                    <a:pt x="11018" y="5937"/>
                  </a:lnTo>
                  <a:lnTo>
                    <a:pt x="12044" y="8905"/>
                  </a:lnTo>
                  <a:lnTo>
                    <a:pt x="12992" y="11874"/>
                  </a:lnTo>
                  <a:lnTo>
                    <a:pt x="13860" y="14843"/>
                  </a:lnTo>
                  <a:lnTo>
                    <a:pt x="14651" y="17811"/>
                  </a:lnTo>
                  <a:lnTo>
                    <a:pt x="15362" y="20780"/>
                  </a:lnTo>
                  <a:lnTo>
                    <a:pt x="15995" y="23749"/>
                  </a:lnTo>
                  <a:lnTo>
                    <a:pt x="16550" y="26717"/>
                  </a:lnTo>
                  <a:lnTo>
                    <a:pt x="17025" y="29686"/>
                  </a:lnTo>
                  <a:lnTo>
                    <a:pt x="8731" y="31869"/>
                  </a:lnTo>
                  <a:lnTo>
                    <a:pt x="8251" y="28743"/>
                  </a:lnTo>
                  <a:lnTo>
                    <a:pt x="7683" y="25652"/>
                  </a:lnTo>
                  <a:lnTo>
                    <a:pt x="7028" y="22596"/>
                  </a:lnTo>
                  <a:lnTo>
                    <a:pt x="6286" y="19575"/>
                  </a:lnTo>
                  <a:lnTo>
                    <a:pt x="5457" y="16589"/>
                  </a:lnTo>
                  <a:lnTo>
                    <a:pt x="4540" y="13638"/>
                  </a:lnTo>
                  <a:lnTo>
                    <a:pt x="3536" y="10721"/>
                  </a:lnTo>
                  <a:lnTo>
                    <a:pt x="2444" y="7840"/>
                  </a:lnTo>
                  <a:lnTo>
                    <a:pt x="1266" y="4994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8424829" y="1530565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8451459" y="1530565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8500790" y="1571165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8453205" y="1572038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7978225" y="1720877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4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8037598" y="1748381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8090422" y="1715639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89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70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8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70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70" y="18335"/>
                  </a:lnTo>
                  <a:lnTo>
                    <a:pt x="13970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8130585" y="1717821"/>
              <a:ext cx="50641" cy="40163"/>
            </a:xfrm>
            <a:custGeom>
              <a:avLst/>
              <a:pathLst>
                <a:path w="50641" h="40163">
                  <a:moveTo>
                    <a:pt x="0" y="0"/>
                  </a:moveTo>
                  <a:lnTo>
                    <a:pt x="50641" y="0"/>
                  </a:lnTo>
                  <a:lnTo>
                    <a:pt x="50641" y="40163"/>
                  </a:lnTo>
                  <a:lnTo>
                    <a:pt x="0" y="40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8138880" y="1725680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8138880" y="1741832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8115742" y="1765407"/>
              <a:ext cx="74652" cy="50641"/>
            </a:xfrm>
            <a:custGeom>
              <a:avLst/>
              <a:pathLst>
                <a:path w="74652" h="50641">
                  <a:moveTo>
                    <a:pt x="16589" y="10477"/>
                  </a:moveTo>
                  <a:lnTo>
                    <a:pt x="24447" y="12223"/>
                  </a:lnTo>
                  <a:lnTo>
                    <a:pt x="24255" y="13699"/>
                  </a:lnTo>
                  <a:lnTo>
                    <a:pt x="24028" y="15157"/>
                  </a:lnTo>
                  <a:lnTo>
                    <a:pt x="23766" y="16598"/>
                  </a:lnTo>
                  <a:lnTo>
                    <a:pt x="23469" y="18021"/>
                  </a:lnTo>
                  <a:lnTo>
                    <a:pt x="23137" y="19427"/>
                  </a:lnTo>
                  <a:lnTo>
                    <a:pt x="22771" y="20815"/>
                  </a:lnTo>
                  <a:lnTo>
                    <a:pt x="22369" y="22186"/>
                  </a:lnTo>
                  <a:lnTo>
                    <a:pt x="21932" y="23539"/>
                  </a:lnTo>
                  <a:lnTo>
                    <a:pt x="21461" y="24875"/>
                  </a:lnTo>
                  <a:lnTo>
                    <a:pt x="20954" y="26193"/>
                  </a:lnTo>
                  <a:lnTo>
                    <a:pt x="22133" y="27721"/>
                  </a:lnTo>
                  <a:lnTo>
                    <a:pt x="23399" y="29162"/>
                  </a:lnTo>
                  <a:lnTo>
                    <a:pt x="24753" y="30515"/>
                  </a:lnTo>
                  <a:lnTo>
                    <a:pt x="26193" y="31781"/>
                  </a:lnTo>
                  <a:lnTo>
                    <a:pt x="27721" y="32960"/>
                  </a:lnTo>
                  <a:lnTo>
                    <a:pt x="29337" y="34051"/>
                  </a:lnTo>
                  <a:lnTo>
                    <a:pt x="31039" y="35055"/>
                  </a:lnTo>
                  <a:lnTo>
                    <a:pt x="32829" y="35972"/>
                  </a:lnTo>
                  <a:lnTo>
                    <a:pt x="34706" y="36802"/>
                  </a:lnTo>
                  <a:lnTo>
                    <a:pt x="36671" y="37544"/>
                  </a:lnTo>
                  <a:lnTo>
                    <a:pt x="36671" y="7858"/>
                  </a:lnTo>
                  <a:lnTo>
                    <a:pt x="7421" y="7858"/>
                  </a:lnTo>
                  <a:lnTo>
                    <a:pt x="7421" y="0"/>
                  </a:lnTo>
                  <a:lnTo>
                    <a:pt x="71159" y="0"/>
                  </a:lnTo>
                  <a:lnTo>
                    <a:pt x="71159" y="7858"/>
                  </a:lnTo>
                  <a:lnTo>
                    <a:pt x="44965" y="7858"/>
                  </a:lnTo>
                  <a:lnTo>
                    <a:pt x="44965" y="19645"/>
                  </a:lnTo>
                  <a:lnTo>
                    <a:pt x="65484" y="19645"/>
                  </a:lnTo>
                  <a:lnTo>
                    <a:pt x="65484" y="27503"/>
                  </a:lnTo>
                  <a:lnTo>
                    <a:pt x="44965" y="27503"/>
                  </a:lnTo>
                  <a:lnTo>
                    <a:pt x="44965" y="39290"/>
                  </a:lnTo>
                  <a:lnTo>
                    <a:pt x="46568" y="39539"/>
                  </a:lnTo>
                  <a:lnTo>
                    <a:pt x="48231" y="39762"/>
                  </a:lnTo>
                  <a:lnTo>
                    <a:pt x="49955" y="39958"/>
                  </a:lnTo>
                  <a:lnTo>
                    <a:pt x="51741" y="40128"/>
                  </a:lnTo>
                  <a:lnTo>
                    <a:pt x="53588" y="40272"/>
                  </a:lnTo>
                  <a:lnTo>
                    <a:pt x="55495" y="40390"/>
                  </a:lnTo>
                  <a:lnTo>
                    <a:pt x="57464" y="40482"/>
                  </a:lnTo>
                  <a:lnTo>
                    <a:pt x="59494" y="40547"/>
                  </a:lnTo>
                  <a:lnTo>
                    <a:pt x="61585" y="40587"/>
                  </a:lnTo>
                  <a:lnTo>
                    <a:pt x="63738" y="40600"/>
                  </a:lnTo>
                  <a:lnTo>
                    <a:pt x="74652" y="40600"/>
                  </a:lnTo>
                  <a:lnTo>
                    <a:pt x="72032" y="49331"/>
                  </a:lnTo>
                  <a:lnTo>
                    <a:pt x="63738" y="49331"/>
                  </a:lnTo>
                  <a:lnTo>
                    <a:pt x="59905" y="49294"/>
                  </a:lnTo>
                  <a:lnTo>
                    <a:pt x="56264" y="49183"/>
                  </a:lnTo>
                  <a:lnTo>
                    <a:pt x="52815" y="48997"/>
                  </a:lnTo>
                  <a:lnTo>
                    <a:pt x="49558" y="48737"/>
                  </a:lnTo>
                  <a:lnTo>
                    <a:pt x="46493" y="48403"/>
                  </a:lnTo>
                  <a:lnTo>
                    <a:pt x="43621" y="47995"/>
                  </a:lnTo>
                  <a:lnTo>
                    <a:pt x="40940" y="47513"/>
                  </a:lnTo>
                  <a:lnTo>
                    <a:pt x="38452" y="46956"/>
                  </a:lnTo>
                  <a:lnTo>
                    <a:pt x="36156" y="46325"/>
                  </a:lnTo>
                  <a:lnTo>
                    <a:pt x="34051" y="45620"/>
                  </a:lnTo>
                  <a:lnTo>
                    <a:pt x="32078" y="44841"/>
                  </a:lnTo>
                  <a:lnTo>
                    <a:pt x="30175" y="43988"/>
                  </a:lnTo>
                  <a:lnTo>
                    <a:pt x="28341" y="43060"/>
                  </a:lnTo>
                  <a:lnTo>
                    <a:pt x="26577" y="42058"/>
                  </a:lnTo>
                  <a:lnTo>
                    <a:pt x="24884" y="40982"/>
                  </a:lnTo>
                  <a:lnTo>
                    <a:pt x="23260" y="39831"/>
                  </a:lnTo>
                  <a:lnTo>
                    <a:pt x="21705" y="38607"/>
                  </a:lnTo>
                  <a:lnTo>
                    <a:pt x="20221" y="37308"/>
                  </a:lnTo>
                  <a:lnTo>
                    <a:pt x="18807" y="35935"/>
                  </a:lnTo>
                  <a:lnTo>
                    <a:pt x="17462" y="34488"/>
                  </a:lnTo>
                  <a:lnTo>
                    <a:pt x="16567" y="36300"/>
                  </a:lnTo>
                  <a:lnTo>
                    <a:pt x="15628" y="38068"/>
                  </a:lnTo>
                  <a:lnTo>
                    <a:pt x="14646" y="39792"/>
                  </a:lnTo>
                  <a:lnTo>
                    <a:pt x="13620" y="41473"/>
                  </a:lnTo>
                  <a:lnTo>
                    <a:pt x="12551" y="43110"/>
                  </a:lnTo>
                  <a:lnTo>
                    <a:pt x="11437" y="44704"/>
                  </a:lnTo>
                  <a:lnTo>
                    <a:pt x="10281" y="46253"/>
                  </a:lnTo>
                  <a:lnTo>
                    <a:pt x="9080" y="47759"/>
                  </a:lnTo>
                  <a:lnTo>
                    <a:pt x="7836" y="49222"/>
                  </a:lnTo>
                  <a:lnTo>
                    <a:pt x="6548" y="50641"/>
                  </a:lnTo>
                  <a:lnTo>
                    <a:pt x="0" y="44529"/>
                  </a:lnTo>
                  <a:lnTo>
                    <a:pt x="2759" y="41438"/>
                  </a:lnTo>
                  <a:lnTo>
                    <a:pt x="5273" y="38277"/>
                  </a:lnTo>
                  <a:lnTo>
                    <a:pt x="7543" y="35047"/>
                  </a:lnTo>
                  <a:lnTo>
                    <a:pt x="9569" y="31746"/>
                  </a:lnTo>
                  <a:lnTo>
                    <a:pt x="11350" y="28376"/>
                  </a:lnTo>
                  <a:lnTo>
                    <a:pt x="12887" y="24936"/>
                  </a:lnTo>
                  <a:lnTo>
                    <a:pt x="14179" y="21426"/>
                  </a:lnTo>
                  <a:lnTo>
                    <a:pt x="15227" y="17846"/>
                  </a:lnTo>
                  <a:lnTo>
                    <a:pt x="16030" y="141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8213096" y="1721751"/>
              <a:ext cx="79454" cy="8294"/>
            </a:xfrm>
            <a:custGeom>
              <a:avLst/>
              <a:pathLst>
                <a:path w="79454" h="8294">
                  <a:moveTo>
                    <a:pt x="0" y="0"/>
                  </a:moveTo>
                  <a:lnTo>
                    <a:pt x="79454" y="0"/>
                  </a:lnTo>
                  <a:lnTo>
                    <a:pt x="7945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8205238" y="1749691"/>
              <a:ext cx="95170" cy="66357"/>
            </a:xfrm>
            <a:custGeom>
              <a:avLst/>
              <a:pathLst>
                <a:path w="95170" h="66357">
                  <a:moveTo>
                    <a:pt x="0" y="0"/>
                  </a:moveTo>
                  <a:lnTo>
                    <a:pt x="95170" y="0"/>
                  </a:lnTo>
                  <a:lnTo>
                    <a:pt x="95170" y="8294"/>
                  </a:lnTo>
                  <a:lnTo>
                    <a:pt x="52387" y="8294"/>
                  </a:lnTo>
                  <a:lnTo>
                    <a:pt x="52387" y="55443"/>
                  </a:lnTo>
                  <a:lnTo>
                    <a:pt x="52361" y="56628"/>
                  </a:lnTo>
                  <a:lnTo>
                    <a:pt x="52282" y="57739"/>
                  </a:lnTo>
                  <a:lnTo>
                    <a:pt x="52151" y="58776"/>
                  </a:lnTo>
                  <a:lnTo>
                    <a:pt x="51968" y="59739"/>
                  </a:lnTo>
                  <a:lnTo>
                    <a:pt x="51732" y="60627"/>
                  </a:lnTo>
                  <a:lnTo>
                    <a:pt x="51444" y="61441"/>
                  </a:lnTo>
                  <a:lnTo>
                    <a:pt x="51104" y="62181"/>
                  </a:lnTo>
                  <a:lnTo>
                    <a:pt x="50711" y="62847"/>
                  </a:lnTo>
                  <a:lnTo>
                    <a:pt x="50265" y="63439"/>
                  </a:lnTo>
                  <a:lnTo>
                    <a:pt x="49768" y="63956"/>
                  </a:lnTo>
                  <a:lnTo>
                    <a:pt x="49183" y="64412"/>
                  </a:lnTo>
                  <a:lnTo>
                    <a:pt x="48475" y="64820"/>
                  </a:lnTo>
                  <a:lnTo>
                    <a:pt x="47646" y="65180"/>
                  </a:lnTo>
                  <a:lnTo>
                    <a:pt x="46694" y="65493"/>
                  </a:lnTo>
                  <a:lnTo>
                    <a:pt x="45620" y="65757"/>
                  </a:lnTo>
                  <a:lnTo>
                    <a:pt x="44424" y="65973"/>
                  </a:lnTo>
                  <a:lnTo>
                    <a:pt x="43106" y="66141"/>
                  </a:lnTo>
                  <a:lnTo>
                    <a:pt x="41665" y="66261"/>
                  </a:lnTo>
                  <a:lnTo>
                    <a:pt x="40102" y="66333"/>
                  </a:lnTo>
                  <a:lnTo>
                    <a:pt x="38417" y="66357"/>
                  </a:lnTo>
                  <a:lnTo>
                    <a:pt x="37291" y="66353"/>
                  </a:lnTo>
                  <a:lnTo>
                    <a:pt x="36182" y="66340"/>
                  </a:lnTo>
                  <a:lnTo>
                    <a:pt x="35090" y="66318"/>
                  </a:lnTo>
                  <a:lnTo>
                    <a:pt x="34016" y="66287"/>
                  </a:lnTo>
                  <a:lnTo>
                    <a:pt x="32960" y="66248"/>
                  </a:lnTo>
                  <a:lnTo>
                    <a:pt x="31921" y="66200"/>
                  </a:lnTo>
                  <a:lnTo>
                    <a:pt x="30899" y="66143"/>
                  </a:lnTo>
                  <a:lnTo>
                    <a:pt x="29895" y="66078"/>
                  </a:lnTo>
                  <a:lnTo>
                    <a:pt x="28909" y="66003"/>
                  </a:lnTo>
                  <a:lnTo>
                    <a:pt x="27940" y="65920"/>
                  </a:lnTo>
                  <a:lnTo>
                    <a:pt x="26193" y="57189"/>
                  </a:lnTo>
                  <a:lnTo>
                    <a:pt x="27416" y="57355"/>
                  </a:lnTo>
                  <a:lnTo>
                    <a:pt x="28638" y="57504"/>
                  </a:lnTo>
                  <a:lnTo>
                    <a:pt x="29860" y="57634"/>
                  </a:lnTo>
                  <a:lnTo>
                    <a:pt x="31083" y="57748"/>
                  </a:lnTo>
                  <a:lnTo>
                    <a:pt x="32305" y="57844"/>
                  </a:lnTo>
                  <a:lnTo>
                    <a:pt x="33528" y="57923"/>
                  </a:lnTo>
                  <a:lnTo>
                    <a:pt x="34750" y="57984"/>
                  </a:lnTo>
                  <a:lnTo>
                    <a:pt x="35972" y="58027"/>
                  </a:lnTo>
                  <a:lnTo>
                    <a:pt x="37195" y="58054"/>
                  </a:lnTo>
                  <a:lnTo>
                    <a:pt x="38417" y="58062"/>
                  </a:lnTo>
                  <a:lnTo>
                    <a:pt x="39412" y="58023"/>
                  </a:lnTo>
                  <a:lnTo>
                    <a:pt x="40303" y="57905"/>
                  </a:lnTo>
                  <a:lnTo>
                    <a:pt x="41089" y="57709"/>
                  </a:lnTo>
                  <a:lnTo>
                    <a:pt x="41770" y="57434"/>
                  </a:lnTo>
                  <a:lnTo>
                    <a:pt x="42346" y="57080"/>
                  </a:lnTo>
                  <a:lnTo>
                    <a:pt x="42818" y="56648"/>
                  </a:lnTo>
                  <a:lnTo>
                    <a:pt x="43184" y="56137"/>
                  </a:lnTo>
                  <a:lnTo>
                    <a:pt x="43446" y="55548"/>
                  </a:lnTo>
                  <a:lnTo>
                    <a:pt x="43603" y="54880"/>
                  </a:lnTo>
                  <a:lnTo>
                    <a:pt x="43656" y="54133"/>
                  </a:lnTo>
                  <a:lnTo>
                    <a:pt x="4365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8268976" y="1768899"/>
              <a:ext cx="34051" cy="40163"/>
            </a:xfrm>
            <a:custGeom>
              <a:avLst/>
              <a:pathLst>
                <a:path w="34051" h="40163">
                  <a:moveTo>
                    <a:pt x="6984" y="0"/>
                  </a:moveTo>
                  <a:lnTo>
                    <a:pt x="10084" y="3160"/>
                  </a:lnTo>
                  <a:lnTo>
                    <a:pt x="13096" y="6356"/>
                  </a:lnTo>
                  <a:lnTo>
                    <a:pt x="16021" y="9586"/>
                  </a:lnTo>
                  <a:lnTo>
                    <a:pt x="18859" y="12852"/>
                  </a:lnTo>
                  <a:lnTo>
                    <a:pt x="21609" y="16152"/>
                  </a:lnTo>
                  <a:lnTo>
                    <a:pt x="24272" y="19488"/>
                  </a:lnTo>
                  <a:lnTo>
                    <a:pt x="26848" y="22858"/>
                  </a:lnTo>
                  <a:lnTo>
                    <a:pt x="29337" y="26263"/>
                  </a:lnTo>
                  <a:lnTo>
                    <a:pt x="31738" y="29703"/>
                  </a:lnTo>
                  <a:lnTo>
                    <a:pt x="34051" y="33178"/>
                  </a:lnTo>
                  <a:lnTo>
                    <a:pt x="26630" y="40163"/>
                  </a:lnTo>
                  <a:lnTo>
                    <a:pt x="24320" y="36439"/>
                  </a:lnTo>
                  <a:lnTo>
                    <a:pt x="21932" y="32777"/>
                  </a:lnTo>
                  <a:lnTo>
                    <a:pt x="19466" y="29175"/>
                  </a:lnTo>
                  <a:lnTo>
                    <a:pt x="16921" y="25634"/>
                  </a:lnTo>
                  <a:lnTo>
                    <a:pt x="14297" y="22155"/>
                  </a:lnTo>
                  <a:lnTo>
                    <a:pt x="11595" y="18737"/>
                  </a:lnTo>
                  <a:lnTo>
                    <a:pt x="8814" y="15380"/>
                  </a:lnTo>
                  <a:lnTo>
                    <a:pt x="5954" y="12084"/>
                  </a:lnTo>
                  <a:lnTo>
                    <a:pt x="3016" y="8849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8202618" y="1769336"/>
              <a:ext cx="32742" cy="41473"/>
            </a:xfrm>
            <a:custGeom>
              <a:avLst/>
              <a:pathLst>
                <a:path w="32742" h="41473">
                  <a:moveTo>
                    <a:pt x="24884" y="0"/>
                  </a:moveTo>
                  <a:lnTo>
                    <a:pt x="32742" y="4802"/>
                  </a:lnTo>
                  <a:lnTo>
                    <a:pt x="30288" y="9333"/>
                  </a:lnTo>
                  <a:lnTo>
                    <a:pt x="27817" y="13673"/>
                  </a:lnTo>
                  <a:lnTo>
                    <a:pt x="25329" y="17820"/>
                  </a:lnTo>
                  <a:lnTo>
                    <a:pt x="22823" y="21775"/>
                  </a:lnTo>
                  <a:lnTo>
                    <a:pt x="20300" y="25538"/>
                  </a:lnTo>
                  <a:lnTo>
                    <a:pt x="17759" y="29109"/>
                  </a:lnTo>
                  <a:lnTo>
                    <a:pt x="15201" y="32488"/>
                  </a:lnTo>
                  <a:lnTo>
                    <a:pt x="12625" y="35675"/>
                  </a:lnTo>
                  <a:lnTo>
                    <a:pt x="10032" y="38670"/>
                  </a:lnTo>
                  <a:lnTo>
                    <a:pt x="7421" y="41473"/>
                  </a:lnTo>
                  <a:lnTo>
                    <a:pt x="0" y="34925"/>
                  </a:lnTo>
                  <a:lnTo>
                    <a:pt x="2999" y="31668"/>
                  </a:lnTo>
                  <a:lnTo>
                    <a:pt x="5884" y="28359"/>
                  </a:lnTo>
                  <a:lnTo>
                    <a:pt x="8657" y="24997"/>
                  </a:lnTo>
                  <a:lnTo>
                    <a:pt x="11315" y="21583"/>
                  </a:lnTo>
                  <a:lnTo>
                    <a:pt x="13860" y="18117"/>
                  </a:lnTo>
                  <a:lnTo>
                    <a:pt x="16292" y="14598"/>
                  </a:lnTo>
                  <a:lnTo>
                    <a:pt x="18610" y="11027"/>
                  </a:lnTo>
                  <a:lnTo>
                    <a:pt x="20815" y="7404"/>
                  </a:lnTo>
                  <a:lnTo>
                    <a:pt x="22906" y="3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8316998" y="1714766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8315688" y="1738340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4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8343191" y="1765843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8425265" y="1714766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5"/>
                  </a:lnTo>
                  <a:lnTo>
                    <a:pt x="86875" y="62865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5"/>
                  </a:lnTo>
                  <a:lnTo>
                    <a:pt x="46712" y="62865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8447966" y="1726989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8552305" y="1715639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8537025" y="1737467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8568894" y="1716075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79"/>
                  </a:lnTo>
                  <a:lnTo>
                    <a:pt x="65920" y="55879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79"/>
                  </a:lnTo>
                  <a:lnTo>
                    <a:pt x="33615" y="55879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8649222" y="1719568"/>
              <a:ext cx="103465" cy="95170"/>
            </a:xfrm>
            <a:custGeom>
              <a:avLst/>
              <a:pathLst>
                <a:path w="103465" h="95170">
                  <a:moveTo>
                    <a:pt x="84256" y="0"/>
                  </a:moveTo>
                  <a:lnTo>
                    <a:pt x="84287" y="9434"/>
                  </a:lnTo>
                  <a:lnTo>
                    <a:pt x="84378" y="18353"/>
                  </a:lnTo>
                  <a:lnTo>
                    <a:pt x="84531" y="26756"/>
                  </a:lnTo>
                  <a:lnTo>
                    <a:pt x="84745" y="34645"/>
                  </a:lnTo>
                  <a:lnTo>
                    <a:pt x="85020" y="42019"/>
                  </a:lnTo>
                  <a:lnTo>
                    <a:pt x="85356" y="48877"/>
                  </a:lnTo>
                  <a:lnTo>
                    <a:pt x="85753" y="55220"/>
                  </a:lnTo>
                  <a:lnTo>
                    <a:pt x="86212" y="61048"/>
                  </a:lnTo>
                  <a:lnTo>
                    <a:pt x="86731" y="66361"/>
                  </a:lnTo>
                  <a:lnTo>
                    <a:pt x="87312" y="71159"/>
                  </a:lnTo>
                  <a:lnTo>
                    <a:pt x="87757" y="73979"/>
                  </a:lnTo>
                  <a:lnTo>
                    <a:pt x="88220" y="76503"/>
                  </a:lnTo>
                  <a:lnTo>
                    <a:pt x="88700" y="78729"/>
                  </a:lnTo>
                  <a:lnTo>
                    <a:pt x="89198" y="80659"/>
                  </a:lnTo>
                  <a:lnTo>
                    <a:pt x="89713" y="82292"/>
                  </a:lnTo>
                  <a:lnTo>
                    <a:pt x="90246" y="83627"/>
                  </a:lnTo>
                  <a:lnTo>
                    <a:pt x="90796" y="84666"/>
                  </a:lnTo>
                  <a:lnTo>
                    <a:pt x="91363" y="85409"/>
                  </a:lnTo>
                  <a:lnTo>
                    <a:pt x="91948" y="85854"/>
                  </a:lnTo>
                  <a:lnTo>
                    <a:pt x="92551" y="86002"/>
                  </a:lnTo>
                  <a:lnTo>
                    <a:pt x="93053" y="85850"/>
                  </a:lnTo>
                  <a:lnTo>
                    <a:pt x="93511" y="85391"/>
                  </a:lnTo>
                  <a:lnTo>
                    <a:pt x="93926" y="84627"/>
                  </a:lnTo>
                  <a:lnTo>
                    <a:pt x="94297" y="83558"/>
                  </a:lnTo>
                  <a:lnTo>
                    <a:pt x="94624" y="82182"/>
                  </a:lnTo>
                  <a:lnTo>
                    <a:pt x="94908" y="80502"/>
                  </a:lnTo>
                  <a:lnTo>
                    <a:pt x="95148" y="78515"/>
                  </a:lnTo>
                  <a:lnTo>
                    <a:pt x="95345" y="76223"/>
                  </a:lnTo>
                  <a:lnTo>
                    <a:pt x="95498" y="73626"/>
                  </a:lnTo>
                  <a:lnTo>
                    <a:pt x="95607" y="70723"/>
                  </a:lnTo>
                  <a:lnTo>
                    <a:pt x="103465" y="72469"/>
                  </a:lnTo>
                  <a:lnTo>
                    <a:pt x="103190" y="75248"/>
                  </a:lnTo>
                  <a:lnTo>
                    <a:pt x="102889" y="77821"/>
                  </a:lnTo>
                  <a:lnTo>
                    <a:pt x="102561" y="80189"/>
                  </a:lnTo>
                  <a:lnTo>
                    <a:pt x="102208" y="82353"/>
                  </a:lnTo>
                  <a:lnTo>
                    <a:pt x="101828" y="84311"/>
                  </a:lnTo>
                  <a:lnTo>
                    <a:pt x="101422" y="86063"/>
                  </a:lnTo>
                  <a:lnTo>
                    <a:pt x="100990" y="87611"/>
                  </a:lnTo>
                  <a:lnTo>
                    <a:pt x="100531" y="88953"/>
                  </a:lnTo>
                  <a:lnTo>
                    <a:pt x="100047" y="90091"/>
                  </a:lnTo>
                  <a:lnTo>
                    <a:pt x="99536" y="91023"/>
                  </a:lnTo>
                  <a:lnTo>
                    <a:pt x="98994" y="91811"/>
                  </a:lnTo>
                  <a:lnTo>
                    <a:pt x="98418" y="92516"/>
                  </a:lnTo>
                  <a:lnTo>
                    <a:pt x="97807" y="93138"/>
                  </a:lnTo>
                  <a:lnTo>
                    <a:pt x="97161" y="93677"/>
                  </a:lnTo>
                  <a:lnTo>
                    <a:pt x="96480" y="94133"/>
                  </a:lnTo>
                  <a:lnTo>
                    <a:pt x="95764" y="94507"/>
                  </a:lnTo>
                  <a:lnTo>
                    <a:pt x="95013" y="94797"/>
                  </a:lnTo>
                  <a:lnTo>
                    <a:pt x="94227" y="95004"/>
                  </a:lnTo>
                  <a:lnTo>
                    <a:pt x="93406" y="95129"/>
                  </a:lnTo>
                  <a:lnTo>
                    <a:pt x="92551" y="95170"/>
                  </a:lnTo>
                  <a:lnTo>
                    <a:pt x="91023" y="95061"/>
                  </a:lnTo>
                  <a:lnTo>
                    <a:pt x="89582" y="94734"/>
                  </a:lnTo>
                  <a:lnTo>
                    <a:pt x="88229" y="94188"/>
                  </a:lnTo>
                  <a:lnTo>
                    <a:pt x="86963" y="93424"/>
                  </a:lnTo>
                  <a:lnTo>
                    <a:pt x="85784" y="92442"/>
                  </a:lnTo>
                  <a:lnTo>
                    <a:pt x="84693" y="91241"/>
                  </a:lnTo>
                  <a:lnTo>
                    <a:pt x="83689" y="89822"/>
                  </a:lnTo>
                  <a:lnTo>
                    <a:pt x="82772" y="88185"/>
                  </a:lnTo>
                  <a:lnTo>
                    <a:pt x="81942" y="86330"/>
                  </a:lnTo>
                  <a:lnTo>
                    <a:pt x="81200" y="84256"/>
                  </a:lnTo>
                  <a:lnTo>
                    <a:pt x="80122" y="79960"/>
                  </a:lnTo>
                  <a:lnTo>
                    <a:pt x="79157" y="74931"/>
                  </a:lnTo>
                  <a:lnTo>
                    <a:pt x="78306" y="69168"/>
                  </a:lnTo>
                  <a:lnTo>
                    <a:pt x="77568" y="62672"/>
                  </a:lnTo>
                  <a:lnTo>
                    <a:pt x="76944" y="55443"/>
                  </a:lnTo>
                  <a:lnTo>
                    <a:pt x="76433" y="47480"/>
                  </a:lnTo>
                  <a:lnTo>
                    <a:pt x="76036" y="38784"/>
                  </a:lnTo>
                  <a:lnTo>
                    <a:pt x="75752" y="29354"/>
                  </a:lnTo>
                  <a:lnTo>
                    <a:pt x="75582" y="19191"/>
                  </a:lnTo>
                  <a:lnTo>
                    <a:pt x="75525" y="8294"/>
                  </a:lnTo>
                  <a:lnTo>
                    <a:pt x="21391" y="8294"/>
                  </a:lnTo>
                  <a:lnTo>
                    <a:pt x="21391" y="48458"/>
                  </a:lnTo>
                  <a:lnTo>
                    <a:pt x="21251" y="53326"/>
                  </a:lnTo>
                  <a:lnTo>
                    <a:pt x="20832" y="58150"/>
                  </a:lnTo>
                  <a:lnTo>
                    <a:pt x="20134" y="62930"/>
                  </a:lnTo>
                  <a:lnTo>
                    <a:pt x="19156" y="67667"/>
                  </a:lnTo>
                  <a:lnTo>
                    <a:pt x="17899" y="72360"/>
                  </a:lnTo>
                  <a:lnTo>
                    <a:pt x="16362" y="77009"/>
                  </a:lnTo>
                  <a:lnTo>
                    <a:pt x="14546" y="81615"/>
                  </a:lnTo>
                  <a:lnTo>
                    <a:pt x="12450" y="86177"/>
                  </a:lnTo>
                  <a:lnTo>
                    <a:pt x="10075" y="90695"/>
                  </a:lnTo>
                  <a:lnTo>
                    <a:pt x="7421" y="95170"/>
                  </a:lnTo>
                  <a:lnTo>
                    <a:pt x="0" y="89495"/>
                  </a:lnTo>
                  <a:lnTo>
                    <a:pt x="2405" y="85784"/>
                  </a:lnTo>
                  <a:lnTo>
                    <a:pt x="4557" y="81986"/>
                  </a:lnTo>
                  <a:lnTo>
                    <a:pt x="6456" y="78101"/>
                  </a:lnTo>
                  <a:lnTo>
                    <a:pt x="8102" y="74128"/>
                  </a:lnTo>
                  <a:lnTo>
                    <a:pt x="9495" y="70068"/>
                  </a:lnTo>
                  <a:lnTo>
                    <a:pt x="10634" y="65920"/>
                  </a:lnTo>
                  <a:lnTo>
                    <a:pt x="11520" y="61686"/>
                  </a:lnTo>
                  <a:lnTo>
                    <a:pt x="12153" y="57364"/>
                  </a:lnTo>
                  <a:lnTo>
                    <a:pt x="12533" y="52955"/>
                  </a:lnTo>
                  <a:lnTo>
                    <a:pt x="12660" y="48458"/>
                  </a:lnTo>
                  <a:lnTo>
                    <a:pt x="126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8672359" y="1738776"/>
              <a:ext cx="50204" cy="61991"/>
            </a:xfrm>
            <a:custGeom>
              <a:avLst/>
              <a:pathLst>
                <a:path w="50204" h="61991">
                  <a:moveTo>
                    <a:pt x="38854" y="0"/>
                  </a:moveTo>
                  <a:lnTo>
                    <a:pt x="46275" y="3929"/>
                  </a:lnTo>
                  <a:lnTo>
                    <a:pt x="45118" y="6792"/>
                  </a:lnTo>
                  <a:lnTo>
                    <a:pt x="43918" y="9621"/>
                  </a:lnTo>
                  <a:lnTo>
                    <a:pt x="42673" y="12415"/>
                  </a:lnTo>
                  <a:lnTo>
                    <a:pt x="41386" y="15174"/>
                  </a:lnTo>
                  <a:lnTo>
                    <a:pt x="40054" y="17899"/>
                  </a:lnTo>
                  <a:lnTo>
                    <a:pt x="38679" y="20588"/>
                  </a:lnTo>
                  <a:lnTo>
                    <a:pt x="37260" y="23242"/>
                  </a:lnTo>
                  <a:lnTo>
                    <a:pt x="35798" y="25861"/>
                  </a:lnTo>
                  <a:lnTo>
                    <a:pt x="34291" y="28446"/>
                  </a:lnTo>
                  <a:lnTo>
                    <a:pt x="32742" y="30995"/>
                  </a:lnTo>
                  <a:lnTo>
                    <a:pt x="34645" y="33545"/>
                  </a:lnTo>
                  <a:lnTo>
                    <a:pt x="36514" y="36129"/>
                  </a:lnTo>
                  <a:lnTo>
                    <a:pt x="38347" y="38749"/>
                  </a:lnTo>
                  <a:lnTo>
                    <a:pt x="40146" y="41403"/>
                  </a:lnTo>
                  <a:lnTo>
                    <a:pt x="41910" y="44092"/>
                  </a:lnTo>
                  <a:lnTo>
                    <a:pt x="43638" y="46816"/>
                  </a:lnTo>
                  <a:lnTo>
                    <a:pt x="45332" y="49576"/>
                  </a:lnTo>
                  <a:lnTo>
                    <a:pt x="46991" y="52370"/>
                  </a:lnTo>
                  <a:lnTo>
                    <a:pt x="48615" y="55198"/>
                  </a:lnTo>
                  <a:lnTo>
                    <a:pt x="50204" y="58062"/>
                  </a:lnTo>
                  <a:lnTo>
                    <a:pt x="41473" y="61991"/>
                  </a:lnTo>
                  <a:lnTo>
                    <a:pt x="40155" y="59555"/>
                  </a:lnTo>
                  <a:lnTo>
                    <a:pt x="38819" y="57137"/>
                  </a:lnTo>
                  <a:lnTo>
                    <a:pt x="37465" y="54736"/>
                  </a:lnTo>
                  <a:lnTo>
                    <a:pt x="36094" y="52352"/>
                  </a:lnTo>
                  <a:lnTo>
                    <a:pt x="34706" y="49986"/>
                  </a:lnTo>
                  <a:lnTo>
                    <a:pt x="33300" y="47637"/>
                  </a:lnTo>
                  <a:lnTo>
                    <a:pt x="31877" y="45306"/>
                  </a:lnTo>
                  <a:lnTo>
                    <a:pt x="30437" y="42992"/>
                  </a:lnTo>
                  <a:lnTo>
                    <a:pt x="28979" y="40696"/>
                  </a:lnTo>
                  <a:lnTo>
                    <a:pt x="27503" y="38417"/>
                  </a:lnTo>
                  <a:lnTo>
                    <a:pt x="25730" y="40757"/>
                  </a:lnTo>
                  <a:lnTo>
                    <a:pt x="23906" y="43062"/>
                  </a:lnTo>
                  <a:lnTo>
                    <a:pt x="22028" y="45332"/>
                  </a:lnTo>
                  <a:lnTo>
                    <a:pt x="20099" y="47567"/>
                  </a:lnTo>
                  <a:lnTo>
                    <a:pt x="18117" y="49768"/>
                  </a:lnTo>
                  <a:lnTo>
                    <a:pt x="16082" y="51933"/>
                  </a:lnTo>
                  <a:lnTo>
                    <a:pt x="13996" y="54063"/>
                  </a:lnTo>
                  <a:lnTo>
                    <a:pt x="11857" y="56159"/>
                  </a:lnTo>
                  <a:lnTo>
                    <a:pt x="9665" y="58219"/>
                  </a:lnTo>
                  <a:lnTo>
                    <a:pt x="7421" y="60245"/>
                  </a:lnTo>
                  <a:lnTo>
                    <a:pt x="0" y="55443"/>
                  </a:lnTo>
                  <a:lnTo>
                    <a:pt x="2580" y="53072"/>
                  </a:lnTo>
                  <a:lnTo>
                    <a:pt x="5081" y="50676"/>
                  </a:lnTo>
                  <a:lnTo>
                    <a:pt x="7504" y="48253"/>
                  </a:lnTo>
                  <a:lnTo>
                    <a:pt x="9848" y="45804"/>
                  </a:lnTo>
                  <a:lnTo>
                    <a:pt x="12114" y="43328"/>
                  </a:lnTo>
                  <a:lnTo>
                    <a:pt x="14301" y="40827"/>
                  </a:lnTo>
                  <a:lnTo>
                    <a:pt x="16410" y="38299"/>
                  </a:lnTo>
                  <a:lnTo>
                    <a:pt x="18440" y="35745"/>
                  </a:lnTo>
                  <a:lnTo>
                    <a:pt x="20391" y="33165"/>
                  </a:lnTo>
                  <a:lnTo>
                    <a:pt x="22264" y="30559"/>
                  </a:lnTo>
                  <a:lnTo>
                    <a:pt x="20413" y="28127"/>
                  </a:lnTo>
                  <a:lnTo>
                    <a:pt x="18527" y="25722"/>
                  </a:lnTo>
                  <a:lnTo>
                    <a:pt x="16606" y="23342"/>
                  </a:lnTo>
                  <a:lnTo>
                    <a:pt x="14651" y="20989"/>
                  </a:lnTo>
                  <a:lnTo>
                    <a:pt x="12660" y="18663"/>
                  </a:lnTo>
                  <a:lnTo>
                    <a:pt x="10634" y="16362"/>
                  </a:lnTo>
                  <a:lnTo>
                    <a:pt x="8574" y="14087"/>
                  </a:lnTo>
                  <a:lnTo>
                    <a:pt x="6478" y="11839"/>
                  </a:lnTo>
                  <a:lnTo>
                    <a:pt x="4348" y="9617"/>
                  </a:lnTo>
                  <a:lnTo>
                    <a:pt x="2182" y="7421"/>
                  </a:lnTo>
                  <a:lnTo>
                    <a:pt x="10040" y="3929"/>
                  </a:lnTo>
                  <a:lnTo>
                    <a:pt x="11861" y="5771"/>
                  </a:lnTo>
                  <a:lnTo>
                    <a:pt x="13655" y="7631"/>
                  </a:lnTo>
                  <a:lnTo>
                    <a:pt x="15423" y="9508"/>
                  </a:lnTo>
                  <a:lnTo>
                    <a:pt x="17165" y="11403"/>
                  </a:lnTo>
                  <a:lnTo>
                    <a:pt x="18881" y="13315"/>
                  </a:lnTo>
                  <a:lnTo>
                    <a:pt x="20570" y="15244"/>
                  </a:lnTo>
                  <a:lnTo>
                    <a:pt x="22234" y="17191"/>
                  </a:lnTo>
                  <a:lnTo>
                    <a:pt x="23871" y="19156"/>
                  </a:lnTo>
                  <a:lnTo>
                    <a:pt x="25482" y="21138"/>
                  </a:lnTo>
                  <a:lnTo>
                    <a:pt x="27066" y="23137"/>
                  </a:lnTo>
                  <a:lnTo>
                    <a:pt x="28520" y="20863"/>
                  </a:lnTo>
                  <a:lnTo>
                    <a:pt x="29913" y="18580"/>
                  </a:lnTo>
                  <a:lnTo>
                    <a:pt x="31244" y="16288"/>
                  </a:lnTo>
                  <a:lnTo>
                    <a:pt x="32515" y="13987"/>
                  </a:lnTo>
                  <a:lnTo>
                    <a:pt x="33724" y="11678"/>
                  </a:lnTo>
                  <a:lnTo>
                    <a:pt x="34872" y="9359"/>
                  </a:lnTo>
                  <a:lnTo>
                    <a:pt x="35959" y="7033"/>
                  </a:lnTo>
                  <a:lnTo>
                    <a:pt x="36985" y="4697"/>
                  </a:lnTo>
                  <a:lnTo>
                    <a:pt x="37950" y="23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8014896" y="1836339"/>
              <a:ext cx="65484" cy="42783"/>
            </a:xfrm>
            <a:custGeom>
              <a:avLst/>
              <a:pathLst>
                <a:path w="65484" h="42783">
                  <a:moveTo>
                    <a:pt x="29249" y="0"/>
                  </a:moveTo>
                  <a:lnTo>
                    <a:pt x="37980" y="2619"/>
                  </a:lnTo>
                  <a:lnTo>
                    <a:pt x="37801" y="3055"/>
                  </a:lnTo>
                  <a:lnTo>
                    <a:pt x="37614" y="3492"/>
                  </a:lnTo>
                  <a:lnTo>
                    <a:pt x="37417" y="3929"/>
                  </a:lnTo>
                  <a:lnTo>
                    <a:pt x="37212" y="4365"/>
                  </a:lnTo>
                  <a:lnTo>
                    <a:pt x="36998" y="4802"/>
                  </a:lnTo>
                  <a:lnTo>
                    <a:pt x="36776" y="5238"/>
                  </a:lnTo>
                  <a:lnTo>
                    <a:pt x="36544" y="5675"/>
                  </a:lnTo>
                  <a:lnTo>
                    <a:pt x="36304" y="6111"/>
                  </a:lnTo>
                  <a:lnTo>
                    <a:pt x="36055" y="6548"/>
                  </a:lnTo>
                  <a:lnTo>
                    <a:pt x="35798" y="6985"/>
                  </a:lnTo>
                  <a:lnTo>
                    <a:pt x="38531" y="10150"/>
                  </a:lnTo>
                  <a:lnTo>
                    <a:pt x="41316" y="13184"/>
                  </a:lnTo>
                  <a:lnTo>
                    <a:pt x="44153" y="16087"/>
                  </a:lnTo>
                  <a:lnTo>
                    <a:pt x="47043" y="18859"/>
                  </a:lnTo>
                  <a:lnTo>
                    <a:pt x="49986" y="21500"/>
                  </a:lnTo>
                  <a:lnTo>
                    <a:pt x="52981" y="24010"/>
                  </a:lnTo>
                  <a:lnTo>
                    <a:pt x="56028" y="26390"/>
                  </a:lnTo>
                  <a:lnTo>
                    <a:pt x="59128" y="28638"/>
                  </a:lnTo>
                  <a:lnTo>
                    <a:pt x="62280" y="30755"/>
                  </a:lnTo>
                  <a:lnTo>
                    <a:pt x="65484" y="32742"/>
                  </a:lnTo>
                  <a:lnTo>
                    <a:pt x="60245" y="41473"/>
                  </a:lnTo>
                  <a:lnTo>
                    <a:pt x="57359" y="39548"/>
                  </a:lnTo>
                  <a:lnTo>
                    <a:pt x="54465" y="37439"/>
                  </a:lnTo>
                  <a:lnTo>
                    <a:pt x="51562" y="35147"/>
                  </a:lnTo>
                  <a:lnTo>
                    <a:pt x="48650" y="32672"/>
                  </a:lnTo>
                  <a:lnTo>
                    <a:pt x="45729" y="30013"/>
                  </a:lnTo>
                  <a:lnTo>
                    <a:pt x="42800" y="27171"/>
                  </a:lnTo>
                  <a:lnTo>
                    <a:pt x="39862" y="24146"/>
                  </a:lnTo>
                  <a:lnTo>
                    <a:pt x="36915" y="20937"/>
                  </a:lnTo>
                  <a:lnTo>
                    <a:pt x="33960" y="17545"/>
                  </a:lnTo>
                  <a:lnTo>
                    <a:pt x="30995" y="13970"/>
                  </a:lnTo>
                  <a:lnTo>
                    <a:pt x="28690" y="17401"/>
                  </a:lnTo>
                  <a:lnTo>
                    <a:pt x="26315" y="20710"/>
                  </a:lnTo>
                  <a:lnTo>
                    <a:pt x="23871" y="23897"/>
                  </a:lnTo>
                  <a:lnTo>
                    <a:pt x="21356" y="26962"/>
                  </a:lnTo>
                  <a:lnTo>
                    <a:pt x="18772" y="29904"/>
                  </a:lnTo>
                  <a:lnTo>
                    <a:pt x="16117" y="32724"/>
                  </a:lnTo>
                  <a:lnTo>
                    <a:pt x="13393" y="35422"/>
                  </a:lnTo>
                  <a:lnTo>
                    <a:pt x="10599" y="37998"/>
                  </a:lnTo>
                  <a:lnTo>
                    <a:pt x="7735" y="40451"/>
                  </a:lnTo>
                  <a:lnTo>
                    <a:pt x="4802" y="42783"/>
                  </a:lnTo>
                  <a:lnTo>
                    <a:pt x="0" y="34925"/>
                  </a:lnTo>
                  <a:lnTo>
                    <a:pt x="3985" y="31589"/>
                  </a:lnTo>
                  <a:lnTo>
                    <a:pt x="7735" y="28219"/>
                  </a:lnTo>
                  <a:lnTo>
                    <a:pt x="11250" y="24814"/>
                  </a:lnTo>
                  <a:lnTo>
                    <a:pt x="14528" y="21374"/>
                  </a:lnTo>
                  <a:lnTo>
                    <a:pt x="17571" y="17899"/>
                  </a:lnTo>
                  <a:lnTo>
                    <a:pt x="20378" y="14389"/>
                  </a:lnTo>
                  <a:lnTo>
                    <a:pt x="22950" y="10844"/>
                  </a:lnTo>
                  <a:lnTo>
                    <a:pt x="25285" y="7264"/>
                  </a:lnTo>
                  <a:lnTo>
                    <a:pt x="27385" y="36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8030176" y="1872138"/>
              <a:ext cx="34925" cy="7858"/>
            </a:xfrm>
            <a:custGeom>
              <a:avLst/>
              <a:pathLst>
                <a:path w="34925" h="7858">
                  <a:moveTo>
                    <a:pt x="0" y="0"/>
                  </a:moveTo>
                  <a:lnTo>
                    <a:pt x="34925" y="0"/>
                  </a:lnTo>
                  <a:lnTo>
                    <a:pt x="3492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8035851" y="1884798"/>
              <a:ext cx="14406" cy="29249"/>
            </a:xfrm>
            <a:custGeom>
              <a:avLst/>
              <a:pathLst>
                <a:path w="14406" h="29249">
                  <a:moveTo>
                    <a:pt x="8294" y="0"/>
                  </a:moveTo>
                  <a:lnTo>
                    <a:pt x="9141" y="2623"/>
                  </a:lnTo>
                  <a:lnTo>
                    <a:pt x="9936" y="5256"/>
                  </a:lnTo>
                  <a:lnTo>
                    <a:pt x="10678" y="7897"/>
                  </a:lnTo>
                  <a:lnTo>
                    <a:pt x="11368" y="10547"/>
                  </a:lnTo>
                  <a:lnTo>
                    <a:pt x="12005" y="13206"/>
                  </a:lnTo>
                  <a:lnTo>
                    <a:pt x="12590" y="15873"/>
                  </a:lnTo>
                  <a:lnTo>
                    <a:pt x="13123" y="18549"/>
                  </a:lnTo>
                  <a:lnTo>
                    <a:pt x="13603" y="21234"/>
                  </a:lnTo>
                  <a:lnTo>
                    <a:pt x="14031" y="23927"/>
                  </a:lnTo>
                  <a:lnTo>
                    <a:pt x="14406" y="26630"/>
                  </a:lnTo>
                  <a:lnTo>
                    <a:pt x="5675" y="29249"/>
                  </a:lnTo>
                  <a:lnTo>
                    <a:pt x="5304" y="26381"/>
                  </a:lnTo>
                  <a:lnTo>
                    <a:pt x="4889" y="23539"/>
                  </a:lnTo>
                  <a:lnTo>
                    <a:pt x="4431" y="20723"/>
                  </a:lnTo>
                  <a:lnTo>
                    <a:pt x="3929" y="17933"/>
                  </a:lnTo>
                  <a:lnTo>
                    <a:pt x="3383" y="15170"/>
                  </a:lnTo>
                  <a:lnTo>
                    <a:pt x="2794" y="12433"/>
                  </a:lnTo>
                  <a:lnTo>
                    <a:pt x="2160" y="9722"/>
                  </a:lnTo>
                  <a:lnTo>
                    <a:pt x="1484" y="7037"/>
                  </a:lnTo>
                  <a:lnTo>
                    <a:pt x="763" y="437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8017952" y="1886544"/>
              <a:ext cx="59809" cy="46712"/>
            </a:xfrm>
            <a:custGeom>
              <a:avLst/>
              <a:pathLst>
                <a:path w="59809" h="46712">
                  <a:moveTo>
                    <a:pt x="0" y="38417"/>
                  </a:moveTo>
                  <a:lnTo>
                    <a:pt x="30995" y="38417"/>
                  </a:lnTo>
                  <a:lnTo>
                    <a:pt x="32611" y="34497"/>
                  </a:lnTo>
                  <a:lnTo>
                    <a:pt x="34139" y="30594"/>
                  </a:lnTo>
                  <a:lnTo>
                    <a:pt x="35579" y="26708"/>
                  </a:lnTo>
                  <a:lnTo>
                    <a:pt x="36933" y="22840"/>
                  </a:lnTo>
                  <a:lnTo>
                    <a:pt x="38199" y="18990"/>
                  </a:lnTo>
                  <a:lnTo>
                    <a:pt x="39377" y="15157"/>
                  </a:lnTo>
                  <a:lnTo>
                    <a:pt x="40469" y="11341"/>
                  </a:lnTo>
                  <a:lnTo>
                    <a:pt x="41473" y="7543"/>
                  </a:lnTo>
                  <a:lnTo>
                    <a:pt x="42390" y="3763"/>
                  </a:lnTo>
                  <a:lnTo>
                    <a:pt x="43219" y="0"/>
                  </a:lnTo>
                  <a:lnTo>
                    <a:pt x="52824" y="3055"/>
                  </a:lnTo>
                  <a:lnTo>
                    <a:pt x="51588" y="7102"/>
                  </a:lnTo>
                  <a:lnTo>
                    <a:pt x="50326" y="11036"/>
                  </a:lnTo>
                  <a:lnTo>
                    <a:pt x="49039" y="14856"/>
                  </a:lnTo>
                  <a:lnTo>
                    <a:pt x="47725" y="18562"/>
                  </a:lnTo>
                  <a:lnTo>
                    <a:pt x="46384" y="22155"/>
                  </a:lnTo>
                  <a:lnTo>
                    <a:pt x="45018" y="25634"/>
                  </a:lnTo>
                  <a:lnTo>
                    <a:pt x="43625" y="29000"/>
                  </a:lnTo>
                  <a:lnTo>
                    <a:pt x="42206" y="32253"/>
                  </a:lnTo>
                  <a:lnTo>
                    <a:pt x="40761" y="35392"/>
                  </a:lnTo>
                  <a:lnTo>
                    <a:pt x="39290" y="38417"/>
                  </a:lnTo>
                  <a:lnTo>
                    <a:pt x="59809" y="38417"/>
                  </a:lnTo>
                  <a:lnTo>
                    <a:pt x="59809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8019262" y="1889163"/>
              <a:ext cx="16152" cy="28813"/>
            </a:xfrm>
            <a:custGeom>
              <a:avLst/>
              <a:pathLst>
                <a:path w="16152" h="28813">
                  <a:moveTo>
                    <a:pt x="8294" y="0"/>
                  </a:moveTo>
                  <a:lnTo>
                    <a:pt x="9473" y="2619"/>
                  </a:lnTo>
                  <a:lnTo>
                    <a:pt x="10564" y="5238"/>
                  </a:lnTo>
                  <a:lnTo>
                    <a:pt x="11568" y="7858"/>
                  </a:lnTo>
                  <a:lnTo>
                    <a:pt x="12485" y="10477"/>
                  </a:lnTo>
                  <a:lnTo>
                    <a:pt x="13315" y="13096"/>
                  </a:lnTo>
                  <a:lnTo>
                    <a:pt x="14057" y="15716"/>
                  </a:lnTo>
                  <a:lnTo>
                    <a:pt x="14712" y="18335"/>
                  </a:lnTo>
                  <a:lnTo>
                    <a:pt x="15279" y="20955"/>
                  </a:lnTo>
                  <a:lnTo>
                    <a:pt x="15759" y="23574"/>
                  </a:lnTo>
                  <a:lnTo>
                    <a:pt x="16152" y="26193"/>
                  </a:lnTo>
                  <a:lnTo>
                    <a:pt x="7421" y="28813"/>
                  </a:lnTo>
                  <a:lnTo>
                    <a:pt x="6954" y="25949"/>
                  </a:lnTo>
                  <a:lnTo>
                    <a:pt x="6426" y="23120"/>
                  </a:lnTo>
                  <a:lnTo>
                    <a:pt x="5836" y="20326"/>
                  </a:lnTo>
                  <a:lnTo>
                    <a:pt x="5186" y="17567"/>
                  </a:lnTo>
                  <a:lnTo>
                    <a:pt x="4474" y="14843"/>
                  </a:lnTo>
                  <a:lnTo>
                    <a:pt x="3702" y="12153"/>
                  </a:lnTo>
                  <a:lnTo>
                    <a:pt x="2868" y="9499"/>
                  </a:lnTo>
                  <a:lnTo>
                    <a:pt x="1973" y="6880"/>
                  </a:lnTo>
                  <a:lnTo>
                    <a:pt x="1017" y="4295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982154" y="1840268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8087802" y="1910118"/>
              <a:ext cx="29249" cy="29686"/>
            </a:xfrm>
            <a:custGeom>
              <a:avLst/>
              <a:pathLst>
                <a:path w="29249" h="29686">
                  <a:moveTo>
                    <a:pt x="29249" y="24010"/>
                  </a:moveTo>
                  <a:lnTo>
                    <a:pt x="22701" y="29686"/>
                  </a:lnTo>
                  <a:lnTo>
                    <a:pt x="20902" y="26927"/>
                  </a:lnTo>
                  <a:lnTo>
                    <a:pt x="18999" y="24237"/>
                  </a:lnTo>
                  <a:lnTo>
                    <a:pt x="16991" y="21618"/>
                  </a:lnTo>
                  <a:lnTo>
                    <a:pt x="14878" y="19069"/>
                  </a:lnTo>
                  <a:lnTo>
                    <a:pt x="12660" y="16589"/>
                  </a:lnTo>
                  <a:lnTo>
                    <a:pt x="10337" y="14179"/>
                  </a:lnTo>
                  <a:lnTo>
                    <a:pt x="7910" y="11839"/>
                  </a:lnTo>
                  <a:lnTo>
                    <a:pt x="5378" y="9569"/>
                  </a:lnTo>
                  <a:lnTo>
                    <a:pt x="2741" y="7369"/>
                  </a:lnTo>
                  <a:lnTo>
                    <a:pt x="0" y="5238"/>
                  </a:lnTo>
                  <a:lnTo>
                    <a:pt x="6548" y="0"/>
                  </a:lnTo>
                  <a:lnTo>
                    <a:pt x="9604" y="2518"/>
                  </a:lnTo>
                  <a:lnTo>
                    <a:pt x="12485" y="5011"/>
                  </a:lnTo>
                  <a:lnTo>
                    <a:pt x="15192" y="7478"/>
                  </a:lnTo>
                  <a:lnTo>
                    <a:pt x="17724" y="9918"/>
                  </a:lnTo>
                  <a:lnTo>
                    <a:pt x="20081" y="12332"/>
                  </a:lnTo>
                  <a:lnTo>
                    <a:pt x="22264" y="14720"/>
                  </a:lnTo>
                  <a:lnTo>
                    <a:pt x="24272" y="17082"/>
                  </a:lnTo>
                  <a:lnTo>
                    <a:pt x="26106" y="19418"/>
                  </a:lnTo>
                  <a:lnTo>
                    <a:pt x="27765" y="21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8201309" y="1836339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8226629" y="1835903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5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8243655" y="1872574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8271595" y="1872574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8313505" y="1841578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8334024" y="1849873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8370695" y="1849873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8333587" y="1876067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8370695" y="1876067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8437489" y="1886981"/>
              <a:ext cx="76835" cy="7421"/>
            </a:xfrm>
            <a:custGeom>
              <a:avLst/>
              <a:pathLst>
                <a:path w="76835" h="7421">
                  <a:moveTo>
                    <a:pt x="0" y="0"/>
                  </a:moveTo>
                  <a:lnTo>
                    <a:pt x="76835" y="0"/>
                  </a:lnTo>
                  <a:lnTo>
                    <a:pt x="76835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8428321" y="1900951"/>
              <a:ext cx="96043" cy="34925"/>
            </a:xfrm>
            <a:custGeom>
              <a:avLst/>
              <a:pathLst>
                <a:path w="96043" h="34925">
                  <a:moveTo>
                    <a:pt x="0" y="0"/>
                  </a:moveTo>
                  <a:lnTo>
                    <a:pt x="96043" y="0"/>
                  </a:lnTo>
                  <a:lnTo>
                    <a:pt x="96043" y="7858"/>
                  </a:lnTo>
                  <a:lnTo>
                    <a:pt x="53697" y="7858"/>
                  </a:lnTo>
                  <a:lnTo>
                    <a:pt x="53697" y="24447"/>
                  </a:lnTo>
                  <a:lnTo>
                    <a:pt x="53675" y="25549"/>
                  </a:lnTo>
                  <a:lnTo>
                    <a:pt x="53609" y="26586"/>
                  </a:lnTo>
                  <a:lnTo>
                    <a:pt x="53500" y="27558"/>
                  </a:lnTo>
                  <a:lnTo>
                    <a:pt x="53347" y="28463"/>
                  </a:lnTo>
                  <a:lnTo>
                    <a:pt x="53151" y="29304"/>
                  </a:lnTo>
                  <a:lnTo>
                    <a:pt x="52911" y="30079"/>
                  </a:lnTo>
                  <a:lnTo>
                    <a:pt x="52627" y="30788"/>
                  </a:lnTo>
                  <a:lnTo>
                    <a:pt x="52300" y="31432"/>
                  </a:lnTo>
                  <a:lnTo>
                    <a:pt x="51929" y="32010"/>
                  </a:lnTo>
                  <a:lnTo>
                    <a:pt x="51514" y="32523"/>
                  </a:lnTo>
                  <a:lnTo>
                    <a:pt x="51025" y="32980"/>
                  </a:lnTo>
                  <a:lnTo>
                    <a:pt x="50431" y="33388"/>
                  </a:lnTo>
                  <a:lnTo>
                    <a:pt x="49733" y="33748"/>
                  </a:lnTo>
                  <a:lnTo>
                    <a:pt x="48929" y="34060"/>
                  </a:lnTo>
                  <a:lnTo>
                    <a:pt x="48021" y="34324"/>
                  </a:lnTo>
                  <a:lnTo>
                    <a:pt x="47009" y="34540"/>
                  </a:lnTo>
                  <a:lnTo>
                    <a:pt x="45891" y="34708"/>
                  </a:lnTo>
                  <a:lnTo>
                    <a:pt x="44669" y="34828"/>
                  </a:lnTo>
                  <a:lnTo>
                    <a:pt x="43341" y="34900"/>
                  </a:lnTo>
                  <a:lnTo>
                    <a:pt x="41909" y="34925"/>
                  </a:lnTo>
                  <a:lnTo>
                    <a:pt x="40696" y="34916"/>
                  </a:lnTo>
                  <a:lnTo>
                    <a:pt x="39500" y="34890"/>
                  </a:lnTo>
                  <a:lnTo>
                    <a:pt x="38321" y="34846"/>
                  </a:lnTo>
                  <a:lnTo>
                    <a:pt x="37160" y="34785"/>
                  </a:lnTo>
                  <a:lnTo>
                    <a:pt x="36016" y="34706"/>
                  </a:lnTo>
                  <a:lnTo>
                    <a:pt x="34890" y="34610"/>
                  </a:lnTo>
                  <a:lnTo>
                    <a:pt x="33781" y="34497"/>
                  </a:lnTo>
                  <a:lnTo>
                    <a:pt x="32689" y="34366"/>
                  </a:lnTo>
                  <a:lnTo>
                    <a:pt x="31615" y="34217"/>
                  </a:lnTo>
                  <a:lnTo>
                    <a:pt x="30559" y="34051"/>
                  </a:lnTo>
                  <a:lnTo>
                    <a:pt x="28813" y="25320"/>
                  </a:lnTo>
                  <a:lnTo>
                    <a:pt x="30122" y="25652"/>
                  </a:lnTo>
                  <a:lnTo>
                    <a:pt x="31432" y="25949"/>
                  </a:lnTo>
                  <a:lnTo>
                    <a:pt x="32742" y="26211"/>
                  </a:lnTo>
                  <a:lnTo>
                    <a:pt x="34051" y="26438"/>
                  </a:lnTo>
                  <a:lnTo>
                    <a:pt x="35361" y="26630"/>
                  </a:lnTo>
                  <a:lnTo>
                    <a:pt x="36671" y="26787"/>
                  </a:lnTo>
                  <a:lnTo>
                    <a:pt x="37980" y="26909"/>
                  </a:lnTo>
                  <a:lnTo>
                    <a:pt x="39290" y="26997"/>
                  </a:lnTo>
                  <a:lnTo>
                    <a:pt x="40600" y="27049"/>
                  </a:lnTo>
                  <a:lnTo>
                    <a:pt x="41909" y="27066"/>
                  </a:lnTo>
                  <a:lnTo>
                    <a:pt x="42573" y="27023"/>
                  </a:lnTo>
                  <a:lnTo>
                    <a:pt x="43167" y="26892"/>
                  </a:lnTo>
                  <a:lnTo>
                    <a:pt x="43691" y="26673"/>
                  </a:lnTo>
                  <a:lnTo>
                    <a:pt x="44145" y="26368"/>
                  </a:lnTo>
                  <a:lnTo>
                    <a:pt x="44529" y="25975"/>
                  </a:lnTo>
                  <a:lnTo>
                    <a:pt x="44843" y="25495"/>
                  </a:lnTo>
                  <a:lnTo>
                    <a:pt x="45088" y="24927"/>
                  </a:lnTo>
                  <a:lnTo>
                    <a:pt x="45262" y="24272"/>
                  </a:lnTo>
                  <a:lnTo>
                    <a:pt x="45367" y="23530"/>
                  </a:lnTo>
                  <a:lnTo>
                    <a:pt x="45402" y="22701"/>
                  </a:lnTo>
                  <a:lnTo>
                    <a:pt x="45402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8491623" y="1910992"/>
              <a:ext cx="31869" cy="22264"/>
            </a:xfrm>
            <a:custGeom>
              <a:avLst/>
              <a:pathLst>
                <a:path w="31869" h="22264">
                  <a:moveTo>
                    <a:pt x="5238" y="0"/>
                  </a:moveTo>
                  <a:lnTo>
                    <a:pt x="8098" y="1414"/>
                  </a:lnTo>
                  <a:lnTo>
                    <a:pt x="10914" y="2863"/>
                  </a:lnTo>
                  <a:lnTo>
                    <a:pt x="13686" y="4348"/>
                  </a:lnTo>
                  <a:lnTo>
                    <a:pt x="16414" y="5867"/>
                  </a:lnTo>
                  <a:lnTo>
                    <a:pt x="19099" y="7421"/>
                  </a:lnTo>
                  <a:lnTo>
                    <a:pt x="21740" y="9010"/>
                  </a:lnTo>
                  <a:lnTo>
                    <a:pt x="24338" y="10634"/>
                  </a:lnTo>
                  <a:lnTo>
                    <a:pt x="26892" y="12293"/>
                  </a:lnTo>
                  <a:lnTo>
                    <a:pt x="29402" y="13987"/>
                  </a:lnTo>
                  <a:lnTo>
                    <a:pt x="31869" y="15716"/>
                  </a:lnTo>
                  <a:lnTo>
                    <a:pt x="25757" y="22264"/>
                  </a:lnTo>
                  <a:lnTo>
                    <a:pt x="23377" y="20457"/>
                  </a:lnTo>
                  <a:lnTo>
                    <a:pt x="20955" y="18702"/>
                  </a:lnTo>
                  <a:lnTo>
                    <a:pt x="18488" y="16999"/>
                  </a:lnTo>
                  <a:lnTo>
                    <a:pt x="15978" y="15349"/>
                  </a:lnTo>
                  <a:lnTo>
                    <a:pt x="13424" y="13751"/>
                  </a:lnTo>
                  <a:lnTo>
                    <a:pt x="10826" y="12206"/>
                  </a:lnTo>
                  <a:lnTo>
                    <a:pt x="8185" y="10713"/>
                  </a:lnTo>
                  <a:lnTo>
                    <a:pt x="5500" y="9272"/>
                  </a:lnTo>
                  <a:lnTo>
                    <a:pt x="2772" y="78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8427448" y="1910992"/>
              <a:ext cx="34051" cy="21828"/>
            </a:xfrm>
            <a:custGeom>
              <a:avLst/>
              <a:pathLst>
                <a:path w="34051" h="21828">
                  <a:moveTo>
                    <a:pt x="28376" y="0"/>
                  </a:moveTo>
                  <a:lnTo>
                    <a:pt x="34051" y="6548"/>
                  </a:lnTo>
                  <a:lnTo>
                    <a:pt x="31943" y="8272"/>
                  </a:lnTo>
                  <a:lnTo>
                    <a:pt x="29633" y="9953"/>
                  </a:lnTo>
                  <a:lnTo>
                    <a:pt x="27123" y="11590"/>
                  </a:lnTo>
                  <a:lnTo>
                    <a:pt x="24412" y="13184"/>
                  </a:lnTo>
                  <a:lnTo>
                    <a:pt x="21500" y="14733"/>
                  </a:lnTo>
                  <a:lnTo>
                    <a:pt x="18388" y="16240"/>
                  </a:lnTo>
                  <a:lnTo>
                    <a:pt x="15074" y="17702"/>
                  </a:lnTo>
                  <a:lnTo>
                    <a:pt x="11560" y="19121"/>
                  </a:lnTo>
                  <a:lnTo>
                    <a:pt x="7845" y="20496"/>
                  </a:lnTo>
                  <a:lnTo>
                    <a:pt x="3929" y="21828"/>
                  </a:lnTo>
                  <a:lnTo>
                    <a:pt x="0" y="13533"/>
                  </a:lnTo>
                  <a:lnTo>
                    <a:pt x="3427" y="12612"/>
                  </a:lnTo>
                  <a:lnTo>
                    <a:pt x="6723" y="11595"/>
                  </a:lnTo>
                  <a:lnTo>
                    <a:pt x="9888" y="10481"/>
                  </a:lnTo>
                  <a:lnTo>
                    <a:pt x="12922" y="9272"/>
                  </a:lnTo>
                  <a:lnTo>
                    <a:pt x="15825" y="7967"/>
                  </a:lnTo>
                  <a:lnTo>
                    <a:pt x="18597" y="6565"/>
                  </a:lnTo>
                  <a:lnTo>
                    <a:pt x="21238" y="5068"/>
                  </a:lnTo>
                  <a:lnTo>
                    <a:pt x="23749" y="3475"/>
                  </a:lnTo>
                  <a:lnTo>
                    <a:pt x="26128" y="1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8425265" y="1836339"/>
              <a:ext cx="48894" cy="48458"/>
            </a:xfrm>
            <a:custGeom>
              <a:avLst/>
              <a:pathLst>
                <a:path w="48894" h="48458">
                  <a:moveTo>
                    <a:pt x="3492" y="12223"/>
                  </a:moveTo>
                  <a:lnTo>
                    <a:pt x="22701" y="12223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12223"/>
                  </a:lnTo>
                  <a:lnTo>
                    <a:pt x="47148" y="12223"/>
                  </a:lnTo>
                  <a:lnTo>
                    <a:pt x="47148" y="20081"/>
                  </a:lnTo>
                  <a:lnTo>
                    <a:pt x="30559" y="20081"/>
                  </a:lnTo>
                  <a:lnTo>
                    <a:pt x="30559" y="21391"/>
                  </a:lnTo>
                  <a:lnTo>
                    <a:pt x="32707" y="22609"/>
                  </a:lnTo>
                  <a:lnTo>
                    <a:pt x="34785" y="23818"/>
                  </a:lnTo>
                  <a:lnTo>
                    <a:pt x="36793" y="25019"/>
                  </a:lnTo>
                  <a:lnTo>
                    <a:pt x="38731" y="26211"/>
                  </a:lnTo>
                  <a:lnTo>
                    <a:pt x="40600" y="27394"/>
                  </a:lnTo>
                  <a:lnTo>
                    <a:pt x="42398" y="28568"/>
                  </a:lnTo>
                  <a:lnTo>
                    <a:pt x="44127" y="29734"/>
                  </a:lnTo>
                  <a:lnTo>
                    <a:pt x="45786" y="30891"/>
                  </a:lnTo>
                  <a:lnTo>
                    <a:pt x="47375" y="32039"/>
                  </a:lnTo>
                  <a:lnTo>
                    <a:pt x="48894" y="33178"/>
                  </a:lnTo>
                  <a:lnTo>
                    <a:pt x="43656" y="40600"/>
                  </a:lnTo>
                  <a:lnTo>
                    <a:pt x="42346" y="39391"/>
                  </a:lnTo>
                  <a:lnTo>
                    <a:pt x="41036" y="38207"/>
                  </a:lnTo>
                  <a:lnTo>
                    <a:pt x="39727" y="37051"/>
                  </a:lnTo>
                  <a:lnTo>
                    <a:pt x="38417" y="35920"/>
                  </a:lnTo>
                  <a:lnTo>
                    <a:pt x="37107" y="34815"/>
                  </a:lnTo>
                  <a:lnTo>
                    <a:pt x="35798" y="33737"/>
                  </a:lnTo>
                  <a:lnTo>
                    <a:pt x="34488" y="32685"/>
                  </a:lnTo>
                  <a:lnTo>
                    <a:pt x="33178" y="31659"/>
                  </a:lnTo>
                  <a:lnTo>
                    <a:pt x="31869" y="30659"/>
                  </a:lnTo>
                  <a:lnTo>
                    <a:pt x="30559" y="29686"/>
                  </a:lnTo>
                  <a:lnTo>
                    <a:pt x="30559" y="48458"/>
                  </a:lnTo>
                  <a:lnTo>
                    <a:pt x="22701" y="48458"/>
                  </a:lnTo>
                  <a:lnTo>
                    <a:pt x="22701" y="27939"/>
                  </a:lnTo>
                  <a:lnTo>
                    <a:pt x="21190" y="30253"/>
                  </a:lnTo>
                  <a:lnTo>
                    <a:pt x="19627" y="32480"/>
                  </a:lnTo>
                  <a:lnTo>
                    <a:pt x="18012" y="34619"/>
                  </a:lnTo>
                  <a:lnTo>
                    <a:pt x="16344" y="36671"/>
                  </a:lnTo>
                  <a:lnTo>
                    <a:pt x="14624" y="38635"/>
                  </a:lnTo>
                  <a:lnTo>
                    <a:pt x="12852" y="40513"/>
                  </a:lnTo>
                  <a:lnTo>
                    <a:pt x="11027" y="42302"/>
                  </a:lnTo>
                  <a:lnTo>
                    <a:pt x="9150" y="44005"/>
                  </a:lnTo>
                  <a:lnTo>
                    <a:pt x="7220" y="45620"/>
                  </a:lnTo>
                  <a:lnTo>
                    <a:pt x="5238" y="47148"/>
                  </a:lnTo>
                  <a:lnTo>
                    <a:pt x="0" y="40163"/>
                  </a:lnTo>
                  <a:lnTo>
                    <a:pt x="2309" y="38469"/>
                  </a:lnTo>
                  <a:lnTo>
                    <a:pt x="4522" y="36706"/>
                  </a:lnTo>
                  <a:lnTo>
                    <a:pt x="6640" y="34872"/>
                  </a:lnTo>
                  <a:lnTo>
                    <a:pt x="8661" y="32969"/>
                  </a:lnTo>
                  <a:lnTo>
                    <a:pt x="10586" y="30995"/>
                  </a:lnTo>
                  <a:lnTo>
                    <a:pt x="12415" y="28952"/>
                  </a:lnTo>
                  <a:lnTo>
                    <a:pt x="14148" y="26839"/>
                  </a:lnTo>
                  <a:lnTo>
                    <a:pt x="15786" y="24657"/>
                  </a:lnTo>
                  <a:lnTo>
                    <a:pt x="17327" y="22404"/>
                  </a:lnTo>
                  <a:lnTo>
                    <a:pt x="18772" y="20081"/>
                  </a:lnTo>
                  <a:lnTo>
                    <a:pt x="3492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8471977" y="1836339"/>
              <a:ext cx="55443" cy="48458"/>
            </a:xfrm>
            <a:custGeom>
              <a:avLst/>
              <a:pathLst>
                <a:path w="55443" h="48458">
                  <a:moveTo>
                    <a:pt x="4802" y="12223"/>
                  </a:moveTo>
                  <a:lnTo>
                    <a:pt x="23137" y="12223"/>
                  </a:lnTo>
                  <a:lnTo>
                    <a:pt x="23137" y="0"/>
                  </a:lnTo>
                  <a:lnTo>
                    <a:pt x="31869" y="0"/>
                  </a:lnTo>
                  <a:lnTo>
                    <a:pt x="31869" y="12223"/>
                  </a:lnTo>
                  <a:lnTo>
                    <a:pt x="51950" y="12223"/>
                  </a:lnTo>
                  <a:lnTo>
                    <a:pt x="51950" y="20081"/>
                  </a:lnTo>
                  <a:lnTo>
                    <a:pt x="35798" y="20081"/>
                  </a:lnTo>
                  <a:lnTo>
                    <a:pt x="37487" y="22709"/>
                  </a:lnTo>
                  <a:lnTo>
                    <a:pt x="39238" y="25180"/>
                  </a:lnTo>
                  <a:lnTo>
                    <a:pt x="41049" y="27494"/>
                  </a:lnTo>
                  <a:lnTo>
                    <a:pt x="42922" y="29651"/>
                  </a:lnTo>
                  <a:lnTo>
                    <a:pt x="44856" y="31650"/>
                  </a:lnTo>
                  <a:lnTo>
                    <a:pt x="46851" y="33493"/>
                  </a:lnTo>
                  <a:lnTo>
                    <a:pt x="48908" y="35178"/>
                  </a:lnTo>
                  <a:lnTo>
                    <a:pt x="51025" y="36706"/>
                  </a:lnTo>
                  <a:lnTo>
                    <a:pt x="53203" y="38076"/>
                  </a:lnTo>
                  <a:lnTo>
                    <a:pt x="55443" y="39290"/>
                  </a:lnTo>
                  <a:lnTo>
                    <a:pt x="51077" y="47585"/>
                  </a:lnTo>
                  <a:lnTo>
                    <a:pt x="48842" y="46048"/>
                  </a:lnTo>
                  <a:lnTo>
                    <a:pt x="46677" y="44407"/>
                  </a:lnTo>
                  <a:lnTo>
                    <a:pt x="44581" y="42660"/>
                  </a:lnTo>
                  <a:lnTo>
                    <a:pt x="42556" y="40809"/>
                  </a:lnTo>
                  <a:lnTo>
                    <a:pt x="40600" y="38854"/>
                  </a:lnTo>
                  <a:lnTo>
                    <a:pt x="38714" y="36793"/>
                  </a:lnTo>
                  <a:lnTo>
                    <a:pt x="36898" y="34628"/>
                  </a:lnTo>
                  <a:lnTo>
                    <a:pt x="35152" y="32358"/>
                  </a:lnTo>
                  <a:lnTo>
                    <a:pt x="33475" y="29983"/>
                  </a:lnTo>
                  <a:lnTo>
                    <a:pt x="31869" y="27503"/>
                  </a:lnTo>
                  <a:lnTo>
                    <a:pt x="31869" y="48458"/>
                  </a:lnTo>
                  <a:lnTo>
                    <a:pt x="23137" y="48458"/>
                  </a:lnTo>
                  <a:lnTo>
                    <a:pt x="23137" y="27503"/>
                  </a:lnTo>
                  <a:lnTo>
                    <a:pt x="21544" y="30057"/>
                  </a:lnTo>
                  <a:lnTo>
                    <a:pt x="19907" y="32480"/>
                  </a:lnTo>
                  <a:lnTo>
                    <a:pt x="18226" y="34772"/>
                  </a:lnTo>
                  <a:lnTo>
                    <a:pt x="16502" y="36933"/>
                  </a:lnTo>
                  <a:lnTo>
                    <a:pt x="14733" y="38963"/>
                  </a:lnTo>
                  <a:lnTo>
                    <a:pt x="12922" y="40862"/>
                  </a:lnTo>
                  <a:lnTo>
                    <a:pt x="11066" y="42630"/>
                  </a:lnTo>
                  <a:lnTo>
                    <a:pt x="9167" y="44267"/>
                  </a:lnTo>
                  <a:lnTo>
                    <a:pt x="7225" y="45773"/>
                  </a:lnTo>
                  <a:lnTo>
                    <a:pt x="5238" y="47148"/>
                  </a:lnTo>
                  <a:lnTo>
                    <a:pt x="0" y="40600"/>
                  </a:lnTo>
                  <a:lnTo>
                    <a:pt x="2226" y="39059"/>
                  </a:lnTo>
                  <a:lnTo>
                    <a:pt x="4365" y="37404"/>
                  </a:lnTo>
                  <a:lnTo>
                    <a:pt x="6417" y="35636"/>
                  </a:lnTo>
                  <a:lnTo>
                    <a:pt x="8382" y="33755"/>
                  </a:lnTo>
                  <a:lnTo>
                    <a:pt x="10259" y="31759"/>
                  </a:lnTo>
                  <a:lnTo>
                    <a:pt x="12049" y="29651"/>
                  </a:lnTo>
                  <a:lnTo>
                    <a:pt x="13751" y="27429"/>
                  </a:lnTo>
                  <a:lnTo>
                    <a:pt x="15367" y="25093"/>
                  </a:lnTo>
                  <a:lnTo>
                    <a:pt x="16894" y="22644"/>
                  </a:lnTo>
                  <a:lnTo>
                    <a:pt x="18335" y="20081"/>
                  </a:lnTo>
                  <a:lnTo>
                    <a:pt x="4802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8547066" y="1840705"/>
              <a:ext cx="87312" cy="54133"/>
            </a:xfrm>
            <a:custGeom>
              <a:avLst/>
              <a:pathLst>
                <a:path w="87312" h="54133">
                  <a:moveTo>
                    <a:pt x="0" y="0"/>
                  </a:moveTo>
                  <a:lnTo>
                    <a:pt x="75088" y="0"/>
                  </a:lnTo>
                  <a:lnTo>
                    <a:pt x="75088" y="28813"/>
                  </a:lnTo>
                  <a:lnTo>
                    <a:pt x="11350" y="28813"/>
                  </a:lnTo>
                  <a:lnTo>
                    <a:pt x="11350" y="41910"/>
                  </a:lnTo>
                  <a:lnTo>
                    <a:pt x="11379" y="42331"/>
                  </a:lnTo>
                  <a:lnTo>
                    <a:pt x="11464" y="42722"/>
                  </a:lnTo>
                  <a:lnTo>
                    <a:pt x="11606" y="43082"/>
                  </a:lnTo>
                  <a:lnTo>
                    <a:pt x="11804" y="43411"/>
                  </a:lnTo>
                  <a:lnTo>
                    <a:pt x="12060" y="43710"/>
                  </a:lnTo>
                  <a:lnTo>
                    <a:pt x="12372" y="43979"/>
                  </a:lnTo>
                  <a:lnTo>
                    <a:pt x="12741" y="44217"/>
                  </a:lnTo>
                  <a:lnTo>
                    <a:pt x="13166" y="44424"/>
                  </a:lnTo>
                  <a:lnTo>
                    <a:pt x="13649" y="44601"/>
                  </a:lnTo>
                  <a:lnTo>
                    <a:pt x="14188" y="44747"/>
                  </a:lnTo>
                  <a:lnTo>
                    <a:pt x="14963" y="44872"/>
                  </a:lnTo>
                  <a:lnTo>
                    <a:pt x="16152" y="44983"/>
                  </a:lnTo>
                  <a:lnTo>
                    <a:pt x="17757" y="45081"/>
                  </a:lnTo>
                  <a:lnTo>
                    <a:pt x="19776" y="45166"/>
                  </a:lnTo>
                  <a:lnTo>
                    <a:pt x="22210" y="45238"/>
                  </a:lnTo>
                  <a:lnTo>
                    <a:pt x="25058" y="45297"/>
                  </a:lnTo>
                  <a:lnTo>
                    <a:pt x="28321" y="45343"/>
                  </a:lnTo>
                  <a:lnTo>
                    <a:pt x="32000" y="45376"/>
                  </a:lnTo>
                  <a:lnTo>
                    <a:pt x="36092" y="45395"/>
                  </a:lnTo>
                  <a:lnTo>
                    <a:pt x="40600" y="45402"/>
                  </a:lnTo>
                  <a:lnTo>
                    <a:pt x="46358" y="45385"/>
                  </a:lnTo>
                  <a:lnTo>
                    <a:pt x="51584" y="45332"/>
                  </a:lnTo>
                  <a:lnTo>
                    <a:pt x="56277" y="45245"/>
                  </a:lnTo>
                  <a:lnTo>
                    <a:pt x="60437" y="45123"/>
                  </a:lnTo>
                  <a:lnTo>
                    <a:pt x="64065" y="44965"/>
                  </a:lnTo>
                  <a:lnTo>
                    <a:pt x="67160" y="44773"/>
                  </a:lnTo>
                  <a:lnTo>
                    <a:pt x="69723" y="44546"/>
                  </a:lnTo>
                  <a:lnTo>
                    <a:pt x="71753" y="44284"/>
                  </a:lnTo>
                  <a:lnTo>
                    <a:pt x="73250" y="43988"/>
                  </a:lnTo>
                  <a:lnTo>
                    <a:pt x="74215" y="43656"/>
                  </a:lnTo>
                  <a:lnTo>
                    <a:pt x="74887" y="43245"/>
                  </a:lnTo>
                  <a:lnTo>
                    <a:pt x="75507" y="42713"/>
                  </a:lnTo>
                  <a:lnTo>
                    <a:pt x="76075" y="42058"/>
                  </a:lnTo>
                  <a:lnTo>
                    <a:pt x="76590" y="41281"/>
                  </a:lnTo>
                  <a:lnTo>
                    <a:pt x="77053" y="40382"/>
                  </a:lnTo>
                  <a:lnTo>
                    <a:pt x="77463" y="39360"/>
                  </a:lnTo>
                  <a:lnTo>
                    <a:pt x="77821" y="38216"/>
                  </a:lnTo>
                  <a:lnTo>
                    <a:pt x="78127" y="36950"/>
                  </a:lnTo>
                  <a:lnTo>
                    <a:pt x="78380" y="35562"/>
                  </a:lnTo>
                  <a:lnTo>
                    <a:pt x="78581" y="34051"/>
                  </a:lnTo>
                  <a:lnTo>
                    <a:pt x="87312" y="37107"/>
                  </a:lnTo>
                  <a:lnTo>
                    <a:pt x="86753" y="39216"/>
                  </a:lnTo>
                  <a:lnTo>
                    <a:pt x="86125" y="41176"/>
                  </a:lnTo>
                  <a:lnTo>
                    <a:pt x="85426" y="42988"/>
                  </a:lnTo>
                  <a:lnTo>
                    <a:pt x="84658" y="44651"/>
                  </a:lnTo>
                  <a:lnTo>
                    <a:pt x="83820" y="46166"/>
                  </a:lnTo>
                  <a:lnTo>
                    <a:pt x="82911" y="47532"/>
                  </a:lnTo>
                  <a:lnTo>
                    <a:pt x="81934" y="48750"/>
                  </a:lnTo>
                  <a:lnTo>
                    <a:pt x="80886" y="49820"/>
                  </a:lnTo>
                  <a:lnTo>
                    <a:pt x="79768" y="50741"/>
                  </a:lnTo>
                  <a:lnTo>
                    <a:pt x="78581" y="51514"/>
                  </a:lnTo>
                  <a:lnTo>
                    <a:pt x="77337" y="52012"/>
                  </a:lnTo>
                  <a:lnTo>
                    <a:pt x="75525" y="52457"/>
                  </a:lnTo>
                  <a:lnTo>
                    <a:pt x="73146" y="52850"/>
                  </a:lnTo>
                  <a:lnTo>
                    <a:pt x="70199" y="53190"/>
                  </a:lnTo>
                  <a:lnTo>
                    <a:pt x="66684" y="53478"/>
                  </a:lnTo>
                  <a:lnTo>
                    <a:pt x="62603" y="53714"/>
                  </a:lnTo>
                  <a:lnTo>
                    <a:pt x="57953" y="53898"/>
                  </a:lnTo>
                  <a:lnTo>
                    <a:pt x="52736" y="54028"/>
                  </a:lnTo>
                  <a:lnTo>
                    <a:pt x="46952" y="54107"/>
                  </a:lnTo>
                  <a:lnTo>
                    <a:pt x="40600" y="54133"/>
                  </a:lnTo>
                  <a:lnTo>
                    <a:pt x="35241" y="54114"/>
                  </a:lnTo>
                  <a:lnTo>
                    <a:pt x="30341" y="54055"/>
                  </a:lnTo>
                  <a:lnTo>
                    <a:pt x="25899" y="53956"/>
                  </a:lnTo>
                  <a:lnTo>
                    <a:pt x="21915" y="53819"/>
                  </a:lnTo>
                  <a:lnTo>
                    <a:pt x="18390" y="53642"/>
                  </a:lnTo>
                  <a:lnTo>
                    <a:pt x="15323" y="53426"/>
                  </a:lnTo>
                  <a:lnTo>
                    <a:pt x="12714" y="53171"/>
                  </a:lnTo>
                  <a:lnTo>
                    <a:pt x="10564" y="52876"/>
                  </a:lnTo>
                  <a:lnTo>
                    <a:pt x="8873" y="52542"/>
                  </a:lnTo>
                  <a:lnTo>
                    <a:pt x="7639" y="52169"/>
                  </a:lnTo>
                  <a:lnTo>
                    <a:pt x="6685" y="51730"/>
                  </a:lnTo>
                  <a:lnTo>
                    <a:pt x="5832" y="51200"/>
                  </a:lnTo>
                  <a:lnTo>
                    <a:pt x="5079" y="50577"/>
                  </a:lnTo>
                  <a:lnTo>
                    <a:pt x="4426" y="49864"/>
                  </a:lnTo>
                  <a:lnTo>
                    <a:pt x="3874" y="49058"/>
                  </a:lnTo>
                  <a:lnTo>
                    <a:pt x="3422" y="48161"/>
                  </a:lnTo>
                  <a:lnTo>
                    <a:pt x="3071" y="47172"/>
                  </a:lnTo>
                  <a:lnTo>
                    <a:pt x="2820" y="46092"/>
                  </a:lnTo>
                  <a:lnTo>
                    <a:pt x="2669" y="44920"/>
                  </a:lnTo>
                  <a:lnTo>
                    <a:pt x="2619" y="43656"/>
                  </a:lnTo>
                  <a:lnTo>
                    <a:pt x="2619" y="20518"/>
                  </a:lnTo>
                  <a:lnTo>
                    <a:pt x="66357" y="20518"/>
                  </a:lnTo>
                  <a:lnTo>
                    <a:pt x="6635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8581554" y="1897022"/>
              <a:ext cx="18772" cy="20955"/>
            </a:xfrm>
            <a:custGeom>
              <a:avLst/>
              <a:pathLst>
                <a:path w="18772" h="20955">
                  <a:moveTo>
                    <a:pt x="7858" y="0"/>
                  </a:moveTo>
                  <a:lnTo>
                    <a:pt x="9145" y="1589"/>
                  </a:lnTo>
                  <a:lnTo>
                    <a:pt x="10390" y="3213"/>
                  </a:lnTo>
                  <a:lnTo>
                    <a:pt x="11590" y="4872"/>
                  </a:lnTo>
                  <a:lnTo>
                    <a:pt x="12747" y="6565"/>
                  </a:lnTo>
                  <a:lnTo>
                    <a:pt x="13860" y="8294"/>
                  </a:lnTo>
                  <a:lnTo>
                    <a:pt x="14930" y="10058"/>
                  </a:lnTo>
                  <a:lnTo>
                    <a:pt x="15956" y="11857"/>
                  </a:lnTo>
                  <a:lnTo>
                    <a:pt x="16938" y="13690"/>
                  </a:lnTo>
                  <a:lnTo>
                    <a:pt x="17877" y="15559"/>
                  </a:lnTo>
                  <a:lnTo>
                    <a:pt x="18772" y="17462"/>
                  </a:lnTo>
                  <a:lnTo>
                    <a:pt x="10477" y="20955"/>
                  </a:lnTo>
                  <a:lnTo>
                    <a:pt x="9586" y="19055"/>
                  </a:lnTo>
                  <a:lnTo>
                    <a:pt x="8661" y="17200"/>
                  </a:lnTo>
                  <a:lnTo>
                    <a:pt x="7700" y="15388"/>
                  </a:lnTo>
                  <a:lnTo>
                    <a:pt x="6705" y="13620"/>
                  </a:lnTo>
                  <a:lnTo>
                    <a:pt x="5675" y="11896"/>
                  </a:lnTo>
                  <a:lnTo>
                    <a:pt x="4610" y="10215"/>
                  </a:lnTo>
                  <a:lnTo>
                    <a:pt x="3509" y="8578"/>
                  </a:lnTo>
                  <a:lnTo>
                    <a:pt x="2374" y="6985"/>
                  </a:lnTo>
                  <a:lnTo>
                    <a:pt x="1204" y="5435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8617353" y="1900078"/>
              <a:ext cx="21828" cy="29686"/>
            </a:xfrm>
            <a:custGeom>
              <a:avLst/>
              <a:pathLst>
                <a:path w="21828" h="29686">
                  <a:moveTo>
                    <a:pt x="8294" y="0"/>
                  </a:moveTo>
                  <a:lnTo>
                    <a:pt x="9923" y="2379"/>
                  </a:lnTo>
                  <a:lnTo>
                    <a:pt x="11490" y="4802"/>
                  </a:lnTo>
                  <a:lnTo>
                    <a:pt x="12996" y="7268"/>
                  </a:lnTo>
                  <a:lnTo>
                    <a:pt x="14441" y="9779"/>
                  </a:lnTo>
                  <a:lnTo>
                    <a:pt x="15825" y="12332"/>
                  </a:lnTo>
                  <a:lnTo>
                    <a:pt x="17148" y="14930"/>
                  </a:lnTo>
                  <a:lnTo>
                    <a:pt x="18409" y="17571"/>
                  </a:lnTo>
                  <a:lnTo>
                    <a:pt x="19610" y="20256"/>
                  </a:lnTo>
                  <a:lnTo>
                    <a:pt x="20749" y="22985"/>
                  </a:lnTo>
                  <a:lnTo>
                    <a:pt x="21828" y="25757"/>
                  </a:lnTo>
                  <a:lnTo>
                    <a:pt x="12660" y="29686"/>
                  </a:lnTo>
                  <a:lnTo>
                    <a:pt x="11669" y="26835"/>
                  </a:lnTo>
                  <a:lnTo>
                    <a:pt x="10617" y="24045"/>
                  </a:lnTo>
                  <a:lnTo>
                    <a:pt x="9503" y="21317"/>
                  </a:lnTo>
                  <a:lnTo>
                    <a:pt x="8329" y="18649"/>
                  </a:lnTo>
                  <a:lnTo>
                    <a:pt x="7094" y="16043"/>
                  </a:lnTo>
                  <a:lnTo>
                    <a:pt x="5797" y="13498"/>
                  </a:lnTo>
                  <a:lnTo>
                    <a:pt x="4439" y="11014"/>
                  </a:lnTo>
                  <a:lnTo>
                    <a:pt x="3021" y="8591"/>
                  </a:lnTo>
                  <a:lnTo>
                    <a:pt x="1541" y="6229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8563655" y="1900514"/>
              <a:ext cx="54570" cy="34051"/>
            </a:xfrm>
            <a:custGeom>
              <a:avLst/>
              <a:pathLst>
                <a:path w="54570" h="34051">
                  <a:moveTo>
                    <a:pt x="0" y="0"/>
                  </a:moveTo>
                  <a:lnTo>
                    <a:pt x="8731" y="0"/>
                  </a:lnTo>
                  <a:lnTo>
                    <a:pt x="8731" y="20954"/>
                  </a:lnTo>
                  <a:lnTo>
                    <a:pt x="8744" y="21463"/>
                  </a:lnTo>
                  <a:lnTo>
                    <a:pt x="8783" y="21941"/>
                  </a:lnTo>
                  <a:lnTo>
                    <a:pt x="8849" y="22389"/>
                  </a:lnTo>
                  <a:lnTo>
                    <a:pt x="8940" y="22806"/>
                  </a:lnTo>
                  <a:lnTo>
                    <a:pt x="9058" y="23192"/>
                  </a:lnTo>
                  <a:lnTo>
                    <a:pt x="9202" y="23548"/>
                  </a:lnTo>
                  <a:lnTo>
                    <a:pt x="9372" y="23873"/>
                  </a:lnTo>
                  <a:lnTo>
                    <a:pt x="9569" y="24168"/>
                  </a:lnTo>
                  <a:lnTo>
                    <a:pt x="9792" y="24432"/>
                  </a:lnTo>
                  <a:lnTo>
                    <a:pt x="10040" y="24665"/>
                  </a:lnTo>
                  <a:lnTo>
                    <a:pt x="10363" y="24873"/>
                  </a:lnTo>
                  <a:lnTo>
                    <a:pt x="10809" y="25058"/>
                  </a:lnTo>
                  <a:lnTo>
                    <a:pt x="11376" y="25222"/>
                  </a:lnTo>
                  <a:lnTo>
                    <a:pt x="12066" y="25364"/>
                  </a:lnTo>
                  <a:lnTo>
                    <a:pt x="12878" y="25484"/>
                  </a:lnTo>
                  <a:lnTo>
                    <a:pt x="13812" y="25582"/>
                  </a:lnTo>
                  <a:lnTo>
                    <a:pt x="14869" y="25658"/>
                  </a:lnTo>
                  <a:lnTo>
                    <a:pt x="16048" y="25713"/>
                  </a:lnTo>
                  <a:lnTo>
                    <a:pt x="17348" y="25746"/>
                  </a:lnTo>
                  <a:lnTo>
                    <a:pt x="18772" y="25757"/>
                  </a:lnTo>
                  <a:lnTo>
                    <a:pt x="20431" y="25752"/>
                  </a:lnTo>
                  <a:lnTo>
                    <a:pt x="22090" y="25739"/>
                  </a:lnTo>
                  <a:lnTo>
                    <a:pt x="23749" y="25717"/>
                  </a:lnTo>
                  <a:lnTo>
                    <a:pt x="25407" y="25687"/>
                  </a:lnTo>
                  <a:lnTo>
                    <a:pt x="27066" y="25648"/>
                  </a:lnTo>
                  <a:lnTo>
                    <a:pt x="28725" y="25600"/>
                  </a:lnTo>
                  <a:lnTo>
                    <a:pt x="30384" y="25543"/>
                  </a:lnTo>
                  <a:lnTo>
                    <a:pt x="32043" y="25477"/>
                  </a:lnTo>
                  <a:lnTo>
                    <a:pt x="33702" y="25403"/>
                  </a:lnTo>
                  <a:lnTo>
                    <a:pt x="35361" y="25320"/>
                  </a:lnTo>
                  <a:lnTo>
                    <a:pt x="36621" y="25296"/>
                  </a:lnTo>
                  <a:lnTo>
                    <a:pt x="37780" y="25224"/>
                  </a:lnTo>
                  <a:lnTo>
                    <a:pt x="38838" y="25104"/>
                  </a:lnTo>
                  <a:lnTo>
                    <a:pt x="39797" y="24936"/>
                  </a:lnTo>
                  <a:lnTo>
                    <a:pt x="40654" y="24720"/>
                  </a:lnTo>
                  <a:lnTo>
                    <a:pt x="41412" y="24456"/>
                  </a:lnTo>
                  <a:lnTo>
                    <a:pt x="42069" y="24144"/>
                  </a:lnTo>
                  <a:lnTo>
                    <a:pt x="42625" y="23783"/>
                  </a:lnTo>
                  <a:lnTo>
                    <a:pt x="43082" y="23375"/>
                  </a:lnTo>
                  <a:lnTo>
                    <a:pt x="43437" y="22919"/>
                  </a:lnTo>
                  <a:lnTo>
                    <a:pt x="43737" y="22380"/>
                  </a:lnTo>
                  <a:lnTo>
                    <a:pt x="44022" y="21723"/>
                  </a:lnTo>
                  <a:lnTo>
                    <a:pt x="44295" y="20948"/>
                  </a:lnTo>
                  <a:lnTo>
                    <a:pt x="44555" y="20055"/>
                  </a:lnTo>
                  <a:lnTo>
                    <a:pt x="44802" y="19045"/>
                  </a:lnTo>
                  <a:lnTo>
                    <a:pt x="45035" y="17916"/>
                  </a:lnTo>
                  <a:lnTo>
                    <a:pt x="45256" y="16670"/>
                  </a:lnTo>
                  <a:lnTo>
                    <a:pt x="45463" y="15305"/>
                  </a:lnTo>
                  <a:lnTo>
                    <a:pt x="45657" y="13823"/>
                  </a:lnTo>
                  <a:lnTo>
                    <a:pt x="45839" y="12223"/>
                  </a:lnTo>
                  <a:lnTo>
                    <a:pt x="54570" y="16152"/>
                  </a:lnTo>
                  <a:lnTo>
                    <a:pt x="54028" y="18824"/>
                  </a:lnTo>
                  <a:lnTo>
                    <a:pt x="53452" y="21251"/>
                  </a:lnTo>
                  <a:lnTo>
                    <a:pt x="52841" y="23434"/>
                  </a:lnTo>
                  <a:lnTo>
                    <a:pt x="52195" y="25373"/>
                  </a:lnTo>
                  <a:lnTo>
                    <a:pt x="51514" y="27066"/>
                  </a:lnTo>
                  <a:lnTo>
                    <a:pt x="50798" y="28516"/>
                  </a:lnTo>
                  <a:lnTo>
                    <a:pt x="50047" y="29721"/>
                  </a:lnTo>
                  <a:lnTo>
                    <a:pt x="49261" y="30681"/>
                  </a:lnTo>
                  <a:lnTo>
                    <a:pt x="48440" y="31397"/>
                  </a:lnTo>
                  <a:lnTo>
                    <a:pt x="47585" y="31869"/>
                  </a:lnTo>
                  <a:lnTo>
                    <a:pt x="46197" y="32283"/>
                  </a:lnTo>
                  <a:lnTo>
                    <a:pt x="44476" y="32654"/>
                  </a:lnTo>
                  <a:lnTo>
                    <a:pt x="42425" y="32982"/>
                  </a:lnTo>
                  <a:lnTo>
                    <a:pt x="40041" y="33266"/>
                  </a:lnTo>
                  <a:lnTo>
                    <a:pt x="37326" y="33506"/>
                  </a:lnTo>
                  <a:lnTo>
                    <a:pt x="34278" y="33702"/>
                  </a:lnTo>
                  <a:lnTo>
                    <a:pt x="30899" y="33855"/>
                  </a:lnTo>
                  <a:lnTo>
                    <a:pt x="27189" y="33964"/>
                  </a:lnTo>
                  <a:lnTo>
                    <a:pt x="23146" y="34030"/>
                  </a:lnTo>
                  <a:lnTo>
                    <a:pt x="18772" y="34051"/>
                  </a:lnTo>
                  <a:lnTo>
                    <a:pt x="14843" y="34051"/>
                  </a:lnTo>
                  <a:lnTo>
                    <a:pt x="13072" y="34027"/>
                  </a:lnTo>
                  <a:lnTo>
                    <a:pt x="11429" y="33955"/>
                  </a:lnTo>
                  <a:lnTo>
                    <a:pt x="9912" y="33835"/>
                  </a:lnTo>
                  <a:lnTo>
                    <a:pt x="8521" y="33667"/>
                  </a:lnTo>
                  <a:lnTo>
                    <a:pt x="7257" y="33451"/>
                  </a:lnTo>
                  <a:lnTo>
                    <a:pt x="6120" y="33187"/>
                  </a:lnTo>
                  <a:lnTo>
                    <a:pt x="5109" y="32875"/>
                  </a:lnTo>
                  <a:lnTo>
                    <a:pt x="4225" y="32515"/>
                  </a:lnTo>
                  <a:lnTo>
                    <a:pt x="3468" y="32106"/>
                  </a:lnTo>
                  <a:lnTo>
                    <a:pt x="2837" y="31650"/>
                  </a:lnTo>
                  <a:lnTo>
                    <a:pt x="2298" y="31142"/>
                  </a:lnTo>
                  <a:lnTo>
                    <a:pt x="1816" y="30576"/>
                  </a:lnTo>
                  <a:lnTo>
                    <a:pt x="1390" y="29954"/>
                  </a:lnTo>
                  <a:lnTo>
                    <a:pt x="1021" y="29275"/>
                  </a:lnTo>
                  <a:lnTo>
                    <a:pt x="709" y="28540"/>
                  </a:lnTo>
                  <a:lnTo>
                    <a:pt x="454" y="27747"/>
                  </a:lnTo>
                  <a:lnTo>
                    <a:pt x="255" y="26898"/>
                  </a:lnTo>
                  <a:lnTo>
                    <a:pt x="113" y="25992"/>
                  </a:lnTo>
                  <a:lnTo>
                    <a:pt x="28" y="25030"/>
                  </a:lnTo>
                  <a:lnTo>
                    <a:pt x="0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8536152" y="1901824"/>
              <a:ext cx="21391" cy="30995"/>
            </a:xfrm>
            <a:custGeom>
              <a:avLst/>
              <a:pathLst>
                <a:path w="21391" h="30995">
                  <a:moveTo>
                    <a:pt x="13969" y="0"/>
                  </a:moveTo>
                  <a:lnTo>
                    <a:pt x="21391" y="4802"/>
                  </a:lnTo>
                  <a:lnTo>
                    <a:pt x="19990" y="8050"/>
                  </a:lnTo>
                  <a:lnTo>
                    <a:pt x="18580" y="11158"/>
                  </a:lnTo>
                  <a:lnTo>
                    <a:pt x="17161" y="14127"/>
                  </a:lnTo>
                  <a:lnTo>
                    <a:pt x="15733" y="16956"/>
                  </a:lnTo>
                  <a:lnTo>
                    <a:pt x="14297" y="19645"/>
                  </a:lnTo>
                  <a:lnTo>
                    <a:pt x="12852" y="22194"/>
                  </a:lnTo>
                  <a:lnTo>
                    <a:pt x="11398" y="24604"/>
                  </a:lnTo>
                  <a:lnTo>
                    <a:pt x="9936" y="26874"/>
                  </a:lnTo>
                  <a:lnTo>
                    <a:pt x="8464" y="29005"/>
                  </a:lnTo>
                  <a:lnTo>
                    <a:pt x="6984" y="30995"/>
                  </a:lnTo>
                  <a:lnTo>
                    <a:pt x="0" y="24884"/>
                  </a:lnTo>
                  <a:lnTo>
                    <a:pt x="1711" y="22592"/>
                  </a:lnTo>
                  <a:lnTo>
                    <a:pt x="3352" y="20256"/>
                  </a:lnTo>
                  <a:lnTo>
                    <a:pt x="4924" y="17877"/>
                  </a:lnTo>
                  <a:lnTo>
                    <a:pt x="6426" y="15454"/>
                  </a:lnTo>
                  <a:lnTo>
                    <a:pt x="7858" y="12987"/>
                  </a:lnTo>
                  <a:lnTo>
                    <a:pt x="9220" y="10477"/>
                  </a:lnTo>
                  <a:lnTo>
                    <a:pt x="10512" y="7923"/>
                  </a:lnTo>
                  <a:lnTo>
                    <a:pt x="11734" y="5326"/>
                  </a:lnTo>
                  <a:lnTo>
                    <a:pt x="12887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8649658" y="1835466"/>
              <a:ext cx="49768" cy="27066"/>
            </a:xfrm>
            <a:custGeom>
              <a:avLst/>
              <a:pathLst>
                <a:path w="49768" h="27066">
                  <a:moveTo>
                    <a:pt x="18335" y="0"/>
                  </a:moveTo>
                  <a:lnTo>
                    <a:pt x="27066" y="2619"/>
                  </a:lnTo>
                  <a:lnTo>
                    <a:pt x="24447" y="7421"/>
                  </a:lnTo>
                  <a:lnTo>
                    <a:pt x="49768" y="7421"/>
                  </a:lnTo>
                  <a:lnTo>
                    <a:pt x="49768" y="14843"/>
                  </a:lnTo>
                  <a:lnTo>
                    <a:pt x="35798" y="14843"/>
                  </a:lnTo>
                  <a:lnTo>
                    <a:pt x="36492" y="15541"/>
                  </a:lnTo>
                  <a:lnTo>
                    <a:pt x="37177" y="16240"/>
                  </a:lnTo>
                  <a:lnTo>
                    <a:pt x="37854" y="16938"/>
                  </a:lnTo>
                  <a:lnTo>
                    <a:pt x="38522" y="17637"/>
                  </a:lnTo>
                  <a:lnTo>
                    <a:pt x="39181" y="18335"/>
                  </a:lnTo>
                  <a:lnTo>
                    <a:pt x="39831" y="19034"/>
                  </a:lnTo>
                  <a:lnTo>
                    <a:pt x="40473" y="19732"/>
                  </a:lnTo>
                  <a:lnTo>
                    <a:pt x="41106" y="20431"/>
                  </a:lnTo>
                  <a:lnTo>
                    <a:pt x="41731" y="21129"/>
                  </a:lnTo>
                  <a:lnTo>
                    <a:pt x="42346" y="21828"/>
                  </a:lnTo>
                  <a:lnTo>
                    <a:pt x="34488" y="26193"/>
                  </a:lnTo>
                  <a:lnTo>
                    <a:pt x="33776" y="25058"/>
                  </a:lnTo>
                  <a:lnTo>
                    <a:pt x="33039" y="23923"/>
                  </a:lnTo>
                  <a:lnTo>
                    <a:pt x="32275" y="22788"/>
                  </a:lnTo>
                  <a:lnTo>
                    <a:pt x="31484" y="21653"/>
                  </a:lnTo>
                  <a:lnTo>
                    <a:pt x="30668" y="20518"/>
                  </a:lnTo>
                  <a:lnTo>
                    <a:pt x="29825" y="19383"/>
                  </a:lnTo>
                  <a:lnTo>
                    <a:pt x="28957" y="18248"/>
                  </a:lnTo>
                  <a:lnTo>
                    <a:pt x="28062" y="17113"/>
                  </a:lnTo>
                  <a:lnTo>
                    <a:pt x="27141" y="15978"/>
                  </a:lnTo>
                  <a:lnTo>
                    <a:pt x="26193" y="14843"/>
                  </a:lnTo>
                  <a:lnTo>
                    <a:pt x="19208" y="14843"/>
                  </a:lnTo>
                  <a:lnTo>
                    <a:pt x="18143" y="16222"/>
                  </a:lnTo>
                  <a:lnTo>
                    <a:pt x="17043" y="17567"/>
                  </a:lnTo>
                  <a:lnTo>
                    <a:pt x="15908" y="18876"/>
                  </a:lnTo>
                  <a:lnTo>
                    <a:pt x="14738" y="20151"/>
                  </a:lnTo>
                  <a:lnTo>
                    <a:pt x="13533" y="21391"/>
                  </a:lnTo>
                  <a:lnTo>
                    <a:pt x="12293" y="22596"/>
                  </a:lnTo>
                  <a:lnTo>
                    <a:pt x="11018" y="23766"/>
                  </a:lnTo>
                  <a:lnTo>
                    <a:pt x="9709" y="24901"/>
                  </a:lnTo>
                  <a:lnTo>
                    <a:pt x="8364" y="26001"/>
                  </a:lnTo>
                  <a:lnTo>
                    <a:pt x="6984" y="27066"/>
                  </a:lnTo>
                  <a:lnTo>
                    <a:pt x="0" y="21828"/>
                  </a:lnTo>
                  <a:lnTo>
                    <a:pt x="2540" y="19802"/>
                  </a:lnTo>
                  <a:lnTo>
                    <a:pt x="4924" y="17741"/>
                  </a:lnTo>
                  <a:lnTo>
                    <a:pt x="7150" y="15646"/>
                  </a:lnTo>
                  <a:lnTo>
                    <a:pt x="9220" y="13515"/>
                  </a:lnTo>
                  <a:lnTo>
                    <a:pt x="11132" y="11350"/>
                  </a:lnTo>
                  <a:lnTo>
                    <a:pt x="12887" y="9150"/>
                  </a:lnTo>
                  <a:lnTo>
                    <a:pt x="14485" y="6915"/>
                  </a:lnTo>
                  <a:lnTo>
                    <a:pt x="15925" y="4645"/>
                  </a:lnTo>
                  <a:lnTo>
                    <a:pt x="17209" y="2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8697244" y="1835466"/>
              <a:ext cx="52387" cy="25757"/>
            </a:xfrm>
            <a:custGeom>
              <a:avLst/>
              <a:pathLst>
                <a:path w="52387" h="25757">
                  <a:moveTo>
                    <a:pt x="16152" y="0"/>
                  </a:moveTo>
                  <a:lnTo>
                    <a:pt x="24447" y="2619"/>
                  </a:lnTo>
                  <a:lnTo>
                    <a:pt x="24268" y="3060"/>
                  </a:lnTo>
                  <a:lnTo>
                    <a:pt x="24080" y="3509"/>
                  </a:lnTo>
                  <a:lnTo>
                    <a:pt x="23884" y="3968"/>
                  </a:lnTo>
                  <a:lnTo>
                    <a:pt x="23679" y="4435"/>
                  </a:lnTo>
                  <a:lnTo>
                    <a:pt x="23465" y="4911"/>
                  </a:lnTo>
                  <a:lnTo>
                    <a:pt x="23242" y="5395"/>
                  </a:lnTo>
                  <a:lnTo>
                    <a:pt x="23011" y="5889"/>
                  </a:lnTo>
                  <a:lnTo>
                    <a:pt x="22771" y="6391"/>
                  </a:lnTo>
                  <a:lnTo>
                    <a:pt x="22522" y="6902"/>
                  </a:lnTo>
                  <a:lnTo>
                    <a:pt x="22264" y="7421"/>
                  </a:lnTo>
                  <a:lnTo>
                    <a:pt x="52387" y="7421"/>
                  </a:lnTo>
                  <a:lnTo>
                    <a:pt x="52387" y="14843"/>
                  </a:lnTo>
                  <a:lnTo>
                    <a:pt x="34925" y="14843"/>
                  </a:lnTo>
                  <a:lnTo>
                    <a:pt x="38854" y="19645"/>
                  </a:lnTo>
                  <a:lnTo>
                    <a:pt x="30995" y="24010"/>
                  </a:lnTo>
                  <a:lnTo>
                    <a:pt x="30463" y="23133"/>
                  </a:lnTo>
                  <a:lnTo>
                    <a:pt x="29913" y="22247"/>
                  </a:lnTo>
                  <a:lnTo>
                    <a:pt x="29345" y="21352"/>
                  </a:lnTo>
                  <a:lnTo>
                    <a:pt x="28760" y="20448"/>
                  </a:lnTo>
                  <a:lnTo>
                    <a:pt x="28158" y="19536"/>
                  </a:lnTo>
                  <a:lnTo>
                    <a:pt x="27538" y="18615"/>
                  </a:lnTo>
                  <a:lnTo>
                    <a:pt x="26900" y="17685"/>
                  </a:lnTo>
                  <a:lnTo>
                    <a:pt x="26246" y="16746"/>
                  </a:lnTo>
                  <a:lnTo>
                    <a:pt x="25573" y="15799"/>
                  </a:lnTo>
                  <a:lnTo>
                    <a:pt x="24884" y="14843"/>
                  </a:lnTo>
                  <a:lnTo>
                    <a:pt x="17462" y="14843"/>
                  </a:lnTo>
                  <a:lnTo>
                    <a:pt x="16576" y="16052"/>
                  </a:lnTo>
                  <a:lnTo>
                    <a:pt x="15663" y="17235"/>
                  </a:lnTo>
                  <a:lnTo>
                    <a:pt x="14725" y="18392"/>
                  </a:lnTo>
                  <a:lnTo>
                    <a:pt x="13760" y="19523"/>
                  </a:lnTo>
                  <a:lnTo>
                    <a:pt x="12769" y="20627"/>
                  </a:lnTo>
                  <a:lnTo>
                    <a:pt x="11752" y="21705"/>
                  </a:lnTo>
                  <a:lnTo>
                    <a:pt x="10708" y="22758"/>
                  </a:lnTo>
                  <a:lnTo>
                    <a:pt x="9639" y="23783"/>
                  </a:lnTo>
                  <a:lnTo>
                    <a:pt x="8543" y="24783"/>
                  </a:lnTo>
                  <a:lnTo>
                    <a:pt x="7421" y="25757"/>
                  </a:lnTo>
                  <a:lnTo>
                    <a:pt x="0" y="20518"/>
                  </a:lnTo>
                  <a:lnTo>
                    <a:pt x="2126" y="18663"/>
                  </a:lnTo>
                  <a:lnTo>
                    <a:pt x="4138" y="16764"/>
                  </a:lnTo>
                  <a:lnTo>
                    <a:pt x="6037" y="14821"/>
                  </a:lnTo>
                  <a:lnTo>
                    <a:pt x="7823" y="12834"/>
                  </a:lnTo>
                  <a:lnTo>
                    <a:pt x="9495" y="10804"/>
                  </a:lnTo>
                  <a:lnTo>
                    <a:pt x="11053" y="8731"/>
                  </a:lnTo>
                  <a:lnTo>
                    <a:pt x="12498" y="6613"/>
                  </a:lnTo>
                  <a:lnTo>
                    <a:pt x="13830" y="4452"/>
                  </a:lnTo>
                  <a:lnTo>
                    <a:pt x="15048" y="22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8650531" y="1862533"/>
              <a:ext cx="98663" cy="29686"/>
            </a:xfrm>
            <a:custGeom>
              <a:avLst/>
              <a:pathLst>
                <a:path w="98663" h="29686">
                  <a:moveTo>
                    <a:pt x="7858" y="5675"/>
                  </a:moveTo>
                  <a:lnTo>
                    <a:pt x="45402" y="5675"/>
                  </a:lnTo>
                  <a:lnTo>
                    <a:pt x="45402" y="0"/>
                  </a:lnTo>
                  <a:lnTo>
                    <a:pt x="54133" y="0"/>
                  </a:lnTo>
                  <a:lnTo>
                    <a:pt x="54133" y="5675"/>
                  </a:lnTo>
                  <a:lnTo>
                    <a:pt x="89931" y="5675"/>
                  </a:lnTo>
                  <a:lnTo>
                    <a:pt x="89931" y="13533"/>
                  </a:lnTo>
                  <a:lnTo>
                    <a:pt x="54133" y="13533"/>
                  </a:lnTo>
                  <a:lnTo>
                    <a:pt x="54133" y="21828"/>
                  </a:lnTo>
                  <a:lnTo>
                    <a:pt x="98663" y="21828"/>
                  </a:lnTo>
                  <a:lnTo>
                    <a:pt x="98663" y="29686"/>
                  </a:lnTo>
                  <a:lnTo>
                    <a:pt x="0" y="29686"/>
                  </a:lnTo>
                  <a:lnTo>
                    <a:pt x="0" y="21828"/>
                  </a:lnTo>
                  <a:lnTo>
                    <a:pt x="45402" y="21828"/>
                  </a:lnTo>
                  <a:lnTo>
                    <a:pt x="45402" y="13533"/>
                  </a:lnTo>
                  <a:lnTo>
                    <a:pt x="7858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8655334" y="1894839"/>
              <a:ext cx="90368" cy="41473"/>
            </a:xfrm>
            <a:custGeom>
              <a:avLst/>
              <a:pathLst>
                <a:path w="90368" h="41473">
                  <a:moveTo>
                    <a:pt x="0" y="6111"/>
                  </a:moveTo>
                  <a:lnTo>
                    <a:pt x="64174" y="6111"/>
                  </a:lnTo>
                  <a:lnTo>
                    <a:pt x="64174" y="0"/>
                  </a:lnTo>
                  <a:lnTo>
                    <a:pt x="72905" y="0"/>
                  </a:lnTo>
                  <a:lnTo>
                    <a:pt x="72905" y="6111"/>
                  </a:lnTo>
                  <a:lnTo>
                    <a:pt x="90368" y="6111"/>
                  </a:lnTo>
                  <a:lnTo>
                    <a:pt x="90368" y="13970"/>
                  </a:lnTo>
                  <a:lnTo>
                    <a:pt x="72905" y="13970"/>
                  </a:lnTo>
                  <a:lnTo>
                    <a:pt x="72905" y="30559"/>
                  </a:lnTo>
                  <a:lnTo>
                    <a:pt x="72873" y="31744"/>
                  </a:lnTo>
                  <a:lnTo>
                    <a:pt x="72774" y="32855"/>
                  </a:lnTo>
                  <a:lnTo>
                    <a:pt x="72611" y="33892"/>
                  </a:lnTo>
                  <a:lnTo>
                    <a:pt x="72382" y="34855"/>
                  </a:lnTo>
                  <a:lnTo>
                    <a:pt x="72087" y="35743"/>
                  </a:lnTo>
                  <a:lnTo>
                    <a:pt x="71727" y="36557"/>
                  </a:lnTo>
                  <a:lnTo>
                    <a:pt x="71301" y="37297"/>
                  </a:lnTo>
                  <a:lnTo>
                    <a:pt x="70810" y="37963"/>
                  </a:lnTo>
                  <a:lnTo>
                    <a:pt x="70253" y="38555"/>
                  </a:lnTo>
                  <a:lnTo>
                    <a:pt x="69631" y="39072"/>
                  </a:lnTo>
                  <a:lnTo>
                    <a:pt x="68896" y="39528"/>
                  </a:lnTo>
                  <a:lnTo>
                    <a:pt x="67998" y="39936"/>
                  </a:lnTo>
                  <a:lnTo>
                    <a:pt x="66940" y="40296"/>
                  </a:lnTo>
                  <a:lnTo>
                    <a:pt x="65720" y="40609"/>
                  </a:lnTo>
                  <a:lnTo>
                    <a:pt x="64338" y="40873"/>
                  </a:lnTo>
                  <a:lnTo>
                    <a:pt x="62795" y="41089"/>
                  </a:lnTo>
                  <a:lnTo>
                    <a:pt x="61090" y="41257"/>
                  </a:lnTo>
                  <a:lnTo>
                    <a:pt x="59224" y="41377"/>
                  </a:lnTo>
                  <a:lnTo>
                    <a:pt x="57196" y="41449"/>
                  </a:lnTo>
                  <a:lnTo>
                    <a:pt x="55006" y="41473"/>
                  </a:lnTo>
                  <a:lnTo>
                    <a:pt x="53356" y="41455"/>
                  </a:lnTo>
                  <a:lnTo>
                    <a:pt x="51723" y="41403"/>
                  </a:lnTo>
                  <a:lnTo>
                    <a:pt x="50108" y="41316"/>
                  </a:lnTo>
                  <a:lnTo>
                    <a:pt x="48510" y="41194"/>
                  </a:lnTo>
                  <a:lnTo>
                    <a:pt x="46930" y="41036"/>
                  </a:lnTo>
                  <a:lnTo>
                    <a:pt x="45367" y="40844"/>
                  </a:lnTo>
                  <a:lnTo>
                    <a:pt x="43822" y="40617"/>
                  </a:lnTo>
                  <a:lnTo>
                    <a:pt x="42294" y="40355"/>
                  </a:lnTo>
                  <a:lnTo>
                    <a:pt x="40783" y="40058"/>
                  </a:lnTo>
                  <a:lnTo>
                    <a:pt x="39290" y="39727"/>
                  </a:lnTo>
                  <a:lnTo>
                    <a:pt x="37980" y="30995"/>
                  </a:lnTo>
                  <a:lnTo>
                    <a:pt x="39644" y="31410"/>
                  </a:lnTo>
                  <a:lnTo>
                    <a:pt x="41316" y="31781"/>
                  </a:lnTo>
                  <a:lnTo>
                    <a:pt x="42997" y="32109"/>
                  </a:lnTo>
                  <a:lnTo>
                    <a:pt x="44686" y="32392"/>
                  </a:lnTo>
                  <a:lnTo>
                    <a:pt x="46384" y="32633"/>
                  </a:lnTo>
                  <a:lnTo>
                    <a:pt x="48091" y="32829"/>
                  </a:lnTo>
                  <a:lnTo>
                    <a:pt x="49807" y="32982"/>
                  </a:lnTo>
                  <a:lnTo>
                    <a:pt x="51531" y="33091"/>
                  </a:lnTo>
                  <a:lnTo>
                    <a:pt x="53264" y="33156"/>
                  </a:lnTo>
                  <a:lnTo>
                    <a:pt x="55006" y="33178"/>
                  </a:lnTo>
                  <a:lnTo>
                    <a:pt x="55941" y="33167"/>
                  </a:lnTo>
                  <a:lnTo>
                    <a:pt x="56822" y="33135"/>
                  </a:lnTo>
                  <a:lnTo>
                    <a:pt x="57652" y="33080"/>
                  </a:lnTo>
                  <a:lnTo>
                    <a:pt x="58429" y="33004"/>
                  </a:lnTo>
                  <a:lnTo>
                    <a:pt x="59154" y="32905"/>
                  </a:lnTo>
                  <a:lnTo>
                    <a:pt x="59826" y="32785"/>
                  </a:lnTo>
                  <a:lnTo>
                    <a:pt x="60446" y="32643"/>
                  </a:lnTo>
                  <a:lnTo>
                    <a:pt x="61013" y="32480"/>
                  </a:lnTo>
                  <a:lnTo>
                    <a:pt x="61529" y="32294"/>
                  </a:lnTo>
                  <a:lnTo>
                    <a:pt x="61991" y="32087"/>
                  </a:lnTo>
                  <a:lnTo>
                    <a:pt x="62406" y="31862"/>
                  </a:lnTo>
                  <a:lnTo>
                    <a:pt x="62777" y="31624"/>
                  </a:lnTo>
                  <a:lnTo>
                    <a:pt x="63105" y="31373"/>
                  </a:lnTo>
                  <a:lnTo>
                    <a:pt x="63388" y="31109"/>
                  </a:lnTo>
                  <a:lnTo>
                    <a:pt x="63628" y="30832"/>
                  </a:lnTo>
                  <a:lnTo>
                    <a:pt x="63825" y="30541"/>
                  </a:lnTo>
                  <a:lnTo>
                    <a:pt x="63978" y="30238"/>
                  </a:lnTo>
                  <a:lnTo>
                    <a:pt x="64087" y="29921"/>
                  </a:lnTo>
                  <a:lnTo>
                    <a:pt x="64152" y="29592"/>
                  </a:lnTo>
                  <a:lnTo>
                    <a:pt x="64174" y="29249"/>
                  </a:lnTo>
                  <a:lnTo>
                    <a:pt x="64174" y="13970"/>
                  </a:lnTo>
                  <a:lnTo>
                    <a:pt x="0" y="139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8664065" y="1910555"/>
              <a:ext cx="20955" cy="17899"/>
            </a:xfrm>
            <a:custGeom>
              <a:avLst/>
              <a:pathLst>
                <a:path w="20955" h="17899">
                  <a:moveTo>
                    <a:pt x="7421" y="0"/>
                  </a:moveTo>
                  <a:lnTo>
                    <a:pt x="8735" y="1065"/>
                  </a:lnTo>
                  <a:lnTo>
                    <a:pt x="10058" y="2165"/>
                  </a:lnTo>
                  <a:lnTo>
                    <a:pt x="11389" y="3300"/>
                  </a:lnTo>
                  <a:lnTo>
                    <a:pt x="12730" y="4470"/>
                  </a:lnTo>
                  <a:lnTo>
                    <a:pt x="14079" y="5675"/>
                  </a:lnTo>
                  <a:lnTo>
                    <a:pt x="15436" y="6915"/>
                  </a:lnTo>
                  <a:lnTo>
                    <a:pt x="16803" y="8189"/>
                  </a:lnTo>
                  <a:lnTo>
                    <a:pt x="18178" y="9499"/>
                  </a:lnTo>
                  <a:lnTo>
                    <a:pt x="19562" y="10844"/>
                  </a:lnTo>
                  <a:lnTo>
                    <a:pt x="20955" y="12223"/>
                  </a:lnTo>
                  <a:lnTo>
                    <a:pt x="13533" y="17899"/>
                  </a:lnTo>
                  <a:lnTo>
                    <a:pt x="12376" y="16593"/>
                  </a:lnTo>
                  <a:lnTo>
                    <a:pt x="11176" y="15297"/>
                  </a:lnTo>
                  <a:lnTo>
                    <a:pt x="9931" y="14009"/>
                  </a:lnTo>
                  <a:lnTo>
                    <a:pt x="8643" y="12730"/>
                  </a:lnTo>
                  <a:lnTo>
                    <a:pt x="7312" y="11459"/>
                  </a:lnTo>
                  <a:lnTo>
                    <a:pt x="5937" y="10198"/>
                  </a:lnTo>
                  <a:lnTo>
                    <a:pt x="4518" y="8945"/>
                  </a:lnTo>
                  <a:lnTo>
                    <a:pt x="3055" y="7700"/>
                  </a:lnTo>
                  <a:lnTo>
                    <a:pt x="1549" y="646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8760109" y="1836339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8792414" y="1836339"/>
              <a:ext cx="69413" cy="20955"/>
            </a:xfrm>
            <a:custGeom>
              <a:avLst/>
              <a:pathLst>
                <a:path w="69413" h="20955">
                  <a:moveTo>
                    <a:pt x="0" y="12660"/>
                  </a:moveTo>
                  <a:lnTo>
                    <a:pt x="30995" y="12660"/>
                  </a:lnTo>
                  <a:lnTo>
                    <a:pt x="30555" y="11621"/>
                  </a:lnTo>
                  <a:lnTo>
                    <a:pt x="30105" y="10599"/>
                  </a:lnTo>
                  <a:lnTo>
                    <a:pt x="29646" y="9595"/>
                  </a:lnTo>
                  <a:lnTo>
                    <a:pt x="29179" y="8609"/>
                  </a:lnTo>
                  <a:lnTo>
                    <a:pt x="28703" y="7639"/>
                  </a:lnTo>
                  <a:lnTo>
                    <a:pt x="28219" y="6688"/>
                  </a:lnTo>
                  <a:lnTo>
                    <a:pt x="27726" y="5753"/>
                  </a:lnTo>
                  <a:lnTo>
                    <a:pt x="27224" y="4837"/>
                  </a:lnTo>
                  <a:lnTo>
                    <a:pt x="26713" y="3937"/>
                  </a:lnTo>
                  <a:lnTo>
                    <a:pt x="26193" y="3055"/>
                  </a:lnTo>
                  <a:lnTo>
                    <a:pt x="35361" y="0"/>
                  </a:lnTo>
                  <a:lnTo>
                    <a:pt x="36046" y="1148"/>
                  </a:lnTo>
                  <a:lnTo>
                    <a:pt x="36706" y="2322"/>
                  </a:lnTo>
                  <a:lnTo>
                    <a:pt x="37339" y="3523"/>
                  </a:lnTo>
                  <a:lnTo>
                    <a:pt x="37946" y="4749"/>
                  </a:lnTo>
                  <a:lnTo>
                    <a:pt x="38526" y="6002"/>
                  </a:lnTo>
                  <a:lnTo>
                    <a:pt x="39081" y="7281"/>
                  </a:lnTo>
                  <a:lnTo>
                    <a:pt x="39609" y="8587"/>
                  </a:lnTo>
                  <a:lnTo>
                    <a:pt x="40111" y="9918"/>
                  </a:lnTo>
                  <a:lnTo>
                    <a:pt x="40587" y="11276"/>
                  </a:lnTo>
                  <a:lnTo>
                    <a:pt x="41036" y="12660"/>
                  </a:lnTo>
                  <a:lnTo>
                    <a:pt x="69413" y="12660"/>
                  </a:lnTo>
                  <a:lnTo>
                    <a:pt x="69413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8798089" y="1866026"/>
              <a:ext cx="57626" cy="7858"/>
            </a:xfrm>
            <a:custGeom>
              <a:avLst/>
              <a:pathLst>
                <a:path w="57626" h="7858">
                  <a:moveTo>
                    <a:pt x="0" y="0"/>
                  </a:moveTo>
                  <a:lnTo>
                    <a:pt x="57626" y="0"/>
                  </a:lnTo>
                  <a:lnTo>
                    <a:pt x="5762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8798089" y="1882615"/>
              <a:ext cx="57626" cy="7858"/>
            </a:xfrm>
            <a:custGeom>
              <a:avLst/>
              <a:pathLst>
                <a:path w="57626" h="7858">
                  <a:moveTo>
                    <a:pt x="0" y="0"/>
                  </a:moveTo>
                  <a:lnTo>
                    <a:pt x="57626" y="0"/>
                  </a:lnTo>
                  <a:lnTo>
                    <a:pt x="5762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8798963" y="1899204"/>
              <a:ext cx="55880" cy="37107"/>
            </a:xfrm>
            <a:custGeom>
              <a:avLst/>
              <a:pathLst>
                <a:path w="55880" h="37107">
                  <a:moveTo>
                    <a:pt x="55880" y="0"/>
                  </a:moveTo>
                  <a:lnTo>
                    <a:pt x="55880" y="36671"/>
                  </a:lnTo>
                  <a:lnTo>
                    <a:pt x="47148" y="36671"/>
                  </a:lnTo>
                  <a:lnTo>
                    <a:pt x="47148" y="31432"/>
                  </a:lnTo>
                  <a:lnTo>
                    <a:pt x="8731" y="31432"/>
                  </a:lnTo>
                  <a:lnTo>
                    <a:pt x="8731" y="37107"/>
                  </a:lnTo>
                  <a:lnTo>
                    <a:pt x="0" y="37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8807694" y="1907063"/>
              <a:ext cx="38417" cy="15716"/>
            </a:xfrm>
            <a:custGeom>
              <a:avLst/>
              <a:pathLst>
                <a:path w="38417" h="15716">
                  <a:moveTo>
                    <a:pt x="0" y="15716"/>
                  </a:moveTo>
                  <a:lnTo>
                    <a:pt x="38417" y="15716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991759" y="1955731"/>
              <a:ext cx="75525" cy="61555"/>
            </a:xfrm>
            <a:custGeom>
              <a:avLst/>
              <a:pathLst>
                <a:path w="75525" h="61555">
                  <a:moveTo>
                    <a:pt x="27940" y="0"/>
                  </a:moveTo>
                  <a:lnTo>
                    <a:pt x="37544" y="3055"/>
                  </a:lnTo>
                  <a:lnTo>
                    <a:pt x="33615" y="9167"/>
                  </a:lnTo>
                  <a:lnTo>
                    <a:pt x="75525" y="9167"/>
                  </a:lnTo>
                  <a:lnTo>
                    <a:pt x="75525" y="61555"/>
                  </a:lnTo>
                  <a:lnTo>
                    <a:pt x="0" y="61555"/>
                  </a:lnTo>
                  <a:lnTo>
                    <a:pt x="0" y="9167"/>
                  </a:lnTo>
                  <a:lnTo>
                    <a:pt x="23574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8000490" y="1973193"/>
              <a:ext cx="58062" cy="7421"/>
            </a:xfrm>
            <a:custGeom>
              <a:avLst/>
              <a:pathLst>
                <a:path w="58062" h="7421">
                  <a:moveTo>
                    <a:pt x="0" y="7421"/>
                  </a:moveTo>
                  <a:lnTo>
                    <a:pt x="58062" y="7421"/>
                  </a:lnTo>
                  <a:lnTo>
                    <a:pt x="58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8000490" y="1987600"/>
              <a:ext cx="58062" cy="7421"/>
            </a:xfrm>
            <a:custGeom>
              <a:avLst/>
              <a:pathLst>
                <a:path w="58062" h="7421">
                  <a:moveTo>
                    <a:pt x="0" y="7421"/>
                  </a:moveTo>
                  <a:lnTo>
                    <a:pt x="58062" y="7421"/>
                  </a:lnTo>
                  <a:lnTo>
                    <a:pt x="58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8000490" y="2001570"/>
              <a:ext cx="58062" cy="7421"/>
            </a:xfrm>
            <a:custGeom>
              <a:avLst/>
              <a:pathLst>
                <a:path w="58062" h="7421">
                  <a:moveTo>
                    <a:pt x="0" y="7421"/>
                  </a:moveTo>
                  <a:lnTo>
                    <a:pt x="58062" y="7421"/>
                  </a:lnTo>
                  <a:lnTo>
                    <a:pt x="58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8020572" y="2021215"/>
              <a:ext cx="23137" cy="20081"/>
            </a:xfrm>
            <a:custGeom>
              <a:avLst/>
              <a:pathLst>
                <a:path w="23137" h="20081">
                  <a:moveTo>
                    <a:pt x="5675" y="0"/>
                  </a:moveTo>
                  <a:lnTo>
                    <a:pt x="7578" y="1069"/>
                  </a:lnTo>
                  <a:lnTo>
                    <a:pt x="9447" y="2182"/>
                  </a:lnTo>
                  <a:lnTo>
                    <a:pt x="11280" y="3339"/>
                  </a:lnTo>
                  <a:lnTo>
                    <a:pt x="13079" y="4540"/>
                  </a:lnTo>
                  <a:lnTo>
                    <a:pt x="14843" y="5784"/>
                  </a:lnTo>
                  <a:lnTo>
                    <a:pt x="16571" y="7072"/>
                  </a:lnTo>
                  <a:lnTo>
                    <a:pt x="18265" y="8403"/>
                  </a:lnTo>
                  <a:lnTo>
                    <a:pt x="19924" y="9778"/>
                  </a:lnTo>
                  <a:lnTo>
                    <a:pt x="21548" y="11197"/>
                  </a:lnTo>
                  <a:lnTo>
                    <a:pt x="23137" y="12660"/>
                  </a:lnTo>
                  <a:lnTo>
                    <a:pt x="17025" y="20081"/>
                  </a:lnTo>
                  <a:lnTo>
                    <a:pt x="15362" y="18444"/>
                  </a:lnTo>
                  <a:lnTo>
                    <a:pt x="13690" y="16851"/>
                  </a:lnTo>
                  <a:lnTo>
                    <a:pt x="12009" y="15301"/>
                  </a:lnTo>
                  <a:lnTo>
                    <a:pt x="10320" y="13795"/>
                  </a:lnTo>
                  <a:lnTo>
                    <a:pt x="8622" y="12332"/>
                  </a:lnTo>
                  <a:lnTo>
                    <a:pt x="6915" y="10914"/>
                  </a:lnTo>
                  <a:lnTo>
                    <a:pt x="5199" y="9538"/>
                  </a:lnTo>
                  <a:lnTo>
                    <a:pt x="3475" y="8207"/>
                  </a:lnTo>
                  <a:lnTo>
                    <a:pt x="1741" y="6919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7977789" y="2024271"/>
              <a:ext cx="20954" cy="28813"/>
            </a:xfrm>
            <a:custGeom>
              <a:avLst/>
              <a:pathLst>
                <a:path w="20954" h="28813">
                  <a:moveTo>
                    <a:pt x="13533" y="0"/>
                  </a:moveTo>
                  <a:lnTo>
                    <a:pt x="20954" y="4365"/>
                  </a:lnTo>
                  <a:lnTo>
                    <a:pt x="19640" y="7439"/>
                  </a:lnTo>
                  <a:lnTo>
                    <a:pt x="18318" y="10372"/>
                  </a:lnTo>
                  <a:lnTo>
                    <a:pt x="16986" y="13166"/>
                  </a:lnTo>
                  <a:lnTo>
                    <a:pt x="15646" y="15821"/>
                  </a:lnTo>
                  <a:lnTo>
                    <a:pt x="14297" y="18335"/>
                  </a:lnTo>
                  <a:lnTo>
                    <a:pt x="12939" y="20710"/>
                  </a:lnTo>
                  <a:lnTo>
                    <a:pt x="11573" y="22945"/>
                  </a:lnTo>
                  <a:lnTo>
                    <a:pt x="10198" y="25041"/>
                  </a:lnTo>
                  <a:lnTo>
                    <a:pt x="8814" y="26997"/>
                  </a:lnTo>
                  <a:lnTo>
                    <a:pt x="7421" y="28813"/>
                  </a:lnTo>
                  <a:lnTo>
                    <a:pt x="0" y="22264"/>
                  </a:lnTo>
                  <a:lnTo>
                    <a:pt x="1628" y="20156"/>
                  </a:lnTo>
                  <a:lnTo>
                    <a:pt x="3195" y="18021"/>
                  </a:lnTo>
                  <a:lnTo>
                    <a:pt x="4701" y="15860"/>
                  </a:lnTo>
                  <a:lnTo>
                    <a:pt x="6146" y="13673"/>
                  </a:lnTo>
                  <a:lnTo>
                    <a:pt x="7530" y="11459"/>
                  </a:lnTo>
                  <a:lnTo>
                    <a:pt x="8853" y="9220"/>
                  </a:lnTo>
                  <a:lnTo>
                    <a:pt x="10115" y="6954"/>
                  </a:lnTo>
                  <a:lnTo>
                    <a:pt x="11315" y="4662"/>
                  </a:lnTo>
                  <a:lnTo>
                    <a:pt x="12455" y="23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8004855" y="2024707"/>
              <a:ext cx="54570" cy="30559"/>
            </a:xfrm>
            <a:custGeom>
              <a:avLst/>
              <a:pathLst>
                <a:path w="54570" h="30559">
                  <a:moveTo>
                    <a:pt x="0" y="0"/>
                  </a:moveTo>
                  <a:lnTo>
                    <a:pt x="8731" y="0"/>
                  </a:lnTo>
                  <a:lnTo>
                    <a:pt x="8731" y="17899"/>
                  </a:lnTo>
                  <a:lnTo>
                    <a:pt x="8746" y="18488"/>
                  </a:lnTo>
                  <a:lnTo>
                    <a:pt x="8792" y="19034"/>
                  </a:lnTo>
                  <a:lnTo>
                    <a:pt x="8868" y="19536"/>
                  </a:lnTo>
                  <a:lnTo>
                    <a:pt x="8975" y="19994"/>
                  </a:lnTo>
                  <a:lnTo>
                    <a:pt x="9113" y="20409"/>
                  </a:lnTo>
                  <a:lnTo>
                    <a:pt x="9281" y="20780"/>
                  </a:lnTo>
                  <a:lnTo>
                    <a:pt x="9479" y="21107"/>
                  </a:lnTo>
                  <a:lnTo>
                    <a:pt x="9709" y="21391"/>
                  </a:lnTo>
                  <a:lnTo>
                    <a:pt x="9968" y="21631"/>
                  </a:lnTo>
                  <a:lnTo>
                    <a:pt x="10259" y="21828"/>
                  </a:lnTo>
                  <a:lnTo>
                    <a:pt x="10619" y="21994"/>
                  </a:lnTo>
                  <a:lnTo>
                    <a:pt x="11088" y="22142"/>
                  </a:lnTo>
                  <a:lnTo>
                    <a:pt x="11667" y="22273"/>
                  </a:lnTo>
                  <a:lnTo>
                    <a:pt x="12354" y="22386"/>
                  </a:lnTo>
                  <a:lnTo>
                    <a:pt x="13151" y="22482"/>
                  </a:lnTo>
                  <a:lnTo>
                    <a:pt x="14057" y="22561"/>
                  </a:lnTo>
                  <a:lnTo>
                    <a:pt x="15072" y="22622"/>
                  </a:lnTo>
                  <a:lnTo>
                    <a:pt x="16196" y="22666"/>
                  </a:lnTo>
                  <a:lnTo>
                    <a:pt x="17429" y="22692"/>
                  </a:lnTo>
                  <a:lnTo>
                    <a:pt x="18772" y="22701"/>
                  </a:lnTo>
                  <a:lnTo>
                    <a:pt x="20431" y="22696"/>
                  </a:lnTo>
                  <a:lnTo>
                    <a:pt x="22090" y="22683"/>
                  </a:lnTo>
                  <a:lnTo>
                    <a:pt x="23749" y="22661"/>
                  </a:lnTo>
                  <a:lnTo>
                    <a:pt x="25407" y="22631"/>
                  </a:lnTo>
                  <a:lnTo>
                    <a:pt x="27066" y="22592"/>
                  </a:lnTo>
                  <a:lnTo>
                    <a:pt x="28725" y="22544"/>
                  </a:lnTo>
                  <a:lnTo>
                    <a:pt x="30384" y="22487"/>
                  </a:lnTo>
                  <a:lnTo>
                    <a:pt x="32043" y="22421"/>
                  </a:lnTo>
                  <a:lnTo>
                    <a:pt x="33702" y="22347"/>
                  </a:lnTo>
                  <a:lnTo>
                    <a:pt x="35361" y="22264"/>
                  </a:lnTo>
                  <a:lnTo>
                    <a:pt x="36782" y="22162"/>
                  </a:lnTo>
                  <a:lnTo>
                    <a:pt x="38076" y="22028"/>
                  </a:lnTo>
                  <a:lnTo>
                    <a:pt x="39244" y="21865"/>
                  </a:lnTo>
                  <a:lnTo>
                    <a:pt x="40285" y="21670"/>
                  </a:lnTo>
                  <a:lnTo>
                    <a:pt x="41200" y="21446"/>
                  </a:lnTo>
                  <a:lnTo>
                    <a:pt x="41988" y="21190"/>
                  </a:lnTo>
                  <a:lnTo>
                    <a:pt x="42649" y="20904"/>
                  </a:lnTo>
                  <a:lnTo>
                    <a:pt x="43184" y="20588"/>
                  </a:lnTo>
                  <a:lnTo>
                    <a:pt x="43592" y="20241"/>
                  </a:lnTo>
                  <a:lnTo>
                    <a:pt x="43874" y="19863"/>
                  </a:lnTo>
                  <a:lnTo>
                    <a:pt x="44090" y="19424"/>
                  </a:lnTo>
                  <a:lnTo>
                    <a:pt x="44302" y="18894"/>
                  </a:lnTo>
                  <a:lnTo>
                    <a:pt x="44509" y="18272"/>
                  </a:lnTo>
                  <a:lnTo>
                    <a:pt x="44712" y="17558"/>
                  </a:lnTo>
                  <a:lnTo>
                    <a:pt x="44911" y="16753"/>
                  </a:lnTo>
                  <a:lnTo>
                    <a:pt x="45105" y="15855"/>
                  </a:lnTo>
                  <a:lnTo>
                    <a:pt x="45295" y="14867"/>
                  </a:lnTo>
                  <a:lnTo>
                    <a:pt x="45481" y="13786"/>
                  </a:lnTo>
                  <a:lnTo>
                    <a:pt x="45662" y="12614"/>
                  </a:lnTo>
                  <a:lnTo>
                    <a:pt x="45839" y="11350"/>
                  </a:lnTo>
                  <a:lnTo>
                    <a:pt x="54570" y="14843"/>
                  </a:lnTo>
                  <a:lnTo>
                    <a:pt x="54028" y="17183"/>
                  </a:lnTo>
                  <a:lnTo>
                    <a:pt x="53452" y="19313"/>
                  </a:lnTo>
                  <a:lnTo>
                    <a:pt x="52841" y="21234"/>
                  </a:lnTo>
                  <a:lnTo>
                    <a:pt x="52195" y="22945"/>
                  </a:lnTo>
                  <a:lnTo>
                    <a:pt x="51514" y="24447"/>
                  </a:lnTo>
                  <a:lnTo>
                    <a:pt x="50798" y="25739"/>
                  </a:lnTo>
                  <a:lnTo>
                    <a:pt x="50047" y="26822"/>
                  </a:lnTo>
                  <a:lnTo>
                    <a:pt x="49261" y="27695"/>
                  </a:lnTo>
                  <a:lnTo>
                    <a:pt x="48440" y="28359"/>
                  </a:lnTo>
                  <a:lnTo>
                    <a:pt x="47585" y="28813"/>
                  </a:lnTo>
                  <a:lnTo>
                    <a:pt x="46197" y="29144"/>
                  </a:lnTo>
                  <a:lnTo>
                    <a:pt x="44476" y="29441"/>
                  </a:lnTo>
                  <a:lnTo>
                    <a:pt x="42425" y="29703"/>
                  </a:lnTo>
                  <a:lnTo>
                    <a:pt x="40041" y="29930"/>
                  </a:lnTo>
                  <a:lnTo>
                    <a:pt x="37326" y="30122"/>
                  </a:lnTo>
                  <a:lnTo>
                    <a:pt x="34278" y="30279"/>
                  </a:lnTo>
                  <a:lnTo>
                    <a:pt x="30899" y="30402"/>
                  </a:lnTo>
                  <a:lnTo>
                    <a:pt x="27189" y="30489"/>
                  </a:lnTo>
                  <a:lnTo>
                    <a:pt x="23146" y="30541"/>
                  </a:lnTo>
                  <a:lnTo>
                    <a:pt x="18772" y="30559"/>
                  </a:lnTo>
                  <a:lnTo>
                    <a:pt x="14843" y="30559"/>
                  </a:lnTo>
                  <a:lnTo>
                    <a:pt x="13072" y="30537"/>
                  </a:lnTo>
                  <a:lnTo>
                    <a:pt x="11429" y="30472"/>
                  </a:lnTo>
                  <a:lnTo>
                    <a:pt x="9912" y="30362"/>
                  </a:lnTo>
                  <a:lnTo>
                    <a:pt x="8521" y="30210"/>
                  </a:lnTo>
                  <a:lnTo>
                    <a:pt x="7257" y="30013"/>
                  </a:lnTo>
                  <a:lnTo>
                    <a:pt x="6120" y="29773"/>
                  </a:lnTo>
                  <a:lnTo>
                    <a:pt x="5109" y="29489"/>
                  </a:lnTo>
                  <a:lnTo>
                    <a:pt x="4225" y="29162"/>
                  </a:lnTo>
                  <a:lnTo>
                    <a:pt x="3468" y="28791"/>
                  </a:lnTo>
                  <a:lnTo>
                    <a:pt x="2837" y="28376"/>
                  </a:lnTo>
                  <a:lnTo>
                    <a:pt x="2298" y="27913"/>
                  </a:lnTo>
                  <a:lnTo>
                    <a:pt x="1816" y="27398"/>
                  </a:lnTo>
                  <a:lnTo>
                    <a:pt x="1390" y="26831"/>
                  </a:lnTo>
                  <a:lnTo>
                    <a:pt x="1021" y="26211"/>
                  </a:lnTo>
                  <a:lnTo>
                    <a:pt x="709" y="25538"/>
                  </a:lnTo>
                  <a:lnTo>
                    <a:pt x="454" y="24814"/>
                  </a:lnTo>
                  <a:lnTo>
                    <a:pt x="255" y="24037"/>
                  </a:lnTo>
                  <a:lnTo>
                    <a:pt x="113" y="23207"/>
                  </a:lnTo>
                  <a:lnTo>
                    <a:pt x="28" y="22325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8057243" y="2024707"/>
              <a:ext cx="23137" cy="27503"/>
            </a:xfrm>
            <a:custGeom>
              <a:avLst/>
              <a:pathLst>
                <a:path w="23137" h="27503">
                  <a:moveTo>
                    <a:pt x="7858" y="0"/>
                  </a:moveTo>
                  <a:lnTo>
                    <a:pt x="9661" y="2117"/>
                  </a:lnTo>
                  <a:lnTo>
                    <a:pt x="11403" y="4278"/>
                  </a:lnTo>
                  <a:lnTo>
                    <a:pt x="13083" y="6482"/>
                  </a:lnTo>
                  <a:lnTo>
                    <a:pt x="14703" y="8731"/>
                  </a:lnTo>
                  <a:lnTo>
                    <a:pt x="16261" y="11023"/>
                  </a:lnTo>
                  <a:lnTo>
                    <a:pt x="17759" y="13358"/>
                  </a:lnTo>
                  <a:lnTo>
                    <a:pt x="19195" y="15738"/>
                  </a:lnTo>
                  <a:lnTo>
                    <a:pt x="20570" y="18161"/>
                  </a:lnTo>
                  <a:lnTo>
                    <a:pt x="21884" y="20627"/>
                  </a:lnTo>
                  <a:lnTo>
                    <a:pt x="23137" y="23137"/>
                  </a:lnTo>
                  <a:lnTo>
                    <a:pt x="14406" y="27503"/>
                  </a:lnTo>
                  <a:lnTo>
                    <a:pt x="13319" y="25067"/>
                  </a:lnTo>
                  <a:lnTo>
                    <a:pt x="12153" y="22648"/>
                  </a:lnTo>
                  <a:lnTo>
                    <a:pt x="10909" y="20247"/>
                  </a:lnTo>
                  <a:lnTo>
                    <a:pt x="9586" y="17864"/>
                  </a:lnTo>
                  <a:lnTo>
                    <a:pt x="8185" y="15497"/>
                  </a:lnTo>
                  <a:lnTo>
                    <a:pt x="6705" y="13149"/>
                  </a:lnTo>
                  <a:lnTo>
                    <a:pt x="5147" y="10818"/>
                  </a:lnTo>
                  <a:lnTo>
                    <a:pt x="3509" y="8504"/>
                  </a:lnTo>
                  <a:lnTo>
                    <a:pt x="1794" y="6207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985210" y="2141241"/>
              <a:ext cx="81637" cy="52824"/>
            </a:xfrm>
            <a:custGeom>
              <a:avLst/>
              <a:pathLst>
                <a:path w="81637" h="52824">
                  <a:moveTo>
                    <a:pt x="44529" y="0"/>
                  </a:moveTo>
                  <a:lnTo>
                    <a:pt x="53260" y="1746"/>
                  </a:lnTo>
                  <a:lnTo>
                    <a:pt x="52553" y="2610"/>
                  </a:lnTo>
                  <a:lnTo>
                    <a:pt x="51828" y="3457"/>
                  </a:lnTo>
                  <a:lnTo>
                    <a:pt x="51086" y="4287"/>
                  </a:lnTo>
                  <a:lnTo>
                    <a:pt x="50326" y="5099"/>
                  </a:lnTo>
                  <a:lnTo>
                    <a:pt x="49549" y="5893"/>
                  </a:lnTo>
                  <a:lnTo>
                    <a:pt x="48755" y="6670"/>
                  </a:lnTo>
                  <a:lnTo>
                    <a:pt x="47943" y="7430"/>
                  </a:lnTo>
                  <a:lnTo>
                    <a:pt x="47113" y="8172"/>
                  </a:lnTo>
                  <a:lnTo>
                    <a:pt x="46266" y="8897"/>
                  </a:lnTo>
                  <a:lnTo>
                    <a:pt x="45402" y="9604"/>
                  </a:lnTo>
                  <a:lnTo>
                    <a:pt x="81637" y="9604"/>
                  </a:lnTo>
                  <a:lnTo>
                    <a:pt x="81637" y="17462"/>
                  </a:lnTo>
                  <a:lnTo>
                    <a:pt x="77791" y="22609"/>
                  </a:lnTo>
                  <a:lnTo>
                    <a:pt x="73063" y="27398"/>
                  </a:lnTo>
                  <a:lnTo>
                    <a:pt x="67453" y="31829"/>
                  </a:lnTo>
                  <a:lnTo>
                    <a:pt x="60961" y="35902"/>
                  </a:lnTo>
                  <a:lnTo>
                    <a:pt x="53588" y="39618"/>
                  </a:lnTo>
                  <a:lnTo>
                    <a:pt x="45332" y="42975"/>
                  </a:lnTo>
                  <a:lnTo>
                    <a:pt x="36195" y="45974"/>
                  </a:lnTo>
                  <a:lnTo>
                    <a:pt x="26176" y="48615"/>
                  </a:lnTo>
                  <a:lnTo>
                    <a:pt x="15275" y="50898"/>
                  </a:lnTo>
                  <a:lnTo>
                    <a:pt x="3492" y="52824"/>
                  </a:lnTo>
                  <a:lnTo>
                    <a:pt x="0" y="44092"/>
                  </a:lnTo>
                  <a:lnTo>
                    <a:pt x="10852" y="42804"/>
                  </a:lnTo>
                  <a:lnTo>
                    <a:pt x="20885" y="41211"/>
                  </a:lnTo>
                  <a:lnTo>
                    <a:pt x="30096" y="39312"/>
                  </a:lnTo>
                  <a:lnTo>
                    <a:pt x="38487" y="37107"/>
                  </a:lnTo>
                  <a:lnTo>
                    <a:pt x="46057" y="34597"/>
                  </a:lnTo>
                  <a:lnTo>
                    <a:pt x="52806" y="31781"/>
                  </a:lnTo>
                  <a:lnTo>
                    <a:pt x="58735" y="28660"/>
                  </a:lnTo>
                  <a:lnTo>
                    <a:pt x="63842" y="25233"/>
                  </a:lnTo>
                  <a:lnTo>
                    <a:pt x="68129" y="21500"/>
                  </a:lnTo>
                  <a:lnTo>
                    <a:pt x="71596" y="17462"/>
                  </a:lnTo>
                  <a:lnTo>
                    <a:pt x="34488" y="17462"/>
                  </a:lnTo>
                  <a:lnTo>
                    <a:pt x="28376" y="20955"/>
                  </a:lnTo>
                  <a:lnTo>
                    <a:pt x="29337" y="21657"/>
                  </a:lnTo>
                  <a:lnTo>
                    <a:pt x="30297" y="22369"/>
                  </a:lnTo>
                  <a:lnTo>
                    <a:pt x="31257" y="23089"/>
                  </a:lnTo>
                  <a:lnTo>
                    <a:pt x="32218" y="23818"/>
                  </a:lnTo>
                  <a:lnTo>
                    <a:pt x="33178" y="24556"/>
                  </a:lnTo>
                  <a:lnTo>
                    <a:pt x="34139" y="25303"/>
                  </a:lnTo>
                  <a:lnTo>
                    <a:pt x="35099" y="26058"/>
                  </a:lnTo>
                  <a:lnTo>
                    <a:pt x="36060" y="26822"/>
                  </a:lnTo>
                  <a:lnTo>
                    <a:pt x="37020" y="27595"/>
                  </a:lnTo>
                  <a:lnTo>
                    <a:pt x="37980" y="28376"/>
                  </a:lnTo>
                  <a:lnTo>
                    <a:pt x="31869" y="34488"/>
                  </a:lnTo>
                  <a:lnTo>
                    <a:pt x="30808" y="33528"/>
                  </a:lnTo>
                  <a:lnTo>
                    <a:pt x="29721" y="32567"/>
                  </a:lnTo>
                  <a:lnTo>
                    <a:pt x="28607" y="31607"/>
                  </a:lnTo>
                  <a:lnTo>
                    <a:pt x="27468" y="30646"/>
                  </a:lnTo>
                  <a:lnTo>
                    <a:pt x="26302" y="29686"/>
                  </a:lnTo>
                  <a:lnTo>
                    <a:pt x="25111" y="28725"/>
                  </a:lnTo>
                  <a:lnTo>
                    <a:pt x="23893" y="27765"/>
                  </a:lnTo>
                  <a:lnTo>
                    <a:pt x="22648" y="26804"/>
                  </a:lnTo>
                  <a:lnTo>
                    <a:pt x="21378" y="25844"/>
                  </a:lnTo>
                  <a:lnTo>
                    <a:pt x="20081" y="24884"/>
                  </a:lnTo>
                  <a:lnTo>
                    <a:pt x="18946" y="25399"/>
                  </a:lnTo>
                  <a:lnTo>
                    <a:pt x="17811" y="25896"/>
                  </a:lnTo>
                  <a:lnTo>
                    <a:pt x="16676" y="26377"/>
                  </a:lnTo>
                  <a:lnTo>
                    <a:pt x="15541" y="26839"/>
                  </a:lnTo>
                  <a:lnTo>
                    <a:pt x="14406" y="27285"/>
                  </a:lnTo>
                  <a:lnTo>
                    <a:pt x="13271" y="27712"/>
                  </a:lnTo>
                  <a:lnTo>
                    <a:pt x="12136" y="28123"/>
                  </a:lnTo>
                  <a:lnTo>
                    <a:pt x="11001" y="28516"/>
                  </a:lnTo>
                  <a:lnTo>
                    <a:pt x="9866" y="28891"/>
                  </a:lnTo>
                  <a:lnTo>
                    <a:pt x="8731" y="29249"/>
                  </a:lnTo>
                  <a:lnTo>
                    <a:pt x="3055" y="23137"/>
                  </a:lnTo>
                  <a:lnTo>
                    <a:pt x="6954" y="21749"/>
                  </a:lnTo>
                  <a:lnTo>
                    <a:pt x="10617" y="20378"/>
                  </a:lnTo>
                  <a:lnTo>
                    <a:pt x="14044" y="19025"/>
                  </a:lnTo>
                  <a:lnTo>
                    <a:pt x="17235" y="17689"/>
                  </a:lnTo>
                  <a:lnTo>
                    <a:pt x="20191" y="16371"/>
                  </a:lnTo>
                  <a:lnTo>
                    <a:pt x="22910" y="15070"/>
                  </a:lnTo>
                  <a:lnTo>
                    <a:pt x="25394" y="13786"/>
                  </a:lnTo>
                  <a:lnTo>
                    <a:pt x="27643" y="12520"/>
                  </a:lnTo>
                  <a:lnTo>
                    <a:pt x="29655" y="11272"/>
                  </a:lnTo>
                  <a:lnTo>
                    <a:pt x="31432" y="10040"/>
                  </a:lnTo>
                  <a:lnTo>
                    <a:pt x="31869" y="9604"/>
                  </a:lnTo>
                  <a:lnTo>
                    <a:pt x="32305" y="9604"/>
                  </a:lnTo>
                  <a:lnTo>
                    <a:pt x="33763" y="8643"/>
                  </a:lnTo>
                  <a:lnTo>
                    <a:pt x="35169" y="7683"/>
                  </a:lnTo>
                  <a:lnTo>
                    <a:pt x="36522" y="6723"/>
                  </a:lnTo>
                  <a:lnTo>
                    <a:pt x="37823" y="5762"/>
                  </a:lnTo>
                  <a:lnTo>
                    <a:pt x="39072" y="4802"/>
                  </a:lnTo>
                  <a:lnTo>
                    <a:pt x="40268" y="3841"/>
                  </a:lnTo>
                  <a:lnTo>
                    <a:pt x="41412" y="2881"/>
                  </a:lnTo>
                  <a:lnTo>
                    <a:pt x="42503" y="1920"/>
                  </a:lnTo>
                  <a:lnTo>
                    <a:pt x="43542" y="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7980408" y="2185334"/>
              <a:ext cx="90368" cy="57626"/>
            </a:xfrm>
            <a:custGeom>
              <a:avLst/>
              <a:pathLst>
                <a:path w="90368" h="57626">
                  <a:moveTo>
                    <a:pt x="54570" y="0"/>
                  </a:moveTo>
                  <a:lnTo>
                    <a:pt x="62428" y="3929"/>
                  </a:lnTo>
                  <a:lnTo>
                    <a:pt x="61900" y="4365"/>
                  </a:lnTo>
                  <a:lnTo>
                    <a:pt x="61363" y="4802"/>
                  </a:lnTo>
                  <a:lnTo>
                    <a:pt x="60817" y="5238"/>
                  </a:lnTo>
                  <a:lnTo>
                    <a:pt x="60263" y="5675"/>
                  </a:lnTo>
                  <a:lnTo>
                    <a:pt x="59699" y="6111"/>
                  </a:lnTo>
                  <a:lnTo>
                    <a:pt x="59128" y="6548"/>
                  </a:lnTo>
                  <a:lnTo>
                    <a:pt x="58547" y="6985"/>
                  </a:lnTo>
                  <a:lnTo>
                    <a:pt x="57958" y="7421"/>
                  </a:lnTo>
                  <a:lnTo>
                    <a:pt x="57359" y="7858"/>
                  </a:lnTo>
                  <a:lnTo>
                    <a:pt x="56753" y="8294"/>
                  </a:lnTo>
                  <a:lnTo>
                    <a:pt x="90368" y="8294"/>
                  </a:lnTo>
                  <a:lnTo>
                    <a:pt x="90368" y="16152"/>
                  </a:lnTo>
                  <a:lnTo>
                    <a:pt x="86042" y="22225"/>
                  </a:lnTo>
                  <a:lnTo>
                    <a:pt x="80746" y="27870"/>
                  </a:lnTo>
                  <a:lnTo>
                    <a:pt x="74481" y="33087"/>
                  </a:lnTo>
                  <a:lnTo>
                    <a:pt x="67248" y="37876"/>
                  </a:lnTo>
                  <a:lnTo>
                    <a:pt x="59045" y="42237"/>
                  </a:lnTo>
                  <a:lnTo>
                    <a:pt x="49872" y="46170"/>
                  </a:lnTo>
                  <a:lnTo>
                    <a:pt x="39731" y="49676"/>
                  </a:lnTo>
                  <a:lnTo>
                    <a:pt x="28621" y="52754"/>
                  </a:lnTo>
                  <a:lnTo>
                    <a:pt x="16541" y="55404"/>
                  </a:lnTo>
                  <a:lnTo>
                    <a:pt x="3492" y="57626"/>
                  </a:lnTo>
                  <a:lnTo>
                    <a:pt x="0" y="48895"/>
                  </a:lnTo>
                  <a:lnTo>
                    <a:pt x="12276" y="47231"/>
                  </a:lnTo>
                  <a:lnTo>
                    <a:pt x="23609" y="45210"/>
                  </a:lnTo>
                  <a:lnTo>
                    <a:pt x="33999" y="42831"/>
                  </a:lnTo>
                  <a:lnTo>
                    <a:pt x="43446" y="40093"/>
                  </a:lnTo>
                  <a:lnTo>
                    <a:pt x="51950" y="36998"/>
                  </a:lnTo>
                  <a:lnTo>
                    <a:pt x="59512" y="33545"/>
                  </a:lnTo>
                  <a:lnTo>
                    <a:pt x="66130" y="29734"/>
                  </a:lnTo>
                  <a:lnTo>
                    <a:pt x="71805" y="25565"/>
                  </a:lnTo>
                  <a:lnTo>
                    <a:pt x="76538" y="21037"/>
                  </a:lnTo>
                  <a:lnTo>
                    <a:pt x="80327" y="16152"/>
                  </a:lnTo>
                  <a:lnTo>
                    <a:pt x="46275" y="16152"/>
                  </a:lnTo>
                  <a:lnTo>
                    <a:pt x="44821" y="17165"/>
                  </a:lnTo>
                  <a:lnTo>
                    <a:pt x="43429" y="18108"/>
                  </a:lnTo>
                  <a:lnTo>
                    <a:pt x="42097" y="18981"/>
                  </a:lnTo>
                  <a:lnTo>
                    <a:pt x="40827" y="19785"/>
                  </a:lnTo>
                  <a:lnTo>
                    <a:pt x="39618" y="20518"/>
                  </a:lnTo>
                  <a:lnTo>
                    <a:pt x="38469" y="21182"/>
                  </a:lnTo>
                  <a:lnTo>
                    <a:pt x="37382" y="21775"/>
                  </a:lnTo>
                  <a:lnTo>
                    <a:pt x="36356" y="22299"/>
                  </a:lnTo>
                  <a:lnTo>
                    <a:pt x="35392" y="22753"/>
                  </a:lnTo>
                  <a:lnTo>
                    <a:pt x="34488" y="23137"/>
                  </a:lnTo>
                  <a:lnTo>
                    <a:pt x="35619" y="23927"/>
                  </a:lnTo>
                  <a:lnTo>
                    <a:pt x="36741" y="24726"/>
                  </a:lnTo>
                  <a:lnTo>
                    <a:pt x="37854" y="25534"/>
                  </a:lnTo>
                  <a:lnTo>
                    <a:pt x="38958" y="26350"/>
                  </a:lnTo>
                  <a:lnTo>
                    <a:pt x="40054" y="27176"/>
                  </a:lnTo>
                  <a:lnTo>
                    <a:pt x="41141" y="28009"/>
                  </a:lnTo>
                  <a:lnTo>
                    <a:pt x="42219" y="28852"/>
                  </a:lnTo>
                  <a:lnTo>
                    <a:pt x="43289" y="29703"/>
                  </a:lnTo>
                  <a:lnTo>
                    <a:pt x="44350" y="30563"/>
                  </a:lnTo>
                  <a:lnTo>
                    <a:pt x="45402" y="31432"/>
                  </a:lnTo>
                  <a:lnTo>
                    <a:pt x="38854" y="37980"/>
                  </a:lnTo>
                  <a:lnTo>
                    <a:pt x="37705" y="36933"/>
                  </a:lnTo>
                  <a:lnTo>
                    <a:pt x="36531" y="35885"/>
                  </a:lnTo>
                  <a:lnTo>
                    <a:pt x="35331" y="34837"/>
                  </a:lnTo>
                  <a:lnTo>
                    <a:pt x="34104" y="33789"/>
                  </a:lnTo>
                  <a:lnTo>
                    <a:pt x="32851" y="32742"/>
                  </a:lnTo>
                  <a:lnTo>
                    <a:pt x="31572" y="31694"/>
                  </a:lnTo>
                  <a:lnTo>
                    <a:pt x="30266" y="30646"/>
                  </a:lnTo>
                  <a:lnTo>
                    <a:pt x="28935" y="29598"/>
                  </a:lnTo>
                  <a:lnTo>
                    <a:pt x="27577" y="28551"/>
                  </a:lnTo>
                  <a:lnTo>
                    <a:pt x="26193" y="27503"/>
                  </a:lnTo>
                  <a:lnTo>
                    <a:pt x="24971" y="28105"/>
                  </a:lnTo>
                  <a:lnTo>
                    <a:pt x="23749" y="28690"/>
                  </a:lnTo>
                  <a:lnTo>
                    <a:pt x="22526" y="29258"/>
                  </a:lnTo>
                  <a:lnTo>
                    <a:pt x="21304" y="29808"/>
                  </a:lnTo>
                  <a:lnTo>
                    <a:pt x="20081" y="30341"/>
                  </a:lnTo>
                  <a:lnTo>
                    <a:pt x="18859" y="30856"/>
                  </a:lnTo>
                  <a:lnTo>
                    <a:pt x="17637" y="31353"/>
                  </a:lnTo>
                  <a:lnTo>
                    <a:pt x="16414" y="31834"/>
                  </a:lnTo>
                  <a:lnTo>
                    <a:pt x="15192" y="32296"/>
                  </a:lnTo>
                  <a:lnTo>
                    <a:pt x="13969" y="32742"/>
                  </a:lnTo>
                  <a:lnTo>
                    <a:pt x="8731" y="25320"/>
                  </a:lnTo>
                  <a:lnTo>
                    <a:pt x="13825" y="23495"/>
                  </a:lnTo>
                  <a:lnTo>
                    <a:pt x="18807" y="21513"/>
                  </a:lnTo>
                  <a:lnTo>
                    <a:pt x="23674" y="19374"/>
                  </a:lnTo>
                  <a:lnTo>
                    <a:pt x="28428" y="17078"/>
                  </a:lnTo>
                  <a:lnTo>
                    <a:pt x="33069" y="14624"/>
                  </a:lnTo>
                  <a:lnTo>
                    <a:pt x="37596" y="12014"/>
                  </a:lnTo>
                  <a:lnTo>
                    <a:pt x="42010" y="9246"/>
                  </a:lnTo>
                  <a:lnTo>
                    <a:pt x="46310" y="6321"/>
                  </a:lnTo>
                  <a:lnTo>
                    <a:pt x="50497" y="3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8089985" y="2142551"/>
              <a:ext cx="102592" cy="99972"/>
            </a:xfrm>
            <a:custGeom>
              <a:avLst/>
              <a:pathLst>
                <a:path w="102592" h="99972">
                  <a:moveTo>
                    <a:pt x="4802" y="25320"/>
                  </a:moveTo>
                  <a:lnTo>
                    <a:pt x="45402" y="25320"/>
                  </a:lnTo>
                  <a:lnTo>
                    <a:pt x="45402" y="0"/>
                  </a:lnTo>
                  <a:lnTo>
                    <a:pt x="55006" y="0"/>
                  </a:lnTo>
                  <a:lnTo>
                    <a:pt x="55006" y="25320"/>
                  </a:lnTo>
                  <a:lnTo>
                    <a:pt x="97790" y="25320"/>
                  </a:lnTo>
                  <a:lnTo>
                    <a:pt x="97790" y="34051"/>
                  </a:lnTo>
                  <a:lnTo>
                    <a:pt x="56753" y="34051"/>
                  </a:lnTo>
                  <a:lnTo>
                    <a:pt x="59333" y="42080"/>
                  </a:lnTo>
                  <a:lnTo>
                    <a:pt x="62358" y="49576"/>
                  </a:lnTo>
                  <a:lnTo>
                    <a:pt x="65829" y="56539"/>
                  </a:lnTo>
                  <a:lnTo>
                    <a:pt x="69745" y="62969"/>
                  </a:lnTo>
                  <a:lnTo>
                    <a:pt x="74106" y="68867"/>
                  </a:lnTo>
                  <a:lnTo>
                    <a:pt x="78913" y="74233"/>
                  </a:lnTo>
                  <a:lnTo>
                    <a:pt x="84164" y="79065"/>
                  </a:lnTo>
                  <a:lnTo>
                    <a:pt x="89862" y="83365"/>
                  </a:lnTo>
                  <a:lnTo>
                    <a:pt x="96004" y="87133"/>
                  </a:lnTo>
                  <a:lnTo>
                    <a:pt x="102592" y="90368"/>
                  </a:lnTo>
                  <a:lnTo>
                    <a:pt x="97790" y="99972"/>
                  </a:lnTo>
                  <a:lnTo>
                    <a:pt x="91756" y="96855"/>
                  </a:lnTo>
                  <a:lnTo>
                    <a:pt x="86055" y="93267"/>
                  </a:lnTo>
                  <a:lnTo>
                    <a:pt x="80685" y="89207"/>
                  </a:lnTo>
                  <a:lnTo>
                    <a:pt x="75647" y="84675"/>
                  </a:lnTo>
                  <a:lnTo>
                    <a:pt x="70941" y="79672"/>
                  </a:lnTo>
                  <a:lnTo>
                    <a:pt x="66567" y="74198"/>
                  </a:lnTo>
                  <a:lnTo>
                    <a:pt x="62524" y="68252"/>
                  </a:lnTo>
                  <a:lnTo>
                    <a:pt x="58813" y="61834"/>
                  </a:lnTo>
                  <a:lnTo>
                    <a:pt x="55434" y="54945"/>
                  </a:lnTo>
                  <a:lnTo>
                    <a:pt x="52387" y="47585"/>
                  </a:lnTo>
                  <a:lnTo>
                    <a:pt x="50182" y="53845"/>
                  </a:lnTo>
                  <a:lnTo>
                    <a:pt x="47410" y="59878"/>
                  </a:lnTo>
                  <a:lnTo>
                    <a:pt x="44070" y="65685"/>
                  </a:lnTo>
                  <a:lnTo>
                    <a:pt x="40163" y="71264"/>
                  </a:lnTo>
                  <a:lnTo>
                    <a:pt x="35688" y="76616"/>
                  </a:lnTo>
                  <a:lnTo>
                    <a:pt x="30646" y="81741"/>
                  </a:lnTo>
                  <a:lnTo>
                    <a:pt x="25036" y="86640"/>
                  </a:lnTo>
                  <a:lnTo>
                    <a:pt x="18859" y="91311"/>
                  </a:lnTo>
                  <a:lnTo>
                    <a:pt x="12114" y="95755"/>
                  </a:lnTo>
                  <a:lnTo>
                    <a:pt x="4802" y="99972"/>
                  </a:lnTo>
                  <a:lnTo>
                    <a:pt x="0" y="91678"/>
                  </a:lnTo>
                  <a:lnTo>
                    <a:pt x="8072" y="86779"/>
                  </a:lnTo>
                  <a:lnTo>
                    <a:pt x="15349" y="81689"/>
                  </a:lnTo>
                  <a:lnTo>
                    <a:pt x="21832" y="76407"/>
                  </a:lnTo>
                  <a:lnTo>
                    <a:pt x="27520" y="70932"/>
                  </a:lnTo>
                  <a:lnTo>
                    <a:pt x="32414" y="65266"/>
                  </a:lnTo>
                  <a:lnTo>
                    <a:pt x="36514" y="59407"/>
                  </a:lnTo>
                  <a:lnTo>
                    <a:pt x="39818" y="53356"/>
                  </a:lnTo>
                  <a:lnTo>
                    <a:pt x="42329" y="47113"/>
                  </a:lnTo>
                  <a:lnTo>
                    <a:pt x="44044" y="40678"/>
                  </a:lnTo>
                  <a:lnTo>
                    <a:pt x="44965" y="34051"/>
                  </a:lnTo>
                  <a:lnTo>
                    <a:pt x="4802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8201309" y="2144734"/>
              <a:ext cx="38417" cy="97789"/>
            </a:xfrm>
            <a:custGeom>
              <a:avLst/>
              <a:pathLst>
                <a:path w="38417" h="97789">
                  <a:moveTo>
                    <a:pt x="38417" y="0"/>
                  </a:moveTo>
                  <a:lnTo>
                    <a:pt x="38417" y="85129"/>
                  </a:lnTo>
                  <a:lnTo>
                    <a:pt x="38391" y="86236"/>
                  </a:lnTo>
                  <a:lnTo>
                    <a:pt x="38312" y="87286"/>
                  </a:lnTo>
                  <a:lnTo>
                    <a:pt x="38181" y="88279"/>
                  </a:lnTo>
                  <a:lnTo>
                    <a:pt x="37998" y="89215"/>
                  </a:lnTo>
                  <a:lnTo>
                    <a:pt x="37762" y="90095"/>
                  </a:lnTo>
                  <a:lnTo>
                    <a:pt x="37474" y="90918"/>
                  </a:lnTo>
                  <a:lnTo>
                    <a:pt x="37134" y="91684"/>
                  </a:lnTo>
                  <a:lnTo>
                    <a:pt x="36741" y="92394"/>
                  </a:lnTo>
                  <a:lnTo>
                    <a:pt x="36295" y="93046"/>
                  </a:lnTo>
                  <a:lnTo>
                    <a:pt x="35798" y="93642"/>
                  </a:lnTo>
                  <a:lnTo>
                    <a:pt x="35252" y="94181"/>
                  </a:lnTo>
                  <a:lnTo>
                    <a:pt x="34663" y="94664"/>
                  </a:lnTo>
                  <a:lnTo>
                    <a:pt x="34030" y="95089"/>
                  </a:lnTo>
                  <a:lnTo>
                    <a:pt x="33353" y="95458"/>
                  </a:lnTo>
                  <a:lnTo>
                    <a:pt x="32633" y="95770"/>
                  </a:lnTo>
                  <a:lnTo>
                    <a:pt x="31869" y="96026"/>
                  </a:lnTo>
                  <a:lnTo>
                    <a:pt x="31061" y="96224"/>
                  </a:lnTo>
                  <a:lnTo>
                    <a:pt x="30210" y="96366"/>
                  </a:lnTo>
                  <a:lnTo>
                    <a:pt x="29315" y="96451"/>
                  </a:lnTo>
                  <a:lnTo>
                    <a:pt x="28376" y="96480"/>
                  </a:lnTo>
                  <a:lnTo>
                    <a:pt x="27664" y="96475"/>
                  </a:lnTo>
                  <a:lnTo>
                    <a:pt x="26927" y="96462"/>
                  </a:lnTo>
                  <a:lnTo>
                    <a:pt x="26163" y="96441"/>
                  </a:lnTo>
                  <a:lnTo>
                    <a:pt x="25373" y="96410"/>
                  </a:lnTo>
                  <a:lnTo>
                    <a:pt x="24556" y="96371"/>
                  </a:lnTo>
                  <a:lnTo>
                    <a:pt x="23714" y="96323"/>
                  </a:lnTo>
                  <a:lnTo>
                    <a:pt x="22845" y="96266"/>
                  </a:lnTo>
                  <a:lnTo>
                    <a:pt x="21950" y="96200"/>
                  </a:lnTo>
                  <a:lnTo>
                    <a:pt x="21029" y="96126"/>
                  </a:lnTo>
                  <a:lnTo>
                    <a:pt x="20081" y="96043"/>
                  </a:lnTo>
                  <a:lnTo>
                    <a:pt x="17899" y="87749"/>
                  </a:lnTo>
                  <a:lnTo>
                    <a:pt x="18929" y="87914"/>
                  </a:lnTo>
                  <a:lnTo>
                    <a:pt x="19924" y="88063"/>
                  </a:lnTo>
                  <a:lnTo>
                    <a:pt x="20885" y="88194"/>
                  </a:lnTo>
                  <a:lnTo>
                    <a:pt x="21810" y="88307"/>
                  </a:lnTo>
                  <a:lnTo>
                    <a:pt x="22701" y="88403"/>
                  </a:lnTo>
                  <a:lnTo>
                    <a:pt x="23556" y="88482"/>
                  </a:lnTo>
                  <a:lnTo>
                    <a:pt x="24377" y="88543"/>
                  </a:lnTo>
                  <a:lnTo>
                    <a:pt x="25163" y="88587"/>
                  </a:lnTo>
                  <a:lnTo>
                    <a:pt x="25914" y="88613"/>
                  </a:lnTo>
                  <a:lnTo>
                    <a:pt x="26630" y="88622"/>
                  </a:lnTo>
                  <a:lnTo>
                    <a:pt x="27210" y="88561"/>
                  </a:lnTo>
                  <a:lnTo>
                    <a:pt x="27730" y="88377"/>
                  </a:lnTo>
                  <a:lnTo>
                    <a:pt x="28188" y="88072"/>
                  </a:lnTo>
                  <a:lnTo>
                    <a:pt x="28586" y="87644"/>
                  </a:lnTo>
                  <a:lnTo>
                    <a:pt x="28922" y="87094"/>
                  </a:lnTo>
                  <a:lnTo>
                    <a:pt x="29197" y="86421"/>
                  </a:lnTo>
                  <a:lnTo>
                    <a:pt x="29411" y="85627"/>
                  </a:lnTo>
                  <a:lnTo>
                    <a:pt x="29564" y="84710"/>
                  </a:lnTo>
                  <a:lnTo>
                    <a:pt x="29655" y="83671"/>
                  </a:lnTo>
                  <a:lnTo>
                    <a:pt x="29686" y="82510"/>
                  </a:lnTo>
                  <a:lnTo>
                    <a:pt x="29686" y="57626"/>
                  </a:lnTo>
                  <a:lnTo>
                    <a:pt x="15279" y="57626"/>
                  </a:lnTo>
                  <a:lnTo>
                    <a:pt x="15052" y="61878"/>
                  </a:lnTo>
                  <a:lnTo>
                    <a:pt x="14720" y="66078"/>
                  </a:lnTo>
                  <a:lnTo>
                    <a:pt x="14284" y="70225"/>
                  </a:lnTo>
                  <a:lnTo>
                    <a:pt x="13742" y="74320"/>
                  </a:lnTo>
                  <a:lnTo>
                    <a:pt x="13096" y="78362"/>
                  </a:lnTo>
                  <a:lnTo>
                    <a:pt x="12345" y="82353"/>
                  </a:lnTo>
                  <a:lnTo>
                    <a:pt x="11490" y="86290"/>
                  </a:lnTo>
                  <a:lnTo>
                    <a:pt x="10529" y="90176"/>
                  </a:lnTo>
                  <a:lnTo>
                    <a:pt x="9464" y="94009"/>
                  </a:lnTo>
                  <a:lnTo>
                    <a:pt x="8294" y="97789"/>
                  </a:lnTo>
                  <a:lnTo>
                    <a:pt x="0" y="92987"/>
                  </a:lnTo>
                  <a:lnTo>
                    <a:pt x="1327" y="88233"/>
                  </a:lnTo>
                  <a:lnTo>
                    <a:pt x="2514" y="83400"/>
                  </a:lnTo>
                  <a:lnTo>
                    <a:pt x="3562" y="78489"/>
                  </a:lnTo>
                  <a:lnTo>
                    <a:pt x="4470" y="73499"/>
                  </a:lnTo>
                  <a:lnTo>
                    <a:pt x="5238" y="68431"/>
                  </a:lnTo>
                  <a:lnTo>
                    <a:pt x="5867" y="63284"/>
                  </a:lnTo>
                  <a:lnTo>
                    <a:pt x="6356" y="58058"/>
                  </a:lnTo>
                  <a:lnTo>
                    <a:pt x="6705" y="52754"/>
                  </a:lnTo>
                  <a:lnTo>
                    <a:pt x="6915" y="47371"/>
                  </a:lnTo>
                  <a:lnTo>
                    <a:pt x="6984" y="41910"/>
                  </a:lnTo>
                  <a:lnTo>
                    <a:pt x="69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8217025" y="2152592"/>
              <a:ext cx="13970" cy="17462"/>
            </a:xfrm>
            <a:custGeom>
              <a:avLst/>
              <a:pathLst>
                <a:path w="13970" h="17462">
                  <a:moveTo>
                    <a:pt x="0" y="17462"/>
                  </a:moveTo>
                  <a:lnTo>
                    <a:pt x="13970" y="17462"/>
                  </a:lnTo>
                  <a:lnTo>
                    <a:pt x="139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8217025" y="2177476"/>
              <a:ext cx="13970" cy="17462"/>
            </a:xfrm>
            <a:custGeom>
              <a:avLst/>
              <a:pathLst>
                <a:path w="13970" h="17462">
                  <a:moveTo>
                    <a:pt x="0" y="17462"/>
                  </a:moveTo>
                  <a:lnTo>
                    <a:pt x="13970" y="17462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8250640" y="2146917"/>
              <a:ext cx="45839" cy="68103"/>
            </a:xfrm>
            <a:custGeom>
              <a:avLst/>
              <a:pathLst>
                <a:path w="45839" h="68103">
                  <a:moveTo>
                    <a:pt x="0" y="0"/>
                  </a:moveTo>
                  <a:lnTo>
                    <a:pt x="45839" y="0"/>
                  </a:lnTo>
                  <a:lnTo>
                    <a:pt x="45839" y="68103"/>
                  </a:lnTo>
                  <a:lnTo>
                    <a:pt x="0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8259371" y="2155211"/>
              <a:ext cx="28376" cy="21828"/>
            </a:xfrm>
            <a:custGeom>
              <a:avLst/>
              <a:pathLst>
                <a:path w="28376" h="21828">
                  <a:moveTo>
                    <a:pt x="0" y="21828"/>
                  </a:moveTo>
                  <a:lnTo>
                    <a:pt x="28376" y="21828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8259371" y="2185334"/>
              <a:ext cx="28376" cy="21391"/>
            </a:xfrm>
            <a:custGeom>
              <a:avLst/>
              <a:pathLst>
                <a:path w="28376" h="21391">
                  <a:moveTo>
                    <a:pt x="0" y="21391"/>
                  </a:moveTo>
                  <a:lnTo>
                    <a:pt x="28376" y="21391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8243655" y="2228990"/>
              <a:ext cx="60245" cy="8294"/>
            </a:xfrm>
            <a:custGeom>
              <a:avLst/>
              <a:pathLst>
                <a:path w="60245" h="8294">
                  <a:moveTo>
                    <a:pt x="0" y="0"/>
                  </a:moveTo>
                  <a:lnTo>
                    <a:pt x="60245" y="0"/>
                  </a:lnTo>
                  <a:lnTo>
                    <a:pt x="6024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8320490" y="2141241"/>
              <a:ext cx="81637" cy="52824"/>
            </a:xfrm>
            <a:custGeom>
              <a:avLst/>
              <a:pathLst>
                <a:path w="81637" h="52824">
                  <a:moveTo>
                    <a:pt x="44529" y="0"/>
                  </a:moveTo>
                  <a:lnTo>
                    <a:pt x="53260" y="1746"/>
                  </a:lnTo>
                  <a:lnTo>
                    <a:pt x="52553" y="2610"/>
                  </a:lnTo>
                  <a:lnTo>
                    <a:pt x="51828" y="3457"/>
                  </a:lnTo>
                  <a:lnTo>
                    <a:pt x="51086" y="4287"/>
                  </a:lnTo>
                  <a:lnTo>
                    <a:pt x="50326" y="5099"/>
                  </a:lnTo>
                  <a:lnTo>
                    <a:pt x="49549" y="5893"/>
                  </a:lnTo>
                  <a:lnTo>
                    <a:pt x="48755" y="6670"/>
                  </a:lnTo>
                  <a:lnTo>
                    <a:pt x="47943" y="7430"/>
                  </a:lnTo>
                  <a:lnTo>
                    <a:pt x="47113" y="8172"/>
                  </a:lnTo>
                  <a:lnTo>
                    <a:pt x="46266" y="8897"/>
                  </a:lnTo>
                  <a:lnTo>
                    <a:pt x="45402" y="9604"/>
                  </a:lnTo>
                  <a:lnTo>
                    <a:pt x="81637" y="9604"/>
                  </a:lnTo>
                  <a:lnTo>
                    <a:pt x="81637" y="17462"/>
                  </a:lnTo>
                  <a:lnTo>
                    <a:pt x="77791" y="22609"/>
                  </a:lnTo>
                  <a:lnTo>
                    <a:pt x="73063" y="27398"/>
                  </a:lnTo>
                  <a:lnTo>
                    <a:pt x="67453" y="31829"/>
                  </a:lnTo>
                  <a:lnTo>
                    <a:pt x="60961" y="35902"/>
                  </a:lnTo>
                  <a:lnTo>
                    <a:pt x="53588" y="39618"/>
                  </a:lnTo>
                  <a:lnTo>
                    <a:pt x="45332" y="42975"/>
                  </a:lnTo>
                  <a:lnTo>
                    <a:pt x="36195" y="45974"/>
                  </a:lnTo>
                  <a:lnTo>
                    <a:pt x="26176" y="48615"/>
                  </a:lnTo>
                  <a:lnTo>
                    <a:pt x="15275" y="50898"/>
                  </a:lnTo>
                  <a:lnTo>
                    <a:pt x="3492" y="52824"/>
                  </a:lnTo>
                  <a:lnTo>
                    <a:pt x="0" y="44092"/>
                  </a:lnTo>
                  <a:lnTo>
                    <a:pt x="10852" y="42804"/>
                  </a:lnTo>
                  <a:lnTo>
                    <a:pt x="20885" y="41211"/>
                  </a:lnTo>
                  <a:lnTo>
                    <a:pt x="30096" y="39312"/>
                  </a:lnTo>
                  <a:lnTo>
                    <a:pt x="38487" y="37107"/>
                  </a:lnTo>
                  <a:lnTo>
                    <a:pt x="46057" y="34597"/>
                  </a:lnTo>
                  <a:lnTo>
                    <a:pt x="52806" y="31781"/>
                  </a:lnTo>
                  <a:lnTo>
                    <a:pt x="58735" y="28660"/>
                  </a:lnTo>
                  <a:lnTo>
                    <a:pt x="63842" y="25233"/>
                  </a:lnTo>
                  <a:lnTo>
                    <a:pt x="68129" y="21500"/>
                  </a:lnTo>
                  <a:lnTo>
                    <a:pt x="71596" y="17462"/>
                  </a:lnTo>
                  <a:lnTo>
                    <a:pt x="34488" y="17462"/>
                  </a:lnTo>
                  <a:lnTo>
                    <a:pt x="28376" y="20955"/>
                  </a:lnTo>
                  <a:lnTo>
                    <a:pt x="29336" y="21657"/>
                  </a:lnTo>
                  <a:lnTo>
                    <a:pt x="30297" y="22369"/>
                  </a:lnTo>
                  <a:lnTo>
                    <a:pt x="31257" y="23089"/>
                  </a:lnTo>
                  <a:lnTo>
                    <a:pt x="32218" y="23818"/>
                  </a:lnTo>
                  <a:lnTo>
                    <a:pt x="33178" y="24556"/>
                  </a:lnTo>
                  <a:lnTo>
                    <a:pt x="34139" y="25303"/>
                  </a:lnTo>
                  <a:lnTo>
                    <a:pt x="35099" y="26058"/>
                  </a:lnTo>
                  <a:lnTo>
                    <a:pt x="36060" y="26822"/>
                  </a:lnTo>
                  <a:lnTo>
                    <a:pt x="37020" y="27595"/>
                  </a:lnTo>
                  <a:lnTo>
                    <a:pt x="37980" y="28376"/>
                  </a:lnTo>
                  <a:lnTo>
                    <a:pt x="31869" y="34488"/>
                  </a:lnTo>
                  <a:lnTo>
                    <a:pt x="30808" y="33528"/>
                  </a:lnTo>
                  <a:lnTo>
                    <a:pt x="29721" y="32567"/>
                  </a:lnTo>
                  <a:lnTo>
                    <a:pt x="28607" y="31607"/>
                  </a:lnTo>
                  <a:lnTo>
                    <a:pt x="27468" y="30646"/>
                  </a:lnTo>
                  <a:lnTo>
                    <a:pt x="26302" y="29686"/>
                  </a:lnTo>
                  <a:lnTo>
                    <a:pt x="25111" y="28725"/>
                  </a:lnTo>
                  <a:lnTo>
                    <a:pt x="23893" y="27765"/>
                  </a:lnTo>
                  <a:lnTo>
                    <a:pt x="22648" y="26804"/>
                  </a:lnTo>
                  <a:lnTo>
                    <a:pt x="21378" y="25844"/>
                  </a:lnTo>
                  <a:lnTo>
                    <a:pt x="20081" y="24884"/>
                  </a:lnTo>
                  <a:lnTo>
                    <a:pt x="18946" y="25399"/>
                  </a:lnTo>
                  <a:lnTo>
                    <a:pt x="17811" y="25896"/>
                  </a:lnTo>
                  <a:lnTo>
                    <a:pt x="16676" y="26377"/>
                  </a:lnTo>
                  <a:lnTo>
                    <a:pt x="15541" y="26839"/>
                  </a:lnTo>
                  <a:lnTo>
                    <a:pt x="14406" y="27285"/>
                  </a:lnTo>
                  <a:lnTo>
                    <a:pt x="13271" y="27712"/>
                  </a:lnTo>
                  <a:lnTo>
                    <a:pt x="12136" y="28123"/>
                  </a:lnTo>
                  <a:lnTo>
                    <a:pt x="11001" y="28516"/>
                  </a:lnTo>
                  <a:lnTo>
                    <a:pt x="9866" y="28891"/>
                  </a:lnTo>
                  <a:lnTo>
                    <a:pt x="8731" y="29249"/>
                  </a:lnTo>
                  <a:lnTo>
                    <a:pt x="3055" y="23137"/>
                  </a:lnTo>
                  <a:lnTo>
                    <a:pt x="6954" y="21749"/>
                  </a:lnTo>
                  <a:lnTo>
                    <a:pt x="10617" y="20378"/>
                  </a:lnTo>
                  <a:lnTo>
                    <a:pt x="14044" y="19025"/>
                  </a:lnTo>
                  <a:lnTo>
                    <a:pt x="17235" y="17689"/>
                  </a:lnTo>
                  <a:lnTo>
                    <a:pt x="20191" y="16371"/>
                  </a:lnTo>
                  <a:lnTo>
                    <a:pt x="22910" y="15070"/>
                  </a:lnTo>
                  <a:lnTo>
                    <a:pt x="25394" y="13786"/>
                  </a:lnTo>
                  <a:lnTo>
                    <a:pt x="27643" y="12520"/>
                  </a:lnTo>
                  <a:lnTo>
                    <a:pt x="29655" y="11272"/>
                  </a:lnTo>
                  <a:lnTo>
                    <a:pt x="31432" y="10040"/>
                  </a:lnTo>
                  <a:lnTo>
                    <a:pt x="31869" y="9604"/>
                  </a:lnTo>
                  <a:lnTo>
                    <a:pt x="32305" y="9604"/>
                  </a:lnTo>
                  <a:lnTo>
                    <a:pt x="33763" y="8643"/>
                  </a:lnTo>
                  <a:lnTo>
                    <a:pt x="35169" y="7683"/>
                  </a:lnTo>
                  <a:lnTo>
                    <a:pt x="36522" y="6723"/>
                  </a:lnTo>
                  <a:lnTo>
                    <a:pt x="37823" y="5762"/>
                  </a:lnTo>
                  <a:lnTo>
                    <a:pt x="39072" y="4802"/>
                  </a:lnTo>
                  <a:lnTo>
                    <a:pt x="40268" y="3841"/>
                  </a:lnTo>
                  <a:lnTo>
                    <a:pt x="41412" y="2881"/>
                  </a:lnTo>
                  <a:lnTo>
                    <a:pt x="42503" y="1920"/>
                  </a:lnTo>
                  <a:lnTo>
                    <a:pt x="43542" y="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8315688" y="2185334"/>
              <a:ext cx="90368" cy="57626"/>
            </a:xfrm>
            <a:custGeom>
              <a:avLst/>
              <a:pathLst>
                <a:path w="90368" h="57626">
                  <a:moveTo>
                    <a:pt x="54570" y="0"/>
                  </a:moveTo>
                  <a:lnTo>
                    <a:pt x="62428" y="3929"/>
                  </a:lnTo>
                  <a:lnTo>
                    <a:pt x="61900" y="4365"/>
                  </a:lnTo>
                  <a:lnTo>
                    <a:pt x="61363" y="4802"/>
                  </a:lnTo>
                  <a:lnTo>
                    <a:pt x="60817" y="5238"/>
                  </a:lnTo>
                  <a:lnTo>
                    <a:pt x="60263" y="5675"/>
                  </a:lnTo>
                  <a:lnTo>
                    <a:pt x="59699" y="6111"/>
                  </a:lnTo>
                  <a:lnTo>
                    <a:pt x="59128" y="6548"/>
                  </a:lnTo>
                  <a:lnTo>
                    <a:pt x="58547" y="6985"/>
                  </a:lnTo>
                  <a:lnTo>
                    <a:pt x="57958" y="7421"/>
                  </a:lnTo>
                  <a:lnTo>
                    <a:pt x="57359" y="7858"/>
                  </a:lnTo>
                  <a:lnTo>
                    <a:pt x="56753" y="8294"/>
                  </a:lnTo>
                  <a:lnTo>
                    <a:pt x="90368" y="8294"/>
                  </a:lnTo>
                  <a:lnTo>
                    <a:pt x="90368" y="16152"/>
                  </a:lnTo>
                  <a:lnTo>
                    <a:pt x="86042" y="22225"/>
                  </a:lnTo>
                  <a:lnTo>
                    <a:pt x="80746" y="27870"/>
                  </a:lnTo>
                  <a:lnTo>
                    <a:pt x="74481" y="33087"/>
                  </a:lnTo>
                  <a:lnTo>
                    <a:pt x="67248" y="37876"/>
                  </a:lnTo>
                  <a:lnTo>
                    <a:pt x="59045" y="42237"/>
                  </a:lnTo>
                  <a:lnTo>
                    <a:pt x="49872" y="46170"/>
                  </a:lnTo>
                  <a:lnTo>
                    <a:pt x="39731" y="49676"/>
                  </a:lnTo>
                  <a:lnTo>
                    <a:pt x="28621" y="52754"/>
                  </a:lnTo>
                  <a:lnTo>
                    <a:pt x="16541" y="55404"/>
                  </a:lnTo>
                  <a:lnTo>
                    <a:pt x="3492" y="57626"/>
                  </a:lnTo>
                  <a:lnTo>
                    <a:pt x="0" y="48895"/>
                  </a:lnTo>
                  <a:lnTo>
                    <a:pt x="12276" y="47231"/>
                  </a:lnTo>
                  <a:lnTo>
                    <a:pt x="23609" y="45210"/>
                  </a:lnTo>
                  <a:lnTo>
                    <a:pt x="33999" y="42831"/>
                  </a:lnTo>
                  <a:lnTo>
                    <a:pt x="43446" y="40093"/>
                  </a:lnTo>
                  <a:lnTo>
                    <a:pt x="51950" y="36998"/>
                  </a:lnTo>
                  <a:lnTo>
                    <a:pt x="59512" y="33545"/>
                  </a:lnTo>
                  <a:lnTo>
                    <a:pt x="66130" y="29734"/>
                  </a:lnTo>
                  <a:lnTo>
                    <a:pt x="71805" y="25565"/>
                  </a:lnTo>
                  <a:lnTo>
                    <a:pt x="76538" y="21037"/>
                  </a:lnTo>
                  <a:lnTo>
                    <a:pt x="80327" y="16152"/>
                  </a:lnTo>
                  <a:lnTo>
                    <a:pt x="46275" y="16152"/>
                  </a:lnTo>
                  <a:lnTo>
                    <a:pt x="44821" y="17165"/>
                  </a:lnTo>
                  <a:lnTo>
                    <a:pt x="43429" y="18108"/>
                  </a:lnTo>
                  <a:lnTo>
                    <a:pt x="42097" y="18981"/>
                  </a:lnTo>
                  <a:lnTo>
                    <a:pt x="40827" y="19785"/>
                  </a:lnTo>
                  <a:lnTo>
                    <a:pt x="39618" y="20518"/>
                  </a:lnTo>
                  <a:lnTo>
                    <a:pt x="38469" y="21182"/>
                  </a:lnTo>
                  <a:lnTo>
                    <a:pt x="37382" y="21775"/>
                  </a:lnTo>
                  <a:lnTo>
                    <a:pt x="36356" y="22299"/>
                  </a:lnTo>
                  <a:lnTo>
                    <a:pt x="35392" y="22753"/>
                  </a:lnTo>
                  <a:lnTo>
                    <a:pt x="34488" y="23137"/>
                  </a:lnTo>
                  <a:lnTo>
                    <a:pt x="35619" y="23927"/>
                  </a:lnTo>
                  <a:lnTo>
                    <a:pt x="36741" y="24726"/>
                  </a:lnTo>
                  <a:lnTo>
                    <a:pt x="37854" y="25534"/>
                  </a:lnTo>
                  <a:lnTo>
                    <a:pt x="38958" y="26350"/>
                  </a:lnTo>
                  <a:lnTo>
                    <a:pt x="40054" y="27176"/>
                  </a:lnTo>
                  <a:lnTo>
                    <a:pt x="41141" y="28009"/>
                  </a:lnTo>
                  <a:lnTo>
                    <a:pt x="42219" y="28852"/>
                  </a:lnTo>
                  <a:lnTo>
                    <a:pt x="43289" y="29703"/>
                  </a:lnTo>
                  <a:lnTo>
                    <a:pt x="44350" y="30563"/>
                  </a:lnTo>
                  <a:lnTo>
                    <a:pt x="45402" y="31432"/>
                  </a:lnTo>
                  <a:lnTo>
                    <a:pt x="38854" y="37980"/>
                  </a:lnTo>
                  <a:lnTo>
                    <a:pt x="37705" y="36933"/>
                  </a:lnTo>
                  <a:lnTo>
                    <a:pt x="36531" y="35885"/>
                  </a:lnTo>
                  <a:lnTo>
                    <a:pt x="35331" y="34837"/>
                  </a:lnTo>
                  <a:lnTo>
                    <a:pt x="34104" y="33789"/>
                  </a:lnTo>
                  <a:lnTo>
                    <a:pt x="32851" y="32742"/>
                  </a:lnTo>
                  <a:lnTo>
                    <a:pt x="31572" y="31694"/>
                  </a:lnTo>
                  <a:lnTo>
                    <a:pt x="30266" y="30646"/>
                  </a:lnTo>
                  <a:lnTo>
                    <a:pt x="28935" y="29598"/>
                  </a:lnTo>
                  <a:lnTo>
                    <a:pt x="27577" y="28551"/>
                  </a:lnTo>
                  <a:lnTo>
                    <a:pt x="26193" y="27503"/>
                  </a:lnTo>
                  <a:lnTo>
                    <a:pt x="24971" y="28105"/>
                  </a:lnTo>
                  <a:lnTo>
                    <a:pt x="23749" y="28690"/>
                  </a:lnTo>
                  <a:lnTo>
                    <a:pt x="22526" y="29258"/>
                  </a:lnTo>
                  <a:lnTo>
                    <a:pt x="21304" y="29808"/>
                  </a:lnTo>
                  <a:lnTo>
                    <a:pt x="20081" y="30341"/>
                  </a:lnTo>
                  <a:lnTo>
                    <a:pt x="18859" y="30856"/>
                  </a:lnTo>
                  <a:lnTo>
                    <a:pt x="17637" y="31353"/>
                  </a:lnTo>
                  <a:lnTo>
                    <a:pt x="16414" y="31834"/>
                  </a:lnTo>
                  <a:lnTo>
                    <a:pt x="15192" y="32296"/>
                  </a:lnTo>
                  <a:lnTo>
                    <a:pt x="13969" y="32742"/>
                  </a:lnTo>
                  <a:lnTo>
                    <a:pt x="8731" y="25320"/>
                  </a:lnTo>
                  <a:lnTo>
                    <a:pt x="13825" y="23495"/>
                  </a:lnTo>
                  <a:lnTo>
                    <a:pt x="18807" y="21513"/>
                  </a:lnTo>
                  <a:lnTo>
                    <a:pt x="23674" y="19374"/>
                  </a:lnTo>
                  <a:lnTo>
                    <a:pt x="28428" y="17078"/>
                  </a:lnTo>
                  <a:lnTo>
                    <a:pt x="33069" y="14624"/>
                  </a:lnTo>
                  <a:lnTo>
                    <a:pt x="37596" y="12014"/>
                  </a:lnTo>
                  <a:lnTo>
                    <a:pt x="42010" y="9246"/>
                  </a:lnTo>
                  <a:lnTo>
                    <a:pt x="46310" y="6321"/>
                  </a:lnTo>
                  <a:lnTo>
                    <a:pt x="50497" y="3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8425265" y="2142551"/>
              <a:ext cx="102592" cy="99972"/>
            </a:xfrm>
            <a:custGeom>
              <a:avLst/>
              <a:pathLst>
                <a:path w="102592" h="99972">
                  <a:moveTo>
                    <a:pt x="4802" y="25320"/>
                  </a:moveTo>
                  <a:lnTo>
                    <a:pt x="45402" y="25320"/>
                  </a:lnTo>
                  <a:lnTo>
                    <a:pt x="45402" y="0"/>
                  </a:lnTo>
                  <a:lnTo>
                    <a:pt x="55006" y="0"/>
                  </a:lnTo>
                  <a:lnTo>
                    <a:pt x="55006" y="25320"/>
                  </a:lnTo>
                  <a:lnTo>
                    <a:pt x="97790" y="25320"/>
                  </a:lnTo>
                  <a:lnTo>
                    <a:pt x="97790" y="34051"/>
                  </a:lnTo>
                  <a:lnTo>
                    <a:pt x="56753" y="34051"/>
                  </a:lnTo>
                  <a:lnTo>
                    <a:pt x="59333" y="42080"/>
                  </a:lnTo>
                  <a:lnTo>
                    <a:pt x="62358" y="49576"/>
                  </a:lnTo>
                  <a:lnTo>
                    <a:pt x="65829" y="56539"/>
                  </a:lnTo>
                  <a:lnTo>
                    <a:pt x="69745" y="62969"/>
                  </a:lnTo>
                  <a:lnTo>
                    <a:pt x="74106" y="68867"/>
                  </a:lnTo>
                  <a:lnTo>
                    <a:pt x="78913" y="74233"/>
                  </a:lnTo>
                  <a:lnTo>
                    <a:pt x="84164" y="79065"/>
                  </a:lnTo>
                  <a:lnTo>
                    <a:pt x="89862" y="83365"/>
                  </a:lnTo>
                  <a:lnTo>
                    <a:pt x="96004" y="87133"/>
                  </a:lnTo>
                  <a:lnTo>
                    <a:pt x="102592" y="90368"/>
                  </a:lnTo>
                  <a:lnTo>
                    <a:pt x="97790" y="99972"/>
                  </a:lnTo>
                  <a:lnTo>
                    <a:pt x="91756" y="96855"/>
                  </a:lnTo>
                  <a:lnTo>
                    <a:pt x="86055" y="93267"/>
                  </a:lnTo>
                  <a:lnTo>
                    <a:pt x="80685" y="89207"/>
                  </a:lnTo>
                  <a:lnTo>
                    <a:pt x="75647" y="84675"/>
                  </a:lnTo>
                  <a:lnTo>
                    <a:pt x="70941" y="79672"/>
                  </a:lnTo>
                  <a:lnTo>
                    <a:pt x="66567" y="74198"/>
                  </a:lnTo>
                  <a:lnTo>
                    <a:pt x="62524" y="68252"/>
                  </a:lnTo>
                  <a:lnTo>
                    <a:pt x="58813" y="61834"/>
                  </a:lnTo>
                  <a:lnTo>
                    <a:pt x="55434" y="54945"/>
                  </a:lnTo>
                  <a:lnTo>
                    <a:pt x="52387" y="47585"/>
                  </a:lnTo>
                  <a:lnTo>
                    <a:pt x="50182" y="53845"/>
                  </a:lnTo>
                  <a:lnTo>
                    <a:pt x="47410" y="59878"/>
                  </a:lnTo>
                  <a:lnTo>
                    <a:pt x="44070" y="65685"/>
                  </a:lnTo>
                  <a:lnTo>
                    <a:pt x="40163" y="71264"/>
                  </a:lnTo>
                  <a:lnTo>
                    <a:pt x="35688" y="76616"/>
                  </a:lnTo>
                  <a:lnTo>
                    <a:pt x="30646" y="81741"/>
                  </a:lnTo>
                  <a:lnTo>
                    <a:pt x="25036" y="86640"/>
                  </a:lnTo>
                  <a:lnTo>
                    <a:pt x="18859" y="91311"/>
                  </a:lnTo>
                  <a:lnTo>
                    <a:pt x="12114" y="95755"/>
                  </a:lnTo>
                  <a:lnTo>
                    <a:pt x="4802" y="99972"/>
                  </a:lnTo>
                  <a:lnTo>
                    <a:pt x="0" y="91678"/>
                  </a:lnTo>
                  <a:lnTo>
                    <a:pt x="8072" y="86779"/>
                  </a:lnTo>
                  <a:lnTo>
                    <a:pt x="15349" y="81689"/>
                  </a:lnTo>
                  <a:lnTo>
                    <a:pt x="21832" y="76407"/>
                  </a:lnTo>
                  <a:lnTo>
                    <a:pt x="27520" y="70932"/>
                  </a:lnTo>
                  <a:lnTo>
                    <a:pt x="32414" y="65266"/>
                  </a:lnTo>
                  <a:lnTo>
                    <a:pt x="36514" y="59407"/>
                  </a:lnTo>
                  <a:lnTo>
                    <a:pt x="39818" y="53356"/>
                  </a:lnTo>
                  <a:lnTo>
                    <a:pt x="42329" y="47113"/>
                  </a:lnTo>
                  <a:lnTo>
                    <a:pt x="44044" y="40678"/>
                  </a:lnTo>
                  <a:lnTo>
                    <a:pt x="44965" y="34051"/>
                  </a:lnTo>
                  <a:lnTo>
                    <a:pt x="4802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8544447" y="2142987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8537025" y="2164816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5" y="27066"/>
                  </a:lnTo>
                  <a:lnTo>
                    <a:pt x="20955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8563655" y="2165252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69"/>
                  </a:lnTo>
                  <a:lnTo>
                    <a:pt x="6984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980408" y="2329808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978662" y="2366042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8013150" y="2327625"/>
              <a:ext cx="65047" cy="84256"/>
            </a:xfrm>
            <a:custGeom>
              <a:avLst/>
              <a:pathLst>
                <a:path w="65047" h="84256">
                  <a:moveTo>
                    <a:pt x="36671" y="0"/>
                  </a:moveTo>
                  <a:lnTo>
                    <a:pt x="45402" y="0"/>
                  </a:lnTo>
                  <a:lnTo>
                    <a:pt x="45402" y="17025"/>
                  </a:lnTo>
                  <a:lnTo>
                    <a:pt x="65047" y="17025"/>
                  </a:lnTo>
                  <a:lnTo>
                    <a:pt x="65047" y="25320"/>
                  </a:lnTo>
                  <a:lnTo>
                    <a:pt x="45402" y="25320"/>
                  </a:lnTo>
                  <a:lnTo>
                    <a:pt x="45402" y="72905"/>
                  </a:lnTo>
                  <a:lnTo>
                    <a:pt x="45378" y="74093"/>
                  </a:lnTo>
                  <a:lnTo>
                    <a:pt x="45306" y="75210"/>
                  </a:lnTo>
                  <a:lnTo>
                    <a:pt x="45186" y="76258"/>
                  </a:lnTo>
                  <a:lnTo>
                    <a:pt x="45018" y="77236"/>
                  </a:lnTo>
                  <a:lnTo>
                    <a:pt x="44802" y="78144"/>
                  </a:lnTo>
                  <a:lnTo>
                    <a:pt x="44538" y="78982"/>
                  </a:lnTo>
                  <a:lnTo>
                    <a:pt x="44225" y="79751"/>
                  </a:lnTo>
                  <a:lnTo>
                    <a:pt x="43865" y="80449"/>
                  </a:lnTo>
                  <a:lnTo>
                    <a:pt x="43457" y="81078"/>
                  </a:lnTo>
                  <a:lnTo>
                    <a:pt x="43001" y="81637"/>
                  </a:lnTo>
                  <a:lnTo>
                    <a:pt x="42466" y="82134"/>
                  </a:lnTo>
                  <a:lnTo>
                    <a:pt x="41822" y="82580"/>
                  </a:lnTo>
                  <a:lnTo>
                    <a:pt x="41069" y="82973"/>
                  </a:lnTo>
                  <a:lnTo>
                    <a:pt x="40207" y="83313"/>
                  </a:lnTo>
                  <a:lnTo>
                    <a:pt x="39236" y="83601"/>
                  </a:lnTo>
                  <a:lnTo>
                    <a:pt x="38155" y="83837"/>
                  </a:lnTo>
                  <a:lnTo>
                    <a:pt x="36965" y="84020"/>
                  </a:lnTo>
                  <a:lnTo>
                    <a:pt x="35667" y="84151"/>
                  </a:lnTo>
                  <a:lnTo>
                    <a:pt x="34259" y="84230"/>
                  </a:lnTo>
                  <a:lnTo>
                    <a:pt x="32742" y="84256"/>
                  </a:lnTo>
                  <a:lnTo>
                    <a:pt x="31528" y="84234"/>
                  </a:lnTo>
                  <a:lnTo>
                    <a:pt x="30332" y="84169"/>
                  </a:lnTo>
                  <a:lnTo>
                    <a:pt x="29153" y="84060"/>
                  </a:lnTo>
                  <a:lnTo>
                    <a:pt x="27992" y="83907"/>
                  </a:lnTo>
                  <a:lnTo>
                    <a:pt x="26848" y="83710"/>
                  </a:lnTo>
                  <a:lnTo>
                    <a:pt x="25722" y="83470"/>
                  </a:lnTo>
                  <a:lnTo>
                    <a:pt x="24613" y="83186"/>
                  </a:lnTo>
                  <a:lnTo>
                    <a:pt x="23521" y="82859"/>
                  </a:lnTo>
                  <a:lnTo>
                    <a:pt x="22448" y="82488"/>
                  </a:lnTo>
                  <a:lnTo>
                    <a:pt x="21391" y="82073"/>
                  </a:lnTo>
                  <a:lnTo>
                    <a:pt x="19645" y="73342"/>
                  </a:lnTo>
                  <a:lnTo>
                    <a:pt x="20784" y="73840"/>
                  </a:lnTo>
                  <a:lnTo>
                    <a:pt x="21932" y="74285"/>
                  </a:lnTo>
                  <a:lnTo>
                    <a:pt x="23089" y="74678"/>
                  </a:lnTo>
                  <a:lnTo>
                    <a:pt x="24255" y="75018"/>
                  </a:lnTo>
                  <a:lnTo>
                    <a:pt x="25429" y="75307"/>
                  </a:lnTo>
                  <a:lnTo>
                    <a:pt x="26612" y="75542"/>
                  </a:lnTo>
                  <a:lnTo>
                    <a:pt x="27804" y="75726"/>
                  </a:lnTo>
                  <a:lnTo>
                    <a:pt x="29005" y="75857"/>
                  </a:lnTo>
                  <a:lnTo>
                    <a:pt x="30214" y="75935"/>
                  </a:lnTo>
                  <a:lnTo>
                    <a:pt x="31432" y="75961"/>
                  </a:lnTo>
                  <a:lnTo>
                    <a:pt x="32024" y="75950"/>
                  </a:lnTo>
                  <a:lnTo>
                    <a:pt x="32576" y="75918"/>
                  </a:lnTo>
                  <a:lnTo>
                    <a:pt x="33089" y="75863"/>
                  </a:lnTo>
                  <a:lnTo>
                    <a:pt x="33562" y="75787"/>
                  </a:lnTo>
                  <a:lnTo>
                    <a:pt x="33997" y="75689"/>
                  </a:lnTo>
                  <a:lnTo>
                    <a:pt x="34392" y="75568"/>
                  </a:lnTo>
                  <a:lnTo>
                    <a:pt x="34748" y="75427"/>
                  </a:lnTo>
                  <a:lnTo>
                    <a:pt x="35064" y="75263"/>
                  </a:lnTo>
                  <a:lnTo>
                    <a:pt x="35341" y="75077"/>
                  </a:lnTo>
                  <a:lnTo>
                    <a:pt x="35579" y="74870"/>
                  </a:lnTo>
                  <a:lnTo>
                    <a:pt x="35787" y="74632"/>
                  </a:lnTo>
                  <a:lnTo>
                    <a:pt x="35972" y="74355"/>
                  </a:lnTo>
                  <a:lnTo>
                    <a:pt x="36136" y="74038"/>
                  </a:lnTo>
                  <a:lnTo>
                    <a:pt x="36278" y="73683"/>
                  </a:lnTo>
                  <a:lnTo>
                    <a:pt x="36398" y="73287"/>
                  </a:lnTo>
                  <a:lnTo>
                    <a:pt x="36496" y="72853"/>
                  </a:lnTo>
                  <a:lnTo>
                    <a:pt x="36573" y="72379"/>
                  </a:lnTo>
                  <a:lnTo>
                    <a:pt x="36627" y="71866"/>
                  </a:lnTo>
                  <a:lnTo>
                    <a:pt x="36660" y="71314"/>
                  </a:lnTo>
                  <a:lnTo>
                    <a:pt x="36671" y="70723"/>
                  </a:lnTo>
                  <a:lnTo>
                    <a:pt x="36671" y="25320"/>
                  </a:lnTo>
                  <a:lnTo>
                    <a:pt x="0" y="25320"/>
                  </a:lnTo>
                  <a:lnTo>
                    <a:pt x="0" y="17025"/>
                  </a:lnTo>
                  <a:lnTo>
                    <a:pt x="36671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8015333" y="2361677"/>
              <a:ext cx="19208" cy="29249"/>
            </a:xfrm>
            <a:custGeom>
              <a:avLst/>
              <a:pathLst>
                <a:path w="19208" h="29249">
                  <a:moveTo>
                    <a:pt x="8731" y="0"/>
                  </a:moveTo>
                  <a:lnTo>
                    <a:pt x="10093" y="2383"/>
                  </a:lnTo>
                  <a:lnTo>
                    <a:pt x="11385" y="4819"/>
                  </a:lnTo>
                  <a:lnTo>
                    <a:pt x="12607" y="7308"/>
                  </a:lnTo>
                  <a:lnTo>
                    <a:pt x="13760" y="9848"/>
                  </a:lnTo>
                  <a:lnTo>
                    <a:pt x="14843" y="12442"/>
                  </a:lnTo>
                  <a:lnTo>
                    <a:pt x="15855" y="15087"/>
                  </a:lnTo>
                  <a:lnTo>
                    <a:pt x="16798" y="17785"/>
                  </a:lnTo>
                  <a:lnTo>
                    <a:pt x="17672" y="20535"/>
                  </a:lnTo>
                  <a:lnTo>
                    <a:pt x="18475" y="23338"/>
                  </a:lnTo>
                  <a:lnTo>
                    <a:pt x="19208" y="26193"/>
                  </a:lnTo>
                  <a:lnTo>
                    <a:pt x="10040" y="29249"/>
                  </a:lnTo>
                  <a:lnTo>
                    <a:pt x="9311" y="26311"/>
                  </a:lnTo>
                  <a:lnTo>
                    <a:pt x="8521" y="23434"/>
                  </a:lnTo>
                  <a:lnTo>
                    <a:pt x="7670" y="20618"/>
                  </a:lnTo>
                  <a:lnTo>
                    <a:pt x="6757" y="17864"/>
                  </a:lnTo>
                  <a:lnTo>
                    <a:pt x="5784" y="15170"/>
                  </a:lnTo>
                  <a:lnTo>
                    <a:pt x="4749" y="12538"/>
                  </a:lnTo>
                  <a:lnTo>
                    <a:pt x="3654" y="9966"/>
                  </a:lnTo>
                  <a:lnTo>
                    <a:pt x="2497" y="7456"/>
                  </a:lnTo>
                  <a:lnTo>
                    <a:pt x="1279" y="500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8089549" y="2326752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8111377" y="2346834"/>
              <a:ext cx="76398" cy="33178"/>
            </a:xfrm>
            <a:custGeom>
              <a:avLst/>
              <a:pathLst>
                <a:path w="76398" h="33178">
                  <a:moveTo>
                    <a:pt x="0" y="8294"/>
                  </a:moveTo>
                  <a:lnTo>
                    <a:pt x="16589" y="8294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8294"/>
                  </a:lnTo>
                  <a:lnTo>
                    <a:pt x="51514" y="8294"/>
                  </a:lnTo>
                  <a:lnTo>
                    <a:pt x="51514" y="0"/>
                  </a:lnTo>
                  <a:lnTo>
                    <a:pt x="59809" y="0"/>
                  </a:lnTo>
                  <a:lnTo>
                    <a:pt x="59809" y="8294"/>
                  </a:lnTo>
                  <a:lnTo>
                    <a:pt x="76398" y="8294"/>
                  </a:lnTo>
                  <a:lnTo>
                    <a:pt x="76398" y="15716"/>
                  </a:lnTo>
                  <a:lnTo>
                    <a:pt x="59809" y="15716"/>
                  </a:lnTo>
                  <a:lnTo>
                    <a:pt x="59809" y="33178"/>
                  </a:lnTo>
                  <a:lnTo>
                    <a:pt x="16589" y="33178"/>
                  </a:lnTo>
                  <a:lnTo>
                    <a:pt x="16589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8136261" y="2362550"/>
              <a:ext cx="26630" cy="10040"/>
            </a:xfrm>
            <a:custGeom>
              <a:avLst/>
              <a:pathLst>
                <a:path w="26630" h="10040">
                  <a:moveTo>
                    <a:pt x="26630" y="10040"/>
                  </a:moveTo>
                  <a:lnTo>
                    <a:pt x="26630" y="0"/>
                  </a:lnTo>
                  <a:lnTo>
                    <a:pt x="0" y="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8106574" y="2387434"/>
              <a:ext cx="85129" cy="40600"/>
            </a:xfrm>
            <a:custGeom>
              <a:avLst/>
              <a:pathLst>
                <a:path w="85129" h="40600">
                  <a:moveTo>
                    <a:pt x="9167" y="0"/>
                  </a:moveTo>
                  <a:lnTo>
                    <a:pt x="74215" y="0"/>
                  </a:lnTo>
                  <a:lnTo>
                    <a:pt x="74215" y="6548"/>
                  </a:lnTo>
                  <a:lnTo>
                    <a:pt x="72665" y="8700"/>
                  </a:lnTo>
                  <a:lnTo>
                    <a:pt x="70985" y="10791"/>
                  </a:lnTo>
                  <a:lnTo>
                    <a:pt x="69173" y="12821"/>
                  </a:lnTo>
                  <a:lnTo>
                    <a:pt x="67230" y="14790"/>
                  </a:lnTo>
                  <a:lnTo>
                    <a:pt x="65156" y="16698"/>
                  </a:lnTo>
                  <a:lnTo>
                    <a:pt x="62952" y="18545"/>
                  </a:lnTo>
                  <a:lnTo>
                    <a:pt x="60616" y="20330"/>
                  </a:lnTo>
                  <a:lnTo>
                    <a:pt x="58150" y="22055"/>
                  </a:lnTo>
                  <a:lnTo>
                    <a:pt x="55552" y="23718"/>
                  </a:lnTo>
                  <a:lnTo>
                    <a:pt x="52824" y="25320"/>
                  </a:lnTo>
                  <a:lnTo>
                    <a:pt x="55268" y="26241"/>
                  </a:lnTo>
                  <a:lnTo>
                    <a:pt x="57888" y="27084"/>
                  </a:lnTo>
                  <a:lnTo>
                    <a:pt x="60682" y="27848"/>
                  </a:lnTo>
                  <a:lnTo>
                    <a:pt x="63650" y="28533"/>
                  </a:lnTo>
                  <a:lnTo>
                    <a:pt x="66794" y="29140"/>
                  </a:lnTo>
                  <a:lnTo>
                    <a:pt x="70111" y="29668"/>
                  </a:lnTo>
                  <a:lnTo>
                    <a:pt x="73604" y="30118"/>
                  </a:lnTo>
                  <a:lnTo>
                    <a:pt x="77271" y="30489"/>
                  </a:lnTo>
                  <a:lnTo>
                    <a:pt x="81113" y="30782"/>
                  </a:lnTo>
                  <a:lnTo>
                    <a:pt x="85129" y="30995"/>
                  </a:lnTo>
                  <a:lnTo>
                    <a:pt x="82510" y="39727"/>
                  </a:lnTo>
                  <a:lnTo>
                    <a:pt x="77629" y="39478"/>
                  </a:lnTo>
                  <a:lnTo>
                    <a:pt x="72940" y="39081"/>
                  </a:lnTo>
                  <a:lnTo>
                    <a:pt x="68444" y="38535"/>
                  </a:lnTo>
                  <a:lnTo>
                    <a:pt x="64139" y="37841"/>
                  </a:lnTo>
                  <a:lnTo>
                    <a:pt x="60027" y="36998"/>
                  </a:lnTo>
                  <a:lnTo>
                    <a:pt x="56107" y="36007"/>
                  </a:lnTo>
                  <a:lnTo>
                    <a:pt x="52378" y="34868"/>
                  </a:lnTo>
                  <a:lnTo>
                    <a:pt x="48842" y="33580"/>
                  </a:lnTo>
                  <a:lnTo>
                    <a:pt x="45498" y="32144"/>
                  </a:lnTo>
                  <a:lnTo>
                    <a:pt x="42346" y="30559"/>
                  </a:lnTo>
                  <a:lnTo>
                    <a:pt x="39067" y="31838"/>
                  </a:lnTo>
                  <a:lnTo>
                    <a:pt x="35693" y="33056"/>
                  </a:lnTo>
                  <a:lnTo>
                    <a:pt x="32222" y="34213"/>
                  </a:lnTo>
                  <a:lnTo>
                    <a:pt x="28655" y="35309"/>
                  </a:lnTo>
                  <a:lnTo>
                    <a:pt x="24993" y="36343"/>
                  </a:lnTo>
                  <a:lnTo>
                    <a:pt x="21234" y="37317"/>
                  </a:lnTo>
                  <a:lnTo>
                    <a:pt x="17379" y="38229"/>
                  </a:lnTo>
                  <a:lnTo>
                    <a:pt x="13428" y="39081"/>
                  </a:lnTo>
                  <a:lnTo>
                    <a:pt x="9381" y="39871"/>
                  </a:lnTo>
                  <a:lnTo>
                    <a:pt x="5238" y="40600"/>
                  </a:lnTo>
                  <a:lnTo>
                    <a:pt x="0" y="32742"/>
                  </a:lnTo>
                  <a:lnTo>
                    <a:pt x="3867" y="32196"/>
                  </a:lnTo>
                  <a:lnTo>
                    <a:pt x="7613" y="31607"/>
                  </a:lnTo>
                  <a:lnTo>
                    <a:pt x="11237" y="30974"/>
                  </a:lnTo>
                  <a:lnTo>
                    <a:pt x="14738" y="30297"/>
                  </a:lnTo>
                  <a:lnTo>
                    <a:pt x="18117" y="29577"/>
                  </a:lnTo>
                  <a:lnTo>
                    <a:pt x="21374" y="28813"/>
                  </a:lnTo>
                  <a:lnTo>
                    <a:pt x="24508" y="28005"/>
                  </a:lnTo>
                  <a:lnTo>
                    <a:pt x="27520" y="27154"/>
                  </a:lnTo>
                  <a:lnTo>
                    <a:pt x="30410" y="26259"/>
                  </a:lnTo>
                  <a:lnTo>
                    <a:pt x="33178" y="25320"/>
                  </a:lnTo>
                  <a:lnTo>
                    <a:pt x="31188" y="23962"/>
                  </a:lnTo>
                  <a:lnTo>
                    <a:pt x="29232" y="22509"/>
                  </a:lnTo>
                  <a:lnTo>
                    <a:pt x="27311" y="20959"/>
                  </a:lnTo>
                  <a:lnTo>
                    <a:pt x="25425" y="19313"/>
                  </a:lnTo>
                  <a:lnTo>
                    <a:pt x="23574" y="17571"/>
                  </a:lnTo>
                  <a:lnTo>
                    <a:pt x="21758" y="15733"/>
                  </a:lnTo>
                  <a:lnTo>
                    <a:pt x="19977" y="13799"/>
                  </a:lnTo>
                  <a:lnTo>
                    <a:pt x="18230" y="11769"/>
                  </a:lnTo>
                  <a:lnTo>
                    <a:pt x="16519" y="9643"/>
                  </a:lnTo>
                  <a:lnTo>
                    <a:pt x="14843" y="7421"/>
                  </a:lnTo>
                  <a:lnTo>
                    <a:pt x="9167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8132332" y="2394856"/>
              <a:ext cx="35798" cy="13533"/>
            </a:xfrm>
            <a:custGeom>
              <a:avLst/>
              <a:pathLst>
                <a:path w="35798" h="13533">
                  <a:moveTo>
                    <a:pt x="0" y="0"/>
                  </a:moveTo>
                  <a:lnTo>
                    <a:pt x="1667" y="1785"/>
                  </a:lnTo>
                  <a:lnTo>
                    <a:pt x="3352" y="3475"/>
                  </a:lnTo>
                  <a:lnTo>
                    <a:pt x="5055" y="5068"/>
                  </a:lnTo>
                  <a:lnTo>
                    <a:pt x="6775" y="6565"/>
                  </a:lnTo>
                  <a:lnTo>
                    <a:pt x="8512" y="7967"/>
                  </a:lnTo>
                  <a:lnTo>
                    <a:pt x="10267" y="9272"/>
                  </a:lnTo>
                  <a:lnTo>
                    <a:pt x="12040" y="10481"/>
                  </a:lnTo>
                  <a:lnTo>
                    <a:pt x="13830" y="11595"/>
                  </a:lnTo>
                  <a:lnTo>
                    <a:pt x="15637" y="12612"/>
                  </a:lnTo>
                  <a:lnTo>
                    <a:pt x="17462" y="13533"/>
                  </a:lnTo>
                  <a:lnTo>
                    <a:pt x="19688" y="12376"/>
                  </a:lnTo>
                  <a:lnTo>
                    <a:pt x="21828" y="11176"/>
                  </a:lnTo>
                  <a:lnTo>
                    <a:pt x="23879" y="9931"/>
                  </a:lnTo>
                  <a:lnTo>
                    <a:pt x="25844" y="8643"/>
                  </a:lnTo>
                  <a:lnTo>
                    <a:pt x="27721" y="7312"/>
                  </a:lnTo>
                  <a:lnTo>
                    <a:pt x="29511" y="5937"/>
                  </a:lnTo>
                  <a:lnTo>
                    <a:pt x="31214" y="4518"/>
                  </a:lnTo>
                  <a:lnTo>
                    <a:pt x="32829" y="3055"/>
                  </a:lnTo>
                  <a:lnTo>
                    <a:pt x="34357" y="1549"/>
                  </a:lnTo>
                  <a:lnTo>
                    <a:pt x="357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8201745" y="2327188"/>
              <a:ext cx="37980" cy="100409"/>
            </a:xfrm>
            <a:custGeom>
              <a:avLst/>
              <a:pathLst>
                <a:path w="37980" h="100409">
                  <a:moveTo>
                    <a:pt x="2182" y="18335"/>
                  </a:moveTo>
                  <a:lnTo>
                    <a:pt x="16589" y="18335"/>
                  </a:lnTo>
                  <a:lnTo>
                    <a:pt x="16589" y="0"/>
                  </a:lnTo>
                  <a:lnTo>
                    <a:pt x="25320" y="0"/>
                  </a:lnTo>
                  <a:lnTo>
                    <a:pt x="25320" y="18335"/>
                  </a:lnTo>
                  <a:lnTo>
                    <a:pt x="37544" y="18335"/>
                  </a:lnTo>
                  <a:lnTo>
                    <a:pt x="37544" y="26630"/>
                  </a:lnTo>
                  <a:lnTo>
                    <a:pt x="25320" y="26630"/>
                  </a:lnTo>
                  <a:lnTo>
                    <a:pt x="25320" y="48458"/>
                  </a:lnTo>
                  <a:lnTo>
                    <a:pt x="26455" y="48017"/>
                  </a:lnTo>
                  <a:lnTo>
                    <a:pt x="27590" y="47567"/>
                  </a:lnTo>
                  <a:lnTo>
                    <a:pt x="28725" y="47109"/>
                  </a:lnTo>
                  <a:lnTo>
                    <a:pt x="29860" y="46642"/>
                  </a:lnTo>
                  <a:lnTo>
                    <a:pt x="30995" y="46166"/>
                  </a:lnTo>
                  <a:lnTo>
                    <a:pt x="32131" y="45681"/>
                  </a:lnTo>
                  <a:lnTo>
                    <a:pt x="33266" y="45188"/>
                  </a:lnTo>
                  <a:lnTo>
                    <a:pt x="34401" y="44686"/>
                  </a:lnTo>
                  <a:lnTo>
                    <a:pt x="35536" y="44175"/>
                  </a:lnTo>
                  <a:lnTo>
                    <a:pt x="36671" y="43656"/>
                  </a:lnTo>
                  <a:lnTo>
                    <a:pt x="37980" y="51514"/>
                  </a:lnTo>
                  <a:lnTo>
                    <a:pt x="36754" y="52208"/>
                  </a:lnTo>
                  <a:lnTo>
                    <a:pt x="35518" y="52893"/>
                  </a:lnTo>
                  <a:lnTo>
                    <a:pt x="34274" y="53570"/>
                  </a:lnTo>
                  <a:lnTo>
                    <a:pt x="33021" y="54238"/>
                  </a:lnTo>
                  <a:lnTo>
                    <a:pt x="31759" y="54897"/>
                  </a:lnTo>
                  <a:lnTo>
                    <a:pt x="30489" y="55548"/>
                  </a:lnTo>
                  <a:lnTo>
                    <a:pt x="29210" y="56189"/>
                  </a:lnTo>
                  <a:lnTo>
                    <a:pt x="27922" y="56822"/>
                  </a:lnTo>
                  <a:lnTo>
                    <a:pt x="26625" y="57447"/>
                  </a:lnTo>
                  <a:lnTo>
                    <a:pt x="25320" y="58062"/>
                  </a:lnTo>
                  <a:lnTo>
                    <a:pt x="25320" y="88622"/>
                  </a:lnTo>
                  <a:lnTo>
                    <a:pt x="25298" y="89892"/>
                  </a:lnTo>
                  <a:lnTo>
                    <a:pt x="25233" y="91084"/>
                  </a:lnTo>
                  <a:lnTo>
                    <a:pt x="25124" y="92197"/>
                  </a:lnTo>
                  <a:lnTo>
                    <a:pt x="24971" y="93232"/>
                  </a:lnTo>
                  <a:lnTo>
                    <a:pt x="24774" y="94188"/>
                  </a:lnTo>
                  <a:lnTo>
                    <a:pt x="24534" y="95065"/>
                  </a:lnTo>
                  <a:lnTo>
                    <a:pt x="24251" y="95864"/>
                  </a:lnTo>
                  <a:lnTo>
                    <a:pt x="23923" y="96585"/>
                  </a:lnTo>
                  <a:lnTo>
                    <a:pt x="23552" y="97226"/>
                  </a:lnTo>
                  <a:lnTo>
                    <a:pt x="23137" y="97789"/>
                  </a:lnTo>
                  <a:lnTo>
                    <a:pt x="22670" y="98287"/>
                  </a:lnTo>
                  <a:lnTo>
                    <a:pt x="22142" y="98732"/>
                  </a:lnTo>
                  <a:lnTo>
                    <a:pt x="21553" y="99125"/>
                  </a:lnTo>
                  <a:lnTo>
                    <a:pt x="20902" y="99466"/>
                  </a:lnTo>
                  <a:lnTo>
                    <a:pt x="20191" y="99754"/>
                  </a:lnTo>
                  <a:lnTo>
                    <a:pt x="19418" y="99990"/>
                  </a:lnTo>
                  <a:lnTo>
                    <a:pt x="18584" y="100173"/>
                  </a:lnTo>
                  <a:lnTo>
                    <a:pt x="17689" y="100304"/>
                  </a:lnTo>
                  <a:lnTo>
                    <a:pt x="16733" y="100383"/>
                  </a:lnTo>
                  <a:lnTo>
                    <a:pt x="15716" y="100409"/>
                  </a:lnTo>
                  <a:lnTo>
                    <a:pt x="14502" y="100396"/>
                  </a:lnTo>
                  <a:lnTo>
                    <a:pt x="13306" y="100356"/>
                  </a:lnTo>
                  <a:lnTo>
                    <a:pt x="12127" y="100291"/>
                  </a:lnTo>
                  <a:lnTo>
                    <a:pt x="10966" y="100199"/>
                  </a:lnTo>
                  <a:lnTo>
                    <a:pt x="9822" y="100081"/>
                  </a:lnTo>
                  <a:lnTo>
                    <a:pt x="8696" y="99937"/>
                  </a:lnTo>
                  <a:lnTo>
                    <a:pt x="7587" y="99767"/>
                  </a:lnTo>
                  <a:lnTo>
                    <a:pt x="6496" y="99571"/>
                  </a:lnTo>
                  <a:lnTo>
                    <a:pt x="5422" y="99348"/>
                  </a:lnTo>
                  <a:lnTo>
                    <a:pt x="4365" y="99099"/>
                  </a:lnTo>
                  <a:lnTo>
                    <a:pt x="2619" y="89931"/>
                  </a:lnTo>
                  <a:lnTo>
                    <a:pt x="3758" y="90263"/>
                  </a:lnTo>
                  <a:lnTo>
                    <a:pt x="4906" y="90560"/>
                  </a:lnTo>
                  <a:lnTo>
                    <a:pt x="6063" y="90822"/>
                  </a:lnTo>
                  <a:lnTo>
                    <a:pt x="7229" y="91049"/>
                  </a:lnTo>
                  <a:lnTo>
                    <a:pt x="8403" y="91241"/>
                  </a:lnTo>
                  <a:lnTo>
                    <a:pt x="9586" y="91398"/>
                  </a:lnTo>
                  <a:lnTo>
                    <a:pt x="10778" y="91520"/>
                  </a:lnTo>
                  <a:lnTo>
                    <a:pt x="11979" y="91608"/>
                  </a:lnTo>
                  <a:lnTo>
                    <a:pt x="13188" y="91660"/>
                  </a:lnTo>
                  <a:lnTo>
                    <a:pt x="14406" y="91678"/>
                  </a:lnTo>
                  <a:lnTo>
                    <a:pt x="14821" y="91625"/>
                  </a:lnTo>
                  <a:lnTo>
                    <a:pt x="15192" y="91468"/>
                  </a:lnTo>
                  <a:lnTo>
                    <a:pt x="15519" y="91206"/>
                  </a:lnTo>
                  <a:lnTo>
                    <a:pt x="15803" y="90839"/>
                  </a:lnTo>
                  <a:lnTo>
                    <a:pt x="16043" y="90368"/>
                  </a:lnTo>
                  <a:lnTo>
                    <a:pt x="16240" y="89792"/>
                  </a:lnTo>
                  <a:lnTo>
                    <a:pt x="16392" y="89111"/>
                  </a:lnTo>
                  <a:lnTo>
                    <a:pt x="16502" y="88325"/>
                  </a:lnTo>
                  <a:lnTo>
                    <a:pt x="16567" y="87434"/>
                  </a:lnTo>
                  <a:lnTo>
                    <a:pt x="16589" y="86439"/>
                  </a:lnTo>
                  <a:lnTo>
                    <a:pt x="16589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6589" y="52387"/>
                  </a:lnTo>
                  <a:lnTo>
                    <a:pt x="16589" y="26630"/>
                  </a:lnTo>
                  <a:lnTo>
                    <a:pt x="2182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8231868" y="2326752"/>
              <a:ext cx="70723" cy="101719"/>
            </a:xfrm>
            <a:custGeom>
              <a:avLst/>
              <a:pathLst>
                <a:path w="70723" h="101719">
                  <a:moveTo>
                    <a:pt x="11787" y="19645"/>
                  </a:moveTo>
                  <a:lnTo>
                    <a:pt x="23137" y="19645"/>
                  </a:lnTo>
                  <a:lnTo>
                    <a:pt x="23391" y="17798"/>
                  </a:lnTo>
                  <a:lnTo>
                    <a:pt x="23626" y="15925"/>
                  </a:lnTo>
                  <a:lnTo>
                    <a:pt x="23845" y="14026"/>
                  </a:lnTo>
                  <a:lnTo>
                    <a:pt x="24045" y="12101"/>
                  </a:lnTo>
                  <a:lnTo>
                    <a:pt x="24229" y="10150"/>
                  </a:lnTo>
                  <a:lnTo>
                    <a:pt x="24395" y="8172"/>
                  </a:lnTo>
                  <a:lnTo>
                    <a:pt x="24543" y="6168"/>
                  </a:lnTo>
                  <a:lnTo>
                    <a:pt x="24674" y="4138"/>
                  </a:lnTo>
                  <a:lnTo>
                    <a:pt x="24788" y="2082"/>
                  </a:lnTo>
                  <a:lnTo>
                    <a:pt x="24884" y="0"/>
                  </a:lnTo>
                  <a:lnTo>
                    <a:pt x="34051" y="873"/>
                  </a:lnTo>
                  <a:lnTo>
                    <a:pt x="32305" y="19645"/>
                  </a:lnTo>
                  <a:lnTo>
                    <a:pt x="69413" y="19645"/>
                  </a:lnTo>
                  <a:lnTo>
                    <a:pt x="69413" y="27940"/>
                  </a:lnTo>
                  <a:lnTo>
                    <a:pt x="31432" y="27940"/>
                  </a:lnTo>
                  <a:lnTo>
                    <a:pt x="28813" y="42783"/>
                  </a:lnTo>
                  <a:lnTo>
                    <a:pt x="61555" y="42783"/>
                  </a:lnTo>
                  <a:lnTo>
                    <a:pt x="61092" y="47493"/>
                  </a:lnTo>
                  <a:lnTo>
                    <a:pt x="60402" y="52020"/>
                  </a:lnTo>
                  <a:lnTo>
                    <a:pt x="59486" y="56364"/>
                  </a:lnTo>
                  <a:lnTo>
                    <a:pt x="58342" y="60525"/>
                  </a:lnTo>
                  <a:lnTo>
                    <a:pt x="56971" y="64502"/>
                  </a:lnTo>
                  <a:lnTo>
                    <a:pt x="55373" y="68295"/>
                  </a:lnTo>
                  <a:lnTo>
                    <a:pt x="53548" y="71906"/>
                  </a:lnTo>
                  <a:lnTo>
                    <a:pt x="51496" y="75333"/>
                  </a:lnTo>
                  <a:lnTo>
                    <a:pt x="49218" y="78576"/>
                  </a:lnTo>
                  <a:lnTo>
                    <a:pt x="46712" y="81637"/>
                  </a:lnTo>
                  <a:lnTo>
                    <a:pt x="48602" y="82929"/>
                  </a:lnTo>
                  <a:lnTo>
                    <a:pt x="50606" y="84186"/>
                  </a:lnTo>
                  <a:lnTo>
                    <a:pt x="52723" y="85409"/>
                  </a:lnTo>
                  <a:lnTo>
                    <a:pt x="54954" y="86596"/>
                  </a:lnTo>
                  <a:lnTo>
                    <a:pt x="57298" y="87749"/>
                  </a:lnTo>
                  <a:lnTo>
                    <a:pt x="59756" y="88866"/>
                  </a:lnTo>
                  <a:lnTo>
                    <a:pt x="62328" y="89949"/>
                  </a:lnTo>
                  <a:lnTo>
                    <a:pt x="65012" y="90997"/>
                  </a:lnTo>
                  <a:lnTo>
                    <a:pt x="67811" y="92009"/>
                  </a:lnTo>
                  <a:lnTo>
                    <a:pt x="70723" y="92987"/>
                  </a:lnTo>
                  <a:lnTo>
                    <a:pt x="64174" y="100845"/>
                  </a:lnTo>
                  <a:lnTo>
                    <a:pt x="61498" y="99771"/>
                  </a:lnTo>
                  <a:lnTo>
                    <a:pt x="58883" y="98645"/>
                  </a:lnTo>
                  <a:lnTo>
                    <a:pt x="56329" y="97466"/>
                  </a:lnTo>
                  <a:lnTo>
                    <a:pt x="53836" y="96235"/>
                  </a:lnTo>
                  <a:lnTo>
                    <a:pt x="51405" y="94952"/>
                  </a:lnTo>
                  <a:lnTo>
                    <a:pt x="49034" y="93616"/>
                  </a:lnTo>
                  <a:lnTo>
                    <a:pt x="46725" y="92228"/>
                  </a:lnTo>
                  <a:lnTo>
                    <a:pt x="44476" y="90787"/>
                  </a:lnTo>
                  <a:lnTo>
                    <a:pt x="42289" y="89294"/>
                  </a:lnTo>
                  <a:lnTo>
                    <a:pt x="40163" y="87749"/>
                  </a:lnTo>
                  <a:lnTo>
                    <a:pt x="38107" y="89460"/>
                  </a:lnTo>
                  <a:lnTo>
                    <a:pt x="35955" y="91101"/>
                  </a:lnTo>
                  <a:lnTo>
                    <a:pt x="33706" y="92673"/>
                  </a:lnTo>
                  <a:lnTo>
                    <a:pt x="31362" y="94175"/>
                  </a:lnTo>
                  <a:lnTo>
                    <a:pt x="28922" y="95607"/>
                  </a:lnTo>
                  <a:lnTo>
                    <a:pt x="26385" y="96969"/>
                  </a:lnTo>
                  <a:lnTo>
                    <a:pt x="23753" y="98261"/>
                  </a:lnTo>
                  <a:lnTo>
                    <a:pt x="21024" y="99483"/>
                  </a:lnTo>
                  <a:lnTo>
                    <a:pt x="18200" y="100636"/>
                  </a:lnTo>
                  <a:lnTo>
                    <a:pt x="15279" y="101719"/>
                  </a:lnTo>
                  <a:lnTo>
                    <a:pt x="11350" y="93424"/>
                  </a:lnTo>
                  <a:lnTo>
                    <a:pt x="13236" y="92806"/>
                  </a:lnTo>
                  <a:lnTo>
                    <a:pt x="15052" y="92175"/>
                  </a:lnTo>
                  <a:lnTo>
                    <a:pt x="16798" y="91531"/>
                  </a:lnTo>
                  <a:lnTo>
                    <a:pt x="18475" y="90874"/>
                  </a:lnTo>
                  <a:lnTo>
                    <a:pt x="20081" y="90204"/>
                  </a:lnTo>
                  <a:lnTo>
                    <a:pt x="21618" y="89521"/>
                  </a:lnTo>
                  <a:lnTo>
                    <a:pt x="23085" y="88825"/>
                  </a:lnTo>
                  <a:lnTo>
                    <a:pt x="24482" y="88115"/>
                  </a:lnTo>
                  <a:lnTo>
                    <a:pt x="25809" y="87393"/>
                  </a:lnTo>
                  <a:lnTo>
                    <a:pt x="27066" y="86657"/>
                  </a:lnTo>
                  <a:lnTo>
                    <a:pt x="28228" y="85943"/>
                  </a:lnTo>
                  <a:lnTo>
                    <a:pt x="29267" y="85286"/>
                  </a:lnTo>
                  <a:lnTo>
                    <a:pt x="30183" y="84686"/>
                  </a:lnTo>
                  <a:lnTo>
                    <a:pt x="30978" y="84143"/>
                  </a:lnTo>
                  <a:lnTo>
                    <a:pt x="31650" y="83656"/>
                  </a:lnTo>
                  <a:lnTo>
                    <a:pt x="32200" y="83226"/>
                  </a:lnTo>
                  <a:lnTo>
                    <a:pt x="32628" y="82853"/>
                  </a:lnTo>
                  <a:lnTo>
                    <a:pt x="32934" y="82536"/>
                  </a:lnTo>
                  <a:lnTo>
                    <a:pt x="33117" y="82276"/>
                  </a:lnTo>
                  <a:lnTo>
                    <a:pt x="33178" y="82073"/>
                  </a:lnTo>
                  <a:lnTo>
                    <a:pt x="31720" y="80497"/>
                  </a:lnTo>
                  <a:lnTo>
                    <a:pt x="30314" y="78913"/>
                  </a:lnTo>
                  <a:lnTo>
                    <a:pt x="28961" y="77319"/>
                  </a:lnTo>
                  <a:lnTo>
                    <a:pt x="27660" y="75717"/>
                  </a:lnTo>
                  <a:lnTo>
                    <a:pt x="26412" y="74106"/>
                  </a:lnTo>
                  <a:lnTo>
                    <a:pt x="25215" y="72486"/>
                  </a:lnTo>
                  <a:lnTo>
                    <a:pt x="24072" y="70858"/>
                  </a:lnTo>
                  <a:lnTo>
                    <a:pt x="22980" y="69221"/>
                  </a:lnTo>
                  <a:lnTo>
                    <a:pt x="21941" y="67575"/>
                  </a:lnTo>
                  <a:lnTo>
                    <a:pt x="20955" y="65920"/>
                  </a:lnTo>
                  <a:lnTo>
                    <a:pt x="19706" y="68684"/>
                  </a:lnTo>
                  <a:lnTo>
                    <a:pt x="18405" y="71386"/>
                  </a:lnTo>
                  <a:lnTo>
                    <a:pt x="17052" y="74027"/>
                  </a:lnTo>
                  <a:lnTo>
                    <a:pt x="15646" y="76607"/>
                  </a:lnTo>
                  <a:lnTo>
                    <a:pt x="14188" y="79126"/>
                  </a:lnTo>
                  <a:lnTo>
                    <a:pt x="12677" y="81584"/>
                  </a:lnTo>
                  <a:lnTo>
                    <a:pt x="11114" y="83981"/>
                  </a:lnTo>
                  <a:lnTo>
                    <a:pt x="9499" y="86317"/>
                  </a:lnTo>
                  <a:lnTo>
                    <a:pt x="7831" y="88591"/>
                  </a:lnTo>
                  <a:lnTo>
                    <a:pt x="6111" y="90805"/>
                  </a:lnTo>
                  <a:lnTo>
                    <a:pt x="0" y="82946"/>
                  </a:lnTo>
                  <a:lnTo>
                    <a:pt x="3365" y="78546"/>
                  </a:lnTo>
                  <a:lnTo>
                    <a:pt x="6478" y="73901"/>
                  </a:lnTo>
                  <a:lnTo>
                    <a:pt x="9338" y="69011"/>
                  </a:lnTo>
                  <a:lnTo>
                    <a:pt x="11944" y="63877"/>
                  </a:lnTo>
                  <a:lnTo>
                    <a:pt x="14297" y="58499"/>
                  </a:lnTo>
                  <a:lnTo>
                    <a:pt x="16397" y="52876"/>
                  </a:lnTo>
                  <a:lnTo>
                    <a:pt x="18243" y="47009"/>
                  </a:lnTo>
                  <a:lnTo>
                    <a:pt x="19837" y="40897"/>
                  </a:lnTo>
                  <a:lnTo>
                    <a:pt x="21177" y="34540"/>
                  </a:lnTo>
                  <a:lnTo>
                    <a:pt x="22264" y="27940"/>
                  </a:lnTo>
                  <a:lnTo>
                    <a:pt x="11787" y="2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8257625" y="2377393"/>
              <a:ext cx="25320" cy="25320"/>
            </a:xfrm>
            <a:custGeom>
              <a:avLst/>
              <a:pathLst>
                <a:path w="25320" h="25320">
                  <a:moveTo>
                    <a:pt x="873" y="0"/>
                  </a:moveTo>
                  <a:lnTo>
                    <a:pt x="0" y="3929"/>
                  </a:lnTo>
                  <a:lnTo>
                    <a:pt x="772" y="6186"/>
                  </a:lnTo>
                  <a:lnTo>
                    <a:pt x="1693" y="8416"/>
                  </a:lnTo>
                  <a:lnTo>
                    <a:pt x="2763" y="10621"/>
                  </a:lnTo>
                  <a:lnTo>
                    <a:pt x="3981" y="12800"/>
                  </a:lnTo>
                  <a:lnTo>
                    <a:pt x="5347" y="14952"/>
                  </a:lnTo>
                  <a:lnTo>
                    <a:pt x="6862" y="17078"/>
                  </a:lnTo>
                  <a:lnTo>
                    <a:pt x="8526" y="19178"/>
                  </a:lnTo>
                  <a:lnTo>
                    <a:pt x="10337" y="21251"/>
                  </a:lnTo>
                  <a:lnTo>
                    <a:pt x="12297" y="23299"/>
                  </a:lnTo>
                  <a:lnTo>
                    <a:pt x="14406" y="25320"/>
                  </a:lnTo>
                  <a:lnTo>
                    <a:pt x="16165" y="23102"/>
                  </a:lnTo>
                  <a:lnTo>
                    <a:pt x="17776" y="20815"/>
                  </a:lnTo>
                  <a:lnTo>
                    <a:pt x="19239" y="18457"/>
                  </a:lnTo>
                  <a:lnTo>
                    <a:pt x="20553" y="16030"/>
                  </a:lnTo>
                  <a:lnTo>
                    <a:pt x="21718" y="13533"/>
                  </a:lnTo>
                  <a:lnTo>
                    <a:pt x="22736" y="10966"/>
                  </a:lnTo>
                  <a:lnTo>
                    <a:pt x="23604" y="8329"/>
                  </a:lnTo>
                  <a:lnTo>
                    <a:pt x="24325" y="5622"/>
                  </a:lnTo>
                  <a:lnTo>
                    <a:pt x="24897" y="2846"/>
                  </a:lnTo>
                  <a:lnTo>
                    <a:pt x="253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8276834" y="2328062"/>
              <a:ext cx="15716" cy="16589"/>
            </a:xfrm>
            <a:custGeom>
              <a:avLst/>
              <a:pathLst>
                <a:path w="15716" h="16589">
                  <a:moveTo>
                    <a:pt x="7421" y="0"/>
                  </a:moveTo>
                  <a:lnTo>
                    <a:pt x="8447" y="1139"/>
                  </a:lnTo>
                  <a:lnTo>
                    <a:pt x="9429" y="2287"/>
                  </a:lnTo>
                  <a:lnTo>
                    <a:pt x="10368" y="3444"/>
                  </a:lnTo>
                  <a:lnTo>
                    <a:pt x="11263" y="4610"/>
                  </a:lnTo>
                  <a:lnTo>
                    <a:pt x="12114" y="5784"/>
                  </a:lnTo>
                  <a:lnTo>
                    <a:pt x="12922" y="6967"/>
                  </a:lnTo>
                  <a:lnTo>
                    <a:pt x="13686" y="8159"/>
                  </a:lnTo>
                  <a:lnTo>
                    <a:pt x="14406" y="9359"/>
                  </a:lnTo>
                  <a:lnTo>
                    <a:pt x="15083" y="10569"/>
                  </a:lnTo>
                  <a:lnTo>
                    <a:pt x="15716" y="11787"/>
                  </a:lnTo>
                  <a:lnTo>
                    <a:pt x="7858" y="16589"/>
                  </a:lnTo>
                  <a:lnTo>
                    <a:pt x="7229" y="15371"/>
                  </a:lnTo>
                  <a:lnTo>
                    <a:pt x="6565" y="14162"/>
                  </a:lnTo>
                  <a:lnTo>
                    <a:pt x="5867" y="12961"/>
                  </a:lnTo>
                  <a:lnTo>
                    <a:pt x="5133" y="11769"/>
                  </a:lnTo>
                  <a:lnTo>
                    <a:pt x="4365" y="10586"/>
                  </a:lnTo>
                  <a:lnTo>
                    <a:pt x="3562" y="9412"/>
                  </a:lnTo>
                  <a:lnTo>
                    <a:pt x="2724" y="8246"/>
                  </a:lnTo>
                  <a:lnTo>
                    <a:pt x="1851" y="7089"/>
                  </a:lnTo>
                  <a:lnTo>
                    <a:pt x="942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8314815" y="2326315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8330094" y="2348580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8338826" y="2356002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8318307" y="2377393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10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8339699" y="2391363"/>
              <a:ext cx="48894" cy="23574"/>
            </a:xfrm>
            <a:custGeom>
              <a:avLst/>
              <a:pathLst>
                <a:path w="48894" h="23574">
                  <a:moveTo>
                    <a:pt x="0" y="0"/>
                  </a:moveTo>
                  <a:lnTo>
                    <a:pt x="48894" y="0"/>
                  </a:lnTo>
                  <a:lnTo>
                    <a:pt x="48894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8347994" y="2398348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8426138" y="2386124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8445347" y="2393982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8468921" y="2393982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8492059" y="2393982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8442291" y="2325879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8432250" y="2326752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426138" y="2359057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4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8488130" y="2359057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2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8539208" y="2327188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8650531" y="2327188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8657080" y="2352946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8665811" y="2360804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8670177" y="2364296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8708594" y="2392236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8802455" y="2327625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8816862" y="2370845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8764911" y="2327188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8772769" y="2349890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8772769" y="2383505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8010967" y="2447889"/>
              <a:ext cx="65920" cy="100409"/>
            </a:xfrm>
            <a:custGeom>
              <a:avLst/>
              <a:pathLst>
                <a:path w="65920" h="100409">
                  <a:moveTo>
                    <a:pt x="11350" y="19645"/>
                  </a:moveTo>
                  <a:lnTo>
                    <a:pt x="27503" y="19645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9645"/>
                  </a:lnTo>
                  <a:lnTo>
                    <a:pt x="65920" y="19645"/>
                  </a:lnTo>
                  <a:lnTo>
                    <a:pt x="65886" y="30389"/>
                  </a:lnTo>
                  <a:lnTo>
                    <a:pt x="65781" y="40268"/>
                  </a:lnTo>
                  <a:lnTo>
                    <a:pt x="65606" y="49283"/>
                  </a:lnTo>
                  <a:lnTo>
                    <a:pt x="65362" y="57434"/>
                  </a:lnTo>
                  <a:lnTo>
                    <a:pt x="65047" y="64720"/>
                  </a:lnTo>
                  <a:lnTo>
                    <a:pt x="64663" y="71142"/>
                  </a:lnTo>
                  <a:lnTo>
                    <a:pt x="64209" y="76699"/>
                  </a:lnTo>
                  <a:lnTo>
                    <a:pt x="63685" y="81392"/>
                  </a:lnTo>
                  <a:lnTo>
                    <a:pt x="63092" y="85221"/>
                  </a:lnTo>
                  <a:lnTo>
                    <a:pt x="62428" y="88185"/>
                  </a:lnTo>
                  <a:lnTo>
                    <a:pt x="61825" y="90176"/>
                  </a:lnTo>
                  <a:lnTo>
                    <a:pt x="61066" y="91957"/>
                  </a:lnTo>
                  <a:lnTo>
                    <a:pt x="60149" y="93529"/>
                  </a:lnTo>
                  <a:lnTo>
                    <a:pt x="59075" y="94891"/>
                  </a:lnTo>
                  <a:lnTo>
                    <a:pt x="57844" y="96043"/>
                  </a:lnTo>
                  <a:lnTo>
                    <a:pt x="56456" y="96986"/>
                  </a:lnTo>
                  <a:lnTo>
                    <a:pt x="54910" y="97720"/>
                  </a:lnTo>
                  <a:lnTo>
                    <a:pt x="53208" y="98244"/>
                  </a:lnTo>
                  <a:lnTo>
                    <a:pt x="51348" y="98558"/>
                  </a:lnTo>
                  <a:lnTo>
                    <a:pt x="49331" y="98663"/>
                  </a:lnTo>
                  <a:lnTo>
                    <a:pt x="48082" y="98650"/>
                  </a:lnTo>
                  <a:lnTo>
                    <a:pt x="46782" y="98610"/>
                  </a:lnTo>
                  <a:lnTo>
                    <a:pt x="45428" y="98545"/>
                  </a:lnTo>
                  <a:lnTo>
                    <a:pt x="44022" y="98453"/>
                  </a:lnTo>
                  <a:lnTo>
                    <a:pt x="42564" y="98335"/>
                  </a:lnTo>
                  <a:lnTo>
                    <a:pt x="41054" y="98191"/>
                  </a:lnTo>
                  <a:lnTo>
                    <a:pt x="39491" y="98021"/>
                  </a:lnTo>
                  <a:lnTo>
                    <a:pt x="37876" y="97824"/>
                  </a:lnTo>
                  <a:lnTo>
                    <a:pt x="36208" y="97602"/>
                  </a:lnTo>
                  <a:lnTo>
                    <a:pt x="34488" y="97353"/>
                  </a:lnTo>
                  <a:lnTo>
                    <a:pt x="32742" y="89058"/>
                  </a:lnTo>
                  <a:lnTo>
                    <a:pt x="34545" y="89307"/>
                  </a:lnTo>
                  <a:lnTo>
                    <a:pt x="36287" y="89530"/>
                  </a:lnTo>
                  <a:lnTo>
                    <a:pt x="37967" y="89726"/>
                  </a:lnTo>
                  <a:lnTo>
                    <a:pt x="39587" y="89896"/>
                  </a:lnTo>
                  <a:lnTo>
                    <a:pt x="41146" y="90041"/>
                  </a:lnTo>
                  <a:lnTo>
                    <a:pt x="42643" y="90158"/>
                  </a:lnTo>
                  <a:lnTo>
                    <a:pt x="44079" y="90250"/>
                  </a:lnTo>
                  <a:lnTo>
                    <a:pt x="45454" y="90316"/>
                  </a:lnTo>
                  <a:lnTo>
                    <a:pt x="46768" y="90355"/>
                  </a:lnTo>
                  <a:lnTo>
                    <a:pt x="48021" y="90368"/>
                  </a:lnTo>
                  <a:lnTo>
                    <a:pt x="48870" y="90305"/>
                  </a:lnTo>
                  <a:lnTo>
                    <a:pt x="49672" y="90115"/>
                  </a:lnTo>
                  <a:lnTo>
                    <a:pt x="50425" y="89798"/>
                  </a:lnTo>
                  <a:lnTo>
                    <a:pt x="51130" y="89355"/>
                  </a:lnTo>
                  <a:lnTo>
                    <a:pt x="51787" y="88785"/>
                  </a:lnTo>
                  <a:lnTo>
                    <a:pt x="52396" y="88089"/>
                  </a:lnTo>
                  <a:lnTo>
                    <a:pt x="52957" y="87266"/>
                  </a:lnTo>
                  <a:lnTo>
                    <a:pt x="53470" y="86317"/>
                  </a:lnTo>
                  <a:lnTo>
                    <a:pt x="53935" y="85241"/>
                  </a:lnTo>
                  <a:lnTo>
                    <a:pt x="54352" y="84038"/>
                  </a:lnTo>
                  <a:lnTo>
                    <a:pt x="54734" y="82337"/>
                  </a:lnTo>
                  <a:lnTo>
                    <a:pt x="55094" y="79768"/>
                  </a:lnTo>
                  <a:lnTo>
                    <a:pt x="55432" y="76330"/>
                  </a:lnTo>
                  <a:lnTo>
                    <a:pt x="55749" y="72024"/>
                  </a:lnTo>
                  <a:lnTo>
                    <a:pt x="56043" y="66848"/>
                  </a:lnTo>
                  <a:lnTo>
                    <a:pt x="56316" y="60804"/>
                  </a:lnTo>
                  <a:lnTo>
                    <a:pt x="56567" y="53891"/>
                  </a:lnTo>
                  <a:lnTo>
                    <a:pt x="56796" y="46109"/>
                  </a:lnTo>
                  <a:lnTo>
                    <a:pt x="57004" y="37459"/>
                  </a:lnTo>
                  <a:lnTo>
                    <a:pt x="57189" y="27940"/>
                  </a:lnTo>
                  <a:lnTo>
                    <a:pt x="36234" y="27939"/>
                  </a:lnTo>
                  <a:lnTo>
                    <a:pt x="35863" y="38094"/>
                  </a:lnTo>
                  <a:lnTo>
                    <a:pt x="34925" y="47602"/>
                  </a:lnTo>
                  <a:lnTo>
                    <a:pt x="33418" y="56464"/>
                  </a:lnTo>
                  <a:lnTo>
                    <a:pt x="31345" y="64681"/>
                  </a:lnTo>
                  <a:lnTo>
                    <a:pt x="28703" y="72251"/>
                  </a:lnTo>
                  <a:lnTo>
                    <a:pt x="25495" y="79174"/>
                  </a:lnTo>
                  <a:lnTo>
                    <a:pt x="21718" y="85452"/>
                  </a:lnTo>
                  <a:lnTo>
                    <a:pt x="17375" y="91084"/>
                  </a:lnTo>
                  <a:lnTo>
                    <a:pt x="12463" y="96069"/>
                  </a:lnTo>
                  <a:lnTo>
                    <a:pt x="6984" y="100409"/>
                  </a:lnTo>
                  <a:lnTo>
                    <a:pt x="0" y="93424"/>
                  </a:lnTo>
                  <a:lnTo>
                    <a:pt x="5147" y="89469"/>
                  </a:lnTo>
                  <a:lnTo>
                    <a:pt x="9761" y="84937"/>
                  </a:lnTo>
                  <a:lnTo>
                    <a:pt x="13843" y="79829"/>
                  </a:lnTo>
                  <a:lnTo>
                    <a:pt x="17392" y="74145"/>
                  </a:lnTo>
                  <a:lnTo>
                    <a:pt x="20409" y="67885"/>
                  </a:lnTo>
                  <a:lnTo>
                    <a:pt x="22893" y="61048"/>
                  </a:lnTo>
                  <a:lnTo>
                    <a:pt x="24844" y="53636"/>
                  </a:lnTo>
                  <a:lnTo>
                    <a:pt x="26263" y="45646"/>
                  </a:lnTo>
                  <a:lnTo>
                    <a:pt x="27149" y="37081"/>
                  </a:lnTo>
                  <a:lnTo>
                    <a:pt x="27503" y="27940"/>
                  </a:lnTo>
                  <a:lnTo>
                    <a:pt x="11350" y="2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979098" y="2457494"/>
              <a:ext cx="44965" cy="77271"/>
            </a:xfrm>
            <a:custGeom>
              <a:avLst/>
              <a:pathLst>
                <a:path w="44965" h="77271">
                  <a:moveTo>
                    <a:pt x="1309" y="0"/>
                  </a:moveTo>
                  <a:lnTo>
                    <a:pt x="40163" y="0"/>
                  </a:lnTo>
                  <a:lnTo>
                    <a:pt x="40163" y="8294"/>
                  </a:lnTo>
                  <a:lnTo>
                    <a:pt x="24884" y="8294"/>
                  </a:lnTo>
                  <a:lnTo>
                    <a:pt x="24884" y="63301"/>
                  </a:lnTo>
                  <a:lnTo>
                    <a:pt x="26957" y="62773"/>
                  </a:lnTo>
                  <a:lnTo>
                    <a:pt x="28987" y="62236"/>
                  </a:lnTo>
                  <a:lnTo>
                    <a:pt x="30974" y="61690"/>
                  </a:lnTo>
                  <a:lnTo>
                    <a:pt x="32916" y="61136"/>
                  </a:lnTo>
                  <a:lnTo>
                    <a:pt x="34815" y="60573"/>
                  </a:lnTo>
                  <a:lnTo>
                    <a:pt x="36671" y="60001"/>
                  </a:lnTo>
                  <a:lnTo>
                    <a:pt x="38482" y="59420"/>
                  </a:lnTo>
                  <a:lnTo>
                    <a:pt x="40251" y="58831"/>
                  </a:lnTo>
                  <a:lnTo>
                    <a:pt x="41975" y="58233"/>
                  </a:lnTo>
                  <a:lnTo>
                    <a:pt x="43656" y="57626"/>
                  </a:lnTo>
                  <a:lnTo>
                    <a:pt x="44965" y="65484"/>
                  </a:lnTo>
                  <a:lnTo>
                    <a:pt x="40997" y="66859"/>
                  </a:lnTo>
                  <a:lnTo>
                    <a:pt x="36950" y="68191"/>
                  </a:lnTo>
                  <a:lnTo>
                    <a:pt x="32825" y="69478"/>
                  </a:lnTo>
                  <a:lnTo>
                    <a:pt x="28621" y="70723"/>
                  </a:lnTo>
                  <a:lnTo>
                    <a:pt x="24338" y="71923"/>
                  </a:lnTo>
                  <a:lnTo>
                    <a:pt x="19977" y="73080"/>
                  </a:lnTo>
                  <a:lnTo>
                    <a:pt x="15537" y="74193"/>
                  </a:lnTo>
                  <a:lnTo>
                    <a:pt x="11018" y="75263"/>
                  </a:lnTo>
                  <a:lnTo>
                    <a:pt x="6421" y="76289"/>
                  </a:lnTo>
                  <a:lnTo>
                    <a:pt x="1746" y="77271"/>
                  </a:lnTo>
                  <a:lnTo>
                    <a:pt x="0" y="68976"/>
                  </a:lnTo>
                  <a:lnTo>
                    <a:pt x="1733" y="68627"/>
                  </a:lnTo>
                  <a:lnTo>
                    <a:pt x="3440" y="68278"/>
                  </a:lnTo>
                  <a:lnTo>
                    <a:pt x="5120" y="67929"/>
                  </a:lnTo>
                  <a:lnTo>
                    <a:pt x="6775" y="67579"/>
                  </a:lnTo>
                  <a:lnTo>
                    <a:pt x="8403" y="67230"/>
                  </a:lnTo>
                  <a:lnTo>
                    <a:pt x="10006" y="66881"/>
                  </a:lnTo>
                  <a:lnTo>
                    <a:pt x="11582" y="66532"/>
                  </a:lnTo>
                  <a:lnTo>
                    <a:pt x="13131" y="66182"/>
                  </a:lnTo>
                  <a:lnTo>
                    <a:pt x="14655" y="65833"/>
                  </a:lnTo>
                  <a:lnTo>
                    <a:pt x="16152" y="65484"/>
                  </a:lnTo>
                  <a:lnTo>
                    <a:pt x="16152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8092604" y="2447453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40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8098280" y="2484997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8107011" y="2492855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8107011" y="2509445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8148048" y="2450509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1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8148048" y="2500277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09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8215279" y="252166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8316998" y="2447016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8328785" y="2472337"/>
              <a:ext cx="70723" cy="7421"/>
            </a:xfrm>
            <a:custGeom>
              <a:avLst/>
              <a:pathLst>
                <a:path w="70723" h="7421">
                  <a:moveTo>
                    <a:pt x="0" y="0"/>
                  </a:moveTo>
                  <a:lnTo>
                    <a:pt x="70723" y="0"/>
                  </a:lnTo>
                  <a:lnTo>
                    <a:pt x="70723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8329658" y="2487180"/>
              <a:ext cx="69413" cy="42346"/>
            </a:xfrm>
            <a:custGeom>
              <a:avLst/>
              <a:pathLst>
                <a:path w="69413" h="42346">
                  <a:moveTo>
                    <a:pt x="0" y="0"/>
                  </a:moveTo>
                  <a:lnTo>
                    <a:pt x="69413" y="0"/>
                  </a:lnTo>
                  <a:lnTo>
                    <a:pt x="69413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8338389" y="2494601"/>
              <a:ext cx="51950" cy="10040"/>
            </a:xfrm>
            <a:custGeom>
              <a:avLst/>
              <a:pathLst>
                <a:path w="51950" h="10040">
                  <a:moveTo>
                    <a:pt x="0" y="10040"/>
                  </a:moveTo>
                  <a:lnTo>
                    <a:pt x="51950" y="10040"/>
                  </a:lnTo>
                  <a:lnTo>
                    <a:pt x="51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8338389" y="2512064"/>
              <a:ext cx="51950" cy="10040"/>
            </a:xfrm>
            <a:custGeom>
              <a:avLst/>
              <a:pathLst>
                <a:path w="51950" h="10040">
                  <a:moveTo>
                    <a:pt x="0" y="10040"/>
                  </a:moveTo>
                  <a:lnTo>
                    <a:pt x="51950" y="10040"/>
                  </a:lnTo>
                  <a:lnTo>
                    <a:pt x="51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8316561" y="2536948"/>
              <a:ext cx="96043" cy="7421"/>
            </a:xfrm>
            <a:custGeom>
              <a:avLst/>
              <a:pathLst>
                <a:path w="96043" h="7421">
                  <a:moveTo>
                    <a:pt x="0" y="0"/>
                  </a:moveTo>
                  <a:lnTo>
                    <a:pt x="96043" y="0"/>
                  </a:lnTo>
                  <a:lnTo>
                    <a:pt x="96043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8466302" y="2447889"/>
              <a:ext cx="58062" cy="46275"/>
            </a:xfrm>
            <a:custGeom>
              <a:avLst/>
              <a:pathLst>
                <a:path w="58062" h="46275">
                  <a:moveTo>
                    <a:pt x="16589" y="0"/>
                  </a:moveTo>
                  <a:lnTo>
                    <a:pt x="24447" y="2619"/>
                  </a:lnTo>
                  <a:lnTo>
                    <a:pt x="24089" y="4099"/>
                  </a:lnTo>
                  <a:lnTo>
                    <a:pt x="23714" y="5570"/>
                  </a:lnTo>
                  <a:lnTo>
                    <a:pt x="23321" y="7033"/>
                  </a:lnTo>
                  <a:lnTo>
                    <a:pt x="22910" y="8486"/>
                  </a:lnTo>
                  <a:lnTo>
                    <a:pt x="22482" y="9931"/>
                  </a:lnTo>
                  <a:lnTo>
                    <a:pt x="22037" y="11368"/>
                  </a:lnTo>
                  <a:lnTo>
                    <a:pt x="21574" y="12795"/>
                  </a:lnTo>
                  <a:lnTo>
                    <a:pt x="21094" y="14214"/>
                  </a:lnTo>
                  <a:lnTo>
                    <a:pt x="20597" y="15624"/>
                  </a:lnTo>
                  <a:lnTo>
                    <a:pt x="20081" y="17025"/>
                  </a:lnTo>
                  <a:lnTo>
                    <a:pt x="58062" y="17025"/>
                  </a:lnTo>
                  <a:lnTo>
                    <a:pt x="58062" y="24447"/>
                  </a:lnTo>
                  <a:lnTo>
                    <a:pt x="58038" y="24585"/>
                  </a:lnTo>
                  <a:lnTo>
                    <a:pt x="57966" y="24822"/>
                  </a:lnTo>
                  <a:lnTo>
                    <a:pt x="57846" y="25161"/>
                  </a:lnTo>
                  <a:lnTo>
                    <a:pt x="57678" y="25600"/>
                  </a:lnTo>
                  <a:lnTo>
                    <a:pt x="57462" y="26139"/>
                  </a:lnTo>
                  <a:lnTo>
                    <a:pt x="57198" y="26778"/>
                  </a:lnTo>
                  <a:lnTo>
                    <a:pt x="56886" y="27518"/>
                  </a:lnTo>
                  <a:lnTo>
                    <a:pt x="56526" y="28359"/>
                  </a:lnTo>
                  <a:lnTo>
                    <a:pt x="56117" y="29299"/>
                  </a:lnTo>
                  <a:lnTo>
                    <a:pt x="55661" y="30341"/>
                  </a:lnTo>
                  <a:lnTo>
                    <a:pt x="55179" y="31421"/>
                  </a:lnTo>
                  <a:lnTo>
                    <a:pt x="54692" y="32480"/>
                  </a:lnTo>
                  <a:lnTo>
                    <a:pt x="54201" y="33517"/>
                  </a:lnTo>
                  <a:lnTo>
                    <a:pt x="53705" y="34532"/>
                  </a:lnTo>
                  <a:lnTo>
                    <a:pt x="53206" y="35525"/>
                  </a:lnTo>
                  <a:lnTo>
                    <a:pt x="52701" y="36496"/>
                  </a:lnTo>
                  <a:lnTo>
                    <a:pt x="52193" y="37446"/>
                  </a:lnTo>
                  <a:lnTo>
                    <a:pt x="51680" y="38373"/>
                  </a:lnTo>
                  <a:lnTo>
                    <a:pt x="51162" y="39279"/>
                  </a:lnTo>
                  <a:lnTo>
                    <a:pt x="50641" y="40163"/>
                  </a:lnTo>
                  <a:lnTo>
                    <a:pt x="43656" y="35361"/>
                  </a:lnTo>
                  <a:lnTo>
                    <a:pt x="44337" y="34235"/>
                  </a:lnTo>
                  <a:lnTo>
                    <a:pt x="44983" y="33126"/>
                  </a:lnTo>
                  <a:lnTo>
                    <a:pt x="45594" y="32034"/>
                  </a:lnTo>
                  <a:lnTo>
                    <a:pt x="46170" y="30961"/>
                  </a:lnTo>
                  <a:lnTo>
                    <a:pt x="46712" y="29904"/>
                  </a:lnTo>
                  <a:lnTo>
                    <a:pt x="47218" y="28865"/>
                  </a:lnTo>
                  <a:lnTo>
                    <a:pt x="47690" y="27843"/>
                  </a:lnTo>
                  <a:lnTo>
                    <a:pt x="48126" y="26839"/>
                  </a:lnTo>
                  <a:lnTo>
                    <a:pt x="48528" y="25853"/>
                  </a:lnTo>
                  <a:lnTo>
                    <a:pt x="48894" y="24884"/>
                  </a:lnTo>
                  <a:lnTo>
                    <a:pt x="17462" y="24884"/>
                  </a:lnTo>
                  <a:lnTo>
                    <a:pt x="13533" y="34925"/>
                  </a:lnTo>
                  <a:lnTo>
                    <a:pt x="13075" y="35902"/>
                  </a:lnTo>
                  <a:lnTo>
                    <a:pt x="12573" y="36915"/>
                  </a:lnTo>
                  <a:lnTo>
                    <a:pt x="12027" y="37963"/>
                  </a:lnTo>
                  <a:lnTo>
                    <a:pt x="11437" y="39046"/>
                  </a:lnTo>
                  <a:lnTo>
                    <a:pt x="10804" y="40163"/>
                  </a:lnTo>
                  <a:lnTo>
                    <a:pt x="10128" y="41316"/>
                  </a:lnTo>
                  <a:lnTo>
                    <a:pt x="9407" y="42503"/>
                  </a:lnTo>
                  <a:lnTo>
                    <a:pt x="8643" y="43726"/>
                  </a:lnTo>
                  <a:lnTo>
                    <a:pt x="7836" y="44983"/>
                  </a:lnTo>
                  <a:lnTo>
                    <a:pt x="6984" y="46275"/>
                  </a:lnTo>
                  <a:lnTo>
                    <a:pt x="0" y="40600"/>
                  </a:lnTo>
                  <a:lnTo>
                    <a:pt x="2287" y="36736"/>
                  </a:lnTo>
                  <a:lnTo>
                    <a:pt x="4435" y="32829"/>
                  </a:lnTo>
                  <a:lnTo>
                    <a:pt x="6443" y="28878"/>
                  </a:lnTo>
                  <a:lnTo>
                    <a:pt x="8312" y="24884"/>
                  </a:lnTo>
                  <a:lnTo>
                    <a:pt x="10040" y="20845"/>
                  </a:lnTo>
                  <a:lnTo>
                    <a:pt x="11630" y="16764"/>
                  </a:lnTo>
                  <a:lnTo>
                    <a:pt x="13079" y="12638"/>
                  </a:lnTo>
                  <a:lnTo>
                    <a:pt x="14389" y="8469"/>
                  </a:lnTo>
                  <a:lnTo>
                    <a:pt x="15559" y="42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8478089" y="2480631"/>
              <a:ext cx="23574" cy="68103"/>
            </a:xfrm>
            <a:custGeom>
              <a:avLst/>
              <a:pathLst>
                <a:path w="23574" h="68103">
                  <a:moveTo>
                    <a:pt x="14843" y="0"/>
                  </a:moveTo>
                  <a:lnTo>
                    <a:pt x="23574" y="0"/>
                  </a:lnTo>
                  <a:lnTo>
                    <a:pt x="23574" y="57189"/>
                  </a:lnTo>
                  <a:lnTo>
                    <a:pt x="23554" y="58374"/>
                  </a:lnTo>
                  <a:lnTo>
                    <a:pt x="23495" y="59486"/>
                  </a:lnTo>
                  <a:lnTo>
                    <a:pt x="23397" y="60522"/>
                  </a:lnTo>
                  <a:lnTo>
                    <a:pt x="23260" y="61485"/>
                  </a:lnTo>
                  <a:lnTo>
                    <a:pt x="23083" y="62373"/>
                  </a:lnTo>
                  <a:lnTo>
                    <a:pt x="22867" y="63188"/>
                  </a:lnTo>
                  <a:lnTo>
                    <a:pt x="22611" y="63928"/>
                  </a:lnTo>
                  <a:lnTo>
                    <a:pt x="22317" y="64593"/>
                  </a:lnTo>
                  <a:lnTo>
                    <a:pt x="21983" y="65185"/>
                  </a:lnTo>
                  <a:lnTo>
                    <a:pt x="21609" y="65702"/>
                  </a:lnTo>
                  <a:lnTo>
                    <a:pt x="21175" y="66158"/>
                  </a:lnTo>
                  <a:lnTo>
                    <a:pt x="20658" y="66567"/>
                  </a:lnTo>
                  <a:lnTo>
                    <a:pt x="20057" y="66927"/>
                  </a:lnTo>
                  <a:lnTo>
                    <a:pt x="19374" y="67239"/>
                  </a:lnTo>
                  <a:lnTo>
                    <a:pt x="18608" y="67503"/>
                  </a:lnTo>
                  <a:lnTo>
                    <a:pt x="17759" y="67719"/>
                  </a:lnTo>
                  <a:lnTo>
                    <a:pt x="16827" y="67887"/>
                  </a:lnTo>
                  <a:lnTo>
                    <a:pt x="15812" y="68007"/>
                  </a:lnTo>
                  <a:lnTo>
                    <a:pt x="14714" y="68079"/>
                  </a:lnTo>
                  <a:lnTo>
                    <a:pt x="13533" y="68103"/>
                  </a:lnTo>
                  <a:lnTo>
                    <a:pt x="12315" y="68095"/>
                  </a:lnTo>
                  <a:lnTo>
                    <a:pt x="11106" y="68068"/>
                  </a:lnTo>
                  <a:lnTo>
                    <a:pt x="9905" y="68025"/>
                  </a:lnTo>
                  <a:lnTo>
                    <a:pt x="8713" y="67964"/>
                  </a:lnTo>
                  <a:lnTo>
                    <a:pt x="7530" y="67885"/>
                  </a:lnTo>
                  <a:lnTo>
                    <a:pt x="6356" y="67789"/>
                  </a:lnTo>
                  <a:lnTo>
                    <a:pt x="5190" y="67675"/>
                  </a:lnTo>
                  <a:lnTo>
                    <a:pt x="4033" y="67544"/>
                  </a:lnTo>
                  <a:lnTo>
                    <a:pt x="2885" y="67396"/>
                  </a:lnTo>
                  <a:lnTo>
                    <a:pt x="1746" y="67230"/>
                  </a:lnTo>
                  <a:lnTo>
                    <a:pt x="0" y="58499"/>
                  </a:lnTo>
                  <a:lnTo>
                    <a:pt x="1392" y="58748"/>
                  </a:lnTo>
                  <a:lnTo>
                    <a:pt x="2776" y="58970"/>
                  </a:lnTo>
                  <a:lnTo>
                    <a:pt x="4151" y="59167"/>
                  </a:lnTo>
                  <a:lnTo>
                    <a:pt x="5518" y="59337"/>
                  </a:lnTo>
                  <a:lnTo>
                    <a:pt x="6875" y="59481"/>
                  </a:lnTo>
                  <a:lnTo>
                    <a:pt x="8224" y="59599"/>
                  </a:lnTo>
                  <a:lnTo>
                    <a:pt x="9565" y="59691"/>
                  </a:lnTo>
                  <a:lnTo>
                    <a:pt x="10896" y="59756"/>
                  </a:lnTo>
                  <a:lnTo>
                    <a:pt x="12219" y="59795"/>
                  </a:lnTo>
                  <a:lnTo>
                    <a:pt x="13533" y="59809"/>
                  </a:lnTo>
                  <a:lnTo>
                    <a:pt x="13782" y="59769"/>
                  </a:lnTo>
                  <a:lnTo>
                    <a:pt x="14004" y="59651"/>
                  </a:lnTo>
                  <a:lnTo>
                    <a:pt x="14201" y="59455"/>
                  </a:lnTo>
                  <a:lnTo>
                    <a:pt x="14371" y="59180"/>
                  </a:lnTo>
                  <a:lnTo>
                    <a:pt x="14515" y="58826"/>
                  </a:lnTo>
                  <a:lnTo>
                    <a:pt x="14633" y="58394"/>
                  </a:lnTo>
                  <a:lnTo>
                    <a:pt x="14725" y="57883"/>
                  </a:lnTo>
                  <a:lnTo>
                    <a:pt x="14790" y="57294"/>
                  </a:lnTo>
                  <a:lnTo>
                    <a:pt x="14830" y="56626"/>
                  </a:lnTo>
                  <a:lnTo>
                    <a:pt x="14843" y="55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8508212" y="2495038"/>
              <a:ext cx="15279" cy="38854"/>
            </a:xfrm>
            <a:custGeom>
              <a:avLst/>
              <a:pathLst>
                <a:path w="15279" h="38854">
                  <a:moveTo>
                    <a:pt x="8294" y="0"/>
                  </a:moveTo>
                  <a:lnTo>
                    <a:pt x="9307" y="3584"/>
                  </a:lnTo>
                  <a:lnTo>
                    <a:pt x="10250" y="7177"/>
                  </a:lnTo>
                  <a:lnTo>
                    <a:pt x="11123" y="10778"/>
                  </a:lnTo>
                  <a:lnTo>
                    <a:pt x="11926" y="14389"/>
                  </a:lnTo>
                  <a:lnTo>
                    <a:pt x="12660" y="18008"/>
                  </a:lnTo>
                  <a:lnTo>
                    <a:pt x="13323" y="21636"/>
                  </a:lnTo>
                  <a:lnTo>
                    <a:pt x="13917" y="25272"/>
                  </a:lnTo>
                  <a:lnTo>
                    <a:pt x="14441" y="28917"/>
                  </a:lnTo>
                  <a:lnTo>
                    <a:pt x="14895" y="32571"/>
                  </a:lnTo>
                  <a:lnTo>
                    <a:pt x="15279" y="36234"/>
                  </a:lnTo>
                  <a:lnTo>
                    <a:pt x="6548" y="38854"/>
                  </a:lnTo>
                  <a:lnTo>
                    <a:pt x="6247" y="34951"/>
                  </a:lnTo>
                  <a:lnTo>
                    <a:pt x="5867" y="31100"/>
                  </a:lnTo>
                  <a:lnTo>
                    <a:pt x="5409" y="27302"/>
                  </a:lnTo>
                  <a:lnTo>
                    <a:pt x="4872" y="23556"/>
                  </a:lnTo>
                  <a:lnTo>
                    <a:pt x="4256" y="19863"/>
                  </a:lnTo>
                  <a:lnTo>
                    <a:pt x="3562" y="16222"/>
                  </a:lnTo>
                  <a:lnTo>
                    <a:pt x="2789" y="12634"/>
                  </a:lnTo>
                  <a:lnTo>
                    <a:pt x="1938" y="9097"/>
                  </a:lnTo>
                  <a:lnTo>
                    <a:pt x="1008" y="5614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8466739" y="2495038"/>
              <a:ext cx="18335" cy="37544"/>
            </a:xfrm>
            <a:custGeom>
              <a:avLst/>
              <a:pathLst>
                <a:path w="18335" h="37544">
                  <a:moveTo>
                    <a:pt x="10477" y="0"/>
                  </a:moveTo>
                  <a:lnTo>
                    <a:pt x="18335" y="2182"/>
                  </a:lnTo>
                  <a:lnTo>
                    <a:pt x="17842" y="5994"/>
                  </a:lnTo>
                  <a:lnTo>
                    <a:pt x="17235" y="9744"/>
                  </a:lnTo>
                  <a:lnTo>
                    <a:pt x="16515" y="13433"/>
                  </a:lnTo>
                  <a:lnTo>
                    <a:pt x="15681" y="17060"/>
                  </a:lnTo>
                  <a:lnTo>
                    <a:pt x="14733" y="20627"/>
                  </a:lnTo>
                  <a:lnTo>
                    <a:pt x="13673" y="24133"/>
                  </a:lnTo>
                  <a:lnTo>
                    <a:pt x="12498" y="27577"/>
                  </a:lnTo>
                  <a:lnTo>
                    <a:pt x="11210" y="30961"/>
                  </a:lnTo>
                  <a:lnTo>
                    <a:pt x="9809" y="34283"/>
                  </a:lnTo>
                  <a:lnTo>
                    <a:pt x="8294" y="37544"/>
                  </a:lnTo>
                  <a:lnTo>
                    <a:pt x="0" y="33178"/>
                  </a:lnTo>
                  <a:lnTo>
                    <a:pt x="1597" y="29860"/>
                  </a:lnTo>
                  <a:lnTo>
                    <a:pt x="3073" y="26542"/>
                  </a:lnTo>
                  <a:lnTo>
                    <a:pt x="4426" y="23225"/>
                  </a:lnTo>
                  <a:lnTo>
                    <a:pt x="5657" y="19907"/>
                  </a:lnTo>
                  <a:lnTo>
                    <a:pt x="6766" y="16589"/>
                  </a:lnTo>
                  <a:lnTo>
                    <a:pt x="7753" y="13271"/>
                  </a:lnTo>
                  <a:lnTo>
                    <a:pt x="8617" y="9953"/>
                  </a:lnTo>
                  <a:lnTo>
                    <a:pt x="9359" y="6635"/>
                  </a:lnTo>
                  <a:lnTo>
                    <a:pt x="9979" y="33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8423519" y="2447453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40" y="12660"/>
                  </a:lnTo>
                  <a:lnTo>
                    <a:pt x="27940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40" y="37544"/>
                  </a:lnTo>
                  <a:lnTo>
                    <a:pt x="27940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5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3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40" y="51077"/>
                  </a:lnTo>
                  <a:lnTo>
                    <a:pt x="27940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8537898" y="2447016"/>
              <a:ext cx="90368" cy="75961"/>
            </a:xfrm>
            <a:custGeom>
              <a:avLst/>
              <a:pathLst>
                <a:path w="90368" h="75961">
                  <a:moveTo>
                    <a:pt x="24010" y="0"/>
                  </a:moveTo>
                  <a:lnTo>
                    <a:pt x="32305" y="1746"/>
                  </a:lnTo>
                  <a:lnTo>
                    <a:pt x="32030" y="2872"/>
                  </a:lnTo>
                  <a:lnTo>
                    <a:pt x="31729" y="3981"/>
                  </a:lnTo>
                  <a:lnTo>
                    <a:pt x="31401" y="5072"/>
                  </a:lnTo>
                  <a:lnTo>
                    <a:pt x="31048" y="6146"/>
                  </a:lnTo>
                  <a:lnTo>
                    <a:pt x="30668" y="7203"/>
                  </a:lnTo>
                  <a:lnTo>
                    <a:pt x="30262" y="8242"/>
                  </a:lnTo>
                  <a:lnTo>
                    <a:pt x="29830" y="9263"/>
                  </a:lnTo>
                  <a:lnTo>
                    <a:pt x="29371" y="10267"/>
                  </a:lnTo>
                  <a:lnTo>
                    <a:pt x="28887" y="11254"/>
                  </a:lnTo>
                  <a:lnTo>
                    <a:pt x="28376" y="12223"/>
                  </a:lnTo>
                  <a:lnTo>
                    <a:pt x="90368" y="12223"/>
                  </a:lnTo>
                  <a:lnTo>
                    <a:pt x="90337" y="21184"/>
                  </a:lnTo>
                  <a:lnTo>
                    <a:pt x="90246" y="29380"/>
                  </a:lnTo>
                  <a:lnTo>
                    <a:pt x="90093" y="36813"/>
                  </a:lnTo>
                  <a:lnTo>
                    <a:pt x="89879" y="43481"/>
                  </a:lnTo>
                  <a:lnTo>
                    <a:pt x="89604" y="49386"/>
                  </a:lnTo>
                  <a:lnTo>
                    <a:pt x="89268" y="54526"/>
                  </a:lnTo>
                  <a:lnTo>
                    <a:pt x="88871" y="58903"/>
                  </a:lnTo>
                  <a:lnTo>
                    <a:pt x="88412" y="62515"/>
                  </a:lnTo>
                  <a:lnTo>
                    <a:pt x="87893" y="65364"/>
                  </a:lnTo>
                  <a:lnTo>
                    <a:pt x="87312" y="67448"/>
                  </a:lnTo>
                  <a:lnTo>
                    <a:pt x="86648" y="69066"/>
                  </a:lnTo>
                  <a:lnTo>
                    <a:pt x="85880" y="70513"/>
                  </a:lnTo>
                  <a:lnTo>
                    <a:pt x="85007" y="71790"/>
                  </a:lnTo>
                  <a:lnTo>
                    <a:pt x="84029" y="72897"/>
                  </a:lnTo>
                  <a:lnTo>
                    <a:pt x="82946" y="73833"/>
                  </a:lnTo>
                  <a:lnTo>
                    <a:pt x="81759" y="74599"/>
                  </a:lnTo>
                  <a:lnTo>
                    <a:pt x="80467" y="75195"/>
                  </a:lnTo>
                  <a:lnTo>
                    <a:pt x="79070" y="75621"/>
                  </a:lnTo>
                  <a:lnTo>
                    <a:pt x="77568" y="75876"/>
                  </a:lnTo>
                  <a:lnTo>
                    <a:pt x="75961" y="75961"/>
                  </a:lnTo>
                  <a:lnTo>
                    <a:pt x="75599" y="75957"/>
                  </a:lnTo>
                  <a:lnTo>
                    <a:pt x="75210" y="75944"/>
                  </a:lnTo>
                  <a:lnTo>
                    <a:pt x="74796" y="75922"/>
                  </a:lnTo>
                  <a:lnTo>
                    <a:pt x="74355" y="75892"/>
                  </a:lnTo>
                  <a:lnTo>
                    <a:pt x="73888" y="75852"/>
                  </a:lnTo>
                  <a:lnTo>
                    <a:pt x="73394" y="75804"/>
                  </a:lnTo>
                  <a:lnTo>
                    <a:pt x="72875" y="75747"/>
                  </a:lnTo>
                  <a:lnTo>
                    <a:pt x="72329" y="75682"/>
                  </a:lnTo>
                  <a:lnTo>
                    <a:pt x="71757" y="75608"/>
                  </a:lnTo>
                  <a:lnTo>
                    <a:pt x="71159" y="75525"/>
                  </a:lnTo>
                  <a:lnTo>
                    <a:pt x="68976" y="66357"/>
                  </a:lnTo>
                  <a:lnTo>
                    <a:pt x="69989" y="66440"/>
                  </a:lnTo>
                  <a:lnTo>
                    <a:pt x="70932" y="66514"/>
                  </a:lnTo>
                  <a:lnTo>
                    <a:pt x="71805" y="66580"/>
                  </a:lnTo>
                  <a:lnTo>
                    <a:pt x="72609" y="66636"/>
                  </a:lnTo>
                  <a:lnTo>
                    <a:pt x="73342" y="66684"/>
                  </a:lnTo>
                  <a:lnTo>
                    <a:pt x="74006" y="66724"/>
                  </a:lnTo>
                  <a:lnTo>
                    <a:pt x="74599" y="66754"/>
                  </a:lnTo>
                  <a:lnTo>
                    <a:pt x="75123" y="66776"/>
                  </a:lnTo>
                  <a:lnTo>
                    <a:pt x="75577" y="66789"/>
                  </a:lnTo>
                  <a:lnTo>
                    <a:pt x="75961" y="66794"/>
                  </a:lnTo>
                  <a:lnTo>
                    <a:pt x="76472" y="66732"/>
                  </a:lnTo>
                  <a:lnTo>
                    <a:pt x="76957" y="66549"/>
                  </a:lnTo>
                  <a:lnTo>
                    <a:pt x="77415" y="66243"/>
                  </a:lnTo>
                  <a:lnTo>
                    <a:pt x="77847" y="65816"/>
                  </a:lnTo>
                  <a:lnTo>
                    <a:pt x="78253" y="65266"/>
                  </a:lnTo>
                  <a:lnTo>
                    <a:pt x="78633" y="64593"/>
                  </a:lnTo>
                  <a:lnTo>
                    <a:pt x="78987" y="63799"/>
                  </a:lnTo>
                  <a:lnTo>
                    <a:pt x="79314" y="62882"/>
                  </a:lnTo>
                  <a:lnTo>
                    <a:pt x="79615" y="61843"/>
                  </a:lnTo>
                  <a:lnTo>
                    <a:pt x="79890" y="60682"/>
                  </a:lnTo>
                  <a:lnTo>
                    <a:pt x="80139" y="59180"/>
                  </a:lnTo>
                  <a:lnTo>
                    <a:pt x="80362" y="57119"/>
                  </a:lnTo>
                  <a:lnTo>
                    <a:pt x="80558" y="54500"/>
                  </a:lnTo>
                  <a:lnTo>
                    <a:pt x="80729" y="51322"/>
                  </a:lnTo>
                  <a:lnTo>
                    <a:pt x="80873" y="47585"/>
                  </a:lnTo>
                  <a:lnTo>
                    <a:pt x="80991" y="43289"/>
                  </a:lnTo>
                  <a:lnTo>
                    <a:pt x="81082" y="38434"/>
                  </a:lnTo>
                  <a:lnTo>
                    <a:pt x="81148" y="33021"/>
                  </a:lnTo>
                  <a:lnTo>
                    <a:pt x="81187" y="27049"/>
                  </a:lnTo>
                  <a:lnTo>
                    <a:pt x="81200" y="20518"/>
                  </a:lnTo>
                  <a:lnTo>
                    <a:pt x="24010" y="20518"/>
                  </a:lnTo>
                  <a:lnTo>
                    <a:pt x="22417" y="23094"/>
                  </a:lnTo>
                  <a:lnTo>
                    <a:pt x="20780" y="25582"/>
                  </a:lnTo>
                  <a:lnTo>
                    <a:pt x="19099" y="27983"/>
                  </a:lnTo>
                  <a:lnTo>
                    <a:pt x="17375" y="30297"/>
                  </a:lnTo>
                  <a:lnTo>
                    <a:pt x="15607" y="32523"/>
                  </a:lnTo>
                  <a:lnTo>
                    <a:pt x="13795" y="34663"/>
                  </a:lnTo>
                  <a:lnTo>
                    <a:pt x="11939" y="36714"/>
                  </a:lnTo>
                  <a:lnTo>
                    <a:pt x="10040" y="38679"/>
                  </a:lnTo>
                  <a:lnTo>
                    <a:pt x="8098" y="40556"/>
                  </a:lnTo>
                  <a:lnTo>
                    <a:pt x="6111" y="42346"/>
                  </a:lnTo>
                  <a:lnTo>
                    <a:pt x="0" y="36671"/>
                  </a:lnTo>
                  <a:lnTo>
                    <a:pt x="3147" y="33632"/>
                  </a:lnTo>
                  <a:lnTo>
                    <a:pt x="6129" y="30454"/>
                  </a:lnTo>
                  <a:lnTo>
                    <a:pt x="8945" y="27136"/>
                  </a:lnTo>
                  <a:lnTo>
                    <a:pt x="11595" y="23679"/>
                  </a:lnTo>
                  <a:lnTo>
                    <a:pt x="14079" y="20081"/>
                  </a:lnTo>
                  <a:lnTo>
                    <a:pt x="16397" y="16344"/>
                  </a:lnTo>
                  <a:lnTo>
                    <a:pt x="18549" y="12468"/>
                  </a:lnTo>
                  <a:lnTo>
                    <a:pt x="20535" y="8451"/>
                  </a:lnTo>
                  <a:lnTo>
                    <a:pt x="22356" y="42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8554488" y="2481505"/>
              <a:ext cx="83819" cy="64611"/>
            </a:xfrm>
            <a:custGeom>
              <a:avLst/>
              <a:pathLst>
                <a:path w="83819" h="64611">
                  <a:moveTo>
                    <a:pt x="8731" y="32305"/>
                  </a:moveTo>
                  <a:lnTo>
                    <a:pt x="8731" y="53260"/>
                  </a:lnTo>
                  <a:lnTo>
                    <a:pt x="8757" y="53679"/>
                  </a:lnTo>
                  <a:lnTo>
                    <a:pt x="8836" y="54063"/>
                  </a:lnTo>
                  <a:lnTo>
                    <a:pt x="8966" y="54413"/>
                  </a:lnTo>
                  <a:lnTo>
                    <a:pt x="9150" y="54727"/>
                  </a:lnTo>
                  <a:lnTo>
                    <a:pt x="9386" y="55006"/>
                  </a:lnTo>
                  <a:lnTo>
                    <a:pt x="9674" y="55251"/>
                  </a:lnTo>
                  <a:lnTo>
                    <a:pt x="10014" y="55460"/>
                  </a:lnTo>
                  <a:lnTo>
                    <a:pt x="10407" y="55635"/>
                  </a:lnTo>
                  <a:lnTo>
                    <a:pt x="10852" y="55775"/>
                  </a:lnTo>
                  <a:lnTo>
                    <a:pt x="11350" y="55879"/>
                  </a:lnTo>
                  <a:lnTo>
                    <a:pt x="12053" y="55962"/>
                  </a:lnTo>
                  <a:lnTo>
                    <a:pt x="13114" y="56037"/>
                  </a:lnTo>
                  <a:lnTo>
                    <a:pt x="14533" y="56102"/>
                  </a:lnTo>
                  <a:lnTo>
                    <a:pt x="16309" y="56159"/>
                  </a:lnTo>
                  <a:lnTo>
                    <a:pt x="18444" y="56207"/>
                  </a:lnTo>
                  <a:lnTo>
                    <a:pt x="20937" y="56246"/>
                  </a:lnTo>
                  <a:lnTo>
                    <a:pt x="23788" y="56277"/>
                  </a:lnTo>
                  <a:lnTo>
                    <a:pt x="26997" y="56299"/>
                  </a:lnTo>
                  <a:lnTo>
                    <a:pt x="30563" y="56312"/>
                  </a:lnTo>
                  <a:lnTo>
                    <a:pt x="34488" y="56316"/>
                  </a:lnTo>
                  <a:lnTo>
                    <a:pt x="40582" y="56294"/>
                  </a:lnTo>
                  <a:lnTo>
                    <a:pt x="46118" y="56229"/>
                  </a:lnTo>
                  <a:lnTo>
                    <a:pt x="51095" y="56120"/>
                  </a:lnTo>
                  <a:lnTo>
                    <a:pt x="55513" y="55967"/>
                  </a:lnTo>
                  <a:lnTo>
                    <a:pt x="59372" y="55770"/>
                  </a:lnTo>
                  <a:lnTo>
                    <a:pt x="62672" y="55530"/>
                  </a:lnTo>
                  <a:lnTo>
                    <a:pt x="65414" y="55246"/>
                  </a:lnTo>
                  <a:lnTo>
                    <a:pt x="67597" y="54919"/>
                  </a:lnTo>
                  <a:lnTo>
                    <a:pt x="69221" y="54548"/>
                  </a:lnTo>
                  <a:lnTo>
                    <a:pt x="70286" y="54133"/>
                  </a:lnTo>
                  <a:lnTo>
                    <a:pt x="71041" y="53627"/>
                  </a:lnTo>
                  <a:lnTo>
                    <a:pt x="71735" y="52981"/>
                  </a:lnTo>
                  <a:lnTo>
                    <a:pt x="72368" y="52195"/>
                  </a:lnTo>
                  <a:lnTo>
                    <a:pt x="72940" y="51269"/>
                  </a:lnTo>
                  <a:lnTo>
                    <a:pt x="73451" y="50204"/>
                  </a:lnTo>
                  <a:lnTo>
                    <a:pt x="73901" y="48999"/>
                  </a:lnTo>
                  <a:lnTo>
                    <a:pt x="74289" y="47655"/>
                  </a:lnTo>
                  <a:lnTo>
                    <a:pt x="74617" y="46170"/>
                  </a:lnTo>
                  <a:lnTo>
                    <a:pt x="74883" y="44546"/>
                  </a:lnTo>
                  <a:lnTo>
                    <a:pt x="75088" y="42783"/>
                  </a:lnTo>
                  <a:lnTo>
                    <a:pt x="83819" y="45839"/>
                  </a:lnTo>
                  <a:lnTo>
                    <a:pt x="83261" y="48200"/>
                  </a:lnTo>
                  <a:lnTo>
                    <a:pt x="82632" y="50396"/>
                  </a:lnTo>
                  <a:lnTo>
                    <a:pt x="81934" y="52426"/>
                  </a:lnTo>
                  <a:lnTo>
                    <a:pt x="81165" y="54290"/>
                  </a:lnTo>
                  <a:lnTo>
                    <a:pt x="80327" y="55989"/>
                  </a:lnTo>
                  <a:lnTo>
                    <a:pt x="79419" y="57521"/>
                  </a:lnTo>
                  <a:lnTo>
                    <a:pt x="78441" y="58887"/>
                  </a:lnTo>
                  <a:lnTo>
                    <a:pt x="77393" y="60088"/>
                  </a:lnTo>
                  <a:lnTo>
                    <a:pt x="76276" y="61123"/>
                  </a:lnTo>
                  <a:lnTo>
                    <a:pt x="75088" y="61991"/>
                  </a:lnTo>
                  <a:lnTo>
                    <a:pt x="73818" y="62489"/>
                  </a:lnTo>
                  <a:lnTo>
                    <a:pt x="71928" y="62934"/>
                  </a:lnTo>
                  <a:lnTo>
                    <a:pt x="69417" y="63327"/>
                  </a:lnTo>
                  <a:lnTo>
                    <a:pt x="66287" y="63668"/>
                  </a:lnTo>
                  <a:lnTo>
                    <a:pt x="62537" y="63956"/>
                  </a:lnTo>
                  <a:lnTo>
                    <a:pt x="58167" y="64192"/>
                  </a:lnTo>
                  <a:lnTo>
                    <a:pt x="53177" y="64375"/>
                  </a:lnTo>
                  <a:lnTo>
                    <a:pt x="47567" y="64506"/>
                  </a:lnTo>
                  <a:lnTo>
                    <a:pt x="41338" y="64585"/>
                  </a:lnTo>
                  <a:lnTo>
                    <a:pt x="34488" y="64611"/>
                  </a:lnTo>
                  <a:lnTo>
                    <a:pt x="29470" y="64593"/>
                  </a:lnTo>
                  <a:lnTo>
                    <a:pt x="24892" y="64541"/>
                  </a:lnTo>
                  <a:lnTo>
                    <a:pt x="20756" y="64454"/>
                  </a:lnTo>
                  <a:lnTo>
                    <a:pt x="17060" y="64331"/>
                  </a:lnTo>
                  <a:lnTo>
                    <a:pt x="13806" y="64174"/>
                  </a:lnTo>
                  <a:lnTo>
                    <a:pt x="10992" y="63982"/>
                  </a:lnTo>
                  <a:lnTo>
                    <a:pt x="8619" y="63755"/>
                  </a:lnTo>
                  <a:lnTo>
                    <a:pt x="6688" y="63493"/>
                  </a:lnTo>
                  <a:lnTo>
                    <a:pt x="5197" y="63196"/>
                  </a:lnTo>
                  <a:lnTo>
                    <a:pt x="4147" y="62864"/>
                  </a:lnTo>
                  <a:lnTo>
                    <a:pt x="3359" y="62472"/>
                  </a:lnTo>
                  <a:lnTo>
                    <a:pt x="2654" y="61991"/>
                  </a:lnTo>
                  <a:lnTo>
                    <a:pt x="2032" y="61424"/>
                  </a:lnTo>
                  <a:lnTo>
                    <a:pt x="1493" y="60769"/>
                  </a:lnTo>
                  <a:lnTo>
                    <a:pt x="1036" y="60027"/>
                  </a:lnTo>
                  <a:lnTo>
                    <a:pt x="663" y="59197"/>
                  </a:lnTo>
                  <a:lnTo>
                    <a:pt x="373" y="58281"/>
                  </a:lnTo>
                  <a:lnTo>
                    <a:pt x="165" y="57276"/>
                  </a:lnTo>
                  <a:lnTo>
                    <a:pt x="41" y="56185"/>
                  </a:lnTo>
                  <a:lnTo>
                    <a:pt x="0" y="55006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8563219" y="2489799"/>
              <a:ext cx="30122" cy="15716"/>
            </a:xfrm>
            <a:custGeom>
              <a:avLst/>
              <a:pathLst>
                <a:path w="30122" h="15716">
                  <a:moveTo>
                    <a:pt x="30122" y="0"/>
                  </a:moveTo>
                  <a:lnTo>
                    <a:pt x="0" y="0"/>
                  </a:lnTo>
                  <a:lnTo>
                    <a:pt x="0" y="15716"/>
                  </a:lnTo>
                  <a:lnTo>
                    <a:pt x="30122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8653587" y="2448762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8649222" y="2475829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8648785" y="2503333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8674979" y="2447453"/>
              <a:ext cx="74652" cy="48895"/>
            </a:xfrm>
            <a:custGeom>
              <a:avLst/>
              <a:pathLst>
                <a:path w="74652" h="48895">
                  <a:moveTo>
                    <a:pt x="29249" y="0"/>
                  </a:moveTo>
                  <a:lnTo>
                    <a:pt x="38417" y="2619"/>
                  </a:lnTo>
                  <a:lnTo>
                    <a:pt x="36143" y="7194"/>
                  </a:lnTo>
                  <a:lnTo>
                    <a:pt x="33859" y="11490"/>
                  </a:lnTo>
                  <a:lnTo>
                    <a:pt x="31567" y="15506"/>
                  </a:lnTo>
                  <a:lnTo>
                    <a:pt x="29267" y="19243"/>
                  </a:lnTo>
                  <a:lnTo>
                    <a:pt x="26957" y="22701"/>
                  </a:lnTo>
                  <a:lnTo>
                    <a:pt x="24639" y="25879"/>
                  </a:lnTo>
                  <a:lnTo>
                    <a:pt x="22312" y="28778"/>
                  </a:lnTo>
                  <a:lnTo>
                    <a:pt x="19977" y="31397"/>
                  </a:lnTo>
                  <a:lnTo>
                    <a:pt x="17632" y="33737"/>
                  </a:lnTo>
                  <a:lnTo>
                    <a:pt x="15279" y="35798"/>
                  </a:lnTo>
                  <a:lnTo>
                    <a:pt x="19143" y="35606"/>
                  </a:lnTo>
                  <a:lnTo>
                    <a:pt x="23050" y="35379"/>
                  </a:lnTo>
                  <a:lnTo>
                    <a:pt x="27001" y="35117"/>
                  </a:lnTo>
                  <a:lnTo>
                    <a:pt x="30995" y="34820"/>
                  </a:lnTo>
                  <a:lnTo>
                    <a:pt x="35034" y="34488"/>
                  </a:lnTo>
                  <a:lnTo>
                    <a:pt x="39116" y="34121"/>
                  </a:lnTo>
                  <a:lnTo>
                    <a:pt x="43241" y="33720"/>
                  </a:lnTo>
                  <a:lnTo>
                    <a:pt x="47410" y="33283"/>
                  </a:lnTo>
                  <a:lnTo>
                    <a:pt x="51623" y="32812"/>
                  </a:lnTo>
                  <a:lnTo>
                    <a:pt x="55880" y="32305"/>
                  </a:lnTo>
                  <a:lnTo>
                    <a:pt x="54740" y="30830"/>
                  </a:lnTo>
                  <a:lnTo>
                    <a:pt x="53592" y="29371"/>
                  </a:lnTo>
                  <a:lnTo>
                    <a:pt x="52435" y="27931"/>
                  </a:lnTo>
                  <a:lnTo>
                    <a:pt x="51269" y="26508"/>
                  </a:lnTo>
                  <a:lnTo>
                    <a:pt x="50095" y="25102"/>
                  </a:lnTo>
                  <a:lnTo>
                    <a:pt x="48912" y="23714"/>
                  </a:lnTo>
                  <a:lnTo>
                    <a:pt x="47720" y="22343"/>
                  </a:lnTo>
                  <a:lnTo>
                    <a:pt x="46520" y="20989"/>
                  </a:lnTo>
                  <a:lnTo>
                    <a:pt x="45310" y="19654"/>
                  </a:lnTo>
                  <a:lnTo>
                    <a:pt x="44092" y="18335"/>
                  </a:lnTo>
                  <a:lnTo>
                    <a:pt x="52387" y="14843"/>
                  </a:lnTo>
                  <a:lnTo>
                    <a:pt x="55046" y="17580"/>
                  </a:lnTo>
                  <a:lnTo>
                    <a:pt x="57608" y="20378"/>
                  </a:lnTo>
                  <a:lnTo>
                    <a:pt x="60075" y="23238"/>
                  </a:lnTo>
                  <a:lnTo>
                    <a:pt x="62445" y="26158"/>
                  </a:lnTo>
                  <a:lnTo>
                    <a:pt x="64720" y="29140"/>
                  </a:lnTo>
                  <a:lnTo>
                    <a:pt x="66898" y="32183"/>
                  </a:lnTo>
                  <a:lnTo>
                    <a:pt x="68981" y="35287"/>
                  </a:lnTo>
                  <a:lnTo>
                    <a:pt x="70967" y="38452"/>
                  </a:lnTo>
                  <a:lnTo>
                    <a:pt x="72857" y="41678"/>
                  </a:lnTo>
                  <a:lnTo>
                    <a:pt x="74652" y="44965"/>
                  </a:lnTo>
                  <a:lnTo>
                    <a:pt x="66357" y="48895"/>
                  </a:lnTo>
                  <a:lnTo>
                    <a:pt x="65829" y="47938"/>
                  </a:lnTo>
                  <a:lnTo>
                    <a:pt x="65292" y="46991"/>
                  </a:lnTo>
                  <a:lnTo>
                    <a:pt x="64746" y="46052"/>
                  </a:lnTo>
                  <a:lnTo>
                    <a:pt x="64192" y="45123"/>
                  </a:lnTo>
                  <a:lnTo>
                    <a:pt x="63628" y="44201"/>
                  </a:lnTo>
                  <a:lnTo>
                    <a:pt x="63057" y="43289"/>
                  </a:lnTo>
                  <a:lnTo>
                    <a:pt x="62476" y="42385"/>
                  </a:lnTo>
                  <a:lnTo>
                    <a:pt x="61887" y="41490"/>
                  </a:lnTo>
                  <a:lnTo>
                    <a:pt x="61289" y="40604"/>
                  </a:lnTo>
                  <a:lnTo>
                    <a:pt x="60682" y="39727"/>
                  </a:lnTo>
                  <a:lnTo>
                    <a:pt x="55229" y="40486"/>
                  </a:lnTo>
                  <a:lnTo>
                    <a:pt x="49698" y="41194"/>
                  </a:lnTo>
                  <a:lnTo>
                    <a:pt x="44088" y="41848"/>
                  </a:lnTo>
                  <a:lnTo>
                    <a:pt x="38400" y="42451"/>
                  </a:lnTo>
                  <a:lnTo>
                    <a:pt x="32633" y="43001"/>
                  </a:lnTo>
                  <a:lnTo>
                    <a:pt x="26787" y="43499"/>
                  </a:lnTo>
                  <a:lnTo>
                    <a:pt x="20863" y="43944"/>
                  </a:lnTo>
                  <a:lnTo>
                    <a:pt x="14860" y="44337"/>
                  </a:lnTo>
                  <a:lnTo>
                    <a:pt x="8779" y="44677"/>
                  </a:lnTo>
                  <a:lnTo>
                    <a:pt x="2619" y="44965"/>
                  </a:lnTo>
                  <a:lnTo>
                    <a:pt x="0" y="36671"/>
                  </a:lnTo>
                  <a:lnTo>
                    <a:pt x="3435" y="34104"/>
                  </a:lnTo>
                  <a:lnTo>
                    <a:pt x="6757" y="31292"/>
                  </a:lnTo>
                  <a:lnTo>
                    <a:pt x="9966" y="28236"/>
                  </a:lnTo>
                  <a:lnTo>
                    <a:pt x="13061" y="24936"/>
                  </a:lnTo>
                  <a:lnTo>
                    <a:pt x="16043" y="21391"/>
                  </a:lnTo>
                  <a:lnTo>
                    <a:pt x="18911" y="17602"/>
                  </a:lnTo>
                  <a:lnTo>
                    <a:pt x="21666" y="13568"/>
                  </a:lnTo>
                  <a:lnTo>
                    <a:pt x="24307" y="9290"/>
                  </a:lnTo>
                  <a:lnTo>
                    <a:pt x="26835" y="4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8681964" y="2502460"/>
              <a:ext cx="59372" cy="45839"/>
            </a:xfrm>
            <a:custGeom>
              <a:avLst/>
              <a:pathLst>
                <a:path w="59372" h="45839">
                  <a:moveTo>
                    <a:pt x="59372" y="0"/>
                  </a:moveTo>
                  <a:lnTo>
                    <a:pt x="59372" y="45839"/>
                  </a:lnTo>
                  <a:lnTo>
                    <a:pt x="50641" y="45839"/>
                  </a:lnTo>
                  <a:lnTo>
                    <a:pt x="50641" y="38854"/>
                  </a:lnTo>
                  <a:lnTo>
                    <a:pt x="8731" y="38854"/>
                  </a:lnTo>
                  <a:lnTo>
                    <a:pt x="8731" y="45839"/>
                  </a:lnTo>
                  <a:lnTo>
                    <a:pt x="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8690695" y="2510754"/>
              <a:ext cx="41910" cy="22264"/>
            </a:xfrm>
            <a:custGeom>
              <a:avLst/>
              <a:pathLst>
                <a:path w="41910" h="22264">
                  <a:moveTo>
                    <a:pt x="0" y="22264"/>
                  </a:moveTo>
                  <a:lnTo>
                    <a:pt x="41910" y="22264"/>
                  </a:lnTo>
                  <a:lnTo>
                    <a:pt x="419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8764911" y="2453565"/>
              <a:ext cx="93424" cy="94734"/>
            </a:xfrm>
            <a:custGeom>
              <a:avLst/>
              <a:pathLst>
                <a:path w="93424" h="94734">
                  <a:moveTo>
                    <a:pt x="0" y="0"/>
                  </a:moveTo>
                  <a:lnTo>
                    <a:pt x="93424" y="0"/>
                  </a:lnTo>
                  <a:lnTo>
                    <a:pt x="93424" y="8294"/>
                  </a:lnTo>
                  <a:lnTo>
                    <a:pt x="50641" y="8294"/>
                  </a:lnTo>
                  <a:lnTo>
                    <a:pt x="50287" y="9853"/>
                  </a:lnTo>
                  <a:lnTo>
                    <a:pt x="49925" y="11385"/>
                  </a:lnTo>
                  <a:lnTo>
                    <a:pt x="49554" y="12891"/>
                  </a:lnTo>
                  <a:lnTo>
                    <a:pt x="49174" y="14371"/>
                  </a:lnTo>
                  <a:lnTo>
                    <a:pt x="48785" y="15825"/>
                  </a:lnTo>
                  <a:lnTo>
                    <a:pt x="48388" y="17252"/>
                  </a:lnTo>
                  <a:lnTo>
                    <a:pt x="47982" y="18654"/>
                  </a:lnTo>
                  <a:lnTo>
                    <a:pt x="47567" y="20029"/>
                  </a:lnTo>
                  <a:lnTo>
                    <a:pt x="47144" y="21378"/>
                  </a:lnTo>
                  <a:lnTo>
                    <a:pt x="46712" y="22701"/>
                  </a:lnTo>
                  <a:lnTo>
                    <a:pt x="83820" y="22701"/>
                  </a:lnTo>
                  <a:lnTo>
                    <a:pt x="83820" y="94734"/>
                  </a:lnTo>
                  <a:lnTo>
                    <a:pt x="75088" y="94734"/>
                  </a:lnTo>
                  <a:lnTo>
                    <a:pt x="75088" y="87312"/>
                  </a:lnTo>
                  <a:lnTo>
                    <a:pt x="17899" y="87312"/>
                  </a:lnTo>
                  <a:lnTo>
                    <a:pt x="17899" y="94734"/>
                  </a:lnTo>
                  <a:lnTo>
                    <a:pt x="9167" y="94734"/>
                  </a:lnTo>
                  <a:lnTo>
                    <a:pt x="9167" y="22701"/>
                  </a:lnTo>
                  <a:lnTo>
                    <a:pt x="36671" y="22701"/>
                  </a:lnTo>
                  <a:lnTo>
                    <a:pt x="37103" y="21299"/>
                  </a:lnTo>
                  <a:lnTo>
                    <a:pt x="37526" y="19889"/>
                  </a:lnTo>
                  <a:lnTo>
                    <a:pt x="37941" y="18470"/>
                  </a:lnTo>
                  <a:lnTo>
                    <a:pt x="38347" y="17043"/>
                  </a:lnTo>
                  <a:lnTo>
                    <a:pt x="38744" y="15607"/>
                  </a:lnTo>
                  <a:lnTo>
                    <a:pt x="39133" y="14162"/>
                  </a:lnTo>
                  <a:lnTo>
                    <a:pt x="39513" y="12708"/>
                  </a:lnTo>
                  <a:lnTo>
                    <a:pt x="39884" y="11245"/>
                  </a:lnTo>
                  <a:lnTo>
                    <a:pt x="40246" y="9774"/>
                  </a:lnTo>
                  <a:lnTo>
                    <a:pt x="4060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8782810" y="2484560"/>
              <a:ext cx="57189" cy="20081"/>
            </a:xfrm>
            <a:custGeom>
              <a:avLst/>
              <a:pathLst>
                <a:path w="57189" h="20081">
                  <a:moveTo>
                    <a:pt x="0" y="20081"/>
                  </a:moveTo>
                  <a:lnTo>
                    <a:pt x="57189" y="2008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8782810" y="2512937"/>
              <a:ext cx="57189" cy="19645"/>
            </a:xfrm>
            <a:custGeom>
              <a:avLst/>
              <a:pathLst>
                <a:path w="57189" h="19645">
                  <a:moveTo>
                    <a:pt x="0" y="19645"/>
                  </a:moveTo>
                  <a:lnTo>
                    <a:pt x="57189" y="19645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976915" y="2567280"/>
              <a:ext cx="102592" cy="102155"/>
            </a:xfrm>
            <a:custGeom>
              <a:avLst/>
              <a:pathLst>
                <a:path w="102592" h="102155">
                  <a:moveTo>
                    <a:pt x="60245" y="0"/>
                  </a:moveTo>
                  <a:lnTo>
                    <a:pt x="60756" y="877"/>
                  </a:lnTo>
                  <a:lnTo>
                    <a:pt x="61240" y="1763"/>
                  </a:lnTo>
                  <a:lnTo>
                    <a:pt x="61699" y="2658"/>
                  </a:lnTo>
                  <a:lnTo>
                    <a:pt x="62131" y="3562"/>
                  </a:lnTo>
                  <a:lnTo>
                    <a:pt x="62537" y="4474"/>
                  </a:lnTo>
                  <a:lnTo>
                    <a:pt x="62917" y="5395"/>
                  </a:lnTo>
                  <a:lnTo>
                    <a:pt x="63271" y="6325"/>
                  </a:lnTo>
                  <a:lnTo>
                    <a:pt x="63598" y="7264"/>
                  </a:lnTo>
                  <a:lnTo>
                    <a:pt x="63899" y="8211"/>
                  </a:lnTo>
                  <a:lnTo>
                    <a:pt x="64174" y="9167"/>
                  </a:lnTo>
                  <a:lnTo>
                    <a:pt x="102592" y="9167"/>
                  </a:lnTo>
                  <a:lnTo>
                    <a:pt x="102592" y="17462"/>
                  </a:lnTo>
                  <a:lnTo>
                    <a:pt x="25320" y="17462"/>
                  </a:lnTo>
                  <a:lnTo>
                    <a:pt x="25320" y="51950"/>
                  </a:lnTo>
                  <a:lnTo>
                    <a:pt x="25194" y="57560"/>
                  </a:lnTo>
                  <a:lnTo>
                    <a:pt x="24814" y="63039"/>
                  </a:lnTo>
                  <a:lnTo>
                    <a:pt x="24181" y="68387"/>
                  </a:lnTo>
                  <a:lnTo>
                    <a:pt x="23294" y="73604"/>
                  </a:lnTo>
                  <a:lnTo>
                    <a:pt x="22155" y="78690"/>
                  </a:lnTo>
                  <a:lnTo>
                    <a:pt x="20762" y="83645"/>
                  </a:lnTo>
                  <a:lnTo>
                    <a:pt x="19117" y="88469"/>
                  </a:lnTo>
                  <a:lnTo>
                    <a:pt x="17218" y="93162"/>
                  </a:lnTo>
                  <a:lnTo>
                    <a:pt x="15065" y="97724"/>
                  </a:lnTo>
                  <a:lnTo>
                    <a:pt x="12660" y="102155"/>
                  </a:lnTo>
                  <a:lnTo>
                    <a:pt x="4802" y="97353"/>
                  </a:lnTo>
                  <a:lnTo>
                    <a:pt x="6884" y="93367"/>
                  </a:lnTo>
                  <a:lnTo>
                    <a:pt x="8766" y="89442"/>
                  </a:lnTo>
                  <a:lnTo>
                    <a:pt x="10446" y="85579"/>
                  </a:lnTo>
                  <a:lnTo>
                    <a:pt x="11926" y="81776"/>
                  </a:lnTo>
                  <a:lnTo>
                    <a:pt x="13206" y="78035"/>
                  </a:lnTo>
                  <a:lnTo>
                    <a:pt x="14284" y="74355"/>
                  </a:lnTo>
                  <a:lnTo>
                    <a:pt x="15161" y="70736"/>
                  </a:lnTo>
                  <a:lnTo>
                    <a:pt x="15838" y="67178"/>
                  </a:lnTo>
                  <a:lnTo>
                    <a:pt x="16314" y="63681"/>
                  </a:lnTo>
                  <a:lnTo>
                    <a:pt x="16589" y="60245"/>
                  </a:lnTo>
                  <a:lnTo>
                    <a:pt x="15358" y="61284"/>
                  </a:lnTo>
                  <a:lnTo>
                    <a:pt x="14109" y="62306"/>
                  </a:lnTo>
                  <a:lnTo>
                    <a:pt x="12843" y="63310"/>
                  </a:lnTo>
                  <a:lnTo>
                    <a:pt x="11560" y="64296"/>
                  </a:lnTo>
                  <a:lnTo>
                    <a:pt x="10259" y="65266"/>
                  </a:lnTo>
                  <a:lnTo>
                    <a:pt x="8940" y="66217"/>
                  </a:lnTo>
                  <a:lnTo>
                    <a:pt x="7604" y="67152"/>
                  </a:lnTo>
                  <a:lnTo>
                    <a:pt x="6251" y="68068"/>
                  </a:lnTo>
                  <a:lnTo>
                    <a:pt x="4880" y="68968"/>
                  </a:lnTo>
                  <a:lnTo>
                    <a:pt x="3492" y="69850"/>
                  </a:lnTo>
                  <a:lnTo>
                    <a:pt x="0" y="60245"/>
                  </a:lnTo>
                  <a:lnTo>
                    <a:pt x="1899" y="59267"/>
                  </a:lnTo>
                  <a:lnTo>
                    <a:pt x="3754" y="58254"/>
                  </a:lnTo>
                  <a:lnTo>
                    <a:pt x="5566" y="57207"/>
                  </a:lnTo>
                  <a:lnTo>
                    <a:pt x="7334" y="56124"/>
                  </a:lnTo>
                  <a:lnTo>
                    <a:pt x="9058" y="55006"/>
                  </a:lnTo>
                  <a:lnTo>
                    <a:pt x="10739" y="53854"/>
                  </a:lnTo>
                  <a:lnTo>
                    <a:pt x="12376" y="52666"/>
                  </a:lnTo>
                  <a:lnTo>
                    <a:pt x="13970" y="51444"/>
                  </a:lnTo>
                  <a:lnTo>
                    <a:pt x="15519" y="50187"/>
                  </a:lnTo>
                  <a:lnTo>
                    <a:pt x="17025" y="48894"/>
                  </a:lnTo>
                  <a:lnTo>
                    <a:pt x="17025" y="9167"/>
                  </a:lnTo>
                  <a:lnTo>
                    <a:pt x="55443" y="9167"/>
                  </a:lnTo>
                  <a:lnTo>
                    <a:pt x="55177" y="8478"/>
                  </a:lnTo>
                  <a:lnTo>
                    <a:pt x="54902" y="7805"/>
                  </a:lnTo>
                  <a:lnTo>
                    <a:pt x="54618" y="7150"/>
                  </a:lnTo>
                  <a:lnTo>
                    <a:pt x="54325" y="6513"/>
                  </a:lnTo>
                  <a:lnTo>
                    <a:pt x="54024" y="5893"/>
                  </a:lnTo>
                  <a:lnTo>
                    <a:pt x="53714" y="5291"/>
                  </a:lnTo>
                  <a:lnTo>
                    <a:pt x="53395" y="4706"/>
                  </a:lnTo>
                  <a:lnTo>
                    <a:pt x="53068" y="4138"/>
                  </a:lnTo>
                  <a:lnTo>
                    <a:pt x="52732" y="3588"/>
                  </a:lnTo>
                  <a:lnTo>
                    <a:pt x="52387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7978225" y="2586926"/>
              <a:ext cx="13969" cy="21828"/>
            </a:xfrm>
            <a:custGeom>
              <a:avLst/>
              <a:pathLst>
                <a:path w="13969" h="21828">
                  <a:moveTo>
                    <a:pt x="7858" y="0"/>
                  </a:moveTo>
                  <a:lnTo>
                    <a:pt x="8705" y="1925"/>
                  </a:lnTo>
                  <a:lnTo>
                    <a:pt x="9499" y="3859"/>
                  </a:lnTo>
                  <a:lnTo>
                    <a:pt x="10241" y="5801"/>
                  </a:lnTo>
                  <a:lnTo>
                    <a:pt x="10931" y="7753"/>
                  </a:lnTo>
                  <a:lnTo>
                    <a:pt x="11568" y="9713"/>
                  </a:lnTo>
                  <a:lnTo>
                    <a:pt x="12153" y="11682"/>
                  </a:lnTo>
                  <a:lnTo>
                    <a:pt x="12686" y="13660"/>
                  </a:lnTo>
                  <a:lnTo>
                    <a:pt x="13166" y="15646"/>
                  </a:lnTo>
                  <a:lnTo>
                    <a:pt x="13594" y="17641"/>
                  </a:lnTo>
                  <a:lnTo>
                    <a:pt x="13969" y="19645"/>
                  </a:lnTo>
                  <a:lnTo>
                    <a:pt x="6111" y="21828"/>
                  </a:lnTo>
                  <a:lnTo>
                    <a:pt x="5736" y="19662"/>
                  </a:lnTo>
                  <a:lnTo>
                    <a:pt x="5308" y="17532"/>
                  </a:lnTo>
                  <a:lnTo>
                    <a:pt x="4828" y="15436"/>
                  </a:lnTo>
                  <a:lnTo>
                    <a:pt x="4295" y="13376"/>
                  </a:lnTo>
                  <a:lnTo>
                    <a:pt x="3710" y="11350"/>
                  </a:lnTo>
                  <a:lnTo>
                    <a:pt x="3073" y="9359"/>
                  </a:lnTo>
                  <a:lnTo>
                    <a:pt x="2383" y="7404"/>
                  </a:lnTo>
                  <a:lnTo>
                    <a:pt x="1641" y="5483"/>
                  </a:lnTo>
                  <a:lnTo>
                    <a:pt x="846" y="3597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8007038" y="2594784"/>
              <a:ext cx="70723" cy="72905"/>
            </a:xfrm>
            <a:custGeom>
              <a:avLst/>
              <a:pathLst>
                <a:path w="70723" h="72905">
                  <a:moveTo>
                    <a:pt x="0" y="0"/>
                  </a:moveTo>
                  <a:lnTo>
                    <a:pt x="70723" y="0"/>
                  </a:lnTo>
                  <a:lnTo>
                    <a:pt x="70723" y="7858"/>
                  </a:lnTo>
                  <a:lnTo>
                    <a:pt x="39290" y="7858"/>
                  </a:lnTo>
                  <a:lnTo>
                    <a:pt x="39286" y="9071"/>
                  </a:lnTo>
                  <a:lnTo>
                    <a:pt x="39273" y="10267"/>
                  </a:lnTo>
                  <a:lnTo>
                    <a:pt x="39251" y="11446"/>
                  </a:lnTo>
                  <a:lnTo>
                    <a:pt x="39220" y="12607"/>
                  </a:lnTo>
                  <a:lnTo>
                    <a:pt x="39181" y="13751"/>
                  </a:lnTo>
                  <a:lnTo>
                    <a:pt x="39133" y="14878"/>
                  </a:lnTo>
                  <a:lnTo>
                    <a:pt x="39076" y="15986"/>
                  </a:lnTo>
                  <a:lnTo>
                    <a:pt x="39011" y="17078"/>
                  </a:lnTo>
                  <a:lnTo>
                    <a:pt x="38937" y="18152"/>
                  </a:lnTo>
                  <a:lnTo>
                    <a:pt x="38854" y="19208"/>
                  </a:lnTo>
                  <a:lnTo>
                    <a:pt x="68103" y="19208"/>
                  </a:lnTo>
                  <a:lnTo>
                    <a:pt x="68103" y="62428"/>
                  </a:lnTo>
                  <a:lnTo>
                    <a:pt x="68073" y="63449"/>
                  </a:lnTo>
                  <a:lnTo>
                    <a:pt x="67981" y="64419"/>
                  </a:lnTo>
                  <a:lnTo>
                    <a:pt x="67828" y="65335"/>
                  </a:lnTo>
                  <a:lnTo>
                    <a:pt x="67614" y="66200"/>
                  </a:lnTo>
                  <a:lnTo>
                    <a:pt x="67339" y="67012"/>
                  </a:lnTo>
                  <a:lnTo>
                    <a:pt x="67003" y="67771"/>
                  </a:lnTo>
                  <a:lnTo>
                    <a:pt x="66606" y="68479"/>
                  </a:lnTo>
                  <a:lnTo>
                    <a:pt x="66147" y="69134"/>
                  </a:lnTo>
                  <a:lnTo>
                    <a:pt x="65628" y="69736"/>
                  </a:lnTo>
                  <a:lnTo>
                    <a:pt x="65047" y="70286"/>
                  </a:lnTo>
                  <a:lnTo>
                    <a:pt x="64410" y="70784"/>
                  </a:lnTo>
                  <a:lnTo>
                    <a:pt x="63720" y="71229"/>
                  </a:lnTo>
                  <a:lnTo>
                    <a:pt x="62978" y="71622"/>
                  </a:lnTo>
                  <a:lnTo>
                    <a:pt x="62183" y="71962"/>
                  </a:lnTo>
                  <a:lnTo>
                    <a:pt x="61337" y="72251"/>
                  </a:lnTo>
                  <a:lnTo>
                    <a:pt x="60437" y="72486"/>
                  </a:lnTo>
                  <a:lnTo>
                    <a:pt x="59486" y="72670"/>
                  </a:lnTo>
                  <a:lnTo>
                    <a:pt x="58481" y="72801"/>
                  </a:lnTo>
                  <a:lnTo>
                    <a:pt x="57425" y="72879"/>
                  </a:lnTo>
                  <a:lnTo>
                    <a:pt x="56316" y="72905"/>
                  </a:lnTo>
                  <a:lnTo>
                    <a:pt x="55425" y="72892"/>
                  </a:lnTo>
                  <a:lnTo>
                    <a:pt x="54500" y="72853"/>
                  </a:lnTo>
                  <a:lnTo>
                    <a:pt x="53540" y="72788"/>
                  </a:lnTo>
                  <a:lnTo>
                    <a:pt x="52544" y="72696"/>
                  </a:lnTo>
                  <a:lnTo>
                    <a:pt x="51514" y="72578"/>
                  </a:lnTo>
                  <a:lnTo>
                    <a:pt x="50449" y="72434"/>
                  </a:lnTo>
                  <a:lnTo>
                    <a:pt x="49349" y="72264"/>
                  </a:lnTo>
                  <a:lnTo>
                    <a:pt x="48213" y="72067"/>
                  </a:lnTo>
                  <a:lnTo>
                    <a:pt x="47043" y="71845"/>
                  </a:lnTo>
                  <a:lnTo>
                    <a:pt x="45839" y="71596"/>
                  </a:lnTo>
                  <a:lnTo>
                    <a:pt x="43656" y="63301"/>
                  </a:lnTo>
                  <a:lnTo>
                    <a:pt x="45271" y="63550"/>
                  </a:lnTo>
                  <a:lnTo>
                    <a:pt x="46799" y="63773"/>
                  </a:lnTo>
                  <a:lnTo>
                    <a:pt x="48240" y="63969"/>
                  </a:lnTo>
                  <a:lnTo>
                    <a:pt x="49593" y="64139"/>
                  </a:lnTo>
                  <a:lnTo>
                    <a:pt x="50859" y="64283"/>
                  </a:lnTo>
                  <a:lnTo>
                    <a:pt x="52038" y="64401"/>
                  </a:lnTo>
                  <a:lnTo>
                    <a:pt x="53129" y="64493"/>
                  </a:lnTo>
                  <a:lnTo>
                    <a:pt x="54133" y="64558"/>
                  </a:lnTo>
                  <a:lnTo>
                    <a:pt x="55050" y="64598"/>
                  </a:lnTo>
                  <a:lnTo>
                    <a:pt x="55880" y="64611"/>
                  </a:lnTo>
                  <a:lnTo>
                    <a:pt x="56543" y="64567"/>
                  </a:lnTo>
                  <a:lnTo>
                    <a:pt x="57137" y="64436"/>
                  </a:lnTo>
                  <a:lnTo>
                    <a:pt x="57661" y="64218"/>
                  </a:lnTo>
                  <a:lnTo>
                    <a:pt x="58115" y="63912"/>
                  </a:lnTo>
                  <a:lnTo>
                    <a:pt x="58499" y="63519"/>
                  </a:lnTo>
                  <a:lnTo>
                    <a:pt x="58813" y="63039"/>
                  </a:lnTo>
                  <a:lnTo>
                    <a:pt x="59058" y="62472"/>
                  </a:lnTo>
                  <a:lnTo>
                    <a:pt x="59232" y="61817"/>
                  </a:lnTo>
                  <a:lnTo>
                    <a:pt x="59337" y="61075"/>
                  </a:lnTo>
                  <a:lnTo>
                    <a:pt x="59372" y="60245"/>
                  </a:lnTo>
                  <a:lnTo>
                    <a:pt x="59372" y="26630"/>
                  </a:lnTo>
                  <a:lnTo>
                    <a:pt x="38417" y="26630"/>
                  </a:lnTo>
                  <a:lnTo>
                    <a:pt x="37544" y="30995"/>
                  </a:lnTo>
                  <a:lnTo>
                    <a:pt x="39866" y="32764"/>
                  </a:lnTo>
                  <a:lnTo>
                    <a:pt x="42119" y="34575"/>
                  </a:lnTo>
                  <a:lnTo>
                    <a:pt x="44302" y="36431"/>
                  </a:lnTo>
                  <a:lnTo>
                    <a:pt x="46415" y="38330"/>
                  </a:lnTo>
                  <a:lnTo>
                    <a:pt x="48458" y="40272"/>
                  </a:lnTo>
                  <a:lnTo>
                    <a:pt x="50431" y="42259"/>
                  </a:lnTo>
                  <a:lnTo>
                    <a:pt x="52335" y="44289"/>
                  </a:lnTo>
                  <a:lnTo>
                    <a:pt x="54168" y="46362"/>
                  </a:lnTo>
                  <a:lnTo>
                    <a:pt x="55932" y="48480"/>
                  </a:lnTo>
                  <a:lnTo>
                    <a:pt x="57626" y="50641"/>
                  </a:lnTo>
                  <a:lnTo>
                    <a:pt x="52387" y="58499"/>
                  </a:lnTo>
                  <a:lnTo>
                    <a:pt x="50964" y="56342"/>
                  </a:lnTo>
                  <a:lnTo>
                    <a:pt x="49488" y="54238"/>
                  </a:lnTo>
                  <a:lnTo>
                    <a:pt x="47960" y="52186"/>
                  </a:lnTo>
                  <a:lnTo>
                    <a:pt x="46380" y="50187"/>
                  </a:lnTo>
                  <a:lnTo>
                    <a:pt x="44747" y="48240"/>
                  </a:lnTo>
                  <a:lnTo>
                    <a:pt x="43062" y="46345"/>
                  </a:lnTo>
                  <a:lnTo>
                    <a:pt x="41325" y="44503"/>
                  </a:lnTo>
                  <a:lnTo>
                    <a:pt x="39535" y="42713"/>
                  </a:lnTo>
                  <a:lnTo>
                    <a:pt x="37692" y="40975"/>
                  </a:lnTo>
                  <a:lnTo>
                    <a:pt x="35798" y="39290"/>
                  </a:lnTo>
                  <a:lnTo>
                    <a:pt x="34933" y="41700"/>
                  </a:lnTo>
                  <a:lnTo>
                    <a:pt x="33912" y="44040"/>
                  </a:lnTo>
                  <a:lnTo>
                    <a:pt x="32733" y="46310"/>
                  </a:lnTo>
                  <a:lnTo>
                    <a:pt x="31397" y="48510"/>
                  </a:lnTo>
                  <a:lnTo>
                    <a:pt x="29904" y="50641"/>
                  </a:lnTo>
                  <a:lnTo>
                    <a:pt x="28254" y="52701"/>
                  </a:lnTo>
                  <a:lnTo>
                    <a:pt x="26446" y="54692"/>
                  </a:lnTo>
                  <a:lnTo>
                    <a:pt x="24482" y="56613"/>
                  </a:lnTo>
                  <a:lnTo>
                    <a:pt x="22360" y="58464"/>
                  </a:lnTo>
                  <a:lnTo>
                    <a:pt x="20081" y="60245"/>
                  </a:lnTo>
                  <a:lnTo>
                    <a:pt x="15279" y="52387"/>
                  </a:lnTo>
                  <a:lnTo>
                    <a:pt x="17864" y="50322"/>
                  </a:lnTo>
                  <a:lnTo>
                    <a:pt x="20204" y="48144"/>
                  </a:lnTo>
                  <a:lnTo>
                    <a:pt x="22299" y="45852"/>
                  </a:lnTo>
                  <a:lnTo>
                    <a:pt x="24150" y="43446"/>
                  </a:lnTo>
                  <a:lnTo>
                    <a:pt x="25757" y="40927"/>
                  </a:lnTo>
                  <a:lnTo>
                    <a:pt x="27119" y="38295"/>
                  </a:lnTo>
                  <a:lnTo>
                    <a:pt x="28236" y="35549"/>
                  </a:lnTo>
                  <a:lnTo>
                    <a:pt x="29109" y="32689"/>
                  </a:lnTo>
                  <a:lnTo>
                    <a:pt x="29738" y="29716"/>
                  </a:lnTo>
                  <a:lnTo>
                    <a:pt x="30122" y="26630"/>
                  </a:lnTo>
                  <a:lnTo>
                    <a:pt x="12660" y="26630"/>
                  </a:lnTo>
                  <a:lnTo>
                    <a:pt x="12660" y="72905"/>
                  </a:lnTo>
                  <a:lnTo>
                    <a:pt x="3929" y="72905"/>
                  </a:lnTo>
                  <a:lnTo>
                    <a:pt x="3929" y="19208"/>
                  </a:lnTo>
                  <a:lnTo>
                    <a:pt x="30995" y="19208"/>
                  </a:lnTo>
                  <a:lnTo>
                    <a:pt x="31078" y="18152"/>
                  </a:lnTo>
                  <a:lnTo>
                    <a:pt x="31153" y="17078"/>
                  </a:lnTo>
                  <a:lnTo>
                    <a:pt x="31218" y="15986"/>
                  </a:lnTo>
                  <a:lnTo>
                    <a:pt x="31275" y="14878"/>
                  </a:lnTo>
                  <a:lnTo>
                    <a:pt x="31323" y="13751"/>
                  </a:lnTo>
                  <a:lnTo>
                    <a:pt x="31362" y="12607"/>
                  </a:lnTo>
                  <a:lnTo>
                    <a:pt x="31393" y="11446"/>
                  </a:lnTo>
                  <a:lnTo>
                    <a:pt x="31415" y="10267"/>
                  </a:lnTo>
                  <a:lnTo>
                    <a:pt x="31428" y="9071"/>
                  </a:lnTo>
                  <a:lnTo>
                    <a:pt x="31432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7980408" y="2721902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7978662" y="2758136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8013150" y="2719719"/>
              <a:ext cx="65047" cy="84256"/>
            </a:xfrm>
            <a:custGeom>
              <a:avLst/>
              <a:pathLst>
                <a:path w="65047" h="84256">
                  <a:moveTo>
                    <a:pt x="36671" y="0"/>
                  </a:moveTo>
                  <a:lnTo>
                    <a:pt x="45402" y="0"/>
                  </a:lnTo>
                  <a:lnTo>
                    <a:pt x="45402" y="17025"/>
                  </a:lnTo>
                  <a:lnTo>
                    <a:pt x="65047" y="17025"/>
                  </a:lnTo>
                  <a:lnTo>
                    <a:pt x="65047" y="25320"/>
                  </a:lnTo>
                  <a:lnTo>
                    <a:pt x="45402" y="25320"/>
                  </a:lnTo>
                  <a:lnTo>
                    <a:pt x="45402" y="72905"/>
                  </a:lnTo>
                  <a:lnTo>
                    <a:pt x="45378" y="74093"/>
                  </a:lnTo>
                  <a:lnTo>
                    <a:pt x="45306" y="75210"/>
                  </a:lnTo>
                  <a:lnTo>
                    <a:pt x="45186" y="76258"/>
                  </a:lnTo>
                  <a:lnTo>
                    <a:pt x="45018" y="77236"/>
                  </a:lnTo>
                  <a:lnTo>
                    <a:pt x="44802" y="78144"/>
                  </a:lnTo>
                  <a:lnTo>
                    <a:pt x="44538" y="78982"/>
                  </a:lnTo>
                  <a:lnTo>
                    <a:pt x="44225" y="79751"/>
                  </a:lnTo>
                  <a:lnTo>
                    <a:pt x="43865" y="80449"/>
                  </a:lnTo>
                  <a:lnTo>
                    <a:pt x="43457" y="81078"/>
                  </a:lnTo>
                  <a:lnTo>
                    <a:pt x="43001" y="81637"/>
                  </a:lnTo>
                  <a:lnTo>
                    <a:pt x="42466" y="82134"/>
                  </a:lnTo>
                  <a:lnTo>
                    <a:pt x="41822" y="82580"/>
                  </a:lnTo>
                  <a:lnTo>
                    <a:pt x="41069" y="82973"/>
                  </a:lnTo>
                  <a:lnTo>
                    <a:pt x="40207" y="83313"/>
                  </a:lnTo>
                  <a:lnTo>
                    <a:pt x="39236" y="83601"/>
                  </a:lnTo>
                  <a:lnTo>
                    <a:pt x="38155" y="83837"/>
                  </a:lnTo>
                  <a:lnTo>
                    <a:pt x="36965" y="84020"/>
                  </a:lnTo>
                  <a:lnTo>
                    <a:pt x="35667" y="84151"/>
                  </a:lnTo>
                  <a:lnTo>
                    <a:pt x="34259" y="84230"/>
                  </a:lnTo>
                  <a:lnTo>
                    <a:pt x="32742" y="84256"/>
                  </a:lnTo>
                  <a:lnTo>
                    <a:pt x="31528" y="84234"/>
                  </a:lnTo>
                  <a:lnTo>
                    <a:pt x="30332" y="84169"/>
                  </a:lnTo>
                  <a:lnTo>
                    <a:pt x="29153" y="84060"/>
                  </a:lnTo>
                  <a:lnTo>
                    <a:pt x="27992" y="83907"/>
                  </a:lnTo>
                  <a:lnTo>
                    <a:pt x="26848" y="83710"/>
                  </a:lnTo>
                  <a:lnTo>
                    <a:pt x="25722" y="83470"/>
                  </a:lnTo>
                  <a:lnTo>
                    <a:pt x="24613" y="83186"/>
                  </a:lnTo>
                  <a:lnTo>
                    <a:pt x="23521" y="82859"/>
                  </a:lnTo>
                  <a:lnTo>
                    <a:pt x="22448" y="82488"/>
                  </a:lnTo>
                  <a:lnTo>
                    <a:pt x="21391" y="82073"/>
                  </a:lnTo>
                  <a:lnTo>
                    <a:pt x="19645" y="73342"/>
                  </a:lnTo>
                  <a:lnTo>
                    <a:pt x="20784" y="73840"/>
                  </a:lnTo>
                  <a:lnTo>
                    <a:pt x="21932" y="74285"/>
                  </a:lnTo>
                  <a:lnTo>
                    <a:pt x="23089" y="74678"/>
                  </a:lnTo>
                  <a:lnTo>
                    <a:pt x="24255" y="75018"/>
                  </a:lnTo>
                  <a:lnTo>
                    <a:pt x="25429" y="75307"/>
                  </a:lnTo>
                  <a:lnTo>
                    <a:pt x="26612" y="75542"/>
                  </a:lnTo>
                  <a:lnTo>
                    <a:pt x="27804" y="75726"/>
                  </a:lnTo>
                  <a:lnTo>
                    <a:pt x="29005" y="75857"/>
                  </a:lnTo>
                  <a:lnTo>
                    <a:pt x="30214" y="75935"/>
                  </a:lnTo>
                  <a:lnTo>
                    <a:pt x="31432" y="75961"/>
                  </a:lnTo>
                  <a:lnTo>
                    <a:pt x="32024" y="75950"/>
                  </a:lnTo>
                  <a:lnTo>
                    <a:pt x="32576" y="75918"/>
                  </a:lnTo>
                  <a:lnTo>
                    <a:pt x="33089" y="75863"/>
                  </a:lnTo>
                  <a:lnTo>
                    <a:pt x="33562" y="75787"/>
                  </a:lnTo>
                  <a:lnTo>
                    <a:pt x="33997" y="75689"/>
                  </a:lnTo>
                  <a:lnTo>
                    <a:pt x="34392" y="75568"/>
                  </a:lnTo>
                  <a:lnTo>
                    <a:pt x="34748" y="75427"/>
                  </a:lnTo>
                  <a:lnTo>
                    <a:pt x="35064" y="75263"/>
                  </a:lnTo>
                  <a:lnTo>
                    <a:pt x="35341" y="75077"/>
                  </a:lnTo>
                  <a:lnTo>
                    <a:pt x="35579" y="74870"/>
                  </a:lnTo>
                  <a:lnTo>
                    <a:pt x="35787" y="74632"/>
                  </a:lnTo>
                  <a:lnTo>
                    <a:pt x="35972" y="74355"/>
                  </a:lnTo>
                  <a:lnTo>
                    <a:pt x="36136" y="74038"/>
                  </a:lnTo>
                  <a:lnTo>
                    <a:pt x="36278" y="73683"/>
                  </a:lnTo>
                  <a:lnTo>
                    <a:pt x="36398" y="73287"/>
                  </a:lnTo>
                  <a:lnTo>
                    <a:pt x="36496" y="72853"/>
                  </a:lnTo>
                  <a:lnTo>
                    <a:pt x="36573" y="72379"/>
                  </a:lnTo>
                  <a:lnTo>
                    <a:pt x="36627" y="71866"/>
                  </a:lnTo>
                  <a:lnTo>
                    <a:pt x="36660" y="71314"/>
                  </a:lnTo>
                  <a:lnTo>
                    <a:pt x="36671" y="70723"/>
                  </a:lnTo>
                  <a:lnTo>
                    <a:pt x="36671" y="25320"/>
                  </a:lnTo>
                  <a:lnTo>
                    <a:pt x="0" y="25320"/>
                  </a:lnTo>
                  <a:lnTo>
                    <a:pt x="0" y="17025"/>
                  </a:lnTo>
                  <a:lnTo>
                    <a:pt x="36671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8015333" y="2753771"/>
              <a:ext cx="19208" cy="29249"/>
            </a:xfrm>
            <a:custGeom>
              <a:avLst/>
              <a:pathLst>
                <a:path w="19208" h="29249">
                  <a:moveTo>
                    <a:pt x="8731" y="0"/>
                  </a:moveTo>
                  <a:lnTo>
                    <a:pt x="10093" y="2383"/>
                  </a:lnTo>
                  <a:lnTo>
                    <a:pt x="11385" y="4819"/>
                  </a:lnTo>
                  <a:lnTo>
                    <a:pt x="12607" y="7308"/>
                  </a:lnTo>
                  <a:lnTo>
                    <a:pt x="13760" y="9848"/>
                  </a:lnTo>
                  <a:lnTo>
                    <a:pt x="14843" y="12442"/>
                  </a:lnTo>
                  <a:lnTo>
                    <a:pt x="15855" y="15087"/>
                  </a:lnTo>
                  <a:lnTo>
                    <a:pt x="16798" y="17785"/>
                  </a:lnTo>
                  <a:lnTo>
                    <a:pt x="17672" y="20535"/>
                  </a:lnTo>
                  <a:lnTo>
                    <a:pt x="18475" y="23338"/>
                  </a:lnTo>
                  <a:lnTo>
                    <a:pt x="19208" y="26193"/>
                  </a:lnTo>
                  <a:lnTo>
                    <a:pt x="10040" y="29249"/>
                  </a:lnTo>
                  <a:lnTo>
                    <a:pt x="9311" y="26311"/>
                  </a:lnTo>
                  <a:lnTo>
                    <a:pt x="8521" y="23434"/>
                  </a:lnTo>
                  <a:lnTo>
                    <a:pt x="7670" y="20618"/>
                  </a:lnTo>
                  <a:lnTo>
                    <a:pt x="6757" y="17864"/>
                  </a:lnTo>
                  <a:lnTo>
                    <a:pt x="5784" y="15170"/>
                  </a:lnTo>
                  <a:lnTo>
                    <a:pt x="4749" y="12538"/>
                  </a:lnTo>
                  <a:lnTo>
                    <a:pt x="3654" y="9966"/>
                  </a:lnTo>
                  <a:lnTo>
                    <a:pt x="2497" y="7456"/>
                  </a:lnTo>
                  <a:lnTo>
                    <a:pt x="1279" y="500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8089549" y="2718846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8111377" y="2738927"/>
              <a:ext cx="76398" cy="33178"/>
            </a:xfrm>
            <a:custGeom>
              <a:avLst/>
              <a:pathLst>
                <a:path w="76398" h="33178">
                  <a:moveTo>
                    <a:pt x="0" y="8294"/>
                  </a:moveTo>
                  <a:lnTo>
                    <a:pt x="16589" y="8294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8294"/>
                  </a:lnTo>
                  <a:lnTo>
                    <a:pt x="51514" y="8294"/>
                  </a:lnTo>
                  <a:lnTo>
                    <a:pt x="51514" y="0"/>
                  </a:lnTo>
                  <a:lnTo>
                    <a:pt x="59809" y="0"/>
                  </a:lnTo>
                  <a:lnTo>
                    <a:pt x="59809" y="8294"/>
                  </a:lnTo>
                  <a:lnTo>
                    <a:pt x="76398" y="8294"/>
                  </a:lnTo>
                  <a:lnTo>
                    <a:pt x="76398" y="15716"/>
                  </a:lnTo>
                  <a:lnTo>
                    <a:pt x="59809" y="15716"/>
                  </a:lnTo>
                  <a:lnTo>
                    <a:pt x="59809" y="33178"/>
                  </a:lnTo>
                  <a:lnTo>
                    <a:pt x="16589" y="33178"/>
                  </a:lnTo>
                  <a:lnTo>
                    <a:pt x="16589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8136261" y="2754644"/>
              <a:ext cx="26630" cy="10040"/>
            </a:xfrm>
            <a:custGeom>
              <a:avLst/>
              <a:pathLst>
                <a:path w="26630" h="10040">
                  <a:moveTo>
                    <a:pt x="26630" y="10040"/>
                  </a:moveTo>
                  <a:lnTo>
                    <a:pt x="26630" y="0"/>
                  </a:lnTo>
                  <a:lnTo>
                    <a:pt x="0" y="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8106574" y="2779528"/>
              <a:ext cx="85129" cy="40600"/>
            </a:xfrm>
            <a:custGeom>
              <a:avLst/>
              <a:pathLst>
                <a:path w="85129" h="40600">
                  <a:moveTo>
                    <a:pt x="9167" y="0"/>
                  </a:moveTo>
                  <a:lnTo>
                    <a:pt x="74215" y="0"/>
                  </a:lnTo>
                  <a:lnTo>
                    <a:pt x="74215" y="6548"/>
                  </a:lnTo>
                  <a:lnTo>
                    <a:pt x="72665" y="8700"/>
                  </a:lnTo>
                  <a:lnTo>
                    <a:pt x="70985" y="10791"/>
                  </a:lnTo>
                  <a:lnTo>
                    <a:pt x="69173" y="12821"/>
                  </a:lnTo>
                  <a:lnTo>
                    <a:pt x="67230" y="14790"/>
                  </a:lnTo>
                  <a:lnTo>
                    <a:pt x="65156" y="16698"/>
                  </a:lnTo>
                  <a:lnTo>
                    <a:pt x="62952" y="18545"/>
                  </a:lnTo>
                  <a:lnTo>
                    <a:pt x="60616" y="20330"/>
                  </a:lnTo>
                  <a:lnTo>
                    <a:pt x="58150" y="22055"/>
                  </a:lnTo>
                  <a:lnTo>
                    <a:pt x="55552" y="23718"/>
                  </a:lnTo>
                  <a:lnTo>
                    <a:pt x="52824" y="25320"/>
                  </a:lnTo>
                  <a:lnTo>
                    <a:pt x="55268" y="26241"/>
                  </a:lnTo>
                  <a:lnTo>
                    <a:pt x="57888" y="27084"/>
                  </a:lnTo>
                  <a:lnTo>
                    <a:pt x="60682" y="27848"/>
                  </a:lnTo>
                  <a:lnTo>
                    <a:pt x="63650" y="28533"/>
                  </a:lnTo>
                  <a:lnTo>
                    <a:pt x="66794" y="29140"/>
                  </a:lnTo>
                  <a:lnTo>
                    <a:pt x="70111" y="29668"/>
                  </a:lnTo>
                  <a:lnTo>
                    <a:pt x="73604" y="30118"/>
                  </a:lnTo>
                  <a:lnTo>
                    <a:pt x="77271" y="30489"/>
                  </a:lnTo>
                  <a:lnTo>
                    <a:pt x="81113" y="30782"/>
                  </a:lnTo>
                  <a:lnTo>
                    <a:pt x="85129" y="30995"/>
                  </a:lnTo>
                  <a:lnTo>
                    <a:pt x="82510" y="39727"/>
                  </a:lnTo>
                  <a:lnTo>
                    <a:pt x="77629" y="39478"/>
                  </a:lnTo>
                  <a:lnTo>
                    <a:pt x="72940" y="39081"/>
                  </a:lnTo>
                  <a:lnTo>
                    <a:pt x="68444" y="38535"/>
                  </a:lnTo>
                  <a:lnTo>
                    <a:pt x="64139" y="37841"/>
                  </a:lnTo>
                  <a:lnTo>
                    <a:pt x="60027" y="36998"/>
                  </a:lnTo>
                  <a:lnTo>
                    <a:pt x="56107" y="36007"/>
                  </a:lnTo>
                  <a:lnTo>
                    <a:pt x="52378" y="34868"/>
                  </a:lnTo>
                  <a:lnTo>
                    <a:pt x="48842" y="33580"/>
                  </a:lnTo>
                  <a:lnTo>
                    <a:pt x="45498" y="32144"/>
                  </a:lnTo>
                  <a:lnTo>
                    <a:pt x="42346" y="30559"/>
                  </a:lnTo>
                  <a:lnTo>
                    <a:pt x="39067" y="31838"/>
                  </a:lnTo>
                  <a:lnTo>
                    <a:pt x="35693" y="33056"/>
                  </a:lnTo>
                  <a:lnTo>
                    <a:pt x="32222" y="34213"/>
                  </a:lnTo>
                  <a:lnTo>
                    <a:pt x="28655" y="35309"/>
                  </a:lnTo>
                  <a:lnTo>
                    <a:pt x="24993" y="36343"/>
                  </a:lnTo>
                  <a:lnTo>
                    <a:pt x="21234" y="37317"/>
                  </a:lnTo>
                  <a:lnTo>
                    <a:pt x="17379" y="38229"/>
                  </a:lnTo>
                  <a:lnTo>
                    <a:pt x="13428" y="39081"/>
                  </a:lnTo>
                  <a:lnTo>
                    <a:pt x="9381" y="39871"/>
                  </a:lnTo>
                  <a:lnTo>
                    <a:pt x="5238" y="40600"/>
                  </a:lnTo>
                  <a:lnTo>
                    <a:pt x="0" y="32742"/>
                  </a:lnTo>
                  <a:lnTo>
                    <a:pt x="3867" y="32196"/>
                  </a:lnTo>
                  <a:lnTo>
                    <a:pt x="7613" y="31607"/>
                  </a:lnTo>
                  <a:lnTo>
                    <a:pt x="11237" y="30974"/>
                  </a:lnTo>
                  <a:lnTo>
                    <a:pt x="14738" y="30297"/>
                  </a:lnTo>
                  <a:lnTo>
                    <a:pt x="18117" y="29577"/>
                  </a:lnTo>
                  <a:lnTo>
                    <a:pt x="21374" y="28813"/>
                  </a:lnTo>
                  <a:lnTo>
                    <a:pt x="24508" y="28005"/>
                  </a:lnTo>
                  <a:lnTo>
                    <a:pt x="27520" y="27154"/>
                  </a:lnTo>
                  <a:lnTo>
                    <a:pt x="30410" y="26259"/>
                  </a:lnTo>
                  <a:lnTo>
                    <a:pt x="33178" y="25320"/>
                  </a:lnTo>
                  <a:lnTo>
                    <a:pt x="31188" y="23962"/>
                  </a:lnTo>
                  <a:lnTo>
                    <a:pt x="29232" y="22509"/>
                  </a:lnTo>
                  <a:lnTo>
                    <a:pt x="27311" y="20959"/>
                  </a:lnTo>
                  <a:lnTo>
                    <a:pt x="25425" y="19313"/>
                  </a:lnTo>
                  <a:lnTo>
                    <a:pt x="23574" y="17571"/>
                  </a:lnTo>
                  <a:lnTo>
                    <a:pt x="21758" y="15733"/>
                  </a:lnTo>
                  <a:lnTo>
                    <a:pt x="19977" y="13799"/>
                  </a:lnTo>
                  <a:lnTo>
                    <a:pt x="18230" y="11769"/>
                  </a:lnTo>
                  <a:lnTo>
                    <a:pt x="16519" y="9643"/>
                  </a:lnTo>
                  <a:lnTo>
                    <a:pt x="14843" y="7421"/>
                  </a:lnTo>
                  <a:lnTo>
                    <a:pt x="9167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8132332" y="2786949"/>
              <a:ext cx="35798" cy="13533"/>
            </a:xfrm>
            <a:custGeom>
              <a:avLst/>
              <a:pathLst>
                <a:path w="35798" h="13533">
                  <a:moveTo>
                    <a:pt x="0" y="0"/>
                  </a:moveTo>
                  <a:lnTo>
                    <a:pt x="1667" y="1785"/>
                  </a:lnTo>
                  <a:lnTo>
                    <a:pt x="3352" y="3475"/>
                  </a:lnTo>
                  <a:lnTo>
                    <a:pt x="5055" y="5068"/>
                  </a:lnTo>
                  <a:lnTo>
                    <a:pt x="6775" y="6565"/>
                  </a:lnTo>
                  <a:lnTo>
                    <a:pt x="8512" y="7967"/>
                  </a:lnTo>
                  <a:lnTo>
                    <a:pt x="10267" y="9272"/>
                  </a:lnTo>
                  <a:lnTo>
                    <a:pt x="12040" y="10481"/>
                  </a:lnTo>
                  <a:lnTo>
                    <a:pt x="13830" y="11595"/>
                  </a:lnTo>
                  <a:lnTo>
                    <a:pt x="15637" y="12612"/>
                  </a:lnTo>
                  <a:lnTo>
                    <a:pt x="17462" y="13533"/>
                  </a:lnTo>
                  <a:lnTo>
                    <a:pt x="19688" y="12376"/>
                  </a:lnTo>
                  <a:lnTo>
                    <a:pt x="21828" y="11176"/>
                  </a:lnTo>
                  <a:lnTo>
                    <a:pt x="23879" y="9931"/>
                  </a:lnTo>
                  <a:lnTo>
                    <a:pt x="25844" y="8643"/>
                  </a:lnTo>
                  <a:lnTo>
                    <a:pt x="27721" y="7312"/>
                  </a:lnTo>
                  <a:lnTo>
                    <a:pt x="29511" y="5937"/>
                  </a:lnTo>
                  <a:lnTo>
                    <a:pt x="31214" y="4518"/>
                  </a:lnTo>
                  <a:lnTo>
                    <a:pt x="32829" y="3055"/>
                  </a:lnTo>
                  <a:lnTo>
                    <a:pt x="34357" y="1549"/>
                  </a:lnTo>
                  <a:lnTo>
                    <a:pt x="357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8201309" y="271928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8227939" y="2719282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8277270" y="2759882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8229685" y="2760756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8312632" y="2719282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8354542" y="2718846"/>
              <a:ext cx="61118" cy="59372"/>
            </a:xfrm>
            <a:custGeom>
              <a:avLst/>
              <a:pathLst>
                <a:path w="61118" h="59372">
                  <a:moveTo>
                    <a:pt x="17899" y="0"/>
                  </a:moveTo>
                  <a:lnTo>
                    <a:pt x="26630" y="2182"/>
                  </a:lnTo>
                  <a:lnTo>
                    <a:pt x="26364" y="3051"/>
                  </a:lnTo>
                  <a:lnTo>
                    <a:pt x="26088" y="3911"/>
                  </a:lnTo>
                  <a:lnTo>
                    <a:pt x="25805" y="4762"/>
                  </a:lnTo>
                  <a:lnTo>
                    <a:pt x="25512" y="5605"/>
                  </a:lnTo>
                  <a:lnTo>
                    <a:pt x="25211" y="6439"/>
                  </a:lnTo>
                  <a:lnTo>
                    <a:pt x="24901" y="7264"/>
                  </a:lnTo>
                  <a:lnTo>
                    <a:pt x="24582" y="8080"/>
                  </a:lnTo>
                  <a:lnTo>
                    <a:pt x="24255" y="8888"/>
                  </a:lnTo>
                  <a:lnTo>
                    <a:pt x="23919" y="9687"/>
                  </a:lnTo>
                  <a:lnTo>
                    <a:pt x="23574" y="10477"/>
                  </a:lnTo>
                  <a:lnTo>
                    <a:pt x="53260" y="10477"/>
                  </a:lnTo>
                  <a:lnTo>
                    <a:pt x="53260" y="18335"/>
                  </a:lnTo>
                  <a:lnTo>
                    <a:pt x="51920" y="20994"/>
                  </a:lnTo>
                  <a:lnTo>
                    <a:pt x="50519" y="23556"/>
                  </a:lnTo>
                  <a:lnTo>
                    <a:pt x="49056" y="26023"/>
                  </a:lnTo>
                  <a:lnTo>
                    <a:pt x="47532" y="28394"/>
                  </a:lnTo>
                  <a:lnTo>
                    <a:pt x="45948" y="30668"/>
                  </a:lnTo>
                  <a:lnTo>
                    <a:pt x="44302" y="32846"/>
                  </a:lnTo>
                  <a:lnTo>
                    <a:pt x="42595" y="34929"/>
                  </a:lnTo>
                  <a:lnTo>
                    <a:pt x="40827" y="36915"/>
                  </a:lnTo>
                  <a:lnTo>
                    <a:pt x="38998" y="38806"/>
                  </a:lnTo>
                  <a:lnTo>
                    <a:pt x="37107" y="40600"/>
                  </a:lnTo>
                  <a:lnTo>
                    <a:pt x="39312" y="41883"/>
                  </a:lnTo>
                  <a:lnTo>
                    <a:pt x="41560" y="43114"/>
                  </a:lnTo>
                  <a:lnTo>
                    <a:pt x="43852" y="44293"/>
                  </a:lnTo>
                  <a:lnTo>
                    <a:pt x="46188" y="45419"/>
                  </a:lnTo>
                  <a:lnTo>
                    <a:pt x="48567" y="46493"/>
                  </a:lnTo>
                  <a:lnTo>
                    <a:pt x="50990" y="47515"/>
                  </a:lnTo>
                  <a:lnTo>
                    <a:pt x="53457" y="48484"/>
                  </a:lnTo>
                  <a:lnTo>
                    <a:pt x="55967" y="49401"/>
                  </a:lnTo>
                  <a:lnTo>
                    <a:pt x="58521" y="50265"/>
                  </a:lnTo>
                  <a:lnTo>
                    <a:pt x="61118" y="51077"/>
                  </a:lnTo>
                  <a:lnTo>
                    <a:pt x="57189" y="59372"/>
                  </a:lnTo>
                  <a:lnTo>
                    <a:pt x="54247" y="58460"/>
                  </a:lnTo>
                  <a:lnTo>
                    <a:pt x="51357" y="57469"/>
                  </a:lnTo>
                  <a:lnTo>
                    <a:pt x="48519" y="56399"/>
                  </a:lnTo>
                  <a:lnTo>
                    <a:pt x="45734" y="55251"/>
                  </a:lnTo>
                  <a:lnTo>
                    <a:pt x="43001" y="54024"/>
                  </a:lnTo>
                  <a:lnTo>
                    <a:pt x="40320" y="52719"/>
                  </a:lnTo>
                  <a:lnTo>
                    <a:pt x="37692" y="51335"/>
                  </a:lnTo>
                  <a:lnTo>
                    <a:pt x="35117" y="49872"/>
                  </a:lnTo>
                  <a:lnTo>
                    <a:pt x="32593" y="48331"/>
                  </a:lnTo>
                  <a:lnTo>
                    <a:pt x="30122" y="46712"/>
                  </a:lnTo>
                  <a:lnTo>
                    <a:pt x="27966" y="48253"/>
                  </a:lnTo>
                  <a:lnTo>
                    <a:pt x="25687" y="49733"/>
                  </a:lnTo>
                  <a:lnTo>
                    <a:pt x="23286" y="51152"/>
                  </a:lnTo>
                  <a:lnTo>
                    <a:pt x="20762" y="52509"/>
                  </a:lnTo>
                  <a:lnTo>
                    <a:pt x="18117" y="53806"/>
                  </a:lnTo>
                  <a:lnTo>
                    <a:pt x="15349" y="55041"/>
                  </a:lnTo>
                  <a:lnTo>
                    <a:pt x="12459" y="56216"/>
                  </a:lnTo>
                  <a:lnTo>
                    <a:pt x="9447" y="57329"/>
                  </a:lnTo>
                  <a:lnTo>
                    <a:pt x="6312" y="58381"/>
                  </a:lnTo>
                  <a:lnTo>
                    <a:pt x="3055" y="59372"/>
                  </a:lnTo>
                  <a:lnTo>
                    <a:pt x="0" y="51514"/>
                  </a:lnTo>
                  <a:lnTo>
                    <a:pt x="2667" y="50702"/>
                  </a:lnTo>
                  <a:lnTo>
                    <a:pt x="5256" y="49837"/>
                  </a:lnTo>
                  <a:lnTo>
                    <a:pt x="7766" y="48921"/>
                  </a:lnTo>
                  <a:lnTo>
                    <a:pt x="10198" y="47952"/>
                  </a:lnTo>
                  <a:lnTo>
                    <a:pt x="12551" y="46930"/>
                  </a:lnTo>
                  <a:lnTo>
                    <a:pt x="14825" y="45856"/>
                  </a:lnTo>
                  <a:lnTo>
                    <a:pt x="17021" y="44730"/>
                  </a:lnTo>
                  <a:lnTo>
                    <a:pt x="19138" y="43551"/>
                  </a:lnTo>
                  <a:lnTo>
                    <a:pt x="21177" y="42320"/>
                  </a:lnTo>
                  <a:lnTo>
                    <a:pt x="23137" y="41036"/>
                  </a:lnTo>
                  <a:lnTo>
                    <a:pt x="22011" y="39884"/>
                  </a:lnTo>
                  <a:lnTo>
                    <a:pt x="20902" y="38696"/>
                  </a:lnTo>
                  <a:lnTo>
                    <a:pt x="19811" y="37474"/>
                  </a:lnTo>
                  <a:lnTo>
                    <a:pt x="18737" y="36217"/>
                  </a:lnTo>
                  <a:lnTo>
                    <a:pt x="17680" y="34925"/>
                  </a:lnTo>
                  <a:lnTo>
                    <a:pt x="16641" y="33597"/>
                  </a:lnTo>
                  <a:lnTo>
                    <a:pt x="15620" y="32235"/>
                  </a:lnTo>
                  <a:lnTo>
                    <a:pt x="14616" y="30838"/>
                  </a:lnTo>
                  <a:lnTo>
                    <a:pt x="13629" y="29406"/>
                  </a:lnTo>
                  <a:lnTo>
                    <a:pt x="12660" y="27940"/>
                  </a:lnTo>
                  <a:lnTo>
                    <a:pt x="11957" y="28804"/>
                  </a:lnTo>
                  <a:lnTo>
                    <a:pt x="11245" y="29651"/>
                  </a:lnTo>
                  <a:lnTo>
                    <a:pt x="10525" y="30480"/>
                  </a:lnTo>
                  <a:lnTo>
                    <a:pt x="9796" y="31292"/>
                  </a:lnTo>
                  <a:lnTo>
                    <a:pt x="9058" y="32087"/>
                  </a:lnTo>
                  <a:lnTo>
                    <a:pt x="8312" y="32864"/>
                  </a:lnTo>
                  <a:lnTo>
                    <a:pt x="7556" y="33624"/>
                  </a:lnTo>
                  <a:lnTo>
                    <a:pt x="6792" y="34366"/>
                  </a:lnTo>
                  <a:lnTo>
                    <a:pt x="6020" y="35090"/>
                  </a:lnTo>
                  <a:lnTo>
                    <a:pt x="5238" y="35798"/>
                  </a:lnTo>
                  <a:lnTo>
                    <a:pt x="0" y="29686"/>
                  </a:lnTo>
                  <a:lnTo>
                    <a:pt x="2300" y="27189"/>
                  </a:lnTo>
                  <a:lnTo>
                    <a:pt x="4487" y="24587"/>
                  </a:lnTo>
                  <a:lnTo>
                    <a:pt x="6561" y="21880"/>
                  </a:lnTo>
                  <a:lnTo>
                    <a:pt x="8521" y="19069"/>
                  </a:lnTo>
                  <a:lnTo>
                    <a:pt x="10368" y="16152"/>
                  </a:lnTo>
                  <a:lnTo>
                    <a:pt x="12101" y="13131"/>
                  </a:lnTo>
                  <a:lnTo>
                    <a:pt x="13721" y="10006"/>
                  </a:lnTo>
                  <a:lnTo>
                    <a:pt x="15227" y="6775"/>
                  </a:lnTo>
                  <a:lnTo>
                    <a:pt x="16619" y="34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8372004" y="2737181"/>
              <a:ext cx="25757" cy="17462"/>
            </a:xfrm>
            <a:custGeom>
              <a:avLst/>
              <a:pathLst>
                <a:path w="25757" h="17462">
                  <a:moveTo>
                    <a:pt x="0" y="3055"/>
                  </a:moveTo>
                  <a:lnTo>
                    <a:pt x="1148" y="4693"/>
                  </a:lnTo>
                  <a:lnTo>
                    <a:pt x="2322" y="6286"/>
                  </a:lnTo>
                  <a:lnTo>
                    <a:pt x="3523" y="7836"/>
                  </a:lnTo>
                  <a:lnTo>
                    <a:pt x="4749" y="9342"/>
                  </a:lnTo>
                  <a:lnTo>
                    <a:pt x="6002" y="10804"/>
                  </a:lnTo>
                  <a:lnTo>
                    <a:pt x="7281" y="12223"/>
                  </a:lnTo>
                  <a:lnTo>
                    <a:pt x="8587" y="13598"/>
                  </a:lnTo>
                  <a:lnTo>
                    <a:pt x="9918" y="14930"/>
                  </a:lnTo>
                  <a:lnTo>
                    <a:pt x="11276" y="16218"/>
                  </a:lnTo>
                  <a:lnTo>
                    <a:pt x="12660" y="17462"/>
                  </a:lnTo>
                  <a:lnTo>
                    <a:pt x="14284" y="15794"/>
                  </a:lnTo>
                  <a:lnTo>
                    <a:pt x="15838" y="14109"/>
                  </a:lnTo>
                  <a:lnTo>
                    <a:pt x="17322" y="12407"/>
                  </a:lnTo>
                  <a:lnTo>
                    <a:pt x="18737" y="10687"/>
                  </a:lnTo>
                  <a:lnTo>
                    <a:pt x="20081" y="8949"/>
                  </a:lnTo>
                  <a:lnTo>
                    <a:pt x="21356" y="7194"/>
                  </a:lnTo>
                  <a:lnTo>
                    <a:pt x="22561" y="5422"/>
                  </a:lnTo>
                  <a:lnTo>
                    <a:pt x="23696" y="3632"/>
                  </a:lnTo>
                  <a:lnTo>
                    <a:pt x="24761" y="1824"/>
                  </a:lnTo>
                  <a:lnTo>
                    <a:pt x="25757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8361090" y="2779528"/>
              <a:ext cx="46275" cy="40163"/>
            </a:xfrm>
            <a:custGeom>
              <a:avLst/>
              <a:pathLst>
                <a:path w="46275" h="40163">
                  <a:moveTo>
                    <a:pt x="46275" y="0"/>
                  </a:moveTo>
                  <a:lnTo>
                    <a:pt x="46275" y="40163"/>
                  </a:lnTo>
                  <a:lnTo>
                    <a:pt x="37980" y="40163"/>
                  </a:lnTo>
                  <a:lnTo>
                    <a:pt x="37980" y="34051"/>
                  </a:lnTo>
                  <a:lnTo>
                    <a:pt x="8294" y="34051"/>
                  </a:lnTo>
                  <a:lnTo>
                    <a:pt x="8294" y="40163"/>
                  </a:lnTo>
                  <a:lnTo>
                    <a:pt x="0" y="40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8369385" y="2786949"/>
              <a:ext cx="29686" cy="18772"/>
            </a:xfrm>
            <a:custGeom>
              <a:avLst/>
              <a:pathLst>
                <a:path w="29686" h="18772">
                  <a:moveTo>
                    <a:pt x="0" y="18772"/>
                  </a:moveTo>
                  <a:lnTo>
                    <a:pt x="29686" y="18772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8427884" y="2719282"/>
              <a:ext cx="44965" cy="91678"/>
            </a:xfrm>
            <a:custGeom>
              <a:avLst/>
              <a:pathLst>
                <a:path w="44965" h="91678">
                  <a:moveTo>
                    <a:pt x="14843" y="0"/>
                  </a:moveTo>
                  <a:lnTo>
                    <a:pt x="23574" y="0"/>
                  </a:lnTo>
                  <a:lnTo>
                    <a:pt x="23574" y="16589"/>
                  </a:lnTo>
                  <a:lnTo>
                    <a:pt x="44965" y="16589"/>
                  </a:lnTo>
                  <a:lnTo>
                    <a:pt x="44965" y="24447"/>
                  </a:lnTo>
                  <a:lnTo>
                    <a:pt x="23574" y="24447"/>
                  </a:lnTo>
                  <a:lnTo>
                    <a:pt x="23574" y="41473"/>
                  </a:lnTo>
                  <a:lnTo>
                    <a:pt x="41909" y="41473"/>
                  </a:lnTo>
                  <a:lnTo>
                    <a:pt x="41909" y="91678"/>
                  </a:lnTo>
                  <a:lnTo>
                    <a:pt x="33178" y="91678"/>
                  </a:lnTo>
                  <a:lnTo>
                    <a:pt x="33178" y="85566"/>
                  </a:lnTo>
                  <a:lnTo>
                    <a:pt x="8731" y="85566"/>
                  </a:lnTo>
                  <a:lnTo>
                    <a:pt x="8731" y="91678"/>
                  </a:lnTo>
                  <a:lnTo>
                    <a:pt x="0" y="91678"/>
                  </a:lnTo>
                  <a:lnTo>
                    <a:pt x="0" y="41473"/>
                  </a:lnTo>
                  <a:lnTo>
                    <a:pt x="14843" y="4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8436616" y="2769050"/>
              <a:ext cx="24447" cy="27503"/>
            </a:xfrm>
            <a:custGeom>
              <a:avLst/>
              <a:pathLst>
                <a:path w="24447" h="27503">
                  <a:moveTo>
                    <a:pt x="0" y="27503"/>
                  </a:moveTo>
                  <a:lnTo>
                    <a:pt x="24447" y="27503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8471104" y="2719282"/>
              <a:ext cx="55443" cy="100845"/>
            </a:xfrm>
            <a:custGeom>
              <a:avLst/>
              <a:pathLst>
                <a:path w="55443" h="100845">
                  <a:moveTo>
                    <a:pt x="16152" y="0"/>
                  </a:moveTo>
                  <a:lnTo>
                    <a:pt x="25320" y="0"/>
                  </a:lnTo>
                  <a:lnTo>
                    <a:pt x="25329" y="3025"/>
                  </a:lnTo>
                  <a:lnTo>
                    <a:pt x="25355" y="5989"/>
                  </a:lnTo>
                  <a:lnTo>
                    <a:pt x="25399" y="8892"/>
                  </a:lnTo>
                  <a:lnTo>
                    <a:pt x="25460" y="11734"/>
                  </a:lnTo>
                  <a:lnTo>
                    <a:pt x="25538" y="14515"/>
                  </a:lnTo>
                  <a:lnTo>
                    <a:pt x="25634" y="17235"/>
                  </a:lnTo>
                  <a:lnTo>
                    <a:pt x="25748" y="19894"/>
                  </a:lnTo>
                  <a:lnTo>
                    <a:pt x="25879" y="22491"/>
                  </a:lnTo>
                  <a:lnTo>
                    <a:pt x="26027" y="25028"/>
                  </a:lnTo>
                  <a:lnTo>
                    <a:pt x="26193" y="27503"/>
                  </a:lnTo>
                  <a:lnTo>
                    <a:pt x="53697" y="24010"/>
                  </a:lnTo>
                  <a:lnTo>
                    <a:pt x="54570" y="31869"/>
                  </a:lnTo>
                  <a:lnTo>
                    <a:pt x="26630" y="35798"/>
                  </a:lnTo>
                  <a:lnTo>
                    <a:pt x="26914" y="38675"/>
                  </a:lnTo>
                  <a:lnTo>
                    <a:pt x="27241" y="41543"/>
                  </a:lnTo>
                  <a:lnTo>
                    <a:pt x="27612" y="44402"/>
                  </a:lnTo>
                  <a:lnTo>
                    <a:pt x="28027" y="47253"/>
                  </a:lnTo>
                  <a:lnTo>
                    <a:pt x="28485" y="50095"/>
                  </a:lnTo>
                  <a:lnTo>
                    <a:pt x="28987" y="52928"/>
                  </a:lnTo>
                  <a:lnTo>
                    <a:pt x="29533" y="55753"/>
                  </a:lnTo>
                  <a:lnTo>
                    <a:pt x="30122" y="58569"/>
                  </a:lnTo>
                  <a:lnTo>
                    <a:pt x="30755" y="61376"/>
                  </a:lnTo>
                  <a:lnTo>
                    <a:pt x="31432" y="64174"/>
                  </a:lnTo>
                  <a:lnTo>
                    <a:pt x="32816" y="62048"/>
                  </a:lnTo>
                  <a:lnTo>
                    <a:pt x="34174" y="59861"/>
                  </a:lnTo>
                  <a:lnTo>
                    <a:pt x="35505" y="57613"/>
                  </a:lnTo>
                  <a:lnTo>
                    <a:pt x="36810" y="55303"/>
                  </a:lnTo>
                  <a:lnTo>
                    <a:pt x="38090" y="52933"/>
                  </a:lnTo>
                  <a:lnTo>
                    <a:pt x="39343" y="50501"/>
                  </a:lnTo>
                  <a:lnTo>
                    <a:pt x="40569" y="48008"/>
                  </a:lnTo>
                  <a:lnTo>
                    <a:pt x="41770" y="45454"/>
                  </a:lnTo>
                  <a:lnTo>
                    <a:pt x="42944" y="42839"/>
                  </a:lnTo>
                  <a:lnTo>
                    <a:pt x="44092" y="40163"/>
                  </a:lnTo>
                  <a:lnTo>
                    <a:pt x="51514" y="44092"/>
                  </a:lnTo>
                  <a:lnTo>
                    <a:pt x="49929" y="47694"/>
                  </a:lnTo>
                  <a:lnTo>
                    <a:pt x="48318" y="51165"/>
                  </a:lnTo>
                  <a:lnTo>
                    <a:pt x="46681" y="54504"/>
                  </a:lnTo>
                  <a:lnTo>
                    <a:pt x="45018" y="57713"/>
                  </a:lnTo>
                  <a:lnTo>
                    <a:pt x="43328" y="60791"/>
                  </a:lnTo>
                  <a:lnTo>
                    <a:pt x="41613" y="63738"/>
                  </a:lnTo>
                  <a:lnTo>
                    <a:pt x="39871" y="66553"/>
                  </a:lnTo>
                  <a:lnTo>
                    <a:pt x="38103" y="69238"/>
                  </a:lnTo>
                  <a:lnTo>
                    <a:pt x="36308" y="71792"/>
                  </a:lnTo>
                  <a:lnTo>
                    <a:pt x="34488" y="74215"/>
                  </a:lnTo>
                  <a:lnTo>
                    <a:pt x="35688" y="77201"/>
                  </a:lnTo>
                  <a:lnTo>
                    <a:pt x="36845" y="79873"/>
                  </a:lnTo>
                  <a:lnTo>
                    <a:pt x="37959" y="82230"/>
                  </a:lnTo>
                  <a:lnTo>
                    <a:pt x="39028" y="84274"/>
                  </a:lnTo>
                  <a:lnTo>
                    <a:pt x="40054" y="86002"/>
                  </a:lnTo>
                  <a:lnTo>
                    <a:pt x="41036" y="87417"/>
                  </a:lnTo>
                  <a:lnTo>
                    <a:pt x="41975" y="88517"/>
                  </a:lnTo>
                  <a:lnTo>
                    <a:pt x="42870" y="89303"/>
                  </a:lnTo>
                  <a:lnTo>
                    <a:pt x="43721" y="89774"/>
                  </a:lnTo>
                  <a:lnTo>
                    <a:pt x="44529" y="89931"/>
                  </a:lnTo>
                  <a:lnTo>
                    <a:pt x="44869" y="89787"/>
                  </a:lnTo>
                  <a:lnTo>
                    <a:pt x="45192" y="89355"/>
                  </a:lnTo>
                  <a:lnTo>
                    <a:pt x="45498" y="88635"/>
                  </a:lnTo>
                  <a:lnTo>
                    <a:pt x="45786" y="87626"/>
                  </a:lnTo>
                  <a:lnTo>
                    <a:pt x="46057" y="86330"/>
                  </a:lnTo>
                  <a:lnTo>
                    <a:pt x="46310" y="84745"/>
                  </a:lnTo>
                  <a:lnTo>
                    <a:pt x="46546" y="82872"/>
                  </a:lnTo>
                  <a:lnTo>
                    <a:pt x="46764" y="80711"/>
                  </a:lnTo>
                  <a:lnTo>
                    <a:pt x="46965" y="78262"/>
                  </a:lnTo>
                  <a:lnTo>
                    <a:pt x="47148" y="75525"/>
                  </a:lnTo>
                  <a:lnTo>
                    <a:pt x="55443" y="77708"/>
                  </a:lnTo>
                  <a:lnTo>
                    <a:pt x="54941" y="82104"/>
                  </a:lnTo>
                  <a:lnTo>
                    <a:pt x="54308" y="86037"/>
                  </a:lnTo>
                  <a:lnTo>
                    <a:pt x="53544" y="89508"/>
                  </a:lnTo>
                  <a:lnTo>
                    <a:pt x="52649" y="92516"/>
                  </a:lnTo>
                  <a:lnTo>
                    <a:pt x="51623" y="95061"/>
                  </a:lnTo>
                  <a:lnTo>
                    <a:pt x="50466" y="97143"/>
                  </a:lnTo>
                  <a:lnTo>
                    <a:pt x="49178" y="98763"/>
                  </a:lnTo>
                  <a:lnTo>
                    <a:pt x="47759" y="99920"/>
                  </a:lnTo>
                  <a:lnTo>
                    <a:pt x="46210" y="100614"/>
                  </a:lnTo>
                  <a:lnTo>
                    <a:pt x="44529" y="100845"/>
                  </a:lnTo>
                  <a:lnTo>
                    <a:pt x="43905" y="100795"/>
                  </a:lnTo>
                  <a:lnTo>
                    <a:pt x="43254" y="100645"/>
                  </a:lnTo>
                  <a:lnTo>
                    <a:pt x="42577" y="100394"/>
                  </a:lnTo>
                  <a:lnTo>
                    <a:pt x="41875" y="100042"/>
                  </a:lnTo>
                  <a:lnTo>
                    <a:pt x="41146" y="99590"/>
                  </a:lnTo>
                  <a:lnTo>
                    <a:pt x="40390" y="99038"/>
                  </a:lnTo>
                  <a:lnTo>
                    <a:pt x="39609" y="98385"/>
                  </a:lnTo>
                  <a:lnTo>
                    <a:pt x="38801" y="97632"/>
                  </a:lnTo>
                  <a:lnTo>
                    <a:pt x="37967" y="96779"/>
                  </a:lnTo>
                  <a:lnTo>
                    <a:pt x="37107" y="95825"/>
                  </a:lnTo>
                  <a:lnTo>
                    <a:pt x="36234" y="94775"/>
                  </a:lnTo>
                  <a:lnTo>
                    <a:pt x="35361" y="93633"/>
                  </a:lnTo>
                  <a:lnTo>
                    <a:pt x="34488" y="92400"/>
                  </a:lnTo>
                  <a:lnTo>
                    <a:pt x="33615" y="91075"/>
                  </a:lnTo>
                  <a:lnTo>
                    <a:pt x="32742" y="89659"/>
                  </a:lnTo>
                  <a:lnTo>
                    <a:pt x="31869" y="88150"/>
                  </a:lnTo>
                  <a:lnTo>
                    <a:pt x="30995" y="86550"/>
                  </a:lnTo>
                  <a:lnTo>
                    <a:pt x="30122" y="84859"/>
                  </a:lnTo>
                  <a:lnTo>
                    <a:pt x="29249" y="83075"/>
                  </a:lnTo>
                  <a:lnTo>
                    <a:pt x="28376" y="81200"/>
                  </a:lnTo>
                  <a:lnTo>
                    <a:pt x="26254" y="83256"/>
                  </a:lnTo>
                  <a:lnTo>
                    <a:pt x="24080" y="85234"/>
                  </a:lnTo>
                  <a:lnTo>
                    <a:pt x="21854" y="87133"/>
                  </a:lnTo>
                  <a:lnTo>
                    <a:pt x="19575" y="88953"/>
                  </a:lnTo>
                  <a:lnTo>
                    <a:pt x="17244" y="90695"/>
                  </a:lnTo>
                  <a:lnTo>
                    <a:pt x="14860" y="92359"/>
                  </a:lnTo>
                  <a:lnTo>
                    <a:pt x="12424" y="93943"/>
                  </a:lnTo>
                  <a:lnTo>
                    <a:pt x="9936" y="95450"/>
                  </a:lnTo>
                  <a:lnTo>
                    <a:pt x="7395" y="96877"/>
                  </a:lnTo>
                  <a:lnTo>
                    <a:pt x="4802" y="98226"/>
                  </a:lnTo>
                  <a:lnTo>
                    <a:pt x="436" y="90805"/>
                  </a:lnTo>
                  <a:lnTo>
                    <a:pt x="3431" y="89128"/>
                  </a:lnTo>
                  <a:lnTo>
                    <a:pt x="6303" y="87417"/>
                  </a:lnTo>
                  <a:lnTo>
                    <a:pt x="9054" y="85671"/>
                  </a:lnTo>
                  <a:lnTo>
                    <a:pt x="11682" y="83889"/>
                  </a:lnTo>
                  <a:lnTo>
                    <a:pt x="14188" y="82073"/>
                  </a:lnTo>
                  <a:lnTo>
                    <a:pt x="16571" y="80222"/>
                  </a:lnTo>
                  <a:lnTo>
                    <a:pt x="18833" y="78336"/>
                  </a:lnTo>
                  <a:lnTo>
                    <a:pt x="20972" y="76415"/>
                  </a:lnTo>
                  <a:lnTo>
                    <a:pt x="22989" y="74460"/>
                  </a:lnTo>
                  <a:lnTo>
                    <a:pt x="24884" y="72469"/>
                  </a:lnTo>
                  <a:lnTo>
                    <a:pt x="23871" y="68968"/>
                  </a:lnTo>
                  <a:lnTo>
                    <a:pt x="22928" y="65449"/>
                  </a:lnTo>
                  <a:lnTo>
                    <a:pt x="22055" y="61913"/>
                  </a:lnTo>
                  <a:lnTo>
                    <a:pt x="21251" y="58359"/>
                  </a:lnTo>
                  <a:lnTo>
                    <a:pt x="20518" y="54788"/>
                  </a:lnTo>
                  <a:lnTo>
                    <a:pt x="19854" y="51200"/>
                  </a:lnTo>
                  <a:lnTo>
                    <a:pt x="19261" y="47594"/>
                  </a:lnTo>
                  <a:lnTo>
                    <a:pt x="18737" y="43970"/>
                  </a:lnTo>
                  <a:lnTo>
                    <a:pt x="18283" y="40329"/>
                  </a:lnTo>
                  <a:lnTo>
                    <a:pt x="17899" y="36671"/>
                  </a:lnTo>
                  <a:lnTo>
                    <a:pt x="1309" y="39290"/>
                  </a:lnTo>
                  <a:lnTo>
                    <a:pt x="0" y="31432"/>
                  </a:lnTo>
                  <a:lnTo>
                    <a:pt x="17025" y="28813"/>
                  </a:lnTo>
                  <a:lnTo>
                    <a:pt x="16860" y="26167"/>
                  </a:lnTo>
                  <a:lnTo>
                    <a:pt x="16711" y="23469"/>
                  </a:lnTo>
                  <a:lnTo>
                    <a:pt x="16580" y="20719"/>
                  </a:lnTo>
                  <a:lnTo>
                    <a:pt x="16467" y="17916"/>
                  </a:lnTo>
                  <a:lnTo>
                    <a:pt x="16371" y="15061"/>
                  </a:lnTo>
                  <a:lnTo>
                    <a:pt x="16292" y="12153"/>
                  </a:lnTo>
                  <a:lnTo>
                    <a:pt x="16231" y="9194"/>
                  </a:lnTo>
                  <a:lnTo>
                    <a:pt x="16187" y="6181"/>
                  </a:lnTo>
                  <a:lnTo>
                    <a:pt x="16161" y="3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8501664" y="2722338"/>
              <a:ext cx="19645" cy="18772"/>
            </a:xfrm>
            <a:custGeom>
              <a:avLst/>
              <a:pathLst>
                <a:path w="19645" h="18772">
                  <a:moveTo>
                    <a:pt x="5238" y="0"/>
                  </a:moveTo>
                  <a:lnTo>
                    <a:pt x="6797" y="1060"/>
                  </a:lnTo>
                  <a:lnTo>
                    <a:pt x="8329" y="2147"/>
                  </a:lnTo>
                  <a:lnTo>
                    <a:pt x="9835" y="3261"/>
                  </a:lnTo>
                  <a:lnTo>
                    <a:pt x="11315" y="4400"/>
                  </a:lnTo>
                  <a:lnTo>
                    <a:pt x="12769" y="5566"/>
                  </a:lnTo>
                  <a:lnTo>
                    <a:pt x="14197" y="6757"/>
                  </a:lnTo>
                  <a:lnTo>
                    <a:pt x="15598" y="7975"/>
                  </a:lnTo>
                  <a:lnTo>
                    <a:pt x="16973" y="9220"/>
                  </a:lnTo>
                  <a:lnTo>
                    <a:pt x="18322" y="10490"/>
                  </a:lnTo>
                  <a:lnTo>
                    <a:pt x="19645" y="11787"/>
                  </a:lnTo>
                  <a:lnTo>
                    <a:pt x="13533" y="18772"/>
                  </a:lnTo>
                  <a:lnTo>
                    <a:pt x="12297" y="17314"/>
                  </a:lnTo>
                  <a:lnTo>
                    <a:pt x="11036" y="15908"/>
                  </a:lnTo>
                  <a:lnTo>
                    <a:pt x="9748" y="14554"/>
                  </a:lnTo>
                  <a:lnTo>
                    <a:pt x="8434" y="13254"/>
                  </a:lnTo>
                  <a:lnTo>
                    <a:pt x="7094" y="12005"/>
                  </a:lnTo>
                  <a:lnTo>
                    <a:pt x="5727" y="10809"/>
                  </a:lnTo>
                  <a:lnTo>
                    <a:pt x="4335" y="9665"/>
                  </a:lnTo>
                  <a:lnTo>
                    <a:pt x="2916" y="8574"/>
                  </a:lnTo>
                  <a:lnTo>
                    <a:pt x="1471" y="7535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8550559" y="2793061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8650095" y="2724521"/>
              <a:ext cx="99536" cy="95607"/>
            </a:xfrm>
            <a:custGeom>
              <a:avLst/>
              <a:pathLst>
                <a:path w="99536" h="95607">
                  <a:moveTo>
                    <a:pt x="6984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90" y="32742"/>
                  </a:lnTo>
                  <a:lnTo>
                    <a:pt x="97790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79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8760109" y="2718846"/>
              <a:ext cx="99099" cy="100845"/>
            </a:xfrm>
            <a:custGeom>
              <a:avLst/>
              <a:pathLst>
                <a:path w="99099" h="100845">
                  <a:moveTo>
                    <a:pt x="55880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8784556" y="2744166"/>
              <a:ext cx="73342" cy="75525"/>
            </a:xfrm>
            <a:custGeom>
              <a:avLst/>
              <a:pathLst>
                <a:path w="73342" h="75525">
                  <a:moveTo>
                    <a:pt x="4802" y="0"/>
                  </a:moveTo>
                  <a:lnTo>
                    <a:pt x="66357" y="0"/>
                  </a:lnTo>
                  <a:lnTo>
                    <a:pt x="66357" y="7858"/>
                  </a:lnTo>
                  <a:lnTo>
                    <a:pt x="64144" y="9752"/>
                  </a:lnTo>
                  <a:lnTo>
                    <a:pt x="61869" y="11595"/>
                  </a:lnTo>
                  <a:lnTo>
                    <a:pt x="59534" y="13385"/>
                  </a:lnTo>
                  <a:lnTo>
                    <a:pt x="57137" y="15122"/>
                  </a:lnTo>
                  <a:lnTo>
                    <a:pt x="54679" y="16807"/>
                  </a:lnTo>
                  <a:lnTo>
                    <a:pt x="52160" y="18440"/>
                  </a:lnTo>
                  <a:lnTo>
                    <a:pt x="49580" y="20020"/>
                  </a:lnTo>
                  <a:lnTo>
                    <a:pt x="46939" y="21548"/>
                  </a:lnTo>
                  <a:lnTo>
                    <a:pt x="44236" y="23024"/>
                  </a:lnTo>
                  <a:lnTo>
                    <a:pt x="41473" y="24447"/>
                  </a:lnTo>
                  <a:lnTo>
                    <a:pt x="41731" y="24626"/>
                  </a:lnTo>
                  <a:lnTo>
                    <a:pt x="41979" y="24814"/>
                  </a:lnTo>
                  <a:lnTo>
                    <a:pt x="42219" y="25010"/>
                  </a:lnTo>
                  <a:lnTo>
                    <a:pt x="42451" y="25215"/>
                  </a:lnTo>
                  <a:lnTo>
                    <a:pt x="42673" y="25429"/>
                  </a:lnTo>
                  <a:lnTo>
                    <a:pt x="42887" y="25652"/>
                  </a:lnTo>
                  <a:lnTo>
                    <a:pt x="43093" y="25883"/>
                  </a:lnTo>
                  <a:lnTo>
                    <a:pt x="43289" y="26123"/>
                  </a:lnTo>
                  <a:lnTo>
                    <a:pt x="43477" y="26372"/>
                  </a:lnTo>
                  <a:lnTo>
                    <a:pt x="43656" y="26630"/>
                  </a:lnTo>
                  <a:lnTo>
                    <a:pt x="73342" y="26630"/>
                  </a:lnTo>
                  <a:lnTo>
                    <a:pt x="73342" y="34051"/>
                  </a:lnTo>
                  <a:lnTo>
                    <a:pt x="72630" y="35964"/>
                  </a:lnTo>
                  <a:lnTo>
                    <a:pt x="71893" y="37858"/>
                  </a:lnTo>
                  <a:lnTo>
                    <a:pt x="71129" y="39735"/>
                  </a:lnTo>
                  <a:lnTo>
                    <a:pt x="70338" y="41595"/>
                  </a:lnTo>
                  <a:lnTo>
                    <a:pt x="69522" y="43437"/>
                  </a:lnTo>
                  <a:lnTo>
                    <a:pt x="68680" y="45262"/>
                  </a:lnTo>
                  <a:lnTo>
                    <a:pt x="67811" y="47070"/>
                  </a:lnTo>
                  <a:lnTo>
                    <a:pt x="66916" y="48860"/>
                  </a:lnTo>
                  <a:lnTo>
                    <a:pt x="65995" y="50632"/>
                  </a:lnTo>
                  <a:lnTo>
                    <a:pt x="65047" y="52387"/>
                  </a:lnTo>
                  <a:lnTo>
                    <a:pt x="55880" y="49768"/>
                  </a:lnTo>
                  <a:lnTo>
                    <a:pt x="56735" y="48200"/>
                  </a:lnTo>
                  <a:lnTo>
                    <a:pt x="57556" y="46642"/>
                  </a:lnTo>
                  <a:lnTo>
                    <a:pt x="58342" y="45092"/>
                  </a:lnTo>
                  <a:lnTo>
                    <a:pt x="59093" y="43551"/>
                  </a:lnTo>
                  <a:lnTo>
                    <a:pt x="59809" y="42019"/>
                  </a:lnTo>
                  <a:lnTo>
                    <a:pt x="60490" y="40495"/>
                  </a:lnTo>
                  <a:lnTo>
                    <a:pt x="61136" y="38980"/>
                  </a:lnTo>
                  <a:lnTo>
                    <a:pt x="61747" y="37474"/>
                  </a:lnTo>
                  <a:lnTo>
                    <a:pt x="62323" y="35977"/>
                  </a:lnTo>
                  <a:lnTo>
                    <a:pt x="62865" y="34488"/>
                  </a:lnTo>
                  <a:lnTo>
                    <a:pt x="39290" y="34488"/>
                  </a:lnTo>
                  <a:lnTo>
                    <a:pt x="39290" y="63738"/>
                  </a:lnTo>
                  <a:lnTo>
                    <a:pt x="39266" y="65008"/>
                  </a:lnTo>
                  <a:lnTo>
                    <a:pt x="39194" y="66200"/>
                  </a:lnTo>
                  <a:lnTo>
                    <a:pt x="39074" y="67313"/>
                  </a:lnTo>
                  <a:lnTo>
                    <a:pt x="38906" y="68348"/>
                  </a:lnTo>
                  <a:lnTo>
                    <a:pt x="38690" y="69304"/>
                  </a:lnTo>
                  <a:lnTo>
                    <a:pt x="38426" y="70181"/>
                  </a:lnTo>
                  <a:lnTo>
                    <a:pt x="38114" y="70980"/>
                  </a:lnTo>
                  <a:lnTo>
                    <a:pt x="37753" y="71701"/>
                  </a:lnTo>
                  <a:lnTo>
                    <a:pt x="37345" y="72342"/>
                  </a:lnTo>
                  <a:lnTo>
                    <a:pt x="36889" y="72905"/>
                  </a:lnTo>
                  <a:lnTo>
                    <a:pt x="36367" y="73403"/>
                  </a:lnTo>
                  <a:lnTo>
                    <a:pt x="35763" y="73848"/>
                  </a:lnTo>
                  <a:lnTo>
                    <a:pt x="35075" y="74241"/>
                  </a:lnTo>
                  <a:lnTo>
                    <a:pt x="34305" y="74582"/>
                  </a:lnTo>
                  <a:lnTo>
                    <a:pt x="33451" y="74870"/>
                  </a:lnTo>
                  <a:lnTo>
                    <a:pt x="32515" y="75106"/>
                  </a:lnTo>
                  <a:lnTo>
                    <a:pt x="31495" y="75289"/>
                  </a:lnTo>
                  <a:lnTo>
                    <a:pt x="30393" y="75420"/>
                  </a:lnTo>
                  <a:lnTo>
                    <a:pt x="29208" y="75499"/>
                  </a:lnTo>
                  <a:lnTo>
                    <a:pt x="27940" y="75525"/>
                  </a:lnTo>
                  <a:lnTo>
                    <a:pt x="26639" y="75512"/>
                  </a:lnTo>
                  <a:lnTo>
                    <a:pt x="25355" y="75472"/>
                  </a:lnTo>
                  <a:lnTo>
                    <a:pt x="24089" y="75407"/>
                  </a:lnTo>
                  <a:lnTo>
                    <a:pt x="22840" y="75315"/>
                  </a:lnTo>
                  <a:lnTo>
                    <a:pt x="21609" y="75197"/>
                  </a:lnTo>
                  <a:lnTo>
                    <a:pt x="20396" y="75053"/>
                  </a:lnTo>
                  <a:lnTo>
                    <a:pt x="19200" y="74883"/>
                  </a:lnTo>
                  <a:lnTo>
                    <a:pt x="18021" y="74687"/>
                  </a:lnTo>
                  <a:lnTo>
                    <a:pt x="16860" y="74464"/>
                  </a:lnTo>
                  <a:lnTo>
                    <a:pt x="15716" y="74215"/>
                  </a:lnTo>
                  <a:lnTo>
                    <a:pt x="13970" y="65047"/>
                  </a:lnTo>
                  <a:lnTo>
                    <a:pt x="15196" y="65379"/>
                  </a:lnTo>
                  <a:lnTo>
                    <a:pt x="16432" y="65676"/>
                  </a:lnTo>
                  <a:lnTo>
                    <a:pt x="17676" y="65938"/>
                  </a:lnTo>
                  <a:lnTo>
                    <a:pt x="18929" y="66165"/>
                  </a:lnTo>
                  <a:lnTo>
                    <a:pt x="20191" y="66357"/>
                  </a:lnTo>
                  <a:lnTo>
                    <a:pt x="21461" y="66514"/>
                  </a:lnTo>
                  <a:lnTo>
                    <a:pt x="22740" y="66636"/>
                  </a:lnTo>
                  <a:lnTo>
                    <a:pt x="24028" y="66724"/>
                  </a:lnTo>
                  <a:lnTo>
                    <a:pt x="25324" y="66776"/>
                  </a:lnTo>
                  <a:lnTo>
                    <a:pt x="26630" y="66794"/>
                  </a:lnTo>
                  <a:lnTo>
                    <a:pt x="27376" y="66741"/>
                  </a:lnTo>
                  <a:lnTo>
                    <a:pt x="28044" y="66584"/>
                  </a:lnTo>
                  <a:lnTo>
                    <a:pt x="28634" y="66322"/>
                  </a:lnTo>
                  <a:lnTo>
                    <a:pt x="29144" y="65955"/>
                  </a:lnTo>
                  <a:lnTo>
                    <a:pt x="29577" y="65484"/>
                  </a:lnTo>
                  <a:lnTo>
                    <a:pt x="29930" y="64908"/>
                  </a:lnTo>
                  <a:lnTo>
                    <a:pt x="30205" y="64227"/>
                  </a:lnTo>
                  <a:lnTo>
                    <a:pt x="30402" y="63441"/>
                  </a:lnTo>
                  <a:lnTo>
                    <a:pt x="30520" y="62550"/>
                  </a:lnTo>
                  <a:lnTo>
                    <a:pt x="30559" y="61555"/>
                  </a:lnTo>
                  <a:lnTo>
                    <a:pt x="3055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2305" y="26630"/>
                  </a:lnTo>
                  <a:lnTo>
                    <a:pt x="30982" y="25669"/>
                  </a:lnTo>
                  <a:lnTo>
                    <a:pt x="29633" y="24709"/>
                  </a:lnTo>
                  <a:lnTo>
                    <a:pt x="28258" y="23749"/>
                  </a:lnTo>
                  <a:lnTo>
                    <a:pt x="26857" y="22788"/>
                  </a:lnTo>
                  <a:lnTo>
                    <a:pt x="25429" y="21828"/>
                  </a:lnTo>
                  <a:lnTo>
                    <a:pt x="23976" y="20867"/>
                  </a:lnTo>
                  <a:lnTo>
                    <a:pt x="22496" y="19907"/>
                  </a:lnTo>
                  <a:lnTo>
                    <a:pt x="20989" y="18946"/>
                  </a:lnTo>
                  <a:lnTo>
                    <a:pt x="19457" y="17986"/>
                  </a:lnTo>
                  <a:lnTo>
                    <a:pt x="17899" y="17025"/>
                  </a:lnTo>
                  <a:lnTo>
                    <a:pt x="24010" y="12660"/>
                  </a:lnTo>
                  <a:lnTo>
                    <a:pt x="24971" y="13267"/>
                  </a:lnTo>
                  <a:lnTo>
                    <a:pt x="25931" y="13865"/>
                  </a:lnTo>
                  <a:lnTo>
                    <a:pt x="26892" y="14454"/>
                  </a:lnTo>
                  <a:lnTo>
                    <a:pt x="27852" y="15035"/>
                  </a:lnTo>
                  <a:lnTo>
                    <a:pt x="28813" y="15607"/>
                  </a:lnTo>
                  <a:lnTo>
                    <a:pt x="29773" y="16170"/>
                  </a:lnTo>
                  <a:lnTo>
                    <a:pt x="30734" y="16724"/>
                  </a:lnTo>
                  <a:lnTo>
                    <a:pt x="31694" y="17270"/>
                  </a:lnTo>
                  <a:lnTo>
                    <a:pt x="32654" y="17807"/>
                  </a:lnTo>
                  <a:lnTo>
                    <a:pt x="33615" y="18335"/>
                  </a:lnTo>
                  <a:lnTo>
                    <a:pt x="35610" y="17449"/>
                  </a:lnTo>
                  <a:lnTo>
                    <a:pt x="37579" y="16536"/>
                  </a:lnTo>
                  <a:lnTo>
                    <a:pt x="39522" y="15598"/>
                  </a:lnTo>
                  <a:lnTo>
                    <a:pt x="41438" y="14633"/>
                  </a:lnTo>
                  <a:lnTo>
                    <a:pt x="43328" y="13642"/>
                  </a:lnTo>
                  <a:lnTo>
                    <a:pt x="45192" y="12625"/>
                  </a:lnTo>
                  <a:lnTo>
                    <a:pt x="47030" y="11582"/>
                  </a:lnTo>
                  <a:lnTo>
                    <a:pt x="48842" y="10512"/>
                  </a:lnTo>
                  <a:lnTo>
                    <a:pt x="50628" y="9416"/>
                  </a:lnTo>
                  <a:lnTo>
                    <a:pt x="52387" y="8294"/>
                  </a:lnTo>
                  <a:lnTo>
                    <a:pt x="480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7977789" y="2839983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8004419" y="2839983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8053750" y="2880583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8006165" y="2881456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8089112" y="2839983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8131022" y="2839546"/>
              <a:ext cx="61118" cy="59372"/>
            </a:xfrm>
            <a:custGeom>
              <a:avLst/>
              <a:pathLst>
                <a:path w="61118" h="59372">
                  <a:moveTo>
                    <a:pt x="17899" y="0"/>
                  </a:moveTo>
                  <a:lnTo>
                    <a:pt x="26630" y="2182"/>
                  </a:lnTo>
                  <a:lnTo>
                    <a:pt x="26364" y="3051"/>
                  </a:lnTo>
                  <a:lnTo>
                    <a:pt x="26088" y="3911"/>
                  </a:lnTo>
                  <a:lnTo>
                    <a:pt x="25805" y="4762"/>
                  </a:lnTo>
                  <a:lnTo>
                    <a:pt x="25512" y="5605"/>
                  </a:lnTo>
                  <a:lnTo>
                    <a:pt x="25211" y="6439"/>
                  </a:lnTo>
                  <a:lnTo>
                    <a:pt x="24901" y="7264"/>
                  </a:lnTo>
                  <a:lnTo>
                    <a:pt x="24582" y="8080"/>
                  </a:lnTo>
                  <a:lnTo>
                    <a:pt x="24255" y="8888"/>
                  </a:lnTo>
                  <a:lnTo>
                    <a:pt x="23919" y="9687"/>
                  </a:lnTo>
                  <a:lnTo>
                    <a:pt x="23574" y="10477"/>
                  </a:lnTo>
                  <a:lnTo>
                    <a:pt x="53260" y="10477"/>
                  </a:lnTo>
                  <a:lnTo>
                    <a:pt x="53260" y="18335"/>
                  </a:lnTo>
                  <a:lnTo>
                    <a:pt x="51920" y="20994"/>
                  </a:lnTo>
                  <a:lnTo>
                    <a:pt x="50519" y="23556"/>
                  </a:lnTo>
                  <a:lnTo>
                    <a:pt x="49056" y="26023"/>
                  </a:lnTo>
                  <a:lnTo>
                    <a:pt x="47532" y="28394"/>
                  </a:lnTo>
                  <a:lnTo>
                    <a:pt x="45948" y="30668"/>
                  </a:lnTo>
                  <a:lnTo>
                    <a:pt x="44302" y="32846"/>
                  </a:lnTo>
                  <a:lnTo>
                    <a:pt x="42595" y="34929"/>
                  </a:lnTo>
                  <a:lnTo>
                    <a:pt x="40827" y="36915"/>
                  </a:lnTo>
                  <a:lnTo>
                    <a:pt x="38998" y="38806"/>
                  </a:lnTo>
                  <a:lnTo>
                    <a:pt x="37107" y="40600"/>
                  </a:lnTo>
                  <a:lnTo>
                    <a:pt x="39312" y="41883"/>
                  </a:lnTo>
                  <a:lnTo>
                    <a:pt x="41560" y="43114"/>
                  </a:lnTo>
                  <a:lnTo>
                    <a:pt x="43852" y="44293"/>
                  </a:lnTo>
                  <a:lnTo>
                    <a:pt x="46188" y="45419"/>
                  </a:lnTo>
                  <a:lnTo>
                    <a:pt x="48567" y="46493"/>
                  </a:lnTo>
                  <a:lnTo>
                    <a:pt x="50990" y="47515"/>
                  </a:lnTo>
                  <a:lnTo>
                    <a:pt x="53457" y="48484"/>
                  </a:lnTo>
                  <a:lnTo>
                    <a:pt x="55967" y="49401"/>
                  </a:lnTo>
                  <a:lnTo>
                    <a:pt x="58521" y="50265"/>
                  </a:lnTo>
                  <a:lnTo>
                    <a:pt x="61118" y="51077"/>
                  </a:lnTo>
                  <a:lnTo>
                    <a:pt x="57189" y="59372"/>
                  </a:lnTo>
                  <a:lnTo>
                    <a:pt x="54247" y="58460"/>
                  </a:lnTo>
                  <a:lnTo>
                    <a:pt x="51357" y="57469"/>
                  </a:lnTo>
                  <a:lnTo>
                    <a:pt x="48519" y="56399"/>
                  </a:lnTo>
                  <a:lnTo>
                    <a:pt x="45734" y="55251"/>
                  </a:lnTo>
                  <a:lnTo>
                    <a:pt x="43001" y="54024"/>
                  </a:lnTo>
                  <a:lnTo>
                    <a:pt x="40320" y="52719"/>
                  </a:lnTo>
                  <a:lnTo>
                    <a:pt x="37692" y="51335"/>
                  </a:lnTo>
                  <a:lnTo>
                    <a:pt x="35117" y="49872"/>
                  </a:lnTo>
                  <a:lnTo>
                    <a:pt x="32593" y="48331"/>
                  </a:lnTo>
                  <a:lnTo>
                    <a:pt x="30122" y="46712"/>
                  </a:lnTo>
                  <a:lnTo>
                    <a:pt x="27966" y="48253"/>
                  </a:lnTo>
                  <a:lnTo>
                    <a:pt x="25687" y="49733"/>
                  </a:lnTo>
                  <a:lnTo>
                    <a:pt x="23286" y="51152"/>
                  </a:lnTo>
                  <a:lnTo>
                    <a:pt x="20762" y="52509"/>
                  </a:lnTo>
                  <a:lnTo>
                    <a:pt x="18117" y="53806"/>
                  </a:lnTo>
                  <a:lnTo>
                    <a:pt x="15349" y="55041"/>
                  </a:lnTo>
                  <a:lnTo>
                    <a:pt x="12459" y="56216"/>
                  </a:lnTo>
                  <a:lnTo>
                    <a:pt x="9447" y="57329"/>
                  </a:lnTo>
                  <a:lnTo>
                    <a:pt x="6312" y="58381"/>
                  </a:lnTo>
                  <a:lnTo>
                    <a:pt x="3055" y="59372"/>
                  </a:lnTo>
                  <a:lnTo>
                    <a:pt x="0" y="51514"/>
                  </a:lnTo>
                  <a:lnTo>
                    <a:pt x="2667" y="50702"/>
                  </a:lnTo>
                  <a:lnTo>
                    <a:pt x="5256" y="49837"/>
                  </a:lnTo>
                  <a:lnTo>
                    <a:pt x="7766" y="48921"/>
                  </a:lnTo>
                  <a:lnTo>
                    <a:pt x="10198" y="47952"/>
                  </a:lnTo>
                  <a:lnTo>
                    <a:pt x="12551" y="46930"/>
                  </a:lnTo>
                  <a:lnTo>
                    <a:pt x="14825" y="45856"/>
                  </a:lnTo>
                  <a:lnTo>
                    <a:pt x="17021" y="44730"/>
                  </a:lnTo>
                  <a:lnTo>
                    <a:pt x="19138" y="43551"/>
                  </a:lnTo>
                  <a:lnTo>
                    <a:pt x="21177" y="42320"/>
                  </a:lnTo>
                  <a:lnTo>
                    <a:pt x="23137" y="41036"/>
                  </a:lnTo>
                  <a:lnTo>
                    <a:pt x="22011" y="39884"/>
                  </a:lnTo>
                  <a:lnTo>
                    <a:pt x="20902" y="38696"/>
                  </a:lnTo>
                  <a:lnTo>
                    <a:pt x="19811" y="37474"/>
                  </a:lnTo>
                  <a:lnTo>
                    <a:pt x="18737" y="36217"/>
                  </a:lnTo>
                  <a:lnTo>
                    <a:pt x="17680" y="34925"/>
                  </a:lnTo>
                  <a:lnTo>
                    <a:pt x="16641" y="33597"/>
                  </a:lnTo>
                  <a:lnTo>
                    <a:pt x="15620" y="32235"/>
                  </a:lnTo>
                  <a:lnTo>
                    <a:pt x="14616" y="30838"/>
                  </a:lnTo>
                  <a:lnTo>
                    <a:pt x="13629" y="29406"/>
                  </a:lnTo>
                  <a:lnTo>
                    <a:pt x="12660" y="27940"/>
                  </a:lnTo>
                  <a:lnTo>
                    <a:pt x="11957" y="28804"/>
                  </a:lnTo>
                  <a:lnTo>
                    <a:pt x="11245" y="29651"/>
                  </a:lnTo>
                  <a:lnTo>
                    <a:pt x="10525" y="30480"/>
                  </a:lnTo>
                  <a:lnTo>
                    <a:pt x="9796" y="31292"/>
                  </a:lnTo>
                  <a:lnTo>
                    <a:pt x="9058" y="32087"/>
                  </a:lnTo>
                  <a:lnTo>
                    <a:pt x="8312" y="32864"/>
                  </a:lnTo>
                  <a:lnTo>
                    <a:pt x="7556" y="33624"/>
                  </a:lnTo>
                  <a:lnTo>
                    <a:pt x="6792" y="34366"/>
                  </a:lnTo>
                  <a:lnTo>
                    <a:pt x="6020" y="35090"/>
                  </a:lnTo>
                  <a:lnTo>
                    <a:pt x="5238" y="35798"/>
                  </a:lnTo>
                  <a:lnTo>
                    <a:pt x="0" y="29686"/>
                  </a:lnTo>
                  <a:lnTo>
                    <a:pt x="2300" y="27189"/>
                  </a:lnTo>
                  <a:lnTo>
                    <a:pt x="4487" y="24587"/>
                  </a:lnTo>
                  <a:lnTo>
                    <a:pt x="6561" y="21880"/>
                  </a:lnTo>
                  <a:lnTo>
                    <a:pt x="8521" y="19069"/>
                  </a:lnTo>
                  <a:lnTo>
                    <a:pt x="10368" y="16152"/>
                  </a:lnTo>
                  <a:lnTo>
                    <a:pt x="12101" y="13131"/>
                  </a:lnTo>
                  <a:lnTo>
                    <a:pt x="13721" y="10006"/>
                  </a:lnTo>
                  <a:lnTo>
                    <a:pt x="15227" y="6775"/>
                  </a:lnTo>
                  <a:lnTo>
                    <a:pt x="16619" y="34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8148484" y="2857882"/>
              <a:ext cx="25757" cy="17462"/>
            </a:xfrm>
            <a:custGeom>
              <a:avLst/>
              <a:pathLst>
                <a:path w="25757" h="17462">
                  <a:moveTo>
                    <a:pt x="0" y="3055"/>
                  </a:moveTo>
                  <a:lnTo>
                    <a:pt x="1148" y="4693"/>
                  </a:lnTo>
                  <a:lnTo>
                    <a:pt x="2322" y="6286"/>
                  </a:lnTo>
                  <a:lnTo>
                    <a:pt x="3523" y="7836"/>
                  </a:lnTo>
                  <a:lnTo>
                    <a:pt x="4749" y="9342"/>
                  </a:lnTo>
                  <a:lnTo>
                    <a:pt x="6002" y="10804"/>
                  </a:lnTo>
                  <a:lnTo>
                    <a:pt x="7281" y="12223"/>
                  </a:lnTo>
                  <a:lnTo>
                    <a:pt x="8587" y="13598"/>
                  </a:lnTo>
                  <a:lnTo>
                    <a:pt x="9918" y="14930"/>
                  </a:lnTo>
                  <a:lnTo>
                    <a:pt x="11276" y="16218"/>
                  </a:lnTo>
                  <a:lnTo>
                    <a:pt x="12660" y="17462"/>
                  </a:lnTo>
                  <a:lnTo>
                    <a:pt x="14284" y="15794"/>
                  </a:lnTo>
                  <a:lnTo>
                    <a:pt x="15838" y="14109"/>
                  </a:lnTo>
                  <a:lnTo>
                    <a:pt x="17322" y="12407"/>
                  </a:lnTo>
                  <a:lnTo>
                    <a:pt x="18737" y="10687"/>
                  </a:lnTo>
                  <a:lnTo>
                    <a:pt x="20081" y="8949"/>
                  </a:lnTo>
                  <a:lnTo>
                    <a:pt x="21356" y="7194"/>
                  </a:lnTo>
                  <a:lnTo>
                    <a:pt x="22561" y="5422"/>
                  </a:lnTo>
                  <a:lnTo>
                    <a:pt x="23696" y="3632"/>
                  </a:lnTo>
                  <a:lnTo>
                    <a:pt x="24761" y="1824"/>
                  </a:lnTo>
                  <a:lnTo>
                    <a:pt x="25757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8137570" y="2900229"/>
              <a:ext cx="46275" cy="40163"/>
            </a:xfrm>
            <a:custGeom>
              <a:avLst/>
              <a:pathLst>
                <a:path w="46275" h="40163">
                  <a:moveTo>
                    <a:pt x="46275" y="0"/>
                  </a:moveTo>
                  <a:lnTo>
                    <a:pt x="46275" y="40163"/>
                  </a:lnTo>
                  <a:lnTo>
                    <a:pt x="37980" y="40163"/>
                  </a:lnTo>
                  <a:lnTo>
                    <a:pt x="37980" y="34051"/>
                  </a:lnTo>
                  <a:lnTo>
                    <a:pt x="8294" y="34051"/>
                  </a:lnTo>
                  <a:lnTo>
                    <a:pt x="8294" y="40163"/>
                  </a:lnTo>
                  <a:lnTo>
                    <a:pt x="0" y="40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8145865" y="2907650"/>
              <a:ext cx="29686" cy="18772"/>
            </a:xfrm>
            <a:custGeom>
              <a:avLst/>
              <a:pathLst>
                <a:path w="29686" h="18772">
                  <a:moveTo>
                    <a:pt x="0" y="18772"/>
                  </a:moveTo>
                  <a:lnTo>
                    <a:pt x="29686" y="18772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8204364" y="2885385"/>
              <a:ext cx="99536" cy="55880"/>
            </a:xfrm>
            <a:custGeom>
              <a:avLst/>
              <a:pathLst>
                <a:path w="99536" h="55880">
                  <a:moveTo>
                    <a:pt x="12660" y="0"/>
                  </a:moveTo>
                  <a:lnTo>
                    <a:pt x="82510" y="0"/>
                  </a:lnTo>
                  <a:lnTo>
                    <a:pt x="82510" y="28813"/>
                  </a:lnTo>
                  <a:lnTo>
                    <a:pt x="63738" y="28813"/>
                  </a:lnTo>
                  <a:lnTo>
                    <a:pt x="63738" y="42346"/>
                  </a:lnTo>
                  <a:lnTo>
                    <a:pt x="63755" y="42604"/>
                  </a:lnTo>
                  <a:lnTo>
                    <a:pt x="63807" y="42852"/>
                  </a:lnTo>
                  <a:lnTo>
                    <a:pt x="63895" y="43093"/>
                  </a:lnTo>
                  <a:lnTo>
                    <a:pt x="64017" y="43324"/>
                  </a:lnTo>
                  <a:lnTo>
                    <a:pt x="64174" y="43547"/>
                  </a:lnTo>
                  <a:lnTo>
                    <a:pt x="64366" y="43761"/>
                  </a:lnTo>
                  <a:lnTo>
                    <a:pt x="64593" y="43966"/>
                  </a:lnTo>
                  <a:lnTo>
                    <a:pt x="64855" y="44162"/>
                  </a:lnTo>
                  <a:lnTo>
                    <a:pt x="65152" y="44350"/>
                  </a:lnTo>
                  <a:lnTo>
                    <a:pt x="65484" y="44529"/>
                  </a:lnTo>
                  <a:lnTo>
                    <a:pt x="65890" y="44695"/>
                  </a:lnTo>
                  <a:lnTo>
                    <a:pt x="66409" y="44843"/>
                  </a:lnTo>
                  <a:lnTo>
                    <a:pt x="67042" y="44974"/>
                  </a:lnTo>
                  <a:lnTo>
                    <a:pt x="67789" y="45088"/>
                  </a:lnTo>
                  <a:lnTo>
                    <a:pt x="68649" y="45184"/>
                  </a:lnTo>
                  <a:lnTo>
                    <a:pt x="69622" y="45262"/>
                  </a:lnTo>
                  <a:lnTo>
                    <a:pt x="70710" y="45323"/>
                  </a:lnTo>
                  <a:lnTo>
                    <a:pt x="71910" y="45367"/>
                  </a:lnTo>
                  <a:lnTo>
                    <a:pt x="73224" y="45393"/>
                  </a:lnTo>
                  <a:lnTo>
                    <a:pt x="74652" y="45402"/>
                  </a:lnTo>
                  <a:lnTo>
                    <a:pt x="76828" y="45385"/>
                  </a:lnTo>
                  <a:lnTo>
                    <a:pt x="78816" y="45332"/>
                  </a:lnTo>
                  <a:lnTo>
                    <a:pt x="80617" y="45245"/>
                  </a:lnTo>
                  <a:lnTo>
                    <a:pt x="82230" y="45123"/>
                  </a:lnTo>
                  <a:lnTo>
                    <a:pt x="83656" y="44965"/>
                  </a:lnTo>
                  <a:lnTo>
                    <a:pt x="84893" y="44773"/>
                  </a:lnTo>
                  <a:lnTo>
                    <a:pt x="85943" y="44546"/>
                  </a:lnTo>
                  <a:lnTo>
                    <a:pt x="86806" y="44284"/>
                  </a:lnTo>
                  <a:lnTo>
                    <a:pt x="87480" y="43988"/>
                  </a:lnTo>
                  <a:lnTo>
                    <a:pt x="87967" y="43656"/>
                  </a:lnTo>
                  <a:lnTo>
                    <a:pt x="88344" y="43228"/>
                  </a:lnTo>
                  <a:lnTo>
                    <a:pt x="88692" y="42643"/>
                  </a:lnTo>
                  <a:lnTo>
                    <a:pt x="89008" y="41901"/>
                  </a:lnTo>
                  <a:lnTo>
                    <a:pt x="89294" y="41001"/>
                  </a:lnTo>
                  <a:lnTo>
                    <a:pt x="89549" y="39945"/>
                  </a:lnTo>
                  <a:lnTo>
                    <a:pt x="89774" y="38731"/>
                  </a:lnTo>
                  <a:lnTo>
                    <a:pt x="89968" y="37361"/>
                  </a:lnTo>
                  <a:lnTo>
                    <a:pt x="90132" y="35833"/>
                  </a:lnTo>
                  <a:lnTo>
                    <a:pt x="90265" y="34147"/>
                  </a:lnTo>
                  <a:lnTo>
                    <a:pt x="90368" y="32305"/>
                  </a:lnTo>
                  <a:lnTo>
                    <a:pt x="99536" y="34925"/>
                  </a:lnTo>
                  <a:lnTo>
                    <a:pt x="99335" y="37278"/>
                  </a:lnTo>
                  <a:lnTo>
                    <a:pt x="99082" y="39447"/>
                  </a:lnTo>
                  <a:lnTo>
                    <a:pt x="98776" y="41434"/>
                  </a:lnTo>
                  <a:lnTo>
                    <a:pt x="98418" y="43237"/>
                  </a:lnTo>
                  <a:lnTo>
                    <a:pt x="98008" y="44856"/>
                  </a:lnTo>
                  <a:lnTo>
                    <a:pt x="97545" y="46293"/>
                  </a:lnTo>
                  <a:lnTo>
                    <a:pt x="97030" y="47546"/>
                  </a:lnTo>
                  <a:lnTo>
                    <a:pt x="96462" y="48615"/>
                  </a:lnTo>
                  <a:lnTo>
                    <a:pt x="95842" y="49501"/>
                  </a:lnTo>
                  <a:lnTo>
                    <a:pt x="95170" y="50204"/>
                  </a:lnTo>
                  <a:lnTo>
                    <a:pt x="94336" y="50785"/>
                  </a:lnTo>
                  <a:lnTo>
                    <a:pt x="93232" y="51304"/>
                  </a:lnTo>
                  <a:lnTo>
                    <a:pt x="91857" y="51763"/>
                  </a:lnTo>
                  <a:lnTo>
                    <a:pt x="90211" y="52160"/>
                  </a:lnTo>
                  <a:lnTo>
                    <a:pt x="88294" y="52496"/>
                  </a:lnTo>
                  <a:lnTo>
                    <a:pt x="86107" y="52771"/>
                  </a:lnTo>
                  <a:lnTo>
                    <a:pt x="83649" y="52985"/>
                  </a:lnTo>
                  <a:lnTo>
                    <a:pt x="80921" y="53138"/>
                  </a:lnTo>
                  <a:lnTo>
                    <a:pt x="77922" y="53230"/>
                  </a:lnTo>
                  <a:lnTo>
                    <a:pt x="74652" y="53260"/>
                  </a:lnTo>
                  <a:lnTo>
                    <a:pt x="72294" y="53240"/>
                  </a:lnTo>
                  <a:lnTo>
                    <a:pt x="70111" y="53182"/>
                  </a:lnTo>
                  <a:lnTo>
                    <a:pt x="68103" y="53083"/>
                  </a:lnTo>
                  <a:lnTo>
                    <a:pt x="66270" y="52946"/>
                  </a:lnTo>
                  <a:lnTo>
                    <a:pt x="64611" y="52769"/>
                  </a:lnTo>
                  <a:lnTo>
                    <a:pt x="63126" y="52553"/>
                  </a:lnTo>
                  <a:lnTo>
                    <a:pt x="61817" y="52298"/>
                  </a:lnTo>
                  <a:lnTo>
                    <a:pt x="60682" y="52003"/>
                  </a:lnTo>
                  <a:lnTo>
                    <a:pt x="59721" y="51669"/>
                  </a:lnTo>
                  <a:lnTo>
                    <a:pt x="58935" y="51296"/>
                  </a:lnTo>
                  <a:lnTo>
                    <a:pt x="58272" y="50879"/>
                  </a:lnTo>
                  <a:lnTo>
                    <a:pt x="57678" y="50414"/>
                  </a:lnTo>
                  <a:lnTo>
                    <a:pt x="57154" y="49901"/>
                  </a:lnTo>
                  <a:lnTo>
                    <a:pt x="56700" y="49340"/>
                  </a:lnTo>
                  <a:lnTo>
                    <a:pt x="56316" y="48731"/>
                  </a:lnTo>
                  <a:lnTo>
                    <a:pt x="56002" y="48074"/>
                  </a:lnTo>
                  <a:lnTo>
                    <a:pt x="55757" y="47369"/>
                  </a:lnTo>
                  <a:lnTo>
                    <a:pt x="55583" y="46616"/>
                  </a:lnTo>
                  <a:lnTo>
                    <a:pt x="55478" y="45815"/>
                  </a:lnTo>
                  <a:lnTo>
                    <a:pt x="55443" y="44965"/>
                  </a:lnTo>
                  <a:lnTo>
                    <a:pt x="55443" y="28813"/>
                  </a:lnTo>
                  <a:lnTo>
                    <a:pt x="41473" y="28813"/>
                  </a:lnTo>
                  <a:lnTo>
                    <a:pt x="39928" y="33012"/>
                  </a:lnTo>
                  <a:lnTo>
                    <a:pt x="37911" y="36880"/>
                  </a:lnTo>
                  <a:lnTo>
                    <a:pt x="35422" y="40416"/>
                  </a:lnTo>
                  <a:lnTo>
                    <a:pt x="32462" y="43621"/>
                  </a:lnTo>
                  <a:lnTo>
                    <a:pt x="29031" y="46493"/>
                  </a:lnTo>
                  <a:lnTo>
                    <a:pt x="25128" y="49034"/>
                  </a:lnTo>
                  <a:lnTo>
                    <a:pt x="20754" y="51243"/>
                  </a:lnTo>
                  <a:lnTo>
                    <a:pt x="15908" y="53120"/>
                  </a:lnTo>
                  <a:lnTo>
                    <a:pt x="10591" y="54666"/>
                  </a:lnTo>
                  <a:lnTo>
                    <a:pt x="4802" y="55880"/>
                  </a:lnTo>
                  <a:lnTo>
                    <a:pt x="0" y="47585"/>
                  </a:lnTo>
                  <a:lnTo>
                    <a:pt x="5029" y="46768"/>
                  </a:lnTo>
                  <a:lnTo>
                    <a:pt x="9639" y="45716"/>
                  </a:lnTo>
                  <a:lnTo>
                    <a:pt x="13830" y="44428"/>
                  </a:lnTo>
                  <a:lnTo>
                    <a:pt x="17602" y="42905"/>
                  </a:lnTo>
                  <a:lnTo>
                    <a:pt x="20955" y="41146"/>
                  </a:lnTo>
                  <a:lnTo>
                    <a:pt x="23888" y="39150"/>
                  </a:lnTo>
                  <a:lnTo>
                    <a:pt x="26403" y="36920"/>
                  </a:lnTo>
                  <a:lnTo>
                    <a:pt x="28498" y="34453"/>
                  </a:lnTo>
                  <a:lnTo>
                    <a:pt x="30175" y="31751"/>
                  </a:lnTo>
                  <a:lnTo>
                    <a:pt x="31432" y="28813"/>
                  </a:lnTo>
                  <a:lnTo>
                    <a:pt x="12660" y="288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8225319" y="2893244"/>
              <a:ext cx="53260" cy="13096"/>
            </a:xfrm>
            <a:custGeom>
              <a:avLst/>
              <a:pathLst>
                <a:path w="53260" h="13096">
                  <a:moveTo>
                    <a:pt x="0" y="13096"/>
                  </a:moveTo>
                  <a:lnTo>
                    <a:pt x="53260" y="13096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8204364" y="2839546"/>
              <a:ext cx="96916" cy="38854"/>
            </a:xfrm>
            <a:custGeom>
              <a:avLst/>
              <a:pathLst>
                <a:path w="96916" h="38854">
                  <a:moveTo>
                    <a:pt x="47585" y="0"/>
                  </a:moveTo>
                  <a:lnTo>
                    <a:pt x="48270" y="969"/>
                  </a:lnTo>
                  <a:lnTo>
                    <a:pt x="48929" y="1955"/>
                  </a:lnTo>
                  <a:lnTo>
                    <a:pt x="49562" y="2959"/>
                  </a:lnTo>
                  <a:lnTo>
                    <a:pt x="50169" y="3981"/>
                  </a:lnTo>
                  <a:lnTo>
                    <a:pt x="50750" y="5020"/>
                  </a:lnTo>
                  <a:lnTo>
                    <a:pt x="51304" y="6076"/>
                  </a:lnTo>
                  <a:lnTo>
                    <a:pt x="51833" y="7150"/>
                  </a:lnTo>
                  <a:lnTo>
                    <a:pt x="52335" y="8242"/>
                  </a:lnTo>
                  <a:lnTo>
                    <a:pt x="52810" y="9351"/>
                  </a:lnTo>
                  <a:lnTo>
                    <a:pt x="53260" y="10477"/>
                  </a:lnTo>
                  <a:lnTo>
                    <a:pt x="92114" y="10477"/>
                  </a:lnTo>
                  <a:lnTo>
                    <a:pt x="92114" y="18335"/>
                  </a:lnTo>
                  <a:lnTo>
                    <a:pt x="75525" y="18335"/>
                  </a:lnTo>
                  <a:lnTo>
                    <a:pt x="74997" y="19798"/>
                  </a:lnTo>
                  <a:lnTo>
                    <a:pt x="74460" y="21216"/>
                  </a:lnTo>
                  <a:lnTo>
                    <a:pt x="73914" y="22592"/>
                  </a:lnTo>
                  <a:lnTo>
                    <a:pt x="73359" y="23923"/>
                  </a:lnTo>
                  <a:lnTo>
                    <a:pt x="72796" y="25211"/>
                  </a:lnTo>
                  <a:lnTo>
                    <a:pt x="72224" y="26455"/>
                  </a:lnTo>
                  <a:lnTo>
                    <a:pt x="71644" y="27656"/>
                  </a:lnTo>
                  <a:lnTo>
                    <a:pt x="71054" y="28813"/>
                  </a:lnTo>
                  <a:lnTo>
                    <a:pt x="70456" y="29926"/>
                  </a:lnTo>
                  <a:lnTo>
                    <a:pt x="69850" y="30995"/>
                  </a:lnTo>
                  <a:lnTo>
                    <a:pt x="96916" y="30995"/>
                  </a:lnTo>
                  <a:lnTo>
                    <a:pt x="96916" y="38854"/>
                  </a:lnTo>
                  <a:lnTo>
                    <a:pt x="0" y="38854"/>
                  </a:lnTo>
                  <a:lnTo>
                    <a:pt x="0" y="30995"/>
                  </a:lnTo>
                  <a:lnTo>
                    <a:pt x="26630" y="30995"/>
                  </a:lnTo>
                  <a:lnTo>
                    <a:pt x="26097" y="29690"/>
                  </a:lnTo>
                  <a:lnTo>
                    <a:pt x="25547" y="28394"/>
                  </a:lnTo>
                  <a:lnTo>
                    <a:pt x="24980" y="27106"/>
                  </a:lnTo>
                  <a:lnTo>
                    <a:pt x="24395" y="25827"/>
                  </a:lnTo>
                  <a:lnTo>
                    <a:pt x="23792" y="24556"/>
                  </a:lnTo>
                  <a:lnTo>
                    <a:pt x="23172" y="23294"/>
                  </a:lnTo>
                  <a:lnTo>
                    <a:pt x="22535" y="22042"/>
                  </a:lnTo>
                  <a:lnTo>
                    <a:pt x="21880" y="20797"/>
                  </a:lnTo>
                  <a:lnTo>
                    <a:pt x="21208" y="19562"/>
                  </a:lnTo>
                  <a:lnTo>
                    <a:pt x="20518" y="18335"/>
                  </a:lnTo>
                  <a:lnTo>
                    <a:pt x="4802" y="18335"/>
                  </a:lnTo>
                  <a:lnTo>
                    <a:pt x="4802" y="10477"/>
                  </a:lnTo>
                  <a:lnTo>
                    <a:pt x="43656" y="10477"/>
                  </a:lnTo>
                  <a:lnTo>
                    <a:pt x="43298" y="9613"/>
                  </a:lnTo>
                  <a:lnTo>
                    <a:pt x="42922" y="8766"/>
                  </a:lnTo>
                  <a:lnTo>
                    <a:pt x="42529" y="7936"/>
                  </a:lnTo>
                  <a:lnTo>
                    <a:pt x="42119" y="7124"/>
                  </a:lnTo>
                  <a:lnTo>
                    <a:pt x="41691" y="6330"/>
                  </a:lnTo>
                  <a:lnTo>
                    <a:pt x="41246" y="5553"/>
                  </a:lnTo>
                  <a:lnTo>
                    <a:pt x="40783" y="4793"/>
                  </a:lnTo>
                  <a:lnTo>
                    <a:pt x="40303" y="4051"/>
                  </a:lnTo>
                  <a:lnTo>
                    <a:pt x="39805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8234487" y="2857882"/>
              <a:ext cx="34925" cy="12660"/>
            </a:xfrm>
            <a:custGeom>
              <a:avLst/>
              <a:pathLst>
                <a:path w="34925" h="12660">
                  <a:moveTo>
                    <a:pt x="5238" y="12660"/>
                  </a:moveTo>
                  <a:lnTo>
                    <a:pt x="30122" y="12660"/>
                  </a:lnTo>
                  <a:lnTo>
                    <a:pt x="30720" y="11276"/>
                  </a:lnTo>
                  <a:lnTo>
                    <a:pt x="31292" y="9918"/>
                  </a:lnTo>
                  <a:lnTo>
                    <a:pt x="31838" y="8587"/>
                  </a:lnTo>
                  <a:lnTo>
                    <a:pt x="32358" y="7281"/>
                  </a:lnTo>
                  <a:lnTo>
                    <a:pt x="32851" y="6002"/>
                  </a:lnTo>
                  <a:lnTo>
                    <a:pt x="33318" y="4749"/>
                  </a:lnTo>
                  <a:lnTo>
                    <a:pt x="33759" y="3523"/>
                  </a:lnTo>
                  <a:lnTo>
                    <a:pt x="34174" y="2322"/>
                  </a:lnTo>
                  <a:lnTo>
                    <a:pt x="34562" y="1148"/>
                  </a:lnTo>
                  <a:lnTo>
                    <a:pt x="34925" y="0"/>
                  </a:lnTo>
                  <a:lnTo>
                    <a:pt x="0" y="0"/>
                  </a:lnTo>
                  <a:lnTo>
                    <a:pt x="602" y="1226"/>
                  </a:lnTo>
                  <a:lnTo>
                    <a:pt x="1187" y="2462"/>
                  </a:lnTo>
                  <a:lnTo>
                    <a:pt x="1754" y="3706"/>
                  </a:lnTo>
                  <a:lnTo>
                    <a:pt x="2305" y="4959"/>
                  </a:lnTo>
                  <a:lnTo>
                    <a:pt x="2837" y="6221"/>
                  </a:lnTo>
                  <a:lnTo>
                    <a:pt x="3352" y="7491"/>
                  </a:lnTo>
                  <a:lnTo>
                    <a:pt x="3850" y="8770"/>
                  </a:lnTo>
                  <a:lnTo>
                    <a:pt x="4330" y="10058"/>
                  </a:lnTo>
                  <a:lnTo>
                    <a:pt x="4793" y="113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8314378" y="2839110"/>
              <a:ext cx="101282" cy="101282"/>
            </a:xfrm>
            <a:custGeom>
              <a:avLst/>
              <a:pathLst>
                <a:path w="101282" h="101282">
                  <a:moveTo>
                    <a:pt x="28376" y="16152"/>
                  </a:moveTo>
                  <a:lnTo>
                    <a:pt x="26337" y="18296"/>
                  </a:lnTo>
                  <a:lnTo>
                    <a:pt x="24237" y="20361"/>
                  </a:lnTo>
                  <a:lnTo>
                    <a:pt x="22076" y="22347"/>
                  </a:lnTo>
                  <a:lnTo>
                    <a:pt x="19854" y="24255"/>
                  </a:lnTo>
                  <a:lnTo>
                    <a:pt x="17571" y="26084"/>
                  </a:lnTo>
                  <a:lnTo>
                    <a:pt x="15227" y="27835"/>
                  </a:lnTo>
                  <a:lnTo>
                    <a:pt x="12821" y="29507"/>
                  </a:lnTo>
                  <a:lnTo>
                    <a:pt x="10355" y="31100"/>
                  </a:lnTo>
                  <a:lnTo>
                    <a:pt x="7827" y="32615"/>
                  </a:lnTo>
                  <a:lnTo>
                    <a:pt x="5238" y="34051"/>
                  </a:lnTo>
                  <a:lnTo>
                    <a:pt x="0" y="27066"/>
                  </a:lnTo>
                  <a:lnTo>
                    <a:pt x="4081" y="24517"/>
                  </a:lnTo>
                  <a:lnTo>
                    <a:pt x="7945" y="21932"/>
                  </a:lnTo>
                  <a:lnTo>
                    <a:pt x="11590" y="19313"/>
                  </a:lnTo>
                  <a:lnTo>
                    <a:pt x="15017" y="16659"/>
                  </a:lnTo>
                  <a:lnTo>
                    <a:pt x="18226" y="13970"/>
                  </a:lnTo>
                  <a:lnTo>
                    <a:pt x="21216" y="11245"/>
                  </a:lnTo>
                  <a:lnTo>
                    <a:pt x="23989" y="8486"/>
                  </a:lnTo>
                  <a:lnTo>
                    <a:pt x="26543" y="5692"/>
                  </a:lnTo>
                  <a:lnTo>
                    <a:pt x="28878" y="2863"/>
                  </a:lnTo>
                  <a:lnTo>
                    <a:pt x="30995" y="0"/>
                  </a:lnTo>
                  <a:lnTo>
                    <a:pt x="38417" y="4365"/>
                  </a:lnTo>
                  <a:lnTo>
                    <a:pt x="34925" y="8731"/>
                  </a:lnTo>
                  <a:lnTo>
                    <a:pt x="75525" y="8731"/>
                  </a:lnTo>
                  <a:lnTo>
                    <a:pt x="75525" y="15716"/>
                  </a:lnTo>
                  <a:lnTo>
                    <a:pt x="74739" y="16925"/>
                  </a:lnTo>
                  <a:lnTo>
                    <a:pt x="73953" y="18108"/>
                  </a:lnTo>
                  <a:lnTo>
                    <a:pt x="73167" y="19265"/>
                  </a:lnTo>
                  <a:lnTo>
                    <a:pt x="72382" y="20396"/>
                  </a:lnTo>
                  <a:lnTo>
                    <a:pt x="71596" y="21500"/>
                  </a:lnTo>
                  <a:lnTo>
                    <a:pt x="70810" y="22579"/>
                  </a:lnTo>
                  <a:lnTo>
                    <a:pt x="70024" y="23631"/>
                  </a:lnTo>
                  <a:lnTo>
                    <a:pt x="69238" y="24657"/>
                  </a:lnTo>
                  <a:lnTo>
                    <a:pt x="68453" y="25656"/>
                  </a:lnTo>
                  <a:lnTo>
                    <a:pt x="67667" y="26630"/>
                  </a:lnTo>
                  <a:lnTo>
                    <a:pt x="89495" y="26630"/>
                  </a:lnTo>
                  <a:lnTo>
                    <a:pt x="89495" y="46712"/>
                  </a:lnTo>
                  <a:lnTo>
                    <a:pt x="101282" y="46712"/>
                  </a:lnTo>
                  <a:lnTo>
                    <a:pt x="101282" y="55006"/>
                  </a:lnTo>
                  <a:lnTo>
                    <a:pt x="89495" y="55006"/>
                  </a:lnTo>
                  <a:lnTo>
                    <a:pt x="89495" y="79890"/>
                  </a:lnTo>
                  <a:lnTo>
                    <a:pt x="80764" y="79890"/>
                  </a:lnTo>
                  <a:lnTo>
                    <a:pt x="80764" y="75088"/>
                  </a:lnTo>
                  <a:lnTo>
                    <a:pt x="54133" y="75088"/>
                  </a:lnTo>
                  <a:lnTo>
                    <a:pt x="54133" y="90368"/>
                  </a:lnTo>
                  <a:lnTo>
                    <a:pt x="54109" y="91553"/>
                  </a:lnTo>
                  <a:lnTo>
                    <a:pt x="54037" y="92664"/>
                  </a:lnTo>
                  <a:lnTo>
                    <a:pt x="53917" y="93701"/>
                  </a:lnTo>
                  <a:lnTo>
                    <a:pt x="53749" y="94664"/>
                  </a:lnTo>
                  <a:lnTo>
                    <a:pt x="53533" y="95552"/>
                  </a:lnTo>
                  <a:lnTo>
                    <a:pt x="53269" y="96366"/>
                  </a:lnTo>
                  <a:lnTo>
                    <a:pt x="52957" y="97106"/>
                  </a:lnTo>
                  <a:lnTo>
                    <a:pt x="52597" y="97772"/>
                  </a:lnTo>
                  <a:lnTo>
                    <a:pt x="52188" y="98364"/>
                  </a:lnTo>
                  <a:lnTo>
                    <a:pt x="51732" y="98881"/>
                  </a:lnTo>
                  <a:lnTo>
                    <a:pt x="51197" y="99337"/>
                  </a:lnTo>
                  <a:lnTo>
                    <a:pt x="50553" y="99745"/>
                  </a:lnTo>
                  <a:lnTo>
                    <a:pt x="49800" y="100105"/>
                  </a:lnTo>
                  <a:lnTo>
                    <a:pt x="48938" y="100418"/>
                  </a:lnTo>
                  <a:lnTo>
                    <a:pt x="47967" y="100682"/>
                  </a:lnTo>
                  <a:lnTo>
                    <a:pt x="46886" y="100898"/>
                  </a:lnTo>
                  <a:lnTo>
                    <a:pt x="45697" y="101066"/>
                  </a:lnTo>
                  <a:lnTo>
                    <a:pt x="44398" y="101186"/>
                  </a:lnTo>
                  <a:lnTo>
                    <a:pt x="42990" y="101258"/>
                  </a:lnTo>
                  <a:lnTo>
                    <a:pt x="41473" y="101282"/>
                  </a:lnTo>
                  <a:lnTo>
                    <a:pt x="40172" y="101273"/>
                  </a:lnTo>
                  <a:lnTo>
                    <a:pt x="38888" y="101247"/>
                  </a:lnTo>
                  <a:lnTo>
                    <a:pt x="37622" y="101203"/>
                  </a:lnTo>
                  <a:lnTo>
                    <a:pt x="36374" y="101142"/>
                  </a:lnTo>
                  <a:lnTo>
                    <a:pt x="35143" y="101064"/>
                  </a:lnTo>
                  <a:lnTo>
                    <a:pt x="33929" y="100968"/>
                  </a:lnTo>
                  <a:lnTo>
                    <a:pt x="32733" y="100854"/>
                  </a:lnTo>
                  <a:lnTo>
                    <a:pt x="31554" y="100723"/>
                  </a:lnTo>
                  <a:lnTo>
                    <a:pt x="30393" y="100575"/>
                  </a:lnTo>
                  <a:lnTo>
                    <a:pt x="29249" y="100409"/>
                  </a:lnTo>
                  <a:lnTo>
                    <a:pt x="27503" y="91678"/>
                  </a:lnTo>
                  <a:lnTo>
                    <a:pt x="28900" y="91926"/>
                  </a:lnTo>
                  <a:lnTo>
                    <a:pt x="30297" y="92149"/>
                  </a:lnTo>
                  <a:lnTo>
                    <a:pt x="31694" y="92346"/>
                  </a:lnTo>
                  <a:lnTo>
                    <a:pt x="33091" y="92516"/>
                  </a:lnTo>
                  <a:lnTo>
                    <a:pt x="34488" y="92660"/>
                  </a:lnTo>
                  <a:lnTo>
                    <a:pt x="35885" y="92778"/>
                  </a:lnTo>
                  <a:lnTo>
                    <a:pt x="37282" y="92869"/>
                  </a:lnTo>
                  <a:lnTo>
                    <a:pt x="38679" y="92935"/>
                  </a:lnTo>
                  <a:lnTo>
                    <a:pt x="40076" y="92974"/>
                  </a:lnTo>
                  <a:lnTo>
                    <a:pt x="41473" y="92987"/>
                  </a:lnTo>
                  <a:lnTo>
                    <a:pt x="42219" y="92944"/>
                  </a:lnTo>
                  <a:lnTo>
                    <a:pt x="42887" y="92813"/>
                  </a:lnTo>
                  <a:lnTo>
                    <a:pt x="43477" y="92594"/>
                  </a:lnTo>
                  <a:lnTo>
                    <a:pt x="43988" y="92289"/>
                  </a:lnTo>
                  <a:lnTo>
                    <a:pt x="44420" y="91896"/>
                  </a:lnTo>
                  <a:lnTo>
                    <a:pt x="44773" y="91416"/>
                  </a:lnTo>
                  <a:lnTo>
                    <a:pt x="45048" y="90848"/>
                  </a:lnTo>
                  <a:lnTo>
                    <a:pt x="45245" y="90193"/>
                  </a:lnTo>
                  <a:lnTo>
                    <a:pt x="45363" y="89451"/>
                  </a:lnTo>
                  <a:lnTo>
                    <a:pt x="45402" y="88622"/>
                  </a:lnTo>
                  <a:lnTo>
                    <a:pt x="45402" y="75088"/>
                  </a:lnTo>
                  <a:lnTo>
                    <a:pt x="11350" y="75088"/>
                  </a:lnTo>
                  <a:lnTo>
                    <a:pt x="11350" y="66794"/>
                  </a:lnTo>
                  <a:lnTo>
                    <a:pt x="45402" y="66794"/>
                  </a:lnTo>
                  <a:lnTo>
                    <a:pt x="45402" y="55006"/>
                  </a:lnTo>
                  <a:lnTo>
                    <a:pt x="0" y="55006"/>
                  </a:lnTo>
                  <a:lnTo>
                    <a:pt x="0" y="46712"/>
                  </a:lnTo>
                  <a:lnTo>
                    <a:pt x="45402" y="46712"/>
                  </a:lnTo>
                  <a:lnTo>
                    <a:pt x="45402" y="34925"/>
                  </a:lnTo>
                  <a:lnTo>
                    <a:pt x="17899" y="34925"/>
                  </a:lnTo>
                  <a:lnTo>
                    <a:pt x="17899" y="26630"/>
                  </a:lnTo>
                  <a:lnTo>
                    <a:pt x="56753" y="26630"/>
                  </a:lnTo>
                  <a:lnTo>
                    <a:pt x="57691" y="25582"/>
                  </a:lnTo>
                  <a:lnTo>
                    <a:pt x="58586" y="24534"/>
                  </a:lnTo>
                  <a:lnTo>
                    <a:pt x="59437" y="23487"/>
                  </a:lnTo>
                  <a:lnTo>
                    <a:pt x="60245" y="22439"/>
                  </a:lnTo>
                  <a:lnTo>
                    <a:pt x="61009" y="21391"/>
                  </a:lnTo>
                  <a:lnTo>
                    <a:pt x="61729" y="20343"/>
                  </a:lnTo>
                  <a:lnTo>
                    <a:pt x="62406" y="19296"/>
                  </a:lnTo>
                  <a:lnTo>
                    <a:pt x="63039" y="18248"/>
                  </a:lnTo>
                  <a:lnTo>
                    <a:pt x="63628" y="17200"/>
                  </a:lnTo>
                  <a:lnTo>
                    <a:pt x="64174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8368512" y="2874035"/>
              <a:ext cx="26630" cy="11787"/>
            </a:xfrm>
            <a:custGeom>
              <a:avLst/>
              <a:pathLst>
                <a:path w="26630" h="11787">
                  <a:moveTo>
                    <a:pt x="0" y="0"/>
                  </a:moveTo>
                  <a:lnTo>
                    <a:pt x="0" y="11787"/>
                  </a:lnTo>
                  <a:lnTo>
                    <a:pt x="26630" y="11787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368512" y="2894117"/>
              <a:ext cx="26630" cy="11787"/>
            </a:xfrm>
            <a:custGeom>
              <a:avLst/>
              <a:pathLst>
                <a:path w="26630" h="11787">
                  <a:moveTo>
                    <a:pt x="0" y="0"/>
                  </a:moveTo>
                  <a:lnTo>
                    <a:pt x="0" y="11787"/>
                  </a:lnTo>
                  <a:lnTo>
                    <a:pt x="26630" y="11787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7980408" y="3027676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7978662" y="3063911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8013150" y="3025494"/>
              <a:ext cx="65047" cy="84256"/>
            </a:xfrm>
            <a:custGeom>
              <a:avLst/>
              <a:pathLst>
                <a:path w="65047" h="84256">
                  <a:moveTo>
                    <a:pt x="36671" y="0"/>
                  </a:moveTo>
                  <a:lnTo>
                    <a:pt x="45402" y="0"/>
                  </a:lnTo>
                  <a:lnTo>
                    <a:pt x="45402" y="17025"/>
                  </a:lnTo>
                  <a:lnTo>
                    <a:pt x="65047" y="17025"/>
                  </a:lnTo>
                  <a:lnTo>
                    <a:pt x="65047" y="25320"/>
                  </a:lnTo>
                  <a:lnTo>
                    <a:pt x="45402" y="25320"/>
                  </a:lnTo>
                  <a:lnTo>
                    <a:pt x="45402" y="72905"/>
                  </a:lnTo>
                  <a:lnTo>
                    <a:pt x="45378" y="74093"/>
                  </a:lnTo>
                  <a:lnTo>
                    <a:pt x="45306" y="75210"/>
                  </a:lnTo>
                  <a:lnTo>
                    <a:pt x="45186" y="76258"/>
                  </a:lnTo>
                  <a:lnTo>
                    <a:pt x="45018" y="77236"/>
                  </a:lnTo>
                  <a:lnTo>
                    <a:pt x="44802" y="78144"/>
                  </a:lnTo>
                  <a:lnTo>
                    <a:pt x="44538" y="78982"/>
                  </a:lnTo>
                  <a:lnTo>
                    <a:pt x="44225" y="79751"/>
                  </a:lnTo>
                  <a:lnTo>
                    <a:pt x="43865" y="80449"/>
                  </a:lnTo>
                  <a:lnTo>
                    <a:pt x="43457" y="81078"/>
                  </a:lnTo>
                  <a:lnTo>
                    <a:pt x="43001" y="81637"/>
                  </a:lnTo>
                  <a:lnTo>
                    <a:pt x="42466" y="82134"/>
                  </a:lnTo>
                  <a:lnTo>
                    <a:pt x="41822" y="82580"/>
                  </a:lnTo>
                  <a:lnTo>
                    <a:pt x="41069" y="82973"/>
                  </a:lnTo>
                  <a:lnTo>
                    <a:pt x="40207" y="83313"/>
                  </a:lnTo>
                  <a:lnTo>
                    <a:pt x="39236" y="83601"/>
                  </a:lnTo>
                  <a:lnTo>
                    <a:pt x="38155" y="83837"/>
                  </a:lnTo>
                  <a:lnTo>
                    <a:pt x="36965" y="84020"/>
                  </a:lnTo>
                  <a:lnTo>
                    <a:pt x="35667" y="84151"/>
                  </a:lnTo>
                  <a:lnTo>
                    <a:pt x="34259" y="84230"/>
                  </a:lnTo>
                  <a:lnTo>
                    <a:pt x="32742" y="84256"/>
                  </a:lnTo>
                  <a:lnTo>
                    <a:pt x="31528" y="84234"/>
                  </a:lnTo>
                  <a:lnTo>
                    <a:pt x="30332" y="84169"/>
                  </a:lnTo>
                  <a:lnTo>
                    <a:pt x="29153" y="84060"/>
                  </a:lnTo>
                  <a:lnTo>
                    <a:pt x="27992" y="83907"/>
                  </a:lnTo>
                  <a:lnTo>
                    <a:pt x="26848" y="83710"/>
                  </a:lnTo>
                  <a:lnTo>
                    <a:pt x="25722" y="83470"/>
                  </a:lnTo>
                  <a:lnTo>
                    <a:pt x="24613" y="83186"/>
                  </a:lnTo>
                  <a:lnTo>
                    <a:pt x="23521" y="82859"/>
                  </a:lnTo>
                  <a:lnTo>
                    <a:pt x="22448" y="82488"/>
                  </a:lnTo>
                  <a:lnTo>
                    <a:pt x="21391" y="82073"/>
                  </a:lnTo>
                  <a:lnTo>
                    <a:pt x="19645" y="73342"/>
                  </a:lnTo>
                  <a:lnTo>
                    <a:pt x="20784" y="73840"/>
                  </a:lnTo>
                  <a:lnTo>
                    <a:pt x="21932" y="74285"/>
                  </a:lnTo>
                  <a:lnTo>
                    <a:pt x="23089" y="74678"/>
                  </a:lnTo>
                  <a:lnTo>
                    <a:pt x="24255" y="75018"/>
                  </a:lnTo>
                  <a:lnTo>
                    <a:pt x="25429" y="75307"/>
                  </a:lnTo>
                  <a:lnTo>
                    <a:pt x="26612" y="75542"/>
                  </a:lnTo>
                  <a:lnTo>
                    <a:pt x="27804" y="75726"/>
                  </a:lnTo>
                  <a:lnTo>
                    <a:pt x="29005" y="75857"/>
                  </a:lnTo>
                  <a:lnTo>
                    <a:pt x="30214" y="75935"/>
                  </a:lnTo>
                  <a:lnTo>
                    <a:pt x="31432" y="75961"/>
                  </a:lnTo>
                  <a:lnTo>
                    <a:pt x="32024" y="75950"/>
                  </a:lnTo>
                  <a:lnTo>
                    <a:pt x="32576" y="75918"/>
                  </a:lnTo>
                  <a:lnTo>
                    <a:pt x="33089" y="75863"/>
                  </a:lnTo>
                  <a:lnTo>
                    <a:pt x="33562" y="75787"/>
                  </a:lnTo>
                  <a:lnTo>
                    <a:pt x="33997" y="75689"/>
                  </a:lnTo>
                  <a:lnTo>
                    <a:pt x="34392" y="75568"/>
                  </a:lnTo>
                  <a:lnTo>
                    <a:pt x="34748" y="75427"/>
                  </a:lnTo>
                  <a:lnTo>
                    <a:pt x="35064" y="75263"/>
                  </a:lnTo>
                  <a:lnTo>
                    <a:pt x="35341" y="75077"/>
                  </a:lnTo>
                  <a:lnTo>
                    <a:pt x="35579" y="74870"/>
                  </a:lnTo>
                  <a:lnTo>
                    <a:pt x="35787" y="74632"/>
                  </a:lnTo>
                  <a:lnTo>
                    <a:pt x="35972" y="74355"/>
                  </a:lnTo>
                  <a:lnTo>
                    <a:pt x="36136" y="74038"/>
                  </a:lnTo>
                  <a:lnTo>
                    <a:pt x="36278" y="73683"/>
                  </a:lnTo>
                  <a:lnTo>
                    <a:pt x="36398" y="73287"/>
                  </a:lnTo>
                  <a:lnTo>
                    <a:pt x="36496" y="72853"/>
                  </a:lnTo>
                  <a:lnTo>
                    <a:pt x="36573" y="72379"/>
                  </a:lnTo>
                  <a:lnTo>
                    <a:pt x="36627" y="71866"/>
                  </a:lnTo>
                  <a:lnTo>
                    <a:pt x="36660" y="71314"/>
                  </a:lnTo>
                  <a:lnTo>
                    <a:pt x="36671" y="70723"/>
                  </a:lnTo>
                  <a:lnTo>
                    <a:pt x="36671" y="25320"/>
                  </a:lnTo>
                  <a:lnTo>
                    <a:pt x="0" y="25320"/>
                  </a:lnTo>
                  <a:lnTo>
                    <a:pt x="0" y="17025"/>
                  </a:lnTo>
                  <a:lnTo>
                    <a:pt x="36671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8015333" y="3059545"/>
              <a:ext cx="19208" cy="29249"/>
            </a:xfrm>
            <a:custGeom>
              <a:avLst/>
              <a:pathLst>
                <a:path w="19208" h="29249">
                  <a:moveTo>
                    <a:pt x="8731" y="0"/>
                  </a:moveTo>
                  <a:lnTo>
                    <a:pt x="10093" y="2383"/>
                  </a:lnTo>
                  <a:lnTo>
                    <a:pt x="11385" y="4819"/>
                  </a:lnTo>
                  <a:lnTo>
                    <a:pt x="12607" y="7308"/>
                  </a:lnTo>
                  <a:lnTo>
                    <a:pt x="13760" y="9848"/>
                  </a:lnTo>
                  <a:lnTo>
                    <a:pt x="14843" y="12442"/>
                  </a:lnTo>
                  <a:lnTo>
                    <a:pt x="15855" y="15087"/>
                  </a:lnTo>
                  <a:lnTo>
                    <a:pt x="16798" y="17785"/>
                  </a:lnTo>
                  <a:lnTo>
                    <a:pt x="17672" y="20535"/>
                  </a:lnTo>
                  <a:lnTo>
                    <a:pt x="18475" y="23338"/>
                  </a:lnTo>
                  <a:lnTo>
                    <a:pt x="19208" y="26193"/>
                  </a:lnTo>
                  <a:lnTo>
                    <a:pt x="10040" y="29249"/>
                  </a:lnTo>
                  <a:lnTo>
                    <a:pt x="9311" y="26311"/>
                  </a:lnTo>
                  <a:lnTo>
                    <a:pt x="8521" y="23434"/>
                  </a:lnTo>
                  <a:lnTo>
                    <a:pt x="7670" y="20618"/>
                  </a:lnTo>
                  <a:lnTo>
                    <a:pt x="6757" y="17864"/>
                  </a:lnTo>
                  <a:lnTo>
                    <a:pt x="5784" y="15170"/>
                  </a:lnTo>
                  <a:lnTo>
                    <a:pt x="4749" y="12538"/>
                  </a:lnTo>
                  <a:lnTo>
                    <a:pt x="3654" y="9966"/>
                  </a:lnTo>
                  <a:lnTo>
                    <a:pt x="2497" y="7456"/>
                  </a:lnTo>
                  <a:lnTo>
                    <a:pt x="1279" y="500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8089549" y="3024620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8111377" y="3044702"/>
              <a:ext cx="76398" cy="33178"/>
            </a:xfrm>
            <a:custGeom>
              <a:avLst/>
              <a:pathLst>
                <a:path w="76398" h="33178">
                  <a:moveTo>
                    <a:pt x="0" y="8294"/>
                  </a:moveTo>
                  <a:lnTo>
                    <a:pt x="16589" y="8294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8294"/>
                  </a:lnTo>
                  <a:lnTo>
                    <a:pt x="51514" y="8294"/>
                  </a:lnTo>
                  <a:lnTo>
                    <a:pt x="51514" y="0"/>
                  </a:lnTo>
                  <a:lnTo>
                    <a:pt x="59809" y="0"/>
                  </a:lnTo>
                  <a:lnTo>
                    <a:pt x="59809" y="8294"/>
                  </a:lnTo>
                  <a:lnTo>
                    <a:pt x="76398" y="8294"/>
                  </a:lnTo>
                  <a:lnTo>
                    <a:pt x="76398" y="15716"/>
                  </a:lnTo>
                  <a:lnTo>
                    <a:pt x="59809" y="15716"/>
                  </a:lnTo>
                  <a:lnTo>
                    <a:pt x="59809" y="33178"/>
                  </a:lnTo>
                  <a:lnTo>
                    <a:pt x="16589" y="33178"/>
                  </a:lnTo>
                  <a:lnTo>
                    <a:pt x="16589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8136261" y="3060419"/>
              <a:ext cx="26630" cy="10040"/>
            </a:xfrm>
            <a:custGeom>
              <a:avLst/>
              <a:pathLst>
                <a:path w="26630" h="10040">
                  <a:moveTo>
                    <a:pt x="26630" y="10040"/>
                  </a:moveTo>
                  <a:lnTo>
                    <a:pt x="26630" y="0"/>
                  </a:lnTo>
                  <a:lnTo>
                    <a:pt x="0" y="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8106574" y="3085303"/>
              <a:ext cx="85129" cy="40600"/>
            </a:xfrm>
            <a:custGeom>
              <a:avLst/>
              <a:pathLst>
                <a:path w="85129" h="40600">
                  <a:moveTo>
                    <a:pt x="9167" y="0"/>
                  </a:moveTo>
                  <a:lnTo>
                    <a:pt x="74215" y="0"/>
                  </a:lnTo>
                  <a:lnTo>
                    <a:pt x="74215" y="6548"/>
                  </a:lnTo>
                  <a:lnTo>
                    <a:pt x="72665" y="8700"/>
                  </a:lnTo>
                  <a:lnTo>
                    <a:pt x="70985" y="10791"/>
                  </a:lnTo>
                  <a:lnTo>
                    <a:pt x="69173" y="12821"/>
                  </a:lnTo>
                  <a:lnTo>
                    <a:pt x="67230" y="14790"/>
                  </a:lnTo>
                  <a:lnTo>
                    <a:pt x="65156" y="16698"/>
                  </a:lnTo>
                  <a:lnTo>
                    <a:pt x="62952" y="18545"/>
                  </a:lnTo>
                  <a:lnTo>
                    <a:pt x="60616" y="20330"/>
                  </a:lnTo>
                  <a:lnTo>
                    <a:pt x="58150" y="22055"/>
                  </a:lnTo>
                  <a:lnTo>
                    <a:pt x="55552" y="23718"/>
                  </a:lnTo>
                  <a:lnTo>
                    <a:pt x="52824" y="25320"/>
                  </a:lnTo>
                  <a:lnTo>
                    <a:pt x="55268" y="26241"/>
                  </a:lnTo>
                  <a:lnTo>
                    <a:pt x="57888" y="27084"/>
                  </a:lnTo>
                  <a:lnTo>
                    <a:pt x="60682" y="27848"/>
                  </a:lnTo>
                  <a:lnTo>
                    <a:pt x="63650" y="28533"/>
                  </a:lnTo>
                  <a:lnTo>
                    <a:pt x="66794" y="29140"/>
                  </a:lnTo>
                  <a:lnTo>
                    <a:pt x="70111" y="29668"/>
                  </a:lnTo>
                  <a:lnTo>
                    <a:pt x="73604" y="30118"/>
                  </a:lnTo>
                  <a:lnTo>
                    <a:pt x="77271" y="30489"/>
                  </a:lnTo>
                  <a:lnTo>
                    <a:pt x="81113" y="30782"/>
                  </a:lnTo>
                  <a:lnTo>
                    <a:pt x="85129" y="30995"/>
                  </a:lnTo>
                  <a:lnTo>
                    <a:pt x="82510" y="39727"/>
                  </a:lnTo>
                  <a:lnTo>
                    <a:pt x="77629" y="39478"/>
                  </a:lnTo>
                  <a:lnTo>
                    <a:pt x="72940" y="39081"/>
                  </a:lnTo>
                  <a:lnTo>
                    <a:pt x="68444" y="38535"/>
                  </a:lnTo>
                  <a:lnTo>
                    <a:pt x="64139" y="37841"/>
                  </a:lnTo>
                  <a:lnTo>
                    <a:pt x="60027" y="36998"/>
                  </a:lnTo>
                  <a:lnTo>
                    <a:pt x="56107" y="36007"/>
                  </a:lnTo>
                  <a:lnTo>
                    <a:pt x="52378" y="34868"/>
                  </a:lnTo>
                  <a:lnTo>
                    <a:pt x="48842" y="33580"/>
                  </a:lnTo>
                  <a:lnTo>
                    <a:pt x="45498" y="32144"/>
                  </a:lnTo>
                  <a:lnTo>
                    <a:pt x="42346" y="30559"/>
                  </a:lnTo>
                  <a:lnTo>
                    <a:pt x="39067" y="31838"/>
                  </a:lnTo>
                  <a:lnTo>
                    <a:pt x="35693" y="33056"/>
                  </a:lnTo>
                  <a:lnTo>
                    <a:pt x="32222" y="34213"/>
                  </a:lnTo>
                  <a:lnTo>
                    <a:pt x="28655" y="35309"/>
                  </a:lnTo>
                  <a:lnTo>
                    <a:pt x="24993" y="36343"/>
                  </a:lnTo>
                  <a:lnTo>
                    <a:pt x="21234" y="37317"/>
                  </a:lnTo>
                  <a:lnTo>
                    <a:pt x="17379" y="38229"/>
                  </a:lnTo>
                  <a:lnTo>
                    <a:pt x="13428" y="39081"/>
                  </a:lnTo>
                  <a:lnTo>
                    <a:pt x="9381" y="39871"/>
                  </a:lnTo>
                  <a:lnTo>
                    <a:pt x="5238" y="40600"/>
                  </a:lnTo>
                  <a:lnTo>
                    <a:pt x="0" y="32742"/>
                  </a:lnTo>
                  <a:lnTo>
                    <a:pt x="3867" y="32196"/>
                  </a:lnTo>
                  <a:lnTo>
                    <a:pt x="7613" y="31607"/>
                  </a:lnTo>
                  <a:lnTo>
                    <a:pt x="11237" y="30974"/>
                  </a:lnTo>
                  <a:lnTo>
                    <a:pt x="14738" y="30297"/>
                  </a:lnTo>
                  <a:lnTo>
                    <a:pt x="18117" y="29577"/>
                  </a:lnTo>
                  <a:lnTo>
                    <a:pt x="21374" y="28813"/>
                  </a:lnTo>
                  <a:lnTo>
                    <a:pt x="24508" y="28005"/>
                  </a:lnTo>
                  <a:lnTo>
                    <a:pt x="27520" y="27154"/>
                  </a:lnTo>
                  <a:lnTo>
                    <a:pt x="30410" y="26259"/>
                  </a:lnTo>
                  <a:lnTo>
                    <a:pt x="33178" y="25320"/>
                  </a:lnTo>
                  <a:lnTo>
                    <a:pt x="31188" y="23962"/>
                  </a:lnTo>
                  <a:lnTo>
                    <a:pt x="29232" y="22509"/>
                  </a:lnTo>
                  <a:lnTo>
                    <a:pt x="27311" y="20959"/>
                  </a:lnTo>
                  <a:lnTo>
                    <a:pt x="25425" y="19313"/>
                  </a:lnTo>
                  <a:lnTo>
                    <a:pt x="23574" y="17571"/>
                  </a:lnTo>
                  <a:lnTo>
                    <a:pt x="21758" y="15733"/>
                  </a:lnTo>
                  <a:lnTo>
                    <a:pt x="19977" y="13799"/>
                  </a:lnTo>
                  <a:lnTo>
                    <a:pt x="18230" y="11769"/>
                  </a:lnTo>
                  <a:lnTo>
                    <a:pt x="16519" y="9643"/>
                  </a:lnTo>
                  <a:lnTo>
                    <a:pt x="14843" y="7421"/>
                  </a:lnTo>
                  <a:lnTo>
                    <a:pt x="9167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8132332" y="3092724"/>
              <a:ext cx="35798" cy="13533"/>
            </a:xfrm>
            <a:custGeom>
              <a:avLst/>
              <a:pathLst>
                <a:path w="35798" h="13533">
                  <a:moveTo>
                    <a:pt x="0" y="0"/>
                  </a:moveTo>
                  <a:lnTo>
                    <a:pt x="1667" y="1785"/>
                  </a:lnTo>
                  <a:lnTo>
                    <a:pt x="3352" y="3475"/>
                  </a:lnTo>
                  <a:lnTo>
                    <a:pt x="5055" y="5068"/>
                  </a:lnTo>
                  <a:lnTo>
                    <a:pt x="6775" y="6565"/>
                  </a:lnTo>
                  <a:lnTo>
                    <a:pt x="8512" y="7967"/>
                  </a:lnTo>
                  <a:lnTo>
                    <a:pt x="10267" y="9272"/>
                  </a:lnTo>
                  <a:lnTo>
                    <a:pt x="12040" y="10481"/>
                  </a:lnTo>
                  <a:lnTo>
                    <a:pt x="13830" y="11595"/>
                  </a:lnTo>
                  <a:lnTo>
                    <a:pt x="15637" y="12612"/>
                  </a:lnTo>
                  <a:lnTo>
                    <a:pt x="17462" y="13533"/>
                  </a:lnTo>
                  <a:lnTo>
                    <a:pt x="19688" y="12376"/>
                  </a:lnTo>
                  <a:lnTo>
                    <a:pt x="21828" y="11176"/>
                  </a:lnTo>
                  <a:lnTo>
                    <a:pt x="23879" y="9931"/>
                  </a:lnTo>
                  <a:lnTo>
                    <a:pt x="25844" y="8643"/>
                  </a:lnTo>
                  <a:lnTo>
                    <a:pt x="27721" y="7312"/>
                  </a:lnTo>
                  <a:lnTo>
                    <a:pt x="29511" y="5937"/>
                  </a:lnTo>
                  <a:lnTo>
                    <a:pt x="31214" y="4518"/>
                  </a:lnTo>
                  <a:lnTo>
                    <a:pt x="32829" y="3055"/>
                  </a:lnTo>
                  <a:lnTo>
                    <a:pt x="34357" y="1549"/>
                  </a:lnTo>
                  <a:lnTo>
                    <a:pt x="357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8205238" y="3024620"/>
              <a:ext cx="94297" cy="100845"/>
            </a:xfrm>
            <a:custGeom>
              <a:avLst/>
              <a:pathLst>
                <a:path w="94297" h="100845">
                  <a:moveTo>
                    <a:pt x="0" y="9604"/>
                  </a:moveTo>
                  <a:lnTo>
                    <a:pt x="41909" y="9604"/>
                  </a:lnTo>
                  <a:lnTo>
                    <a:pt x="41556" y="8910"/>
                  </a:lnTo>
                  <a:lnTo>
                    <a:pt x="41194" y="8224"/>
                  </a:lnTo>
                  <a:lnTo>
                    <a:pt x="40822" y="7548"/>
                  </a:lnTo>
                  <a:lnTo>
                    <a:pt x="40443" y="6880"/>
                  </a:lnTo>
                  <a:lnTo>
                    <a:pt x="40054" y="6221"/>
                  </a:lnTo>
                  <a:lnTo>
                    <a:pt x="39657" y="5570"/>
                  </a:lnTo>
                  <a:lnTo>
                    <a:pt x="39251" y="4928"/>
                  </a:lnTo>
                  <a:lnTo>
                    <a:pt x="38836" y="4295"/>
                  </a:lnTo>
                  <a:lnTo>
                    <a:pt x="38413" y="3671"/>
                  </a:lnTo>
                  <a:lnTo>
                    <a:pt x="37980" y="3055"/>
                  </a:lnTo>
                  <a:lnTo>
                    <a:pt x="47148" y="0"/>
                  </a:lnTo>
                  <a:lnTo>
                    <a:pt x="47746" y="881"/>
                  </a:lnTo>
                  <a:lnTo>
                    <a:pt x="48318" y="1781"/>
                  </a:lnTo>
                  <a:lnTo>
                    <a:pt x="48864" y="2697"/>
                  </a:lnTo>
                  <a:lnTo>
                    <a:pt x="49383" y="3632"/>
                  </a:lnTo>
                  <a:lnTo>
                    <a:pt x="49877" y="4583"/>
                  </a:lnTo>
                  <a:lnTo>
                    <a:pt x="50344" y="5553"/>
                  </a:lnTo>
                  <a:lnTo>
                    <a:pt x="50785" y="6539"/>
                  </a:lnTo>
                  <a:lnTo>
                    <a:pt x="51200" y="7543"/>
                  </a:lnTo>
                  <a:lnTo>
                    <a:pt x="51588" y="8565"/>
                  </a:lnTo>
                  <a:lnTo>
                    <a:pt x="51950" y="9604"/>
                  </a:lnTo>
                  <a:lnTo>
                    <a:pt x="94297" y="9604"/>
                  </a:lnTo>
                  <a:lnTo>
                    <a:pt x="94297" y="17899"/>
                  </a:lnTo>
                  <a:lnTo>
                    <a:pt x="74215" y="17899"/>
                  </a:lnTo>
                  <a:lnTo>
                    <a:pt x="73342" y="19453"/>
                  </a:lnTo>
                  <a:lnTo>
                    <a:pt x="72469" y="20972"/>
                  </a:lnTo>
                  <a:lnTo>
                    <a:pt x="71596" y="22456"/>
                  </a:lnTo>
                  <a:lnTo>
                    <a:pt x="70723" y="23906"/>
                  </a:lnTo>
                  <a:lnTo>
                    <a:pt x="69850" y="25320"/>
                  </a:lnTo>
                  <a:lnTo>
                    <a:pt x="68976" y="26700"/>
                  </a:lnTo>
                  <a:lnTo>
                    <a:pt x="68103" y="28044"/>
                  </a:lnTo>
                  <a:lnTo>
                    <a:pt x="67230" y="29354"/>
                  </a:lnTo>
                  <a:lnTo>
                    <a:pt x="66357" y="30629"/>
                  </a:lnTo>
                  <a:lnTo>
                    <a:pt x="65484" y="31869"/>
                  </a:lnTo>
                  <a:lnTo>
                    <a:pt x="87749" y="31869"/>
                  </a:lnTo>
                  <a:lnTo>
                    <a:pt x="87749" y="90368"/>
                  </a:lnTo>
                  <a:lnTo>
                    <a:pt x="87718" y="91389"/>
                  </a:lnTo>
                  <a:lnTo>
                    <a:pt x="87626" y="92359"/>
                  </a:lnTo>
                  <a:lnTo>
                    <a:pt x="87474" y="93275"/>
                  </a:lnTo>
                  <a:lnTo>
                    <a:pt x="87260" y="94140"/>
                  </a:lnTo>
                  <a:lnTo>
                    <a:pt x="86985" y="94952"/>
                  </a:lnTo>
                  <a:lnTo>
                    <a:pt x="86648" y="95711"/>
                  </a:lnTo>
                  <a:lnTo>
                    <a:pt x="86251" y="96419"/>
                  </a:lnTo>
                  <a:lnTo>
                    <a:pt x="85793" y="97074"/>
                  </a:lnTo>
                  <a:lnTo>
                    <a:pt x="85273" y="97676"/>
                  </a:lnTo>
                  <a:lnTo>
                    <a:pt x="84693" y="98226"/>
                  </a:lnTo>
                  <a:lnTo>
                    <a:pt x="84051" y="98724"/>
                  </a:lnTo>
                  <a:lnTo>
                    <a:pt x="83348" y="99169"/>
                  </a:lnTo>
                  <a:lnTo>
                    <a:pt x="82584" y="99562"/>
                  </a:lnTo>
                  <a:lnTo>
                    <a:pt x="81759" y="99902"/>
                  </a:lnTo>
                  <a:lnTo>
                    <a:pt x="80873" y="100191"/>
                  </a:lnTo>
                  <a:lnTo>
                    <a:pt x="79925" y="100426"/>
                  </a:lnTo>
                  <a:lnTo>
                    <a:pt x="78917" y="100610"/>
                  </a:lnTo>
                  <a:lnTo>
                    <a:pt x="77847" y="100741"/>
                  </a:lnTo>
                  <a:lnTo>
                    <a:pt x="76717" y="100819"/>
                  </a:lnTo>
                  <a:lnTo>
                    <a:pt x="75525" y="100845"/>
                  </a:lnTo>
                  <a:lnTo>
                    <a:pt x="74901" y="100837"/>
                  </a:lnTo>
                  <a:lnTo>
                    <a:pt x="74250" y="100811"/>
                  </a:lnTo>
                  <a:lnTo>
                    <a:pt x="73573" y="100767"/>
                  </a:lnTo>
                  <a:lnTo>
                    <a:pt x="72871" y="100706"/>
                  </a:lnTo>
                  <a:lnTo>
                    <a:pt x="72141" y="100627"/>
                  </a:lnTo>
                  <a:lnTo>
                    <a:pt x="71386" y="100531"/>
                  </a:lnTo>
                  <a:lnTo>
                    <a:pt x="70605" y="100418"/>
                  </a:lnTo>
                  <a:lnTo>
                    <a:pt x="69797" y="100287"/>
                  </a:lnTo>
                  <a:lnTo>
                    <a:pt x="68963" y="100138"/>
                  </a:lnTo>
                  <a:lnTo>
                    <a:pt x="68103" y="99972"/>
                  </a:lnTo>
                  <a:lnTo>
                    <a:pt x="66357" y="91678"/>
                  </a:lnTo>
                  <a:lnTo>
                    <a:pt x="67466" y="91844"/>
                  </a:lnTo>
                  <a:lnTo>
                    <a:pt x="68522" y="91992"/>
                  </a:lnTo>
                  <a:lnTo>
                    <a:pt x="69526" y="92123"/>
                  </a:lnTo>
                  <a:lnTo>
                    <a:pt x="70478" y="92236"/>
                  </a:lnTo>
                  <a:lnTo>
                    <a:pt x="71377" y="92332"/>
                  </a:lnTo>
                  <a:lnTo>
                    <a:pt x="72224" y="92411"/>
                  </a:lnTo>
                  <a:lnTo>
                    <a:pt x="73019" y="92472"/>
                  </a:lnTo>
                  <a:lnTo>
                    <a:pt x="73761" y="92516"/>
                  </a:lnTo>
                  <a:lnTo>
                    <a:pt x="74451" y="92542"/>
                  </a:lnTo>
                  <a:lnTo>
                    <a:pt x="75088" y="92551"/>
                  </a:lnTo>
                  <a:lnTo>
                    <a:pt x="75835" y="92507"/>
                  </a:lnTo>
                  <a:lnTo>
                    <a:pt x="76503" y="92376"/>
                  </a:lnTo>
                  <a:lnTo>
                    <a:pt x="77092" y="92158"/>
                  </a:lnTo>
                  <a:lnTo>
                    <a:pt x="77603" y="91852"/>
                  </a:lnTo>
                  <a:lnTo>
                    <a:pt x="78035" y="91459"/>
                  </a:lnTo>
                  <a:lnTo>
                    <a:pt x="78389" y="90979"/>
                  </a:lnTo>
                  <a:lnTo>
                    <a:pt x="78664" y="90412"/>
                  </a:lnTo>
                  <a:lnTo>
                    <a:pt x="78860" y="89757"/>
                  </a:lnTo>
                  <a:lnTo>
                    <a:pt x="78978" y="89015"/>
                  </a:lnTo>
                  <a:lnTo>
                    <a:pt x="79017" y="88185"/>
                  </a:lnTo>
                  <a:lnTo>
                    <a:pt x="79017" y="39727"/>
                  </a:lnTo>
                  <a:lnTo>
                    <a:pt x="15279" y="39727"/>
                  </a:lnTo>
                  <a:lnTo>
                    <a:pt x="15279" y="100845"/>
                  </a:lnTo>
                  <a:lnTo>
                    <a:pt x="6548" y="100845"/>
                  </a:lnTo>
                  <a:lnTo>
                    <a:pt x="6548" y="31869"/>
                  </a:lnTo>
                  <a:lnTo>
                    <a:pt x="27940" y="31869"/>
                  </a:lnTo>
                  <a:lnTo>
                    <a:pt x="27232" y="30393"/>
                  </a:lnTo>
                  <a:lnTo>
                    <a:pt x="26508" y="28935"/>
                  </a:lnTo>
                  <a:lnTo>
                    <a:pt x="25765" y="27494"/>
                  </a:lnTo>
                  <a:lnTo>
                    <a:pt x="25006" y="26071"/>
                  </a:lnTo>
                  <a:lnTo>
                    <a:pt x="24229" y="24665"/>
                  </a:lnTo>
                  <a:lnTo>
                    <a:pt x="23434" y="23277"/>
                  </a:lnTo>
                  <a:lnTo>
                    <a:pt x="22622" y="21906"/>
                  </a:lnTo>
                  <a:lnTo>
                    <a:pt x="21793" y="20553"/>
                  </a:lnTo>
                  <a:lnTo>
                    <a:pt x="20946" y="19217"/>
                  </a:lnTo>
                  <a:lnTo>
                    <a:pt x="20081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8235360" y="3042520"/>
              <a:ext cx="33178" cy="13970"/>
            </a:xfrm>
            <a:custGeom>
              <a:avLst/>
              <a:pathLst>
                <a:path w="33178" h="13970">
                  <a:moveTo>
                    <a:pt x="6984" y="13970"/>
                  </a:moveTo>
                  <a:lnTo>
                    <a:pt x="25320" y="13970"/>
                  </a:lnTo>
                  <a:lnTo>
                    <a:pt x="26185" y="12573"/>
                  </a:lnTo>
                  <a:lnTo>
                    <a:pt x="27031" y="11176"/>
                  </a:lnTo>
                  <a:lnTo>
                    <a:pt x="27861" y="9779"/>
                  </a:lnTo>
                  <a:lnTo>
                    <a:pt x="28673" y="8382"/>
                  </a:lnTo>
                  <a:lnTo>
                    <a:pt x="29467" y="6985"/>
                  </a:lnTo>
                  <a:lnTo>
                    <a:pt x="30245" y="5588"/>
                  </a:lnTo>
                  <a:lnTo>
                    <a:pt x="31004" y="4191"/>
                  </a:lnTo>
                  <a:lnTo>
                    <a:pt x="31746" y="2794"/>
                  </a:lnTo>
                  <a:lnTo>
                    <a:pt x="32471" y="1397"/>
                  </a:lnTo>
                  <a:lnTo>
                    <a:pt x="33178" y="0"/>
                  </a:lnTo>
                  <a:lnTo>
                    <a:pt x="0" y="0"/>
                  </a:lnTo>
                  <a:lnTo>
                    <a:pt x="777" y="1318"/>
                  </a:lnTo>
                  <a:lnTo>
                    <a:pt x="1536" y="2654"/>
                  </a:lnTo>
                  <a:lnTo>
                    <a:pt x="2278" y="4007"/>
                  </a:lnTo>
                  <a:lnTo>
                    <a:pt x="3003" y="5378"/>
                  </a:lnTo>
                  <a:lnTo>
                    <a:pt x="3710" y="6766"/>
                  </a:lnTo>
                  <a:lnTo>
                    <a:pt x="4400" y="8172"/>
                  </a:lnTo>
                  <a:lnTo>
                    <a:pt x="5072" y="9595"/>
                  </a:lnTo>
                  <a:lnTo>
                    <a:pt x="5727" y="11036"/>
                  </a:lnTo>
                  <a:lnTo>
                    <a:pt x="6365" y="124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8222700" y="3066530"/>
              <a:ext cx="22701" cy="20518"/>
            </a:xfrm>
            <a:custGeom>
              <a:avLst/>
              <a:pathLst>
                <a:path w="22701" h="20518">
                  <a:moveTo>
                    <a:pt x="16152" y="0"/>
                  </a:moveTo>
                  <a:lnTo>
                    <a:pt x="22701" y="4365"/>
                  </a:lnTo>
                  <a:lnTo>
                    <a:pt x="21269" y="6334"/>
                  </a:lnTo>
                  <a:lnTo>
                    <a:pt x="19767" y="8224"/>
                  </a:lnTo>
                  <a:lnTo>
                    <a:pt x="18195" y="10036"/>
                  </a:lnTo>
                  <a:lnTo>
                    <a:pt x="16554" y="11769"/>
                  </a:lnTo>
                  <a:lnTo>
                    <a:pt x="14843" y="13424"/>
                  </a:lnTo>
                  <a:lnTo>
                    <a:pt x="13061" y="15000"/>
                  </a:lnTo>
                  <a:lnTo>
                    <a:pt x="11210" y="16497"/>
                  </a:lnTo>
                  <a:lnTo>
                    <a:pt x="9290" y="17916"/>
                  </a:lnTo>
                  <a:lnTo>
                    <a:pt x="7299" y="19256"/>
                  </a:lnTo>
                  <a:lnTo>
                    <a:pt x="5238" y="20518"/>
                  </a:lnTo>
                  <a:lnTo>
                    <a:pt x="0" y="14406"/>
                  </a:lnTo>
                  <a:lnTo>
                    <a:pt x="1968" y="13083"/>
                  </a:lnTo>
                  <a:lnTo>
                    <a:pt x="3859" y="11734"/>
                  </a:lnTo>
                  <a:lnTo>
                    <a:pt x="5670" y="10359"/>
                  </a:lnTo>
                  <a:lnTo>
                    <a:pt x="7404" y="8958"/>
                  </a:lnTo>
                  <a:lnTo>
                    <a:pt x="9058" y="7530"/>
                  </a:lnTo>
                  <a:lnTo>
                    <a:pt x="10634" y="6076"/>
                  </a:lnTo>
                  <a:lnTo>
                    <a:pt x="12132" y="4597"/>
                  </a:lnTo>
                  <a:lnTo>
                    <a:pt x="13550" y="3090"/>
                  </a:lnTo>
                  <a:lnTo>
                    <a:pt x="14891" y="15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8258062" y="3066530"/>
              <a:ext cx="23137" cy="19208"/>
            </a:xfrm>
            <a:custGeom>
              <a:avLst/>
              <a:pathLst>
                <a:path w="23137" h="19208">
                  <a:moveTo>
                    <a:pt x="5238" y="0"/>
                  </a:moveTo>
                  <a:lnTo>
                    <a:pt x="7225" y="1069"/>
                  </a:lnTo>
                  <a:lnTo>
                    <a:pt x="9167" y="2182"/>
                  </a:lnTo>
                  <a:lnTo>
                    <a:pt x="11066" y="3339"/>
                  </a:lnTo>
                  <a:lnTo>
                    <a:pt x="12922" y="4540"/>
                  </a:lnTo>
                  <a:lnTo>
                    <a:pt x="14733" y="5784"/>
                  </a:lnTo>
                  <a:lnTo>
                    <a:pt x="16502" y="7072"/>
                  </a:lnTo>
                  <a:lnTo>
                    <a:pt x="18226" y="8403"/>
                  </a:lnTo>
                  <a:lnTo>
                    <a:pt x="19907" y="9779"/>
                  </a:lnTo>
                  <a:lnTo>
                    <a:pt x="21544" y="11197"/>
                  </a:lnTo>
                  <a:lnTo>
                    <a:pt x="23137" y="12660"/>
                  </a:lnTo>
                  <a:lnTo>
                    <a:pt x="17899" y="19208"/>
                  </a:lnTo>
                  <a:lnTo>
                    <a:pt x="16227" y="17658"/>
                  </a:lnTo>
                  <a:lnTo>
                    <a:pt x="14528" y="16152"/>
                  </a:lnTo>
                  <a:lnTo>
                    <a:pt x="12804" y="14690"/>
                  </a:lnTo>
                  <a:lnTo>
                    <a:pt x="11053" y="13271"/>
                  </a:lnTo>
                  <a:lnTo>
                    <a:pt x="9276" y="11896"/>
                  </a:lnTo>
                  <a:lnTo>
                    <a:pt x="7473" y="10564"/>
                  </a:lnTo>
                  <a:lnTo>
                    <a:pt x="5644" y="9276"/>
                  </a:lnTo>
                  <a:lnTo>
                    <a:pt x="3789" y="8032"/>
                  </a:lnTo>
                  <a:lnTo>
                    <a:pt x="1907" y="6832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8234051" y="3085303"/>
              <a:ext cx="36671" cy="27503"/>
            </a:xfrm>
            <a:custGeom>
              <a:avLst/>
              <a:pathLst>
                <a:path w="36671" h="27503">
                  <a:moveTo>
                    <a:pt x="0" y="0"/>
                  </a:moveTo>
                  <a:lnTo>
                    <a:pt x="36671" y="0"/>
                  </a:lnTo>
                  <a:lnTo>
                    <a:pt x="36671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8242345" y="3092288"/>
              <a:ext cx="20081" cy="13533"/>
            </a:xfrm>
            <a:custGeom>
              <a:avLst/>
              <a:pathLst>
                <a:path w="20081" h="13533">
                  <a:moveTo>
                    <a:pt x="0" y="13533"/>
                  </a:moveTo>
                  <a:lnTo>
                    <a:pt x="20081" y="13533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8315251" y="3027240"/>
              <a:ext cx="98663" cy="92114"/>
            </a:xfrm>
            <a:custGeom>
              <a:avLst/>
              <a:pathLst>
                <a:path w="98663" h="92114">
                  <a:moveTo>
                    <a:pt x="0" y="83820"/>
                  </a:moveTo>
                  <a:lnTo>
                    <a:pt x="33615" y="83820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20"/>
                  </a:lnTo>
                  <a:lnTo>
                    <a:pt x="56316" y="8382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20"/>
                  </a:lnTo>
                  <a:lnTo>
                    <a:pt x="98663" y="83820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8384665" y="3046449"/>
              <a:ext cx="25320" cy="48895"/>
            </a:xfrm>
            <a:custGeom>
              <a:avLst/>
              <a:pathLst>
                <a:path w="25320" h="48895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5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8320490" y="3047758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8424829" y="3025057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8460627" y="3027240"/>
              <a:ext cx="65920" cy="96480"/>
            </a:xfrm>
            <a:custGeom>
              <a:avLst/>
              <a:pathLst>
                <a:path w="65920" h="96480">
                  <a:moveTo>
                    <a:pt x="15716" y="0"/>
                  </a:moveTo>
                  <a:lnTo>
                    <a:pt x="24884" y="0"/>
                  </a:lnTo>
                  <a:lnTo>
                    <a:pt x="24884" y="37107"/>
                  </a:lnTo>
                  <a:lnTo>
                    <a:pt x="28167" y="34623"/>
                  </a:lnTo>
                  <a:lnTo>
                    <a:pt x="31380" y="32061"/>
                  </a:lnTo>
                  <a:lnTo>
                    <a:pt x="34523" y="29419"/>
                  </a:lnTo>
                  <a:lnTo>
                    <a:pt x="37596" y="26700"/>
                  </a:lnTo>
                  <a:lnTo>
                    <a:pt x="40600" y="23901"/>
                  </a:lnTo>
                  <a:lnTo>
                    <a:pt x="43534" y="21024"/>
                  </a:lnTo>
                  <a:lnTo>
                    <a:pt x="46397" y="18069"/>
                  </a:lnTo>
                  <a:lnTo>
                    <a:pt x="49191" y="15035"/>
                  </a:lnTo>
                  <a:lnTo>
                    <a:pt x="51916" y="11922"/>
                  </a:lnTo>
                  <a:lnTo>
                    <a:pt x="54570" y="8731"/>
                  </a:lnTo>
                  <a:lnTo>
                    <a:pt x="61118" y="13970"/>
                  </a:lnTo>
                  <a:lnTo>
                    <a:pt x="57927" y="18008"/>
                  </a:lnTo>
                  <a:lnTo>
                    <a:pt x="54640" y="21915"/>
                  </a:lnTo>
                  <a:lnTo>
                    <a:pt x="51256" y="25691"/>
                  </a:lnTo>
                  <a:lnTo>
                    <a:pt x="47777" y="29337"/>
                  </a:lnTo>
                  <a:lnTo>
                    <a:pt x="44201" y="32851"/>
                  </a:lnTo>
                  <a:lnTo>
                    <a:pt x="40530" y="36234"/>
                  </a:lnTo>
                  <a:lnTo>
                    <a:pt x="36762" y="39487"/>
                  </a:lnTo>
                  <a:lnTo>
                    <a:pt x="32899" y="42608"/>
                  </a:lnTo>
                  <a:lnTo>
                    <a:pt x="28939" y="45598"/>
                  </a:lnTo>
                  <a:lnTo>
                    <a:pt x="24884" y="48458"/>
                  </a:lnTo>
                  <a:lnTo>
                    <a:pt x="24884" y="82510"/>
                  </a:lnTo>
                  <a:lnTo>
                    <a:pt x="24899" y="83101"/>
                  </a:lnTo>
                  <a:lnTo>
                    <a:pt x="24945" y="83654"/>
                  </a:lnTo>
                  <a:lnTo>
                    <a:pt x="25021" y="84167"/>
                  </a:lnTo>
                  <a:lnTo>
                    <a:pt x="25128" y="84640"/>
                  </a:lnTo>
                  <a:lnTo>
                    <a:pt x="25266" y="85075"/>
                  </a:lnTo>
                  <a:lnTo>
                    <a:pt x="25434" y="85470"/>
                  </a:lnTo>
                  <a:lnTo>
                    <a:pt x="25632" y="85826"/>
                  </a:lnTo>
                  <a:lnTo>
                    <a:pt x="25861" y="86142"/>
                  </a:lnTo>
                  <a:lnTo>
                    <a:pt x="26121" y="86419"/>
                  </a:lnTo>
                  <a:lnTo>
                    <a:pt x="26412" y="86657"/>
                  </a:lnTo>
                  <a:lnTo>
                    <a:pt x="26780" y="86865"/>
                  </a:lnTo>
                  <a:lnTo>
                    <a:pt x="27276" y="87050"/>
                  </a:lnTo>
                  <a:lnTo>
                    <a:pt x="27898" y="87214"/>
                  </a:lnTo>
                  <a:lnTo>
                    <a:pt x="28647" y="87356"/>
                  </a:lnTo>
                  <a:lnTo>
                    <a:pt x="29522" y="87476"/>
                  </a:lnTo>
                  <a:lnTo>
                    <a:pt x="30524" y="87574"/>
                  </a:lnTo>
                  <a:lnTo>
                    <a:pt x="31652" y="87650"/>
                  </a:lnTo>
                  <a:lnTo>
                    <a:pt x="32908" y="87705"/>
                  </a:lnTo>
                  <a:lnTo>
                    <a:pt x="34289" y="87738"/>
                  </a:lnTo>
                  <a:lnTo>
                    <a:pt x="35798" y="87749"/>
                  </a:lnTo>
                  <a:lnTo>
                    <a:pt x="36992" y="87746"/>
                  </a:lnTo>
                  <a:lnTo>
                    <a:pt x="38129" y="87740"/>
                  </a:lnTo>
                  <a:lnTo>
                    <a:pt x="39209" y="87729"/>
                  </a:lnTo>
                  <a:lnTo>
                    <a:pt x="40233" y="87714"/>
                  </a:lnTo>
                  <a:lnTo>
                    <a:pt x="41200" y="87694"/>
                  </a:lnTo>
                  <a:lnTo>
                    <a:pt x="42110" y="87670"/>
                  </a:lnTo>
                  <a:lnTo>
                    <a:pt x="42964" y="87642"/>
                  </a:lnTo>
                  <a:lnTo>
                    <a:pt x="43761" y="87609"/>
                  </a:lnTo>
                  <a:lnTo>
                    <a:pt x="44500" y="87572"/>
                  </a:lnTo>
                  <a:lnTo>
                    <a:pt x="45184" y="87530"/>
                  </a:lnTo>
                  <a:lnTo>
                    <a:pt x="45806" y="87484"/>
                  </a:lnTo>
                  <a:lnTo>
                    <a:pt x="46362" y="87434"/>
                  </a:lnTo>
                  <a:lnTo>
                    <a:pt x="46854" y="87380"/>
                  </a:lnTo>
                  <a:lnTo>
                    <a:pt x="47279" y="87321"/>
                  </a:lnTo>
                  <a:lnTo>
                    <a:pt x="47639" y="87257"/>
                  </a:lnTo>
                  <a:lnTo>
                    <a:pt x="47934" y="87190"/>
                  </a:lnTo>
                  <a:lnTo>
                    <a:pt x="48163" y="87118"/>
                  </a:lnTo>
                  <a:lnTo>
                    <a:pt x="48458" y="86875"/>
                  </a:lnTo>
                  <a:lnTo>
                    <a:pt x="49386" y="86841"/>
                  </a:lnTo>
                  <a:lnTo>
                    <a:pt x="50248" y="86736"/>
                  </a:lnTo>
                  <a:lnTo>
                    <a:pt x="51045" y="86561"/>
                  </a:lnTo>
                  <a:lnTo>
                    <a:pt x="51776" y="86317"/>
                  </a:lnTo>
                  <a:lnTo>
                    <a:pt x="52442" y="86002"/>
                  </a:lnTo>
                  <a:lnTo>
                    <a:pt x="53042" y="85618"/>
                  </a:lnTo>
                  <a:lnTo>
                    <a:pt x="53577" y="85164"/>
                  </a:lnTo>
                  <a:lnTo>
                    <a:pt x="54046" y="84640"/>
                  </a:lnTo>
                  <a:lnTo>
                    <a:pt x="54450" y="84047"/>
                  </a:lnTo>
                  <a:lnTo>
                    <a:pt x="54788" y="83383"/>
                  </a:lnTo>
                  <a:lnTo>
                    <a:pt x="55083" y="82584"/>
                  </a:lnTo>
                  <a:lnTo>
                    <a:pt x="55356" y="81584"/>
                  </a:lnTo>
                  <a:lnTo>
                    <a:pt x="55607" y="80384"/>
                  </a:lnTo>
                  <a:lnTo>
                    <a:pt x="55836" y="78982"/>
                  </a:lnTo>
                  <a:lnTo>
                    <a:pt x="56043" y="77380"/>
                  </a:lnTo>
                  <a:lnTo>
                    <a:pt x="56229" y="75577"/>
                  </a:lnTo>
                  <a:lnTo>
                    <a:pt x="56392" y="73573"/>
                  </a:lnTo>
                  <a:lnTo>
                    <a:pt x="56534" y="71369"/>
                  </a:lnTo>
                  <a:lnTo>
                    <a:pt x="56654" y="68963"/>
                  </a:lnTo>
                  <a:lnTo>
                    <a:pt x="56753" y="66357"/>
                  </a:lnTo>
                  <a:lnTo>
                    <a:pt x="65920" y="70286"/>
                  </a:lnTo>
                  <a:lnTo>
                    <a:pt x="65466" y="74289"/>
                  </a:lnTo>
                  <a:lnTo>
                    <a:pt x="64977" y="77917"/>
                  </a:lnTo>
                  <a:lnTo>
                    <a:pt x="64454" y="81170"/>
                  </a:lnTo>
                  <a:lnTo>
                    <a:pt x="63895" y="84047"/>
                  </a:lnTo>
                  <a:lnTo>
                    <a:pt x="63301" y="86548"/>
                  </a:lnTo>
                  <a:lnTo>
                    <a:pt x="62672" y="88674"/>
                  </a:lnTo>
                  <a:lnTo>
                    <a:pt x="62009" y="90425"/>
                  </a:lnTo>
                  <a:lnTo>
                    <a:pt x="61310" y="91800"/>
                  </a:lnTo>
                  <a:lnTo>
                    <a:pt x="60577" y="92800"/>
                  </a:lnTo>
                  <a:lnTo>
                    <a:pt x="59809" y="93424"/>
                  </a:lnTo>
                  <a:lnTo>
                    <a:pt x="58547" y="94005"/>
                  </a:lnTo>
                  <a:lnTo>
                    <a:pt x="57032" y="94524"/>
                  </a:lnTo>
                  <a:lnTo>
                    <a:pt x="55264" y="94982"/>
                  </a:lnTo>
                  <a:lnTo>
                    <a:pt x="53243" y="95380"/>
                  </a:lnTo>
                  <a:lnTo>
                    <a:pt x="50968" y="95716"/>
                  </a:lnTo>
                  <a:lnTo>
                    <a:pt x="48440" y="95991"/>
                  </a:lnTo>
                  <a:lnTo>
                    <a:pt x="45660" y="96205"/>
                  </a:lnTo>
                  <a:lnTo>
                    <a:pt x="42625" y="96358"/>
                  </a:lnTo>
                  <a:lnTo>
                    <a:pt x="39338" y="96449"/>
                  </a:lnTo>
                  <a:lnTo>
                    <a:pt x="35798" y="96480"/>
                  </a:lnTo>
                  <a:lnTo>
                    <a:pt x="31432" y="96480"/>
                  </a:lnTo>
                  <a:lnTo>
                    <a:pt x="29496" y="96456"/>
                  </a:lnTo>
                  <a:lnTo>
                    <a:pt x="27704" y="96384"/>
                  </a:lnTo>
                  <a:lnTo>
                    <a:pt x="26056" y="96264"/>
                  </a:lnTo>
                  <a:lnTo>
                    <a:pt x="24552" y="96096"/>
                  </a:lnTo>
                  <a:lnTo>
                    <a:pt x="23192" y="95880"/>
                  </a:lnTo>
                  <a:lnTo>
                    <a:pt x="21976" y="95615"/>
                  </a:lnTo>
                  <a:lnTo>
                    <a:pt x="20904" y="95303"/>
                  </a:lnTo>
                  <a:lnTo>
                    <a:pt x="19977" y="94943"/>
                  </a:lnTo>
                  <a:lnTo>
                    <a:pt x="19193" y="94535"/>
                  </a:lnTo>
                  <a:lnTo>
                    <a:pt x="18553" y="94079"/>
                  </a:lnTo>
                  <a:lnTo>
                    <a:pt x="18014" y="93566"/>
                  </a:lnTo>
                  <a:lnTo>
                    <a:pt x="17532" y="92987"/>
                  </a:lnTo>
                  <a:lnTo>
                    <a:pt x="17106" y="92343"/>
                  </a:lnTo>
                  <a:lnTo>
                    <a:pt x="16737" y="91634"/>
                  </a:lnTo>
                  <a:lnTo>
                    <a:pt x="16425" y="90859"/>
                  </a:lnTo>
                  <a:lnTo>
                    <a:pt x="16170" y="90019"/>
                  </a:lnTo>
                  <a:lnTo>
                    <a:pt x="15971" y="89113"/>
                  </a:lnTo>
                  <a:lnTo>
                    <a:pt x="15829" y="88141"/>
                  </a:lnTo>
                  <a:lnTo>
                    <a:pt x="15744" y="87105"/>
                  </a:lnTo>
                  <a:lnTo>
                    <a:pt x="15716" y="86002"/>
                  </a:lnTo>
                  <a:lnTo>
                    <a:pt x="15716" y="54133"/>
                  </a:lnTo>
                  <a:lnTo>
                    <a:pt x="14502" y="54823"/>
                  </a:lnTo>
                  <a:lnTo>
                    <a:pt x="13306" y="55495"/>
                  </a:lnTo>
                  <a:lnTo>
                    <a:pt x="12127" y="56150"/>
                  </a:lnTo>
                  <a:lnTo>
                    <a:pt x="10966" y="56788"/>
                  </a:lnTo>
                  <a:lnTo>
                    <a:pt x="9822" y="57407"/>
                  </a:lnTo>
                  <a:lnTo>
                    <a:pt x="8696" y="58010"/>
                  </a:lnTo>
                  <a:lnTo>
                    <a:pt x="7587" y="58595"/>
                  </a:lnTo>
                  <a:lnTo>
                    <a:pt x="6496" y="59162"/>
                  </a:lnTo>
                  <a:lnTo>
                    <a:pt x="5422" y="59713"/>
                  </a:lnTo>
                  <a:lnTo>
                    <a:pt x="4365" y="60245"/>
                  </a:lnTo>
                  <a:lnTo>
                    <a:pt x="0" y="52824"/>
                  </a:lnTo>
                  <a:lnTo>
                    <a:pt x="1414" y="52103"/>
                  </a:lnTo>
                  <a:lnTo>
                    <a:pt x="2863" y="51339"/>
                  </a:lnTo>
                  <a:lnTo>
                    <a:pt x="4348" y="50532"/>
                  </a:lnTo>
                  <a:lnTo>
                    <a:pt x="5867" y="49680"/>
                  </a:lnTo>
                  <a:lnTo>
                    <a:pt x="7421" y="48785"/>
                  </a:lnTo>
                  <a:lnTo>
                    <a:pt x="9010" y="47847"/>
                  </a:lnTo>
                  <a:lnTo>
                    <a:pt x="10634" y="46864"/>
                  </a:lnTo>
                  <a:lnTo>
                    <a:pt x="12293" y="45839"/>
                  </a:lnTo>
                  <a:lnTo>
                    <a:pt x="13987" y="44769"/>
                  </a:lnTo>
                  <a:lnTo>
                    <a:pt x="15716" y="436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8539208" y="3027676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8537462" y="3063911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8576316" y="3028113"/>
              <a:ext cx="50641" cy="8294"/>
            </a:xfrm>
            <a:custGeom>
              <a:avLst/>
              <a:pathLst>
                <a:path w="50641" h="8294">
                  <a:moveTo>
                    <a:pt x="0" y="0"/>
                  </a:moveTo>
                  <a:lnTo>
                    <a:pt x="50641" y="0"/>
                  </a:lnTo>
                  <a:lnTo>
                    <a:pt x="5064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8568021" y="3055180"/>
              <a:ext cx="67667" cy="51077"/>
            </a:xfrm>
            <a:custGeom>
              <a:avLst/>
              <a:pathLst>
                <a:path w="67667" h="51077">
                  <a:moveTo>
                    <a:pt x="0" y="0"/>
                  </a:moveTo>
                  <a:lnTo>
                    <a:pt x="67667" y="0"/>
                  </a:lnTo>
                  <a:lnTo>
                    <a:pt x="67667" y="8294"/>
                  </a:lnTo>
                  <a:lnTo>
                    <a:pt x="31869" y="8294"/>
                  </a:lnTo>
                  <a:lnTo>
                    <a:pt x="30301" y="12533"/>
                  </a:lnTo>
                  <a:lnTo>
                    <a:pt x="28743" y="16519"/>
                  </a:lnTo>
                  <a:lnTo>
                    <a:pt x="27193" y="20252"/>
                  </a:lnTo>
                  <a:lnTo>
                    <a:pt x="25652" y="23731"/>
                  </a:lnTo>
                  <a:lnTo>
                    <a:pt x="24120" y="26957"/>
                  </a:lnTo>
                  <a:lnTo>
                    <a:pt x="22596" y="29930"/>
                  </a:lnTo>
                  <a:lnTo>
                    <a:pt x="21081" y="32650"/>
                  </a:lnTo>
                  <a:lnTo>
                    <a:pt x="19575" y="35117"/>
                  </a:lnTo>
                  <a:lnTo>
                    <a:pt x="18078" y="37330"/>
                  </a:lnTo>
                  <a:lnTo>
                    <a:pt x="16589" y="39290"/>
                  </a:lnTo>
                  <a:lnTo>
                    <a:pt x="19915" y="39094"/>
                  </a:lnTo>
                  <a:lnTo>
                    <a:pt x="23260" y="38854"/>
                  </a:lnTo>
                  <a:lnTo>
                    <a:pt x="26621" y="38570"/>
                  </a:lnTo>
                  <a:lnTo>
                    <a:pt x="30000" y="38242"/>
                  </a:lnTo>
                  <a:lnTo>
                    <a:pt x="33397" y="37871"/>
                  </a:lnTo>
                  <a:lnTo>
                    <a:pt x="36810" y="37457"/>
                  </a:lnTo>
                  <a:lnTo>
                    <a:pt x="40242" y="36998"/>
                  </a:lnTo>
                  <a:lnTo>
                    <a:pt x="43691" y="36496"/>
                  </a:lnTo>
                  <a:lnTo>
                    <a:pt x="47157" y="35950"/>
                  </a:lnTo>
                  <a:lnTo>
                    <a:pt x="50641" y="35361"/>
                  </a:lnTo>
                  <a:lnTo>
                    <a:pt x="49755" y="33968"/>
                  </a:lnTo>
                  <a:lnTo>
                    <a:pt x="48842" y="32585"/>
                  </a:lnTo>
                  <a:lnTo>
                    <a:pt x="47904" y="31209"/>
                  </a:lnTo>
                  <a:lnTo>
                    <a:pt x="46939" y="29843"/>
                  </a:lnTo>
                  <a:lnTo>
                    <a:pt x="45948" y="28485"/>
                  </a:lnTo>
                  <a:lnTo>
                    <a:pt x="44931" y="27136"/>
                  </a:lnTo>
                  <a:lnTo>
                    <a:pt x="43887" y="25796"/>
                  </a:lnTo>
                  <a:lnTo>
                    <a:pt x="42818" y="24464"/>
                  </a:lnTo>
                  <a:lnTo>
                    <a:pt x="41722" y="23142"/>
                  </a:lnTo>
                  <a:lnTo>
                    <a:pt x="40600" y="21828"/>
                  </a:lnTo>
                  <a:lnTo>
                    <a:pt x="48458" y="17025"/>
                  </a:lnTo>
                  <a:lnTo>
                    <a:pt x="50772" y="19754"/>
                  </a:lnTo>
                  <a:lnTo>
                    <a:pt x="52998" y="22526"/>
                  </a:lnTo>
                  <a:lnTo>
                    <a:pt x="55137" y="25342"/>
                  </a:lnTo>
                  <a:lnTo>
                    <a:pt x="57189" y="28201"/>
                  </a:lnTo>
                  <a:lnTo>
                    <a:pt x="59154" y="31105"/>
                  </a:lnTo>
                  <a:lnTo>
                    <a:pt x="61031" y="34051"/>
                  </a:lnTo>
                  <a:lnTo>
                    <a:pt x="62821" y="37042"/>
                  </a:lnTo>
                  <a:lnTo>
                    <a:pt x="64523" y="40076"/>
                  </a:lnTo>
                  <a:lnTo>
                    <a:pt x="66139" y="43154"/>
                  </a:lnTo>
                  <a:lnTo>
                    <a:pt x="67667" y="46275"/>
                  </a:lnTo>
                  <a:lnTo>
                    <a:pt x="59372" y="51077"/>
                  </a:lnTo>
                  <a:lnTo>
                    <a:pt x="59018" y="50292"/>
                  </a:lnTo>
                  <a:lnTo>
                    <a:pt x="58656" y="49506"/>
                  </a:lnTo>
                  <a:lnTo>
                    <a:pt x="58285" y="48720"/>
                  </a:lnTo>
                  <a:lnTo>
                    <a:pt x="57905" y="47934"/>
                  </a:lnTo>
                  <a:lnTo>
                    <a:pt x="57517" y="47148"/>
                  </a:lnTo>
                  <a:lnTo>
                    <a:pt x="57119" y="46362"/>
                  </a:lnTo>
                  <a:lnTo>
                    <a:pt x="56713" y="45577"/>
                  </a:lnTo>
                  <a:lnTo>
                    <a:pt x="56299" y="44791"/>
                  </a:lnTo>
                  <a:lnTo>
                    <a:pt x="55875" y="44005"/>
                  </a:lnTo>
                  <a:lnTo>
                    <a:pt x="55443" y="43219"/>
                  </a:lnTo>
                  <a:lnTo>
                    <a:pt x="50959" y="44062"/>
                  </a:lnTo>
                  <a:lnTo>
                    <a:pt x="46415" y="44843"/>
                  </a:lnTo>
                  <a:lnTo>
                    <a:pt x="41809" y="45564"/>
                  </a:lnTo>
                  <a:lnTo>
                    <a:pt x="37142" y="46223"/>
                  </a:lnTo>
                  <a:lnTo>
                    <a:pt x="32414" y="46821"/>
                  </a:lnTo>
                  <a:lnTo>
                    <a:pt x="27625" y="47358"/>
                  </a:lnTo>
                  <a:lnTo>
                    <a:pt x="22775" y="47834"/>
                  </a:lnTo>
                  <a:lnTo>
                    <a:pt x="17864" y="48248"/>
                  </a:lnTo>
                  <a:lnTo>
                    <a:pt x="12891" y="48602"/>
                  </a:lnTo>
                  <a:lnTo>
                    <a:pt x="7858" y="48895"/>
                  </a:lnTo>
                  <a:lnTo>
                    <a:pt x="5238" y="40163"/>
                  </a:lnTo>
                  <a:lnTo>
                    <a:pt x="7133" y="37880"/>
                  </a:lnTo>
                  <a:lnTo>
                    <a:pt x="8975" y="35396"/>
                  </a:lnTo>
                  <a:lnTo>
                    <a:pt x="10765" y="32711"/>
                  </a:lnTo>
                  <a:lnTo>
                    <a:pt x="12503" y="29825"/>
                  </a:lnTo>
                  <a:lnTo>
                    <a:pt x="14188" y="26739"/>
                  </a:lnTo>
                  <a:lnTo>
                    <a:pt x="15821" y="23452"/>
                  </a:lnTo>
                  <a:lnTo>
                    <a:pt x="17401" y="19964"/>
                  </a:lnTo>
                  <a:lnTo>
                    <a:pt x="18929" y="16275"/>
                  </a:lnTo>
                  <a:lnTo>
                    <a:pt x="20404" y="12385"/>
                  </a:lnTo>
                  <a:lnTo>
                    <a:pt x="2182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8648349" y="3025057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8674542" y="3025057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8022754" y="3270813"/>
              <a:ext cx="18772" cy="20955"/>
            </a:xfrm>
            <a:custGeom>
              <a:avLst/>
              <a:pathLst>
                <a:path w="18772" h="20955">
                  <a:moveTo>
                    <a:pt x="7858" y="0"/>
                  </a:moveTo>
                  <a:lnTo>
                    <a:pt x="9145" y="1589"/>
                  </a:lnTo>
                  <a:lnTo>
                    <a:pt x="10390" y="3213"/>
                  </a:lnTo>
                  <a:lnTo>
                    <a:pt x="11590" y="4872"/>
                  </a:lnTo>
                  <a:lnTo>
                    <a:pt x="12747" y="6565"/>
                  </a:lnTo>
                  <a:lnTo>
                    <a:pt x="13860" y="8294"/>
                  </a:lnTo>
                  <a:lnTo>
                    <a:pt x="14930" y="10058"/>
                  </a:lnTo>
                  <a:lnTo>
                    <a:pt x="15956" y="11857"/>
                  </a:lnTo>
                  <a:lnTo>
                    <a:pt x="16938" y="13690"/>
                  </a:lnTo>
                  <a:lnTo>
                    <a:pt x="17877" y="15559"/>
                  </a:lnTo>
                  <a:lnTo>
                    <a:pt x="18772" y="17462"/>
                  </a:lnTo>
                  <a:lnTo>
                    <a:pt x="10477" y="20955"/>
                  </a:lnTo>
                  <a:lnTo>
                    <a:pt x="9586" y="19055"/>
                  </a:lnTo>
                  <a:lnTo>
                    <a:pt x="8661" y="17200"/>
                  </a:lnTo>
                  <a:lnTo>
                    <a:pt x="7700" y="15388"/>
                  </a:lnTo>
                  <a:lnTo>
                    <a:pt x="6705" y="13620"/>
                  </a:lnTo>
                  <a:lnTo>
                    <a:pt x="5675" y="11896"/>
                  </a:lnTo>
                  <a:lnTo>
                    <a:pt x="4610" y="10215"/>
                  </a:lnTo>
                  <a:lnTo>
                    <a:pt x="3509" y="8578"/>
                  </a:lnTo>
                  <a:lnTo>
                    <a:pt x="2374" y="6985"/>
                  </a:lnTo>
                  <a:lnTo>
                    <a:pt x="1204" y="5435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8058553" y="3273869"/>
              <a:ext cx="21828" cy="29686"/>
            </a:xfrm>
            <a:custGeom>
              <a:avLst/>
              <a:pathLst>
                <a:path w="21828" h="29686">
                  <a:moveTo>
                    <a:pt x="8294" y="0"/>
                  </a:moveTo>
                  <a:lnTo>
                    <a:pt x="9923" y="2379"/>
                  </a:lnTo>
                  <a:lnTo>
                    <a:pt x="11490" y="4802"/>
                  </a:lnTo>
                  <a:lnTo>
                    <a:pt x="12996" y="7268"/>
                  </a:lnTo>
                  <a:lnTo>
                    <a:pt x="14441" y="9779"/>
                  </a:lnTo>
                  <a:lnTo>
                    <a:pt x="15825" y="12332"/>
                  </a:lnTo>
                  <a:lnTo>
                    <a:pt x="17148" y="14930"/>
                  </a:lnTo>
                  <a:lnTo>
                    <a:pt x="18409" y="17571"/>
                  </a:lnTo>
                  <a:lnTo>
                    <a:pt x="19610" y="20256"/>
                  </a:lnTo>
                  <a:lnTo>
                    <a:pt x="20749" y="22985"/>
                  </a:lnTo>
                  <a:lnTo>
                    <a:pt x="21828" y="25757"/>
                  </a:lnTo>
                  <a:lnTo>
                    <a:pt x="12660" y="29686"/>
                  </a:lnTo>
                  <a:lnTo>
                    <a:pt x="11669" y="26835"/>
                  </a:lnTo>
                  <a:lnTo>
                    <a:pt x="10617" y="24045"/>
                  </a:lnTo>
                  <a:lnTo>
                    <a:pt x="9503" y="21317"/>
                  </a:lnTo>
                  <a:lnTo>
                    <a:pt x="8329" y="18649"/>
                  </a:lnTo>
                  <a:lnTo>
                    <a:pt x="7094" y="16043"/>
                  </a:lnTo>
                  <a:lnTo>
                    <a:pt x="5797" y="13498"/>
                  </a:lnTo>
                  <a:lnTo>
                    <a:pt x="4439" y="11014"/>
                  </a:lnTo>
                  <a:lnTo>
                    <a:pt x="3021" y="8591"/>
                  </a:lnTo>
                  <a:lnTo>
                    <a:pt x="1541" y="6229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8004855" y="3274306"/>
              <a:ext cx="54570" cy="34051"/>
            </a:xfrm>
            <a:custGeom>
              <a:avLst/>
              <a:pathLst>
                <a:path w="54570" h="34051">
                  <a:moveTo>
                    <a:pt x="0" y="0"/>
                  </a:moveTo>
                  <a:lnTo>
                    <a:pt x="8731" y="0"/>
                  </a:lnTo>
                  <a:lnTo>
                    <a:pt x="8731" y="20954"/>
                  </a:lnTo>
                  <a:lnTo>
                    <a:pt x="8744" y="21463"/>
                  </a:lnTo>
                  <a:lnTo>
                    <a:pt x="8783" y="21941"/>
                  </a:lnTo>
                  <a:lnTo>
                    <a:pt x="8849" y="22389"/>
                  </a:lnTo>
                  <a:lnTo>
                    <a:pt x="8940" y="22806"/>
                  </a:lnTo>
                  <a:lnTo>
                    <a:pt x="9058" y="23192"/>
                  </a:lnTo>
                  <a:lnTo>
                    <a:pt x="9202" y="23548"/>
                  </a:lnTo>
                  <a:lnTo>
                    <a:pt x="9372" y="23873"/>
                  </a:lnTo>
                  <a:lnTo>
                    <a:pt x="9569" y="24168"/>
                  </a:lnTo>
                  <a:lnTo>
                    <a:pt x="9792" y="24432"/>
                  </a:lnTo>
                  <a:lnTo>
                    <a:pt x="10040" y="24665"/>
                  </a:lnTo>
                  <a:lnTo>
                    <a:pt x="10363" y="24873"/>
                  </a:lnTo>
                  <a:lnTo>
                    <a:pt x="10809" y="25058"/>
                  </a:lnTo>
                  <a:lnTo>
                    <a:pt x="11376" y="25222"/>
                  </a:lnTo>
                  <a:lnTo>
                    <a:pt x="12066" y="25364"/>
                  </a:lnTo>
                  <a:lnTo>
                    <a:pt x="12878" y="25484"/>
                  </a:lnTo>
                  <a:lnTo>
                    <a:pt x="13812" y="25582"/>
                  </a:lnTo>
                  <a:lnTo>
                    <a:pt x="14869" y="25658"/>
                  </a:lnTo>
                  <a:lnTo>
                    <a:pt x="16048" y="25713"/>
                  </a:lnTo>
                  <a:lnTo>
                    <a:pt x="17348" y="25746"/>
                  </a:lnTo>
                  <a:lnTo>
                    <a:pt x="18772" y="25757"/>
                  </a:lnTo>
                  <a:lnTo>
                    <a:pt x="20431" y="25752"/>
                  </a:lnTo>
                  <a:lnTo>
                    <a:pt x="22090" y="25739"/>
                  </a:lnTo>
                  <a:lnTo>
                    <a:pt x="23749" y="25717"/>
                  </a:lnTo>
                  <a:lnTo>
                    <a:pt x="25407" y="25687"/>
                  </a:lnTo>
                  <a:lnTo>
                    <a:pt x="27066" y="25648"/>
                  </a:lnTo>
                  <a:lnTo>
                    <a:pt x="28725" y="25600"/>
                  </a:lnTo>
                  <a:lnTo>
                    <a:pt x="30384" y="25543"/>
                  </a:lnTo>
                  <a:lnTo>
                    <a:pt x="32043" y="25477"/>
                  </a:lnTo>
                  <a:lnTo>
                    <a:pt x="33702" y="25403"/>
                  </a:lnTo>
                  <a:lnTo>
                    <a:pt x="35361" y="25320"/>
                  </a:lnTo>
                  <a:lnTo>
                    <a:pt x="36621" y="25296"/>
                  </a:lnTo>
                  <a:lnTo>
                    <a:pt x="37780" y="25224"/>
                  </a:lnTo>
                  <a:lnTo>
                    <a:pt x="38838" y="25104"/>
                  </a:lnTo>
                  <a:lnTo>
                    <a:pt x="39797" y="24936"/>
                  </a:lnTo>
                  <a:lnTo>
                    <a:pt x="40654" y="24720"/>
                  </a:lnTo>
                  <a:lnTo>
                    <a:pt x="41412" y="24456"/>
                  </a:lnTo>
                  <a:lnTo>
                    <a:pt x="42069" y="24144"/>
                  </a:lnTo>
                  <a:lnTo>
                    <a:pt x="42625" y="23783"/>
                  </a:lnTo>
                  <a:lnTo>
                    <a:pt x="43082" y="23375"/>
                  </a:lnTo>
                  <a:lnTo>
                    <a:pt x="43437" y="22919"/>
                  </a:lnTo>
                  <a:lnTo>
                    <a:pt x="43737" y="22380"/>
                  </a:lnTo>
                  <a:lnTo>
                    <a:pt x="44022" y="21723"/>
                  </a:lnTo>
                  <a:lnTo>
                    <a:pt x="44295" y="20948"/>
                  </a:lnTo>
                  <a:lnTo>
                    <a:pt x="44555" y="20055"/>
                  </a:lnTo>
                  <a:lnTo>
                    <a:pt x="44802" y="19045"/>
                  </a:lnTo>
                  <a:lnTo>
                    <a:pt x="45035" y="17916"/>
                  </a:lnTo>
                  <a:lnTo>
                    <a:pt x="45256" y="16670"/>
                  </a:lnTo>
                  <a:lnTo>
                    <a:pt x="45463" y="15305"/>
                  </a:lnTo>
                  <a:lnTo>
                    <a:pt x="45657" y="13823"/>
                  </a:lnTo>
                  <a:lnTo>
                    <a:pt x="45839" y="12223"/>
                  </a:lnTo>
                  <a:lnTo>
                    <a:pt x="54570" y="16152"/>
                  </a:lnTo>
                  <a:lnTo>
                    <a:pt x="54028" y="18824"/>
                  </a:lnTo>
                  <a:lnTo>
                    <a:pt x="53452" y="21251"/>
                  </a:lnTo>
                  <a:lnTo>
                    <a:pt x="52841" y="23434"/>
                  </a:lnTo>
                  <a:lnTo>
                    <a:pt x="52195" y="25373"/>
                  </a:lnTo>
                  <a:lnTo>
                    <a:pt x="51514" y="27066"/>
                  </a:lnTo>
                  <a:lnTo>
                    <a:pt x="50798" y="28516"/>
                  </a:lnTo>
                  <a:lnTo>
                    <a:pt x="50047" y="29721"/>
                  </a:lnTo>
                  <a:lnTo>
                    <a:pt x="49261" y="30681"/>
                  </a:lnTo>
                  <a:lnTo>
                    <a:pt x="48440" y="31397"/>
                  </a:lnTo>
                  <a:lnTo>
                    <a:pt x="47585" y="31869"/>
                  </a:lnTo>
                  <a:lnTo>
                    <a:pt x="46197" y="32283"/>
                  </a:lnTo>
                  <a:lnTo>
                    <a:pt x="44476" y="32654"/>
                  </a:lnTo>
                  <a:lnTo>
                    <a:pt x="42425" y="32982"/>
                  </a:lnTo>
                  <a:lnTo>
                    <a:pt x="40041" y="33266"/>
                  </a:lnTo>
                  <a:lnTo>
                    <a:pt x="37326" y="33506"/>
                  </a:lnTo>
                  <a:lnTo>
                    <a:pt x="34278" y="33702"/>
                  </a:lnTo>
                  <a:lnTo>
                    <a:pt x="30899" y="33855"/>
                  </a:lnTo>
                  <a:lnTo>
                    <a:pt x="27189" y="33964"/>
                  </a:lnTo>
                  <a:lnTo>
                    <a:pt x="23146" y="34030"/>
                  </a:lnTo>
                  <a:lnTo>
                    <a:pt x="18772" y="34051"/>
                  </a:lnTo>
                  <a:lnTo>
                    <a:pt x="14843" y="34051"/>
                  </a:lnTo>
                  <a:lnTo>
                    <a:pt x="13072" y="34027"/>
                  </a:lnTo>
                  <a:lnTo>
                    <a:pt x="11429" y="33955"/>
                  </a:lnTo>
                  <a:lnTo>
                    <a:pt x="9912" y="33835"/>
                  </a:lnTo>
                  <a:lnTo>
                    <a:pt x="8521" y="33667"/>
                  </a:lnTo>
                  <a:lnTo>
                    <a:pt x="7257" y="33451"/>
                  </a:lnTo>
                  <a:lnTo>
                    <a:pt x="6120" y="33187"/>
                  </a:lnTo>
                  <a:lnTo>
                    <a:pt x="5109" y="32875"/>
                  </a:lnTo>
                  <a:lnTo>
                    <a:pt x="4225" y="32515"/>
                  </a:lnTo>
                  <a:lnTo>
                    <a:pt x="3468" y="32106"/>
                  </a:lnTo>
                  <a:lnTo>
                    <a:pt x="2837" y="31650"/>
                  </a:lnTo>
                  <a:lnTo>
                    <a:pt x="2298" y="31142"/>
                  </a:lnTo>
                  <a:lnTo>
                    <a:pt x="1816" y="30576"/>
                  </a:lnTo>
                  <a:lnTo>
                    <a:pt x="1390" y="29954"/>
                  </a:lnTo>
                  <a:lnTo>
                    <a:pt x="1021" y="29275"/>
                  </a:lnTo>
                  <a:lnTo>
                    <a:pt x="709" y="28540"/>
                  </a:lnTo>
                  <a:lnTo>
                    <a:pt x="454" y="27747"/>
                  </a:lnTo>
                  <a:lnTo>
                    <a:pt x="255" y="26898"/>
                  </a:lnTo>
                  <a:lnTo>
                    <a:pt x="113" y="25992"/>
                  </a:lnTo>
                  <a:lnTo>
                    <a:pt x="28" y="25030"/>
                  </a:lnTo>
                  <a:lnTo>
                    <a:pt x="0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977352" y="3275616"/>
              <a:ext cx="21391" cy="30995"/>
            </a:xfrm>
            <a:custGeom>
              <a:avLst/>
              <a:pathLst>
                <a:path w="21391" h="30995">
                  <a:moveTo>
                    <a:pt x="13970" y="0"/>
                  </a:moveTo>
                  <a:lnTo>
                    <a:pt x="21391" y="4802"/>
                  </a:lnTo>
                  <a:lnTo>
                    <a:pt x="19990" y="8050"/>
                  </a:lnTo>
                  <a:lnTo>
                    <a:pt x="18580" y="11158"/>
                  </a:lnTo>
                  <a:lnTo>
                    <a:pt x="17161" y="14127"/>
                  </a:lnTo>
                  <a:lnTo>
                    <a:pt x="15733" y="16956"/>
                  </a:lnTo>
                  <a:lnTo>
                    <a:pt x="14297" y="19645"/>
                  </a:lnTo>
                  <a:lnTo>
                    <a:pt x="12852" y="22194"/>
                  </a:lnTo>
                  <a:lnTo>
                    <a:pt x="11398" y="24604"/>
                  </a:lnTo>
                  <a:lnTo>
                    <a:pt x="9936" y="26874"/>
                  </a:lnTo>
                  <a:lnTo>
                    <a:pt x="8464" y="29005"/>
                  </a:lnTo>
                  <a:lnTo>
                    <a:pt x="6985" y="30995"/>
                  </a:lnTo>
                  <a:lnTo>
                    <a:pt x="0" y="24884"/>
                  </a:lnTo>
                  <a:lnTo>
                    <a:pt x="1711" y="22592"/>
                  </a:lnTo>
                  <a:lnTo>
                    <a:pt x="3352" y="20256"/>
                  </a:lnTo>
                  <a:lnTo>
                    <a:pt x="4924" y="17877"/>
                  </a:lnTo>
                  <a:lnTo>
                    <a:pt x="6426" y="15454"/>
                  </a:lnTo>
                  <a:lnTo>
                    <a:pt x="7858" y="12987"/>
                  </a:lnTo>
                  <a:lnTo>
                    <a:pt x="9220" y="10477"/>
                  </a:lnTo>
                  <a:lnTo>
                    <a:pt x="10512" y="7923"/>
                  </a:lnTo>
                  <a:lnTo>
                    <a:pt x="11734" y="5326"/>
                  </a:lnTo>
                  <a:lnTo>
                    <a:pt x="12887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984774" y="3208385"/>
              <a:ext cx="87312" cy="61555"/>
            </a:xfrm>
            <a:custGeom>
              <a:avLst/>
              <a:pathLst>
                <a:path w="87312" h="61555">
                  <a:moveTo>
                    <a:pt x="21828" y="0"/>
                  </a:moveTo>
                  <a:lnTo>
                    <a:pt x="30559" y="1746"/>
                  </a:lnTo>
                  <a:lnTo>
                    <a:pt x="27066" y="10040"/>
                  </a:lnTo>
                  <a:lnTo>
                    <a:pt x="87312" y="10040"/>
                  </a:lnTo>
                  <a:lnTo>
                    <a:pt x="87281" y="17244"/>
                  </a:lnTo>
                  <a:lnTo>
                    <a:pt x="87190" y="23836"/>
                  </a:lnTo>
                  <a:lnTo>
                    <a:pt x="87037" y="29817"/>
                  </a:lnTo>
                  <a:lnTo>
                    <a:pt x="86823" y="35186"/>
                  </a:lnTo>
                  <a:lnTo>
                    <a:pt x="86548" y="39945"/>
                  </a:lnTo>
                  <a:lnTo>
                    <a:pt x="86212" y="44092"/>
                  </a:lnTo>
                  <a:lnTo>
                    <a:pt x="85815" y="47628"/>
                  </a:lnTo>
                  <a:lnTo>
                    <a:pt x="85356" y="50553"/>
                  </a:lnTo>
                  <a:lnTo>
                    <a:pt x="84837" y="52867"/>
                  </a:lnTo>
                  <a:lnTo>
                    <a:pt x="84256" y="54570"/>
                  </a:lnTo>
                  <a:lnTo>
                    <a:pt x="83584" y="55897"/>
                  </a:lnTo>
                  <a:lnTo>
                    <a:pt x="82789" y="57084"/>
                  </a:lnTo>
                  <a:lnTo>
                    <a:pt x="81872" y="58132"/>
                  </a:lnTo>
                  <a:lnTo>
                    <a:pt x="80833" y="59040"/>
                  </a:lnTo>
                  <a:lnTo>
                    <a:pt x="79672" y="59809"/>
                  </a:lnTo>
                  <a:lnTo>
                    <a:pt x="78389" y="60437"/>
                  </a:lnTo>
                  <a:lnTo>
                    <a:pt x="76983" y="60926"/>
                  </a:lnTo>
                  <a:lnTo>
                    <a:pt x="75455" y="61275"/>
                  </a:lnTo>
                  <a:lnTo>
                    <a:pt x="73805" y="61485"/>
                  </a:lnTo>
                  <a:lnTo>
                    <a:pt x="72032" y="61555"/>
                  </a:lnTo>
                  <a:lnTo>
                    <a:pt x="71142" y="61542"/>
                  </a:lnTo>
                  <a:lnTo>
                    <a:pt x="70216" y="61502"/>
                  </a:lnTo>
                  <a:lnTo>
                    <a:pt x="69256" y="61437"/>
                  </a:lnTo>
                  <a:lnTo>
                    <a:pt x="68260" y="61345"/>
                  </a:lnTo>
                  <a:lnTo>
                    <a:pt x="67230" y="61227"/>
                  </a:lnTo>
                  <a:lnTo>
                    <a:pt x="66165" y="61083"/>
                  </a:lnTo>
                  <a:lnTo>
                    <a:pt x="65065" y="60913"/>
                  </a:lnTo>
                  <a:lnTo>
                    <a:pt x="63930" y="60717"/>
                  </a:lnTo>
                  <a:lnTo>
                    <a:pt x="62760" y="60494"/>
                  </a:lnTo>
                  <a:lnTo>
                    <a:pt x="61555" y="60245"/>
                  </a:lnTo>
                  <a:lnTo>
                    <a:pt x="59809" y="51514"/>
                  </a:lnTo>
                  <a:lnTo>
                    <a:pt x="61096" y="51763"/>
                  </a:lnTo>
                  <a:lnTo>
                    <a:pt x="62341" y="51985"/>
                  </a:lnTo>
                  <a:lnTo>
                    <a:pt x="63541" y="52182"/>
                  </a:lnTo>
                  <a:lnTo>
                    <a:pt x="64698" y="52352"/>
                  </a:lnTo>
                  <a:lnTo>
                    <a:pt x="65811" y="52496"/>
                  </a:lnTo>
                  <a:lnTo>
                    <a:pt x="66881" y="52614"/>
                  </a:lnTo>
                  <a:lnTo>
                    <a:pt x="67907" y="52706"/>
                  </a:lnTo>
                  <a:lnTo>
                    <a:pt x="68889" y="52771"/>
                  </a:lnTo>
                  <a:lnTo>
                    <a:pt x="69828" y="52810"/>
                  </a:lnTo>
                  <a:lnTo>
                    <a:pt x="70723" y="52824"/>
                  </a:lnTo>
                  <a:lnTo>
                    <a:pt x="71565" y="52784"/>
                  </a:lnTo>
                  <a:lnTo>
                    <a:pt x="72347" y="52666"/>
                  </a:lnTo>
                  <a:lnTo>
                    <a:pt x="73067" y="52470"/>
                  </a:lnTo>
                  <a:lnTo>
                    <a:pt x="73726" y="52195"/>
                  </a:lnTo>
                  <a:lnTo>
                    <a:pt x="74324" y="51841"/>
                  </a:lnTo>
                  <a:lnTo>
                    <a:pt x="74861" y="51409"/>
                  </a:lnTo>
                  <a:lnTo>
                    <a:pt x="75337" y="50898"/>
                  </a:lnTo>
                  <a:lnTo>
                    <a:pt x="75752" y="50309"/>
                  </a:lnTo>
                  <a:lnTo>
                    <a:pt x="76105" y="49641"/>
                  </a:lnTo>
                  <a:lnTo>
                    <a:pt x="76398" y="48895"/>
                  </a:lnTo>
                  <a:lnTo>
                    <a:pt x="76656" y="47882"/>
                  </a:lnTo>
                  <a:lnTo>
                    <a:pt x="76904" y="46415"/>
                  </a:lnTo>
                  <a:lnTo>
                    <a:pt x="77144" y="44494"/>
                  </a:lnTo>
                  <a:lnTo>
                    <a:pt x="77376" y="42119"/>
                  </a:lnTo>
                  <a:lnTo>
                    <a:pt x="77598" y="39290"/>
                  </a:lnTo>
                  <a:lnTo>
                    <a:pt x="77812" y="36007"/>
                  </a:lnTo>
                  <a:lnTo>
                    <a:pt x="78018" y="32270"/>
                  </a:lnTo>
                  <a:lnTo>
                    <a:pt x="78214" y="28079"/>
                  </a:lnTo>
                  <a:lnTo>
                    <a:pt x="78402" y="23434"/>
                  </a:lnTo>
                  <a:lnTo>
                    <a:pt x="78581" y="18335"/>
                  </a:lnTo>
                  <a:lnTo>
                    <a:pt x="65047" y="18335"/>
                  </a:lnTo>
                  <a:lnTo>
                    <a:pt x="63917" y="23081"/>
                  </a:lnTo>
                  <a:lnTo>
                    <a:pt x="62445" y="27712"/>
                  </a:lnTo>
                  <a:lnTo>
                    <a:pt x="60634" y="32231"/>
                  </a:lnTo>
                  <a:lnTo>
                    <a:pt x="58481" y="36636"/>
                  </a:lnTo>
                  <a:lnTo>
                    <a:pt x="55989" y="40927"/>
                  </a:lnTo>
                  <a:lnTo>
                    <a:pt x="53155" y="45105"/>
                  </a:lnTo>
                  <a:lnTo>
                    <a:pt x="49982" y="49170"/>
                  </a:lnTo>
                  <a:lnTo>
                    <a:pt x="46467" y="53120"/>
                  </a:lnTo>
                  <a:lnTo>
                    <a:pt x="42612" y="56958"/>
                  </a:lnTo>
                  <a:lnTo>
                    <a:pt x="38417" y="60682"/>
                  </a:lnTo>
                  <a:lnTo>
                    <a:pt x="31432" y="53697"/>
                  </a:lnTo>
                  <a:lnTo>
                    <a:pt x="35134" y="50514"/>
                  </a:lnTo>
                  <a:lnTo>
                    <a:pt x="38557" y="47253"/>
                  </a:lnTo>
                  <a:lnTo>
                    <a:pt x="41700" y="43913"/>
                  </a:lnTo>
                  <a:lnTo>
                    <a:pt x="44564" y="40495"/>
                  </a:lnTo>
                  <a:lnTo>
                    <a:pt x="47148" y="36998"/>
                  </a:lnTo>
                  <a:lnTo>
                    <a:pt x="49453" y="33423"/>
                  </a:lnTo>
                  <a:lnTo>
                    <a:pt x="51479" y="29769"/>
                  </a:lnTo>
                  <a:lnTo>
                    <a:pt x="53225" y="26036"/>
                  </a:lnTo>
                  <a:lnTo>
                    <a:pt x="54692" y="22225"/>
                  </a:lnTo>
                  <a:lnTo>
                    <a:pt x="55879" y="18335"/>
                  </a:lnTo>
                  <a:lnTo>
                    <a:pt x="43219" y="18335"/>
                  </a:lnTo>
                  <a:lnTo>
                    <a:pt x="41888" y="22644"/>
                  </a:lnTo>
                  <a:lnTo>
                    <a:pt x="40163" y="26839"/>
                  </a:lnTo>
                  <a:lnTo>
                    <a:pt x="38046" y="30921"/>
                  </a:lnTo>
                  <a:lnTo>
                    <a:pt x="35536" y="34890"/>
                  </a:lnTo>
                  <a:lnTo>
                    <a:pt x="32633" y="38744"/>
                  </a:lnTo>
                  <a:lnTo>
                    <a:pt x="29337" y="42486"/>
                  </a:lnTo>
                  <a:lnTo>
                    <a:pt x="25648" y="46114"/>
                  </a:lnTo>
                  <a:lnTo>
                    <a:pt x="21566" y="49628"/>
                  </a:lnTo>
                  <a:lnTo>
                    <a:pt x="17091" y="53029"/>
                  </a:lnTo>
                  <a:lnTo>
                    <a:pt x="12223" y="56316"/>
                  </a:lnTo>
                  <a:lnTo>
                    <a:pt x="5238" y="49331"/>
                  </a:lnTo>
                  <a:lnTo>
                    <a:pt x="9608" y="46585"/>
                  </a:lnTo>
                  <a:lnTo>
                    <a:pt x="13638" y="43761"/>
                  </a:lnTo>
                  <a:lnTo>
                    <a:pt x="17327" y="40857"/>
                  </a:lnTo>
                  <a:lnTo>
                    <a:pt x="20675" y="37876"/>
                  </a:lnTo>
                  <a:lnTo>
                    <a:pt x="23683" y="34815"/>
                  </a:lnTo>
                  <a:lnTo>
                    <a:pt x="26350" y="31676"/>
                  </a:lnTo>
                  <a:lnTo>
                    <a:pt x="28677" y="28459"/>
                  </a:lnTo>
                  <a:lnTo>
                    <a:pt x="30664" y="25163"/>
                  </a:lnTo>
                  <a:lnTo>
                    <a:pt x="32309" y="21788"/>
                  </a:lnTo>
                  <a:lnTo>
                    <a:pt x="33615" y="18335"/>
                  </a:lnTo>
                  <a:lnTo>
                    <a:pt x="21391" y="18335"/>
                  </a:lnTo>
                  <a:lnTo>
                    <a:pt x="20068" y="20055"/>
                  </a:lnTo>
                  <a:lnTo>
                    <a:pt x="18719" y="21723"/>
                  </a:lnTo>
                  <a:lnTo>
                    <a:pt x="17344" y="23338"/>
                  </a:lnTo>
                  <a:lnTo>
                    <a:pt x="15943" y="24901"/>
                  </a:lnTo>
                  <a:lnTo>
                    <a:pt x="14515" y="26412"/>
                  </a:lnTo>
                  <a:lnTo>
                    <a:pt x="13061" y="27870"/>
                  </a:lnTo>
                  <a:lnTo>
                    <a:pt x="11582" y="29275"/>
                  </a:lnTo>
                  <a:lnTo>
                    <a:pt x="10075" y="30629"/>
                  </a:lnTo>
                  <a:lnTo>
                    <a:pt x="8543" y="31930"/>
                  </a:lnTo>
                  <a:lnTo>
                    <a:pt x="6984" y="33178"/>
                  </a:lnTo>
                  <a:lnTo>
                    <a:pt x="0" y="26630"/>
                  </a:lnTo>
                  <a:lnTo>
                    <a:pt x="2890" y="24478"/>
                  </a:lnTo>
                  <a:lnTo>
                    <a:pt x="5622" y="22212"/>
                  </a:lnTo>
                  <a:lnTo>
                    <a:pt x="8198" y="19833"/>
                  </a:lnTo>
                  <a:lnTo>
                    <a:pt x="10617" y="17340"/>
                  </a:lnTo>
                  <a:lnTo>
                    <a:pt x="12878" y="14733"/>
                  </a:lnTo>
                  <a:lnTo>
                    <a:pt x="14982" y="12014"/>
                  </a:lnTo>
                  <a:lnTo>
                    <a:pt x="16929" y="9180"/>
                  </a:lnTo>
                  <a:lnTo>
                    <a:pt x="18719" y="6234"/>
                  </a:lnTo>
                  <a:lnTo>
                    <a:pt x="20352" y="31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8134078" y="3213624"/>
              <a:ext cx="46712" cy="62428"/>
            </a:xfrm>
            <a:custGeom>
              <a:avLst/>
              <a:pathLst>
                <a:path w="46712" h="62428">
                  <a:moveTo>
                    <a:pt x="46712" y="0"/>
                  </a:moveTo>
                  <a:lnTo>
                    <a:pt x="46712" y="62428"/>
                  </a:lnTo>
                  <a:lnTo>
                    <a:pt x="37980" y="62428"/>
                  </a:lnTo>
                  <a:lnTo>
                    <a:pt x="37980" y="7858"/>
                  </a:lnTo>
                  <a:lnTo>
                    <a:pt x="8731" y="7858"/>
                  </a:lnTo>
                  <a:lnTo>
                    <a:pt x="8731" y="62428"/>
                  </a:lnTo>
                  <a:lnTo>
                    <a:pt x="0" y="62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8120544" y="3231959"/>
              <a:ext cx="71596" cy="79890"/>
            </a:xfrm>
            <a:custGeom>
              <a:avLst/>
              <a:pathLst>
                <a:path w="71596" h="79890">
                  <a:moveTo>
                    <a:pt x="32742" y="0"/>
                  </a:moveTo>
                  <a:lnTo>
                    <a:pt x="41036" y="0"/>
                  </a:lnTo>
                  <a:lnTo>
                    <a:pt x="41015" y="4867"/>
                  </a:lnTo>
                  <a:lnTo>
                    <a:pt x="40949" y="9517"/>
                  </a:lnTo>
                  <a:lnTo>
                    <a:pt x="40840" y="13948"/>
                  </a:lnTo>
                  <a:lnTo>
                    <a:pt x="40687" y="18161"/>
                  </a:lnTo>
                  <a:lnTo>
                    <a:pt x="40491" y="22155"/>
                  </a:lnTo>
                  <a:lnTo>
                    <a:pt x="40251" y="25931"/>
                  </a:lnTo>
                  <a:lnTo>
                    <a:pt x="39967" y="29489"/>
                  </a:lnTo>
                  <a:lnTo>
                    <a:pt x="39639" y="32829"/>
                  </a:lnTo>
                  <a:lnTo>
                    <a:pt x="39268" y="35950"/>
                  </a:lnTo>
                  <a:lnTo>
                    <a:pt x="38854" y="38854"/>
                  </a:lnTo>
                  <a:lnTo>
                    <a:pt x="44965" y="38854"/>
                  </a:lnTo>
                  <a:lnTo>
                    <a:pt x="44965" y="66357"/>
                  </a:lnTo>
                  <a:lnTo>
                    <a:pt x="44979" y="66698"/>
                  </a:lnTo>
                  <a:lnTo>
                    <a:pt x="45018" y="67021"/>
                  </a:lnTo>
                  <a:lnTo>
                    <a:pt x="45083" y="67326"/>
                  </a:lnTo>
                  <a:lnTo>
                    <a:pt x="45175" y="67614"/>
                  </a:lnTo>
                  <a:lnTo>
                    <a:pt x="45293" y="67885"/>
                  </a:lnTo>
                  <a:lnTo>
                    <a:pt x="45437" y="68138"/>
                  </a:lnTo>
                  <a:lnTo>
                    <a:pt x="45607" y="68374"/>
                  </a:lnTo>
                  <a:lnTo>
                    <a:pt x="45804" y="68592"/>
                  </a:lnTo>
                  <a:lnTo>
                    <a:pt x="46026" y="68793"/>
                  </a:lnTo>
                  <a:lnTo>
                    <a:pt x="46275" y="68976"/>
                  </a:lnTo>
                  <a:lnTo>
                    <a:pt x="46572" y="69142"/>
                  </a:lnTo>
                  <a:lnTo>
                    <a:pt x="46939" y="69291"/>
                  </a:lnTo>
                  <a:lnTo>
                    <a:pt x="47375" y="69422"/>
                  </a:lnTo>
                  <a:lnTo>
                    <a:pt x="47882" y="69535"/>
                  </a:lnTo>
                  <a:lnTo>
                    <a:pt x="48458" y="69631"/>
                  </a:lnTo>
                  <a:lnTo>
                    <a:pt x="49104" y="69710"/>
                  </a:lnTo>
                  <a:lnTo>
                    <a:pt x="49820" y="69771"/>
                  </a:lnTo>
                  <a:lnTo>
                    <a:pt x="50606" y="69815"/>
                  </a:lnTo>
                  <a:lnTo>
                    <a:pt x="51461" y="69841"/>
                  </a:lnTo>
                  <a:lnTo>
                    <a:pt x="52387" y="69850"/>
                  </a:lnTo>
                  <a:lnTo>
                    <a:pt x="53812" y="69832"/>
                  </a:lnTo>
                  <a:lnTo>
                    <a:pt x="55120" y="69780"/>
                  </a:lnTo>
                  <a:lnTo>
                    <a:pt x="56310" y="69692"/>
                  </a:lnTo>
                  <a:lnTo>
                    <a:pt x="57381" y="69570"/>
                  </a:lnTo>
                  <a:lnTo>
                    <a:pt x="58335" y="69413"/>
                  </a:lnTo>
                  <a:lnTo>
                    <a:pt x="59171" y="69221"/>
                  </a:lnTo>
                  <a:lnTo>
                    <a:pt x="59889" y="68994"/>
                  </a:lnTo>
                  <a:lnTo>
                    <a:pt x="60490" y="68732"/>
                  </a:lnTo>
                  <a:lnTo>
                    <a:pt x="60972" y="68435"/>
                  </a:lnTo>
                  <a:lnTo>
                    <a:pt x="61337" y="68103"/>
                  </a:lnTo>
                  <a:lnTo>
                    <a:pt x="61631" y="67680"/>
                  </a:lnTo>
                  <a:lnTo>
                    <a:pt x="61904" y="67108"/>
                  </a:lnTo>
                  <a:lnTo>
                    <a:pt x="62155" y="66388"/>
                  </a:lnTo>
                  <a:lnTo>
                    <a:pt x="62384" y="65519"/>
                  </a:lnTo>
                  <a:lnTo>
                    <a:pt x="62592" y="64502"/>
                  </a:lnTo>
                  <a:lnTo>
                    <a:pt x="62777" y="63336"/>
                  </a:lnTo>
                  <a:lnTo>
                    <a:pt x="62941" y="62022"/>
                  </a:lnTo>
                  <a:lnTo>
                    <a:pt x="63083" y="60559"/>
                  </a:lnTo>
                  <a:lnTo>
                    <a:pt x="63203" y="58949"/>
                  </a:lnTo>
                  <a:lnTo>
                    <a:pt x="63301" y="57189"/>
                  </a:lnTo>
                  <a:lnTo>
                    <a:pt x="71596" y="59372"/>
                  </a:lnTo>
                  <a:lnTo>
                    <a:pt x="71395" y="61646"/>
                  </a:lnTo>
                  <a:lnTo>
                    <a:pt x="71142" y="63755"/>
                  </a:lnTo>
                  <a:lnTo>
                    <a:pt x="70836" y="65698"/>
                  </a:lnTo>
                  <a:lnTo>
                    <a:pt x="70478" y="67475"/>
                  </a:lnTo>
                  <a:lnTo>
                    <a:pt x="70068" y="69086"/>
                  </a:lnTo>
                  <a:lnTo>
                    <a:pt x="69605" y="70531"/>
                  </a:lnTo>
                  <a:lnTo>
                    <a:pt x="69090" y="71810"/>
                  </a:lnTo>
                  <a:lnTo>
                    <a:pt x="68522" y="72923"/>
                  </a:lnTo>
                  <a:lnTo>
                    <a:pt x="67902" y="73870"/>
                  </a:lnTo>
                  <a:lnTo>
                    <a:pt x="67230" y="74652"/>
                  </a:lnTo>
                  <a:lnTo>
                    <a:pt x="66689" y="75149"/>
                  </a:lnTo>
                  <a:lnTo>
                    <a:pt x="65938" y="75595"/>
                  </a:lnTo>
                  <a:lnTo>
                    <a:pt x="64977" y="75988"/>
                  </a:lnTo>
                  <a:lnTo>
                    <a:pt x="63807" y="76328"/>
                  </a:lnTo>
                  <a:lnTo>
                    <a:pt x="62428" y="76616"/>
                  </a:lnTo>
                  <a:lnTo>
                    <a:pt x="60839" y="76852"/>
                  </a:lnTo>
                  <a:lnTo>
                    <a:pt x="59040" y="77035"/>
                  </a:lnTo>
                  <a:lnTo>
                    <a:pt x="57032" y="77166"/>
                  </a:lnTo>
                  <a:lnTo>
                    <a:pt x="54814" y="77245"/>
                  </a:lnTo>
                  <a:lnTo>
                    <a:pt x="52387" y="77271"/>
                  </a:lnTo>
                  <a:lnTo>
                    <a:pt x="50287" y="77254"/>
                  </a:lnTo>
                  <a:lnTo>
                    <a:pt x="48353" y="77201"/>
                  </a:lnTo>
                  <a:lnTo>
                    <a:pt x="46585" y="77114"/>
                  </a:lnTo>
                  <a:lnTo>
                    <a:pt x="44983" y="76992"/>
                  </a:lnTo>
                  <a:lnTo>
                    <a:pt x="43547" y="76835"/>
                  </a:lnTo>
                  <a:lnTo>
                    <a:pt x="42276" y="76642"/>
                  </a:lnTo>
                  <a:lnTo>
                    <a:pt x="41172" y="76415"/>
                  </a:lnTo>
                  <a:lnTo>
                    <a:pt x="40233" y="76153"/>
                  </a:lnTo>
                  <a:lnTo>
                    <a:pt x="39460" y="75857"/>
                  </a:lnTo>
                  <a:lnTo>
                    <a:pt x="38854" y="75525"/>
                  </a:lnTo>
                  <a:lnTo>
                    <a:pt x="38356" y="75145"/>
                  </a:lnTo>
                  <a:lnTo>
                    <a:pt x="37911" y="74704"/>
                  </a:lnTo>
                  <a:lnTo>
                    <a:pt x="37518" y="74202"/>
                  </a:lnTo>
                  <a:lnTo>
                    <a:pt x="37177" y="73639"/>
                  </a:lnTo>
                  <a:lnTo>
                    <a:pt x="36889" y="73015"/>
                  </a:lnTo>
                  <a:lnTo>
                    <a:pt x="36653" y="72329"/>
                  </a:lnTo>
                  <a:lnTo>
                    <a:pt x="36470" y="71583"/>
                  </a:lnTo>
                  <a:lnTo>
                    <a:pt x="36339" y="70775"/>
                  </a:lnTo>
                  <a:lnTo>
                    <a:pt x="36260" y="69906"/>
                  </a:lnTo>
                  <a:lnTo>
                    <a:pt x="36234" y="68976"/>
                  </a:lnTo>
                  <a:lnTo>
                    <a:pt x="36234" y="47585"/>
                  </a:lnTo>
                  <a:lnTo>
                    <a:pt x="34580" y="51680"/>
                  </a:lnTo>
                  <a:lnTo>
                    <a:pt x="32585" y="55583"/>
                  </a:lnTo>
                  <a:lnTo>
                    <a:pt x="30249" y="59293"/>
                  </a:lnTo>
                  <a:lnTo>
                    <a:pt x="27573" y="62812"/>
                  </a:lnTo>
                  <a:lnTo>
                    <a:pt x="24556" y="66139"/>
                  </a:lnTo>
                  <a:lnTo>
                    <a:pt x="21199" y="69273"/>
                  </a:lnTo>
                  <a:lnTo>
                    <a:pt x="17501" y="72216"/>
                  </a:lnTo>
                  <a:lnTo>
                    <a:pt x="13463" y="74966"/>
                  </a:lnTo>
                  <a:lnTo>
                    <a:pt x="9084" y="77524"/>
                  </a:lnTo>
                  <a:lnTo>
                    <a:pt x="4365" y="79890"/>
                  </a:lnTo>
                  <a:lnTo>
                    <a:pt x="0" y="72469"/>
                  </a:lnTo>
                  <a:lnTo>
                    <a:pt x="2479" y="71220"/>
                  </a:lnTo>
                  <a:lnTo>
                    <a:pt x="4854" y="69919"/>
                  </a:lnTo>
                  <a:lnTo>
                    <a:pt x="7124" y="68566"/>
                  </a:lnTo>
                  <a:lnTo>
                    <a:pt x="9290" y="67160"/>
                  </a:lnTo>
                  <a:lnTo>
                    <a:pt x="11350" y="65702"/>
                  </a:lnTo>
                  <a:lnTo>
                    <a:pt x="13306" y="64192"/>
                  </a:lnTo>
                  <a:lnTo>
                    <a:pt x="15157" y="62629"/>
                  </a:lnTo>
                  <a:lnTo>
                    <a:pt x="16903" y="61013"/>
                  </a:lnTo>
                  <a:lnTo>
                    <a:pt x="18545" y="59346"/>
                  </a:lnTo>
                  <a:lnTo>
                    <a:pt x="20081" y="57626"/>
                  </a:lnTo>
                  <a:lnTo>
                    <a:pt x="21518" y="55855"/>
                  </a:lnTo>
                  <a:lnTo>
                    <a:pt x="22858" y="54037"/>
                  </a:lnTo>
                  <a:lnTo>
                    <a:pt x="24102" y="52171"/>
                  </a:lnTo>
                  <a:lnTo>
                    <a:pt x="25250" y="50257"/>
                  </a:lnTo>
                  <a:lnTo>
                    <a:pt x="26302" y="48294"/>
                  </a:lnTo>
                  <a:lnTo>
                    <a:pt x="27258" y="46284"/>
                  </a:lnTo>
                  <a:lnTo>
                    <a:pt x="28118" y="44225"/>
                  </a:lnTo>
                  <a:lnTo>
                    <a:pt x="28882" y="42119"/>
                  </a:lnTo>
                  <a:lnTo>
                    <a:pt x="29550" y="39965"/>
                  </a:lnTo>
                  <a:lnTo>
                    <a:pt x="30122" y="37762"/>
                  </a:lnTo>
                  <a:lnTo>
                    <a:pt x="30620" y="35381"/>
                  </a:lnTo>
                  <a:lnTo>
                    <a:pt x="31065" y="32689"/>
                  </a:lnTo>
                  <a:lnTo>
                    <a:pt x="31458" y="29688"/>
                  </a:lnTo>
                  <a:lnTo>
                    <a:pt x="31799" y="26377"/>
                  </a:lnTo>
                  <a:lnTo>
                    <a:pt x="32087" y="22755"/>
                  </a:lnTo>
                  <a:lnTo>
                    <a:pt x="32323" y="18824"/>
                  </a:lnTo>
                  <a:lnTo>
                    <a:pt x="32506" y="14583"/>
                  </a:lnTo>
                  <a:lnTo>
                    <a:pt x="32637" y="10032"/>
                  </a:lnTo>
                  <a:lnTo>
                    <a:pt x="32715" y="51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8089112" y="3209258"/>
              <a:ext cx="40600" cy="101719"/>
            </a:xfrm>
            <a:custGeom>
              <a:avLst/>
              <a:pathLst>
                <a:path w="40600" h="101719">
                  <a:moveTo>
                    <a:pt x="3055" y="13969"/>
                  </a:moveTo>
                  <a:lnTo>
                    <a:pt x="17462" y="13969"/>
                  </a:lnTo>
                  <a:lnTo>
                    <a:pt x="16934" y="12926"/>
                  </a:lnTo>
                  <a:lnTo>
                    <a:pt x="16397" y="11891"/>
                  </a:lnTo>
                  <a:lnTo>
                    <a:pt x="15851" y="10866"/>
                  </a:lnTo>
                  <a:lnTo>
                    <a:pt x="15297" y="9848"/>
                  </a:lnTo>
                  <a:lnTo>
                    <a:pt x="14733" y="8840"/>
                  </a:lnTo>
                  <a:lnTo>
                    <a:pt x="14162" y="7840"/>
                  </a:lnTo>
                  <a:lnTo>
                    <a:pt x="13581" y="6849"/>
                  </a:lnTo>
                  <a:lnTo>
                    <a:pt x="12992" y="5867"/>
                  </a:lnTo>
                  <a:lnTo>
                    <a:pt x="12394" y="4893"/>
                  </a:lnTo>
                  <a:lnTo>
                    <a:pt x="11787" y="3929"/>
                  </a:lnTo>
                  <a:lnTo>
                    <a:pt x="20081" y="0"/>
                  </a:lnTo>
                  <a:lnTo>
                    <a:pt x="20854" y="1318"/>
                  </a:lnTo>
                  <a:lnTo>
                    <a:pt x="21601" y="2654"/>
                  </a:lnTo>
                  <a:lnTo>
                    <a:pt x="22321" y="4007"/>
                  </a:lnTo>
                  <a:lnTo>
                    <a:pt x="23015" y="5378"/>
                  </a:lnTo>
                  <a:lnTo>
                    <a:pt x="23683" y="6766"/>
                  </a:lnTo>
                  <a:lnTo>
                    <a:pt x="24325" y="8172"/>
                  </a:lnTo>
                  <a:lnTo>
                    <a:pt x="24940" y="9595"/>
                  </a:lnTo>
                  <a:lnTo>
                    <a:pt x="25530" y="11036"/>
                  </a:lnTo>
                  <a:lnTo>
                    <a:pt x="26093" y="12494"/>
                  </a:lnTo>
                  <a:lnTo>
                    <a:pt x="26630" y="13970"/>
                  </a:lnTo>
                  <a:lnTo>
                    <a:pt x="39290" y="13969"/>
                  </a:lnTo>
                  <a:lnTo>
                    <a:pt x="39290" y="22264"/>
                  </a:lnTo>
                  <a:lnTo>
                    <a:pt x="38234" y="24766"/>
                  </a:lnTo>
                  <a:lnTo>
                    <a:pt x="37160" y="27206"/>
                  </a:lnTo>
                  <a:lnTo>
                    <a:pt x="36068" y="29585"/>
                  </a:lnTo>
                  <a:lnTo>
                    <a:pt x="34959" y="31903"/>
                  </a:lnTo>
                  <a:lnTo>
                    <a:pt x="33833" y="34161"/>
                  </a:lnTo>
                  <a:lnTo>
                    <a:pt x="32689" y="36356"/>
                  </a:lnTo>
                  <a:lnTo>
                    <a:pt x="31528" y="38491"/>
                  </a:lnTo>
                  <a:lnTo>
                    <a:pt x="30349" y="40565"/>
                  </a:lnTo>
                  <a:lnTo>
                    <a:pt x="29153" y="42577"/>
                  </a:lnTo>
                  <a:lnTo>
                    <a:pt x="27939" y="44529"/>
                  </a:lnTo>
                  <a:lnTo>
                    <a:pt x="29402" y="45494"/>
                  </a:lnTo>
                  <a:lnTo>
                    <a:pt x="30821" y="46467"/>
                  </a:lnTo>
                  <a:lnTo>
                    <a:pt x="32196" y="47449"/>
                  </a:lnTo>
                  <a:lnTo>
                    <a:pt x="33528" y="48440"/>
                  </a:lnTo>
                  <a:lnTo>
                    <a:pt x="34815" y="49440"/>
                  </a:lnTo>
                  <a:lnTo>
                    <a:pt x="36060" y="50449"/>
                  </a:lnTo>
                  <a:lnTo>
                    <a:pt x="37260" y="51466"/>
                  </a:lnTo>
                  <a:lnTo>
                    <a:pt x="38417" y="52492"/>
                  </a:lnTo>
                  <a:lnTo>
                    <a:pt x="39530" y="53526"/>
                  </a:lnTo>
                  <a:lnTo>
                    <a:pt x="40600" y="54570"/>
                  </a:lnTo>
                  <a:lnTo>
                    <a:pt x="34925" y="61991"/>
                  </a:lnTo>
                  <a:lnTo>
                    <a:pt x="34051" y="61035"/>
                  </a:lnTo>
                  <a:lnTo>
                    <a:pt x="33178" y="60088"/>
                  </a:lnTo>
                  <a:lnTo>
                    <a:pt x="32305" y="59149"/>
                  </a:lnTo>
                  <a:lnTo>
                    <a:pt x="31432" y="58219"/>
                  </a:lnTo>
                  <a:lnTo>
                    <a:pt x="30559" y="57298"/>
                  </a:lnTo>
                  <a:lnTo>
                    <a:pt x="29686" y="56386"/>
                  </a:lnTo>
                  <a:lnTo>
                    <a:pt x="28813" y="55482"/>
                  </a:lnTo>
                  <a:lnTo>
                    <a:pt x="27940" y="54587"/>
                  </a:lnTo>
                  <a:lnTo>
                    <a:pt x="27066" y="53701"/>
                  </a:lnTo>
                  <a:lnTo>
                    <a:pt x="26193" y="52824"/>
                  </a:lnTo>
                  <a:lnTo>
                    <a:pt x="26193" y="101719"/>
                  </a:lnTo>
                  <a:lnTo>
                    <a:pt x="17899" y="101719"/>
                  </a:lnTo>
                  <a:lnTo>
                    <a:pt x="17899" y="58499"/>
                  </a:lnTo>
                  <a:lnTo>
                    <a:pt x="16593" y="60031"/>
                  </a:lnTo>
                  <a:lnTo>
                    <a:pt x="15297" y="61485"/>
                  </a:lnTo>
                  <a:lnTo>
                    <a:pt x="14009" y="62860"/>
                  </a:lnTo>
                  <a:lnTo>
                    <a:pt x="12730" y="64157"/>
                  </a:lnTo>
                  <a:lnTo>
                    <a:pt x="11459" y="65375"/>
                  </a:lnTo>
                  <a:lnTo>
                    <a:pt x="10198" y="66514"/>
                  </a:lnTo>
                  <a:lnTo>
                    <a:pt x="8945" y="67575"/>
                  </a:lnTo>
                  <a:lnTo>
                    <a:pt x="7700" y="68557"/>
                  </a:lnTo>
                  <a:lnTo>
                    <a:pt x="6465" y="69461"/>
                  </a:lnTo>
                  <a:lnTo>
                    <a:pt x="5238" y="70286"/>
                  </a:lnTo>
                  <a:lnTo>
                    <a:pt x="0" y="62428"/>
                  </a:lnTo>
                  <a:lnTo>
                    <a:pt x="3606" y="59747"/>
                  </a:lnTo>
                  <a:lnTo>
                    <a:pt x="7089" y="56770"/>
                  </a:lnTo>
                  <a:lnTo>
                    <a:pt x="10451" y="53496"/>
                  </a:lnTo>
                  <a:lnTo>
                    <a:pt x="13690" y="49925"/>
                  </a:lnTo>
                  <a:lnTo>
                    <a:pt x="16807" y="46057"/>
                  </a:lnTo>
                  <a:lnTo>
                    <a:pt x="19802" y="41892"/>
                  </a:lnTo>
                  <a:lnTo>
                    <a:pt x="22675" y="37430"/>
                  </a:lnTo>
                  <a:lnTo>
                    <a:pt x="25425" y="32672"/>
                  </a:lnTo>
                  <a:lnTo>
                    <a:pt x="28053" y="27616"/>
                  </a:lnTo>
                  <a:lnTo>
                    <a:pt x="30559" y="22264"/>
                  </a:lnTo>
                  <a:lnTo>
                    <a:pt x="3055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8202618" y="3269067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8221827" y="3276925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8245401" y="3276925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8268539" y="3276925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8218771" y="3208821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8208730" y="3209695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8202618" y="3242000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4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8264610" y="3242000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8315688" y="3210131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8427011" y="3210131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8433560" y="3235888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8442291" y="3243746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8446657" y="324723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485074" y="3275179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8554924" y="3210131"/>
              <a:ext cx="79454" cy="99536"/>
            </a:xfrm>
            <a:custGeom>
              <a:avLst/>
              <a:pathLst>
                <a:path w="79454" h="99536">
                  <a:moveTo>
                    <a:pt x="8731" y="24447"/>
                  </a:moveTo>
                  <a:lnTo>
                    <a:pt x="8731" y="44965"/>
                  </a:lnTo>
                  <a:lnTo>
                    <a:pt x="74652" y="44965"/>
                  </a:lnTo>
                  <a:lnTo>
                    <a:pt x="74364" y="52426"/>
                  </a:lnTo>
                  <a:lnTo>
                    <a:pt x="74023" y="59267"/>
                  </a:lnTo>
                  <a:lnTo>
                    <a:pt x="73630" y="65488"/>
                  </a:lnTo>
                  <a:lnTo>
                    <a:pt x="73185" y="71089"/>
                  </a:lnTo>
                  <a:lnTo>
                    <a:pt x="72687" y="76071"/>
                  </a:lnTo>
                  <a:lnTo>
                    <a:pt x="72137" y="80432"/>
                  </a:lnTo>
                  <a:lnTo>
                    <a:pt x="71535" y="84173"/>
                  </a:lnTo>
                  <a:lnTo>
                    <a:pt x="70880" y="87295"/>
                  </a:lnTo>
                  <a:lnTo>
                    <a:pt x="70173" y="89796"/>
                  </a:lnTo>
                  <a:lnTo>
                    <a:pt x="69413" y="91678"/>
                  </a:lnTo>
                  <a:lnTo>
                    <a:pt x="68566" y="93171"/>
                  </a:lnTo>
                  <a:lnTo>
                    <a:pt x="67597" y="94507"/>
                  </a:lnTo>
                  <a:lnTo>
                    <a:pt x="66505" y="95685"/>
                  </a:lnTo>
                  <a:lnTo>
                    <a:pt x="65292" y="96707"/>
                  </a:lnTo>
                  <a:lnTo>
                    <a:pt x="63956" y="97571"/>
                  </a:lnTo>
                  <a:lnTo>
                    <a:pt x="62498" y="98278"/>
                  </a:lnTo>
                  <a:lnTo>
                    <a:pt x="60917" y="98829"/>
                  </a:lnTo>
                  <a:lnTo>
                    <a:pt x="59215" y="99221"/>
                  </a:lnTo>
                  <a:lnTo>
                    <a:pt x="57390" y="99457"/>
                  </a:lnTo>
                  <a:lnTo>
                    <a:pt x="55443" y="99536"/>
                  </a:lnTo>
                  <a:lnTo>
                    <a:pt x="54151" y="99518"/>
                  </a:lnTo>
                  <a:lnTo>
                    <a:pt x="52719" y="99466"/>
                  </a:lnTo>
                  <a:lnTo>
                    <a:pt x="51147" y="99379"/>
                  </a:lnTo>
                  <a:lnTo>
                    <a:pt x="49436" y="99256"/>
                  </a:lnTo>
                  <a:lnTo>
                    <a:pt x="47585" y="99099"/>
                  </a:lnTo>
                  <a:lnTo>
                    <a:pt x="45594" y="98907"/>
                  </a:lnTo>
                  <a:lnTo>
                    <a:pt x="43464" y="98680"/>
                  </a:lnTo>
                  <a:lnTo>
                    <a:pt x="41194" y="98418"/>
                  </a:lnTo>
                  <a:lnTo>
                    <a:pt x="38784" y="98121"/>
                  </a:lnTo>
                  <a:lnTo>
                    <a:pt x="36234" y="97789"/>
                  </a:lnTo>
                  <a:lnTo>
                    <a:pt x="34488" y="89495"/>
                  </a:lnTo>
                  <a:lnTo>
                    <a:pt x="37282" y="89827"/>
                  </a:lnTo>
                  <a:lnTo>
                    <a:pt x="39901" y="90123"/>
                  </a:lnTo>
                  <a:lnTo>
                    <a:pt x="42346" y="90385"/>
                  </a:lnTo>
                  <a:lnTo>
                    <a:pt x="44616" y="90612"/>
                  </a:lnTo>
                  <a:lnTo>
                    <a:pt x="46712" y="90805"/>
                  </a:lnTo>
                  <a:lnTo>
                    <a:pt x="48633" y="90962"/>
                  </a:lnTo>
                  <a:lnTo>
                    <a:pt x="50379" y="91084"/>
                  </a:lnTo>
                  <a:lnTo>
                    <a:pt x="51950" y="91171"/>
                  </a:lnTo>
                  <a:lnTo>
                    <a:pt x="53347" y="91224"/>
                  </a:lnTo>
                  <a:lnTo>
                    <a:pt x="54570" y="91241"/>
                  </a:lnTo>
                  <a:lnTo>
                    <a:pt x="55666" y="91193"/>
                  </a:lnTo>
                  <a:lnTo>
                    <a:pt x="56683" y="91049"/>
                  </a:lnTo>
                  <a:lnTo>
                    <a:pt x="57621" y="90809"/>
                  </a:lnTo>
                  <a:lnTo>
                    <a:pt x="58481" y="90473"/>
                  </a:lnTo>
                  <a:lnTo>
                    <a:pt x="59263" y="90041"/>
                  </a:lnTo>
                  <a:lnTo>
                    <a:pt x="59966" y="89512"/>
                  </a:lnTo>
                  <a:lnTo>
                    <a:pt x="60590" y="88888"/>
                  </a:lnTo>
                  <a:lnTo>
                    <a:pt x="61136" y="88168"/>
                  </a:lnTo>
                  <a:lnTo>
                    <a:pt x="61603" y="87351"/>
                  </a:lnTo>
                  <a:lnTo>
                    <a:pt x="61991" y="86439"/>
                  </a:lnTo>
                  <a:lnTo>
                    <a:pt x="62424" y="84771"/>
                  </a:lnTo>
                  <a:lnTo>
                    <a:pt x="62847" y="82737"/>
                  </a:lnTo>
                  <a:lnTo>
                    <a:pt x="63262" y="80336"/>
                  </a:lnTo>
                  <a:lnTo>
                    <a:pt x="63668" y="77568"/>
                  </a:lnTo>
                  <a:lnTo>
                    <a:pt x="64065" y="74433"/>
                  </a:lnTo>
                  <a:lnTo>
                    <a:pt x="64454" y="70932"/>
                  </a:lnTo>
                  <a:lnTo>
                    <a:pt x="64833" y="67064"/>
                  </a:lnTo>
                  <a:lnTo>
                    <a:pt x="65204" y="62830"/>
                  </a:lnTo>
                  <a:lnTo>
                    <a:pt x="65567" y="58228"/>
                  </a:lnTo>
                  <a:lnTo>
                    <a:pt x="65920" y="53260"/>
                  </a:lnTo>
                  <a:lnTo>
                    <a:pt x="0" y="53260"/>
                  </a:lnTo>
                  <a:lnTo>
                    <a:pt x="0" y="0"/>
                  </a:lnTo>
                  <a:lnTo>
                    <a:pt x="8731" y="0"/>
                  </a:lnTo>
                  <a:lnTo>
                    <a:pt x="8731" y="16152"/>
                  </a:lnTo>
                  <a:lnTo>
                    <a:pt x="79454" y="16152"/>
                  </a:lnTo>
                  <a:lnTo>
                    <a:pt x="7945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8540954" y="3277798"/>
              <a:ext cx="67230" cy="8294"/>
            </a:xfrm>
            <a:custGeom>
              <a:avLst/>
              <a:pathLst>
                <a:path w="67230" h="8294">
                  <a:moveTo>
                    <a:pt x="0" y="0"/>
                  </a:moveTo>
                  <a:lnTo>
                    <a:pt x="67230" y="0"/>
                  </a:lnTo>
                  <a:lnTo>
                    <a:pt x="6723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8656643" y="3210131"/>
              <a:ext cx="86002" cy="13096"/>
            </a:xfrm>
            <a:custGeom>
              <a:avLst/>
              <a:pathLst>
                <a:path w="86002" h="13096">
                  <a:moveTo>
                    <a:pt x="81637" y="0"/>
                  </a:moveTo>
                  <a:lnTo>
                    <a:pt x="86002" y="7858"/>
                  </a:lnTo>
                  <a:lnTo>
                    <a:pt x="79039" y="8696"/>
                  </a:lnTo>
                  <a:lnTo>
                    <a:pt x="71770" y="9464"/>
                  </a:lnTo>
                  <a:lnTo>
                    <a:pt x="64196" y="10163"/>
                  </a:lnTo>
                  <a:lnTo>
                    <a:pt x="56316" y="10791"/>
                  </a:lnTo>
                  <a:lnTo>
                    <a:pt x="48131" y="11350"/>
                  </a:lnTo>
                  <a:lnTo>
                    <a:pt x="39639" y="11839"/>
                  </a:lnTo>
                  <a:lnTo>
                    <a:pt x="30843" y="12258"/>
                  </a:lnTo>
                  <a:lnTo>
                    <a:pt x="21740" y="12607"/>
                  </a:lnTo>
                  <a:lnTo>
                    <a:pt x="12332" y="12887"/>
                  </a:lnTo>
                  <a:lnTo>
                    <a:pt x="2619" y="13096"/>
                  </a:lnTo>
                  <a:lnTo>
                    <a:pt x="0" y="5238"/>
                  </a:lnTo>
                  <a:lnTo>
                    <a:pt x="8124" y="5186"/>
                  </a:lnTo>
                  <a:lnTo>
                    <a:pt x="16257" y="5029"/>
                  </a:lnTo>
                  <a:lnTo>
                    <a:pt x="24399" y="4767"/>
                  </a:lnTo>
                  <a:lnTo>
                    <a:pt x="32550" y="4400"/>
                  </a:lnTo>
                  <a:lnTo>
                    <a:pt x="40709" y="3929"/>
                  </a:lnTo>
                  <a:lnTo>
                    <a:pt x="48877" y="3352"/>
                  </a:lnTo>
                  <a:lnTo>
                    <a:pt x="57054" y="2671"/>
                  </a:lnTo>
                  <a:lnTo>
                    <a:pt x="65239" y="1885"/>
                  </a:lnTo>
                  <a:lnTo>
                    <a:pt x="73434" y="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8652714" y="3221918"/>
              <a:ext cx="94297" cy="41473"/>
            </a:xfrm>
            <a:custGeom>
              <a:avLst/>
              <a:pathLst>
                <a:path w="94297" h="41473">
                  <a:moveTo>
                    <a:pt x="78144" y="0"/>
                  </a:moveTo>
                  <a:lnTo>
                    <a:pt x="88185" y="3492"/>
                  </a:lnTo>
                  <a:lnTo>
                    <a:pt x="87124" y="5478"/>
                  </a:lnTo>
                  <a:lnTo>
                    <a:pt x="86037" y="7421"/>
                  </a:lnTo>
                  <a:lnTo>
                    <a:pt x="84924" y="9320"/>
                  </a:lnTo>
                  <a:lnTo>
                    <a:pt x="83785" y="11176"/>
                  </a:lnTo>
                  <a:lnTo>
                    <a:pt x="82619" y="12987"/>
                  </a:lnTo>
                  <a:lnTo>
                    <a:pt x="81427" y="14755"/>
                  </a:lnTo>
                  <a:lnTo>
                    <a:pt x="80209" y="16480"/>
                  </a:lnTo>
                  <a:lnTo>
                    <a:pt x="78965" y="18161"/>
                  </a:lnTo>
                  <a:lnTo>
                    <a:pt x="77695" y="19798"/>
                  </a:lnTo>
                  <a:lnTo>
                    <a:pt x="76398" y="21391"/>
                  </a:lnTo>
                  <a:lnTo>
                    <a:pt x="94297" y="21391"/>
                  </a:lnTo>
                  <a:lnTo>
                    <a:pt x="94297" y="41473"/>
                  </a:lnTo>
                  <a:lnTo>
                    <a:pt x="85566" y="41473"/>
                  </a:lnTo>
                  <a:lnTo>
                    <a:pt x="85566" y="29686"/>
                  </a:lnTo>
                  <a:lnTo>
                    <a:pt x="8731" y="29686"/>
                  </a:lnTo>
                  <a:lnTo>
                    <a:pt x="8731" y="41473"/>
                  </a:lnTo>
                  <a:lnTo>
                    <a:pt x="0" y="41473"/>
                  </a:lnTo>
                  <a:lnTo>
                    <a:pt x="0" y="21391"/>
                  </a:lnTo>
                  <a:lnTo>
                    <a:pt x="65920" y="21391"/>
                  </a:lnTo>
                  <a:lnTo>
                    <a:pt x="67457" y="19213"/>
                  </a:lnTo>
                  <a:lnTo>
                    <a:pt x="68924" y="17043"/>
                  </a:lnTo>
                  <a:lnTo>
                    <a:pt x="70321" y="14882"/>
                  </a:lnTo>
                  <a:lnTo>
                    <a:pt x="71648" y="12730"/>
                  </a:lnTo>
                  <a:lnTo>
                    <a:pt x="72905" y="10586"/>
                  </a:lnTo>
                  <a:lnTo>
                    <a:pt x="74093" y="8451"/>
                  </a:lnTo>
                  <a:lnTo>
                    <a:pt x="75210" y="6325"/>
                  </a:lnTo>
                  <a:lnTo>
                    <a:pt x="76258" y="4208"/>
                  </a:lnTo>
                  <a:lnTo>
                    <a:pt x="77236" y="2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8690695" y="3224538"/>
              <a:ext cx="15716" cy="17025"/>
            </a:xfrm>
            <a:custGeom>
              <a:avLst/>
              <a:pathLst>
                <a:path w="15716" h="17025">
                  <a:moveTo>
                    <a:pt x="8294" y="0"/>
                  </a:moveTo>
                  <a:lnTo>
                    <a:pt x="9311" y="1239"/>
                  </a:lnTo>
                  <a:lnTo>
                    <a:pt x="10267" y="2514"/>
                  </a:lnTo>
                  <a:lnTo>
                    <a:pt x="11162" y="3824"/>
                  </a:lnTo>
                  <a:lnTo>
                    <a:pt x="11996" y="5168"/>
                  </a:lnTo>
                  <a:lnTo>
                    <a:pt x="12769" y="6548"/>
                  </a:lnTo>
                  <a:lnTo>
                    <a:pt x="13481" y="7962"/>
                  </a:lnTo>
                  <a:lnTo>
                    <a:pt x="14131" y="9412"/>
                  </a:lnTo>
                  <a:lnTo>
                    <a:pt x="14720" y="10896"/>
                  </a:lnTo>
                  <a:lnTo>
                    <a:pt x="15249" y="12415"/>
                  </a:lnTo>
                  <a:lnTo>
                    <a:pt x="15716" y="13970"/>
                  </a:lnTo>
                  <a:lnTo>
                    <a:pt x="6985" y="17025"/>
                  </a:lnTo>
                  <a:lnTo>
                    <a:pt x="6522" y="15467"/>
                  </a:lnTo>
                  <a:lnTo>
                    <a:pt x="6007" y="13935"/>
                  </a:lnTo>
                  <a:lnTo>
                    <a:pt x="5439" y="12428"/>
                  </a:lnTo>
                  <a:lnTo>
                    <a:pt x="4819" y="10948"/>
                  </a:lnTo>
                  <a:lnTo>
                    <a:pt x="4147" y="9495"/>
                  </a:lnTo>
                  <a:lnTo>
                    <a:pt x="3422" y="8067"/>
                  </a:lnTo>
                  <a:lnTo>
                    <a:pt x="2645" y="6666"/>
                  </a:lnTo>
                  <a:lnTo>
                    <a:pt x="1816" y="5291"/>
                  </a:lnTo>
                  <a:lnTo>
                    <a:pt x="934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8662755" y="3225411"/>
              <a:ext cx="15716" cy="16589"/>
            </a:xfrm>
            <a:custGeom>
              <a:avLst/>
              <a:pathLst>
                <a:path w="15716" h="16589">
                  <a:moveTo>
                    <a:pt x="8294" y="0"/>
                  </a:moveTo>
                  <a:lnTo>
                    <a:pt x="9311" y="1235"/>
                  </a:lnTo>
                  <a:lnTo>
                    <a:pt x="10267" y="2497"/>
                  </a:lnTo>
                  <a:lnTo>
                    <a:pt x="11162" y="3784"/>
                  </a:lnTo>
                  <a:lnTo>
                    <a:pt x="11996" y="5099"/>
                  </a:lnTo>
                  <a:lnTo>
                    <a:pt x="12769" y="6439"/>
                  </a:lnTo>
                  <a:lnTo>
                    <a:pt x="13481" y="7805"/>
                  </a:lnTo>
                  <a:lnTo>
                    <a:pt x="14131" y="9198"/>
                  </a:lnTo>
                  <a:lnTo>
                    <a:pt x="14720" y="10617"/>
                  </a:lnTo>
                  <a:lnTo>
                    <a:pt x="15249" y="12062"/>
                  </a:lnTo>
                  <a:lnTo>
                    <a:pt x="15716" y="13533"/>
                  </a:lnTo>
                  <a:lnTo>
                    <a:pt x="6984" y="16589"/>
                  </a:lnTo>
                  <a:lnTo>
                    <a:pt x="6522" y="15035"/>
                  </a:lnTo>
                  <a:lnTo>
                    <a:pt x="6007" y="13515"/>
                  </a:lnTo>
                  <a:lnTo>
                    <a:pt x="5439" y="12031"/>
                  </a:lnTo>
                  <a:lnTo>
                    <a:pt x="4819" y="10582"/>
                  </a:lnTo>
                  <a:lnTo>
                    <a:pt x="4147" y="9167"/>
                  </a:lnTo>
                  <a:lnTo>
                    <a:pt x="3422" y="7788"/>
                  </a:lnTo>
                  <a:lnTo>
                    <a:pt x="2645" y="6443"/>
                  </a:lnTo>
                  <a:lnTo>
                    <a:pt x="1816" y="5133"/>
                  </a:lnTo>
                  <a:lnTo>
                    <a:pt x="934" y="385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8652278" y="3262082"/>
              <a:ext cx="95607" cy="48458"/>
            </a:xfrm>
            <a:custGeom>
              <a:avLst/>
              <a:pathLst>
                <a:path w="95607" h="48458">
                  <a:moveTo>
                    <a:pt x="12660" y="0"/>
                  </a:moveTo>
                  <a:lnTo>
                    <a:pt x="77271" y="0"/>
                  </a:lnTo>
                  <a:lnTo>
                    <a:pt x="77271" y="7858"/>
                  </a:lnTo>
                  <a:lnTo>
                    <a:pt x="75669" y="10342"/>
                  </a:lnTo>
                  <a:lnTo>
                    <a:pt x="74006" y="12730"/>
                  </a:lnTo>
                  <a:lnTo>
                    <a:pt x="72281" y="15022"/>
                  </a:lnTo>
                  <a:lnTo>
                    <a:pt x="70496" y="17218"/>
                  </a:lnTo>
                  <a:lnTo>
                    <a:pt x="68649" y="19317"/>
                  </a:lnTo>
                  <a:lnTo>
                    <a:pt x="66741" y="21321"/>
                  </a:lnTo>
                  <a:lnTo>
                    <a:pt x="64772" y="23229"/>
                  </a:lnTo>
                  <a:lnTo>
                    <a:pt x="62742" y="25041"/>
                  </a:lnTo>
                  <a:lnTo>
                    <a:pt x="60651" y="26756"/>
                  </a:lnTo>
                  <a:lnTo>
                    <a:pt x="58499" y="28376"/>
                  </a:lnTo>
                  <a:lnTo>
                    <a:pt x="61542" y="29660"/>
                  </a:lnTo>
                  <a:lnTo>
                    <a:pt x="64733" y="30891"/>
                  </a:lnTo>
                  <a:lnTo>
                    <a:pt x="68073" y="32069"/>
                  </a:lnTo>
                  <a:lnTo>
                    <a:pt x="71561" y="33196"/>
                  </a:lnTo>
                  <a:lnTo>
                    <a:pt x="75197" y="34270"/>
                  </a:lnTo>
                  <a:lnTo>
                    <a:pt x="78982" y="35291"/>
                  </a:lnTo>
                  <a:lnTo>
                    <a:pt x="82916" y="36260"/>
                  </a:lnTo>
                  <a:lnTo>
                    <a:pt x="86998" y="37177"/>
                  </a:lnTo>
                  <a:lnTo>
                    <a:pt x="91228" y="38042"/>
                  </a:lnTo>
                  <a:lnTo>
                    <a:pt x="95607" y="38854"/>
                  </a:lnTo>
                  <a:lnTo>
                    <a:pt x="90804" y="48021"/>
                  </a:lnTo>
                  <a:lnTo>
                    <a:pt x="86151" y="47017"/>
                  </a:lnTo>
                  <a:lnTo>
                    <a:pt x="81619" y="45926"/>
                  </a:lnTo>
                  <a:lnTo>
                    <a:pt x="77210" y="44747"/>
                  </a:lnTo>
                  <a:lnTo>
                    <a:pt x="72923" y="43481"/>
                  </a:lnTo>
                  <a:lnTo>
                    <a:pt x="68758" y="42128"/>
                  </a:lnTo>
                  <a:lnTo>
                    <a:pt x="64716" y="40687"/>
                  </a:lnTo>
                  <a:lnTo>
                    <a:pt x="60795" y="39159"/>
                  </a:lnTo>
                  <a:lnTo>
                    <a:pt x="56997" y="37544"/>
                  </a:lnTo>
                  <a:lnTo>
                    <a:pt x="53321" y="35841"/>
                  </a:lnTo>
                  <a:lnTo>
                    <a:pt x="49768" y="34051"/>
                  </a:lnTo>
                  <a:lnTo>
                    <a:pt x="45865" y="36003"/>
                  </a:lnTo>
                  <a:lnTo>
                    <a:pt x="41840" y="37841"/>
                  </a:lnTo>
                  <a:lnTo>
                    <a:pt x="37692" y="39565"/>
                  </a:lnTo>
                  <a:lnTo>
                    <a:pt x="33423" y="41176"/>
                  </a:lnTo>
                  <a:lnTo>
                    <a:pt x="29031" y="42673"/>
                  </a:lnTo>
                  <a:lnTo>
                    <a:pt x="24517" y="44057"/>
                  </a:lnTo>
                  <a:lnTo>
                    <a:pt x="19881" y="45328"/>
                  </a:lnTo>
                  <a:lnTo>
                    <a:pt x="15122" y="46485"/>
                  </a:lnTo>
                  <a:lnTo>
                    <a:pt x="10241" y="47528"/>
                  </a:lnTo>
                  <a:lnTo>
                    <a:pt x="5238" y="48458"/>
                  </a:lnTo>
                  <a:lnTo>
                    <a:pt x="0" y="40600"/>
                  </a:lnTo>
                  <a:lnTo>
                    <a:pt x="4885" y="39692"/>
                  </a:lnTo>
                  <a:lnTo>
                    <a:pt x="9586" y="38714"/>
                  </a:lnTo>
                  <a:lnTo>
                    <a:pt x="14105" y="37666"/>
                  </a:lnTo>
                  <a:lnTo>
                    <a:pt x="18440" y="36549"/>
                  </a:lnTo>
                  <a:lnTo>
                    <a:pt x="22592" y="35361"/>
                  </a:lnTo>
                  <a:lnTo>
                    <a:pt x="26560" y="34104"/>
                  </a:lnTo>
                  <a:lnTo>
                    <a:pt x="30345" y="32777"/>
                  </a:lnTo>
                  <a:lnTo>
                    <a:pt x="33947" y="31380"/>
                  </a:lnTo>
                  <a:lnTo>
                    <a:pt x="37365" y="29913"/>
                  </a:lnTo>
                  <a:lnTo>
                    <a:pt x="40600" y="28376"/>
                  </a:lnTo>
                  <a:lnTo>
                    <a:pt x="38116" y="26682"/>
                  </a:lnTo>
                  <a:lnTo>
                    <a:pt x="35728" y="24918"/>
                  </a:lnTo>
                  <a:lnTo>
                    <a:pt x="33436" y="23085"/>
                  </a:lnTo>
                  <a:lnTo>
                    <a:pt x="31240" y="21182"/>
                  </a:lnTo>
                  <a:lnTo>
                    <a:pt x="29140" y="19208"/>
                  </a:lnTo>
                  <a:lnTo>
                    <a:pt x="27136" y="17165"/>
                  </a:lnTo>
                  <a:lnTo>
                    <a:pt x="25228" y="15052"/>
                  </a:lnTo>
                  <a:lnTo>
                    <a:pt x="23417" y="12869"/>
                  </a:lnTo>
                  <a:lnTo>
                    <a:pt x="21701" y="10617"/>
                  </a:lnTo>
                  <a:lnTo>
                    <a:pt x="20081" y="8294"/>
                  </a:lnTo>
                  <a:lnTo>
                    <a:pt x="1266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8682837" y="3270377"/>
              <a:ext cx="35361" cy="15716"/>
            </a:xfrm>
            <a:custGeom>
              <a:avLst/>
              <a:pathLst>
                <a:path w="35361" h="15716">
                  <a:moveTo>
                    <a:pt x="0" y="0"/>
                  </a:moveTo>
                  <a:lnTo>
                    <a:pt x="1445" y="1807"/>
                  </a:lnTo>
                  <a:lnTo>
                    <a:pt x="2986" y="3562"/>
                  </a:lnTo>
                  <a:lnTo>
                    <a:pt x="4623" y="5264"/>
                  </a:lnTo>
                  <a:lnTo>
                    <a:pt x="6356" y="6915"/>
                  </a:lnTo>
                  <a:lnTo>
                    <a:pt x="8185" y="8512"/>
                  </a:lnTo>
                  <a:lnTo>
                    <a:pt x="10110" y="10058"/>
                  </a:lnTo>
                  <a:lnTo>
                    <a:pt x="12132" y="11551"/>
                  </a:lnTo>
                  <a:lnTo>
                    <a:pt x="14249" y="12992"/>
                  </a:lnTo>
                  <a:lnTo>
                    <a:pt x="16462" y="14380"/>
                  </a:lnTo>
                  <a:lnTo>
                    <a:pt x="18772" y="15716"/>
                  </a:lnTo>
                  <a:lnTo>
                    <a:pt x="20824" y="14301"/>
                  </a:lnTo>
                  <a:lnTo>
                    <a:pt x="22788" y="12852"/>
                  </a:lnTo>
                  <a:lnTo>
                    <a:pt x="24665" y="11368"/>
                  </a:lnTo>
                  <a:lnTo>
                    <a:pt x="26455" y="9848"/>
                  </a:lnTo>
                  <a:lnTo>
                    <a:pt x="28158" y="8294"/>
                  </a:lnTo>
                  <a:lnTo>
                    <a:pt x="29773" y="6705"/>
                  </a:lnTo>
                  <a:lnTo>
                    <a:pt x="31301" y="5081"/>
                  </a:lnTo>
                  <a:lnTo>
                    <a:pt x="32742" y="3422"/>
                  </a:lnTo>
                  <a:lnTo>
                    <a:pt x="34095" y="1728"/>
                  </a:lnTo>
                  <a:lnTo>
                    <a:pt x="35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8760545" y="3209695"/>
              <a:ext cx="102155" cy="48021"/>
            </a:xfrm>
            <a:custGeom>
              <a:avLst/>
              <a:pathLst>
                <a:path w="102155" h="48021">
                  <a:moveTo>
                    <a:pt x="48895" y="0"/>
                  </a:moveTo>
                  <a:lnTo>
                    <a:pt x="57626" y="2619"/>
                  </a:lnTo>
                  <a:lnTo>
                    <a:pt x="57364" y="3047"/>
                  </a:lnTo>
                  <a:lnTo>
                    <a:pt x="57102" y="3457"/>
                  </a:lnTo>
                  <a:lnTo>
                    <a:pt x="56840" y="3850"/>
                  </a:lnTo>
                  <a:lnTo>
                    <a:pt x="56578" y="4225"/>
                  </a:lnTo>
                  <a:lnTo>
                    <a:pt x="56316" y="4583"/>
                  </a:lnTo>
                  <a:lnTo>
                    <a:pt x="56054" y="4924"/>
                  </a:lnTo>
                  <a:lnTo>
                    <a:pt x="55792" y="5247"/>
                  </a:lnTo>
                  <a:lnTo>
                    <a:pt x="55530" y="5553"/>
                  </a:lnTo>
                  <a:lnTo>
                    <a:pt x="55268" y="5841"/>
                  </a:lnTo>
                  <a:lnTo>
                    <a:pt x="55006" y="6111"/>
                  </a:lnTo>
                  <a:lnTo>
                    <a:pt x="59250" y="10128"/>
                  </a:lnTo>
                  <a:lnTo>
                    <a:pt x="63598" y="13970"/>
                  </a:lnTo>
                  <a:lnTo>
                    <a:pt x="68051" y="17637"/>
                  </a:lnTo>
                  <a:lnTo>
                    <a:pt x="72609" y="21129"/>
                  </a:lnTo>
                  <a:lnTo>
                    <a:pt x="77271" y="24447"/>
                  </a:lnTo>
                  <a:lnTo>
                    <a:pt x="82038" y="27590"/>
                  </a:lnTo>
                  <a:lnTo>
                    <a:pt x="86910" y="30559"/>
                  </a:lnTo>
                  <a:lnTo>
                    <a:pt x="91887" y="33353"/>
                  </a:lnTo>
                  <a:lnTo>
                    <a:pt x="96969" y="35972"/>
                  </a:lnTo>
                  <a:lnTo>
                    <a:pt x="102155" y="38417"/>
                  </a:lnTo>
                  <a:lnTo>
                    <a:pt x="96916" y="47585"/>
                  </a:lnTo>
                  <a:lnTo>
                    <a:pt x="92123" y="45114"/>
                  </a:lnTo>
                  <a:lnTo>
                    <a:pt x="87347" y="42416"/>
                  </a:lnTo>
                  <a:lnTo>
                    <a:pt x="82588" y="39491"/>
                  </a:lnTo>
                  <a:lnTo>
                    <a:pt x="77847" y="36339"/>
                  </a:lnTo>
                  <a:lnTo>
                    <a:pt x="73124" y="32960"/>
                  </a:lnTo>
                  <a:lnTo>
                    <a:pt x="68418" y="29354"/>
                  </a:lnTo>
                  <a:lnTo>
                    <a:pt x="63729" y="25521"/>
                  </a:lnTo>
                  <a:lnTo>
                    <a:pt x="59058" y="21461"/>
                  </a:lnTo>
                  <a:lnTo>
                    <a:pt x="54404" y="17174"/>
                  </a:lnTo>
                  <a:lnTo>
                    <a:pt x="49768" y="12660"/>
                  </a:lnTo>
                  <a:lnTo>
                    <a:pt x="45860" y="16942"/>
                  </a:lnTo>
                  <a:lnTo>
                    <a:pt x="41822" y="21059"/>
                  </a:lnTo>
                  <a:lnTo>
                    <a:pt x="37653" y="25010"/>
                  </a:lnTo>
                  <a:lnTo>
                    <a:pt x="33353" y="28795"/>
                  </a:lnTo>
                  <a:lnTo>
                    <a:pt x="28922" y="32414"/>
                  </a:lnTo>
                  <a:lnTo>
                    <a:pt x="24360" y="35867"/>
                  </a:lnTo>
                  <a:lnTo>
                    <a:pt x="19667" y="39155"/>
                  </a:lnTo>
                  <a:lnTo>
                    <a:pt x="14843" y="42276"/>
                  </a:lnTo>
                  <a:lnTo>
                    <a:pt x="9888" y="45232"/>
                  </a:lnTo>
                  <a:lnTo>
                    <a:pt x="4802" y="48021"/>
                  </a:lnTo>
                  <a:lnTo>
                    <a:pt x="0" y="39727"/>
                  </a:lnTo>
                  <a:lnTo>
                    <a:pt x="6618" y="35950"/>
                  </a:lnTo>
                  <a:lnTo>
                    <a:pt x="12852" y="32131"/>
                  </a:lnTo>
                  <a:lnTo>
                    <a:pt x="18702" y="28267"/>
                  </a:lnTo>
                  <a:lnTo>
                    <a:pt x="24168" y="24360"/>
                  </a:lnTo>
                  <a:lnTo>
                    <a:pt x="29249" y="20409"/>
                  </a:lnTo>
                  <a:lnTo>
                    <a:pt x="33947" y="16414"/>
                  </a:lnTo>
                  <a:lnTo>
                    <a:pt x="38260" y="12376"/>
                  </a:lnTo>
                  <a:lnTo>
                    <a:pt x="42189" y="8294"/>
                  </a:lnTo>
                  <a:lnTo>
                    <a:pt x="45734" y="4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8800709" y="3252041"/>
              <a:ext cx="60245" cy="59372"/>
            </a:xfrm>
            <a:custGeom>
              <a:avLst/>
              <a:pathLst>
                <a:path w="60245" h="59372">
                  <a:moveTo>
                    <a:pt x="23137" y="0"/>
                  </a:moveTo>
                  <a:lnTo>
                    <a:pt x="31869" y="0"/>
                  </a:lnTo>
                  <a:lnTo>
                    <a:pt x="31869" y="15279"/>
                  </a:lnTo>
                  <a:lnTo>
                    <a:pt x="31936" y="15899"/>
                  </a:lnTo>
                  <a:lnTo>
                    <a:pt x="32139" y="16711"/>
                  </a:lnTo>
                  <a:lnTo>
                    <a:pt x="32478" y="17715"/>
                  </a:lnTo>
                  <a:lnTo>
                    <a:pt x="32951" y="18911"/>
                  </a:lnTo>
                  <a:lnTo>
                    <a:pt x="33560" y="20300"/>
                  </a:lnTo>
                  <a:lnTo>
                    <a:pt x="34305" y="21880"/>
                  </a:lnTo>
                  <a:lnTo>
                    <a:pt x="35184" y="23652"/>
                  </a:lnTo>
                  <a:lnTo>
                    <a:pt x="36199" y="25617"/>
                  </a:lnTo>
                  <a:lnTo>
                    <a:pt x="37350" y="27774"/>
                  </a:lnTo>
                  <a:lnTo>
                    <a:pt x="38635" y="30122"/>
                  </a:lnTo>
                  <a:lnTo>
                    <a:pt x="40069" y="32523"/>
                  </a:lnTo>
                  <a:lnTo>
                    <a:pt x="41665" y="34837"/>
                  </a:lnTo>
                  <a:lnTo>
                    <a:pt x="43422" y="37064"/>
                  </a:lnTo>
                  <a:lnTo>
                    <a:pt x="45341" y="39203"/>
                  </a:lnTo>
                  <a:lnTo>
                    <a:pt x="47421" y="41255"/>
                  </a:lnTo>
                  <a:lnTo>
                    <a:pt x="49663" y="43219"/>
                  </a:lnTo>
                  <a:lnTo>
                    <a:pt x="52066" y="45096"/>
                  </a:lnTo>
                  <a:lnTo>
                    <a:pt x="54631" y="46886"/>
                  </a:lnTo>
                  <a:lnTo>
                    <a:pt x="57357" y="48589"/>
                  </a:lnTo>
                  <a:lnTo>
                    <a:pt x="60245" y="50204"/>
                  </a:lnTo>
                  <a:lnTo>
                    <a:pt x="54133" y="59372"/>
                  </a:lnTo>
                  <a:lnTo>
                    <a:pt x="50746" y="57049"/>
                  </a:lnTo>
                  <a:lnTo>
                    <a:pt x="47567" y="54622"/>
                  </a:lnTo>
                  <a:lnTo>
                    <a:pt x="44599" y="52090"/>
                  </a:lnTo>
                  <a:lnTo>
                    <a:pt x="41840" y="49453"/>
                  </a:lnTo>
                  <a:lnTo>
                    <a:pt x="39290" y="46712"/>
                  </a:lnTo>
                  <a:lnTo>
                    <a:pt x="36950" y="43865"/>
                  </a:lnTo>
                  <a:lnTo>
                    <a:pt x="34820" y="40914"/>
                  </a:lnTo>
                  <a:lnTo>
                    <a:pt x="32899" y="37858"/>
                  </a:lnTo>
                  <a:lnTo>
                    <a:pt x="31188" y="34697"/>
                  </a:lnTo>
                  <a:lnTo>
                    <a:pt x="29686" y="31432"/>
                  </a:lnTo>
                  <a:lnTo>
                    <a:pt x="28337" y="34697"/>
                  </a:lnTo>
                  <a:lnTo>
                    <a:pt x="26735" y="37858"/>
                  </a:lnTo>
                  <a:lnTo>
                    <a:pt x="24879" y="40914"/>
                  </a:lnTo>
                  <a:lnTo>
                    <a:pt x="22771" y="43865"/>
                  </a:lnTo>
                  <a:lnTo>
                    <a:pt x="20409" y="46712"/>
                  </a:lnTo>
                  <a:lnTo>
                    <a:pt x="17794" y="49453"/>
                  </a:lnTo>
                  <a:lnTo>
                    <a:pt x="14926" y="52090"/>
                  </a:lnTo>
                  <a:lnTo>
                    <a:pt x="11804" y="54622"/>
                  </a:lnTo>
                  <a:lnTo>
                    <a:pt x="8430" y="57049"/>
                  </a:lnTo>
                  <a:lnTo>
                    <a:pt x="4802" y="59372"/>
                  </a:lnTo>
                  <a:lnTo>
                    <a:pt x="0" y="51077"/>
                  </a:lnTo>
                  <a:lnTo>
                    <a:pt x="4396" y="48227"/>
                  </a:lnTo>
                  <a:lnTo>
                    <a:pt x="8329" y="45262"/>
                  </a:lnTo>
                  <a:lnTo>
                    <a:pt x="11800" y="42185"/>
                  </a:lnTo>
                  <a:lnTo>
                    <a:pt x="14808" y="38993"/>
                  </a:lnTo>
                  <a:lnTo>
                    <a:pt x="17353" y="35688"/>
                  </a:lnTo>
                  <a:lnTo>
                    <a:pt x="19435" y="32270"/>
                  </a:lnTo>
                  <a:lnTo>
                    <a:pt x="21055" y="28738"/>
                  </a:lnTo>
                  <a:lnTo>
                    <a:pt x="22212" y="25093"/>
                  </a:lnTo>
                  <a:lnTo>
                    <a:pt x="22906" y="21334"/>
                  </a:lnTo>
                  <a:lnTo>
                    <a:pt x="23137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8762291" y="3252041"/>
              <a:ext cx="45839" cy="57626"/>
            </a:xfrm>
            <a:custGeom>
              <a:avLst/>
              <a:pathLst>
                <a:path w="45839" h="57626">
                  <a:moveTo>
                    <a:pt x="20081" y="0"/>
                  </a:moveTo>
                  <a:lnTo>
                    <a:pt x="28813" y="0"/>
                  </a:lnTo>
                  <a:lnTo>
                    <a:pt x="28813" y="13533"/>
                  </a:lnTo>
                  <a:lnTo>
                    <a:pt x="28804" y="14489"/>
                  </a:lnTo>
                  <a:lnTo>
                    <a:pt x="28778" y="15436"/>
                  </a:lnTo>
                  <a:lnTo>
                    <a:pt x="28734" y="16375"/>
                  </a:lnTo>
                  <a:lnTo>
                    <a:pt x="28673" y="17305"/>
                  </a:lnTo>
                  <a:lnTo>
                    <a:pt x="28594" y="18226"/>
                  </a:lnTo>
                  <a:lnTo>
                    <a:pt x="28498" y="19138"/>
                  </a:lnTo>
                  <a:lnTo>
                    <a:pt x="28385" y="20042"/>
                  </a:lnTo>
                  <a:lnTo>
                    <a:pt x="28254" y="20937"/>
                  </a:lnTo>
                  <a:lnTo>
                    <a:pt x="28105" y="21823"/>
                  </a:lnTo>
                  <a:lnTo>
                    <a:pt x="27940" y="22701"/>
                  </a:lnTo>
                  <a:lnTo>
                    <a:pt x="30004" y="24028"/>
                  </a:lnTo>
                  <a:lnTo>
                    <a:pt x="32008" y="25390"/>
                  </a:lnTo>
                  <a:lnTo>
                    <a:pt x="33951" y="26787"/>
                  </a:lnTo>
                  <a:lnTo>
                    <a:pt x="35833" y="28219"/>
                  </a:lnTo>
                  <a:lnTo>
                    <a:pt x="37653" y="29686"/>
                  </a:lnTo>
                  <a:lnTo>
                    <a:pt x="39412" y="31188"/>
                  </a:lnTo>
                  <a:lnTo>
                    <a:pt x="41111" y="32724"/>
                  </a:lnTo>
                  <a:lnTo>
                    <a:pt x="42748" y="34296"/>
                  </a:lnTo>
                  <a:lnTo>
                    <a:pt x="44324" y="35902"/>
                  </a:lnTo>
                  <a:lnTo>
                    <a:pt x="45839" y="37544"/>
                  </a:lnTo>
                  <a:lnTo>
                    <a:pt x="40600" y="45402"/>
                  </a:lnTo>
                  <a:lnTo>
                    <a:pt x="39356" y="43926"/>
                  </a:lnTo>
                  <a:lnTo>
                    <a:pt x="38068" y="42468"/>
                  </a:lnTo>
                  <a:lnTo>
                    <a:pt x="36736" y="41028"/>
                  </a:lnTo>
                  <a:lnTo>
                    <a:pt x="35361" y="39604"/>
                  </a:lnTo>
                  <a:lnTo>
                    <a:pt x="33942" y="38199"/>
                  </a:lnTo>
                  <a:lnTo>
                    <a:pt x="32480" y="36810"/>
                  </a:lnTo>
                  <a:lnTo>
                    <a:pt x="30974" y="35440"/>
                  </a:lnTo>
                  <a:lnTo>
                    <a:pt x="29424" y="34086"/>
                  </a:lnTo>
                  <a:lnTo>
                    <a:pt x="27830" y="32750"/>
                  </a:lnTo>
                  <a:lnTo>
                    <a:pt x="26193" y="31432"/>
                  </a:lnTo>
                  <a:lnTo>
                    <a:pt x="24984" y="34601"/>
                  </a:lnTo>
                  <a:lnTo>
                    <a:pt x="23626" y="37649"/>
                  </a:lnTo>
                  <a:lnTo>
                    <a:pt x="22120" y="40574"/>
                  </a:lnTo>
                  <a:lnTo>
                    <a:pt x="20466" y="43376"/>
                  </a:lnTo>
                  <a:lnTo>
                    <a:pt x="18663" y="46057"/>
                  </a:lnTo>
                  <a:lnTo>
                    <a:pt x="16711" y="48615"/>
                  </a:lnTo>
                  <a:lnTo>
                    <a:pt x="14611" y="51051"/>
                  </a:lnTo>
                  <a:lnTo>
                    <a:pt x="12363" y="53365"/>
                  </a:lnTo>
                  <a:lnTo>
                    <a:pt x="9966" y="55556"/>
                  </a:lnTo>
                  <a:lnTo>
                    <a:pt x="7421" y="57626"/>
                  </a:lnTo>
                  <a:lnTo>
                    <a:pt x="0" y="51514"/>
                  </a:lnTo>
                  <a:lnTo>
                    <a:pt x="3815" y="48384"/>
                  </a:lnTo>
                  <a:lnTo>
                    <a:pt x="7229" y="45105"/>
                  </a:lnTo>
                  <a:lnTo>
                    <a:pt x="10241" y="41678"/>
                  </a:lnTo>
                  <a:lnTo>
                    <a:pt x="12852" y="38103"/>
                  </a:lnTo>
                  <a:lnTo>
                    <a:pt x="15061" y="34379"/>
                  </a:lnTo>
                  <a:lnTo>
                    <a:pt x="16868" y="30506"/>
                  </a:lnTo>
                  <a:lnTo>
                    <a:pt x="18274" y="26486"/>
                  </a:lnTo>
                  <a:lnTo>
                    <a:pt x="19278" y="22317"/>
                  </a:lnTo>
                  <a:lnTo>
                    <a:pt x="19881" y="17999"/>
                  </a:lnTo>
                  <a:lnTo>
                    <a:pt x="20081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978662" y="3330832"/>
              <a:ext cx="102155" cy="55006"/>
            </a:xfrm>
            <a:custGeom>
              <a:avLst/>
              <a:pathLst>
                <a:path w="102155" h="55006">
                  <a:moveTo>
                    <a:pt x="49768" y="0"/>
                  </a:moveTo>
                  <a:lnTo>
                    <a:pt x="58935" y="2182"/>
                  </a:lnTo>
                  <a:lnTo>
                    <a:pt x="56753" y="6111"/>
                  </a:lnTo>
                  <a:lnTo>
                    <a:pt x="59957" y="11359"/>
                  </a:lnTo>
                  <a:lnTo>
                    <a:pt x="63458" y="16275"/>
                  </a:lnTo>
                  <a:lnTo>
                    <a:pt x="67256" y="20858"/>
                  </a:lnTo>
                  <a:lnTo>
                    <a:pt x="71351" y="25111"/>
                  </a:lnTo>
                  <a:lnTo>
                    <a:pt x="75743" y="29031"/>
                  </a:lnTo>
                  <a:lnTo>
                    <a:pt x="80432" y="32619"/>
                  </a:lnTo>
                  <a:lnTo>
                    <a:pt x="85417" y="35876"/>
                  </a:lnTo>
                  <a:lnTo>
                    <a:pt x="90700" y="38801"/>
                  </a:lnTo>
                  <a:lnTo>
                    <a:pt x="96279" y="41394"/>
                  </a:lnTo>
                  <a:lnTo>
                    <a:pt x="102155" y="43656"/>
                  </a:lnTo>
                  <a:lnTo>
                    <a:pt x="96916" y="53260"/>
                  </a:lnTo>
                  <a:lnTo>
                    <a:pt x="91197" y="50593"/>
                  </a:lnTo>
                  <a:lnTo>
                    <a:pt x="85740" y="47655"/>
                  </a:lnTo>
                  <a:lnTo>
                    <a:pt x="80545" y="44446"/>
                  </a:lnTo>
                  <a:lnTo>
                    <a:pt x="75612" y="40967"/>
                  </a:lnTo>
                  <a:lnTo>
                    <a:pt x="70941" y="37216"/>
                  </a:lnTo>
                  <a:lnTo>
                    <a:pt x="66532" y="33196"/>
                  </a:lnTo>
                  <a:lnTo>
                    <a:pt x="62384" y="28904"/>
                  </a:lnTo>
                  <a:lnTo>
                    <a:pt x="58499" y="24342"/>
                  </a:lnTo>
                  <a:lnTo>
                    <a:pt x="54875" y="19509"/>
                  </a:lnTo>
                  <a:lnTo>
                    <a:pt x="51514" y="14406"/>
                  </a:lnTo>
                  <a:lnTo>
                    <a:pt x="47917" y="19291"/>
                  </a:lnTo>
                  <a:lnTo>
                    <a:pt x="44110" y="23993"/>
                  </a:lnTo>
                  <a:lnTo>
                    <a:pt x="40093" y="28511"/>
                  </a:lnTo>
                  <a:lnTo>
                    <a:pt x="35867" y="32846"/>
                  </a:lnTo>
                  <a:lnTo>
                    <a:pt x="31432" y="36998"/>
                  </a:lnTo>
                  <a:lnTo>
                    <a:pt x="26787" y="40967"/>
                  </a:lnTo>
                  <a:lnTo>
                    <a:pt x="21932" y="44752"/>
                  </a:lnTo>
                  <a:lnTo>
                    <a:pt x="16868" y="48353"/>
                  </a:lnTo>
                  <a:lnTo>
                    <a:pt x="11595" y="51771"/>
                  </a:lnTo>
                  <a:lnTo>
                    <a:pt x="6111" y="55006"/>
                  </a:lnTo>
                  <a:lnTo>
                    <a:pt x="0" y="48021"/>
                  </a:lnTo>
                  <a:lnTo>
                    <a:pt x="3837" y="45677"/>
                  </a:lnTo>
                  <a:lnTo>
                    <a:pt x="7491" y="43359"/>
                  </a:lnTo>
                  <a:lnTo>
                    <a:pt x="10962" y="41067"/>
                  </a:lnTo>
                  <a:lnTo>
                    <a:pt x="14249" y="38801"/>
                  </a:lnTo>
                  <a:lnTo>
                    <a:pt x="17353" y="36562"/>
                  </a:lnTo>
                  <a:lnTo>
                    <a:pt x="20273" y="34348"/>
                  </a:lnTo>
                  <a:lnTo>
                    <a:pt x="23011" y="32161"/>
                  </a:lnTo>
                  <a:lnTo>
                    <a:pt x="25565" y="30000"/>
                  </a:lnTo>
                  <a:lnTo>
                    <a:pt x="27935" y="27865"/>
                  </a:lnTo>
                  <a:lnTo>
                    <a:pt x="30122" y="25757"/>
                  </a:lnTo>
                  <a:lnTo>
                    <a:pt x="32205" y="23613"/>
                  </a:lnTo>
                  <a:lnTo>
                    <a:pt x="34261" y="21374"/>
                  </a:lnTo>
                  <a:lnTo>
                    <a:pt x="36291" y="19038"/>
                  </a:lnTo>
                  <a:lnTo>
                    <a:pt x="38295" y="16606"/>
                  </a:lnTo>
                  <a:lnTo>
                    <a:pt x="40272" y="14079"/>
                  </a:lnTo>
                  <a:lnTo>
                    <a:pt x="42224" y="11455"/>
                  </a:lnTo>
                  <a:lnTo>
                    <a:pt x="44149" y="8735"/>
                  </a:lnTo>
                  <a:lnTo>
                    <a:pt x="46048" y="5919"/>
                  </a:lnTo>
                  <a:lnTo>
                    <a:pt x="47921" y="3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8024937" y="3367940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8089549" y="3330832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8115306" y="3330832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8201309" y="3334324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09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8228812" y="3343929"/>
              <a:ext cx="65047" cy="87312"/>
            </a:xfrm>
            <a:custGeom>
              <a:avLst/>
              <a:pathLst>
                <a:path w="65047" h="87312">
                  <a:moveTo>
                    <a:pt x="0" y="9604"/>
                  </a:moveTo>
                  <a:lnTo>
                    <a:pt x="21391" y="9604"/>
                  </a:lnTo>
                  <a:lnTo>
                    <a:pt x="21815" y="8643"/>
                  </a:lnTo>
                  <a:lnTo>
                    <a:pt x="22212" y="7683"/>
                  </a:lnTo>
                  <a:lnTo>
                    <a:pt x="22583" y="6723"/>
                  </a:lnTo>
                  <a:lnTo>
                    <a:pt x="22928" y="5762"/>
                  </a:lnTo>
                  <a:lnTo>
                    <a:pt x="23246" y="4802"/>
                  </a:lnTo>
                  <a:lnTo>
                    <a:pt x="23539" y="3841"/>
                  </a:lnTo>
                  <a:lnTo>
                    <a:pt x="23805" y="2881"/>
                  </a:lnTo>
                  <a:lnTo>
                    <a:pt x="24045" y="1920"/>
                  </a:lnTo>
                  <a:lnTo>
                    <a:pt x="24259" y="960"/>
                  </a:lnTo>
                  <a:lnTo>
                    <a:pt x="24447" y="0"/>
                  </a:lnTo>
                  <a:lnTo>
                    <a:pt x="32742" y="2182"/>
                  </a:lnTo>
                  <a:lnTo>
                    <a:pt x="30122" y="9604"/>
                  </a:lnTo>
                  <a:lnTo>
                    <a:pt x="65047" y="9604"/>
                  </a:lnTo>
                  <a:lnTo>
                    <a:pt x="65047" y="51950"/>
                  </a:lnTo>
                  <a:lnTo>
                    <a:pt x="37980" y="51950"/>
                  </a:lnTo>
                  <a:lnTo>
                    <a:pt x="37980" y="75961"/>
                  </a:lnTo>
                  <a:lnTo>
                    <a:pt x="37959" y="77230"/>
                  </a:lnTo>
                  <a:lnTo>
                    <a:pt x="37893" y="78415"/>
                  </a:lnTo>
                  <a:lnTo>
                    <a:pt x="37784" y="79517"/>
                  </a:lnTo>
                  <a:lnTo>
                    <a:pt x="37631" y="80537"/>
                  </a:lnTo>
                  <a:lnTo>
                    <a:pt x="37435" y="81473"/>
                  </a:lnTo>
                  <a:lnTo>
                    <a:pt x="37195" y="82326"/>
                  </a:lnTo>
                  <a:lnTo>
                    <a:pt x="36911" y="83097"/>
                  </a:lnTo>
                  <a:lnTo>
                    <a:pt x="36583" y="83785"/>
                  </a:lnTo>
                  <a:lnTo>
                    <a:pt x="36212" y="84389"/>
                  </a:lnTo>
                  <a:lnTo>
                    <a:pt x="35798" y="84911"/>
                  </a:lnTo>
                  <a:lnTo>
                    <a:pt x="35326" y="85367"/>
                  </a:lnTo>
                  <a:lnTo>
                    <a:pt x="34785" y="85775"/>
                  </a:lnTo>
                  <a:lnTo>
                    <a:pt x="34174" y="86135"/>
                  </a:lnTo>
                  <a:lnTo>
                    <a:pt x="33493" y="86448"/>
                  </a:lnTo>
                  <a:lnTo>
                    <a:pt x="32742" y="86712"/>
                  </a:lnTo>
                  <a:lnTo>
                    <a:pt x="31921" y="86928"/>
                  </a:lnTo>
                  <a:lnTo>
                    <a:pt x="31030" y="87096"/>
                  </a:lnTo>
                  <a:lnTo>
                    <a:pt x="30070" y="87216"/>
                  </a:lnTo>
                  <a:lnTo>
                    <a:pt x="29040" y="87288"/>
                  </a:lnTo>
                  <a:lnTo>
                    <a:pt x="27940" y="87312"/>
                  </a:lnTo>
                  <a:lnTo>
                    <a:pt x="26551" y="87295"/>
                  </a:lnTo>
                  <a:lnTo>
                    <a:pt x="25180" y="87242"/>
                  </a:lnTo>
                  <a:lnTo>
                    <a:pt x="23827" y="87155"/>
                  </a:lnTo>
                  <a:lnTo>
                    <a:pt x="22491" y="87033"/>
                  </a:lnTo>
                  <a:lnTo>
                    <a:pt x="21173" y="86875"/>
                  </a:lnTo>
                  <a:lnTo>
                    <a:pt x="19872" y="86683"/>
                  </a:lnTo>
                  <a:lnTo>
                    <a:pt x="18588" y="86456"/>
                  </a:lnTo>
                  <a:lnTo>
                    <a:pt x="17322" y="86194"/>
                  </a:lnTo>
                  <a:lnTo>
                    <a:pt x="16074" y="85898"/>
                  </a:lnTo>
                  <a:lnTo>
                    <a:pt x="14843" y="85566"/>
                  </a:lnTo>
                  <a:lnTo>
                    <a:pt x="13096" y="76835"/>
                  </a:lnTo>
                  <a:lnTo>
                    <a:pt x="14410" y="77249"/>
                  </a:lnTo>
                  <a:lnTo>
                    <a:pt x="15733" y="77620"/>
                  </a:lnTo>
                  <a:lnTo>
                    <a:pt x="17065" y="77948"/>
                  </a:lnTo>
                  <a:lnTo>
                    <a:pt x="18405" y="78232"/>
                  </a:lnTo>
                  <a:lnTo>
                    <a:pt x="19754" y="78472"/>
                  </a:lnTo>
                  <a:lnTo>
                    <a:pt x="21112" y="78668"/>
                  </a:lnTo>
                  <a:lnTo>
                    <a:pt x="22478" y="78821"/>
                  </a:lnTo>
                  <a:lnTo>
                    <a:pt x="23853" y="78930"/>
                  </a:lnTo>
                  <a:lnTo>
                    <a:pt x="25237" y="78995"/>
                  </a:lnTo>
                  <a:lnTo>
                    <a:pt x="26630" y="79017"/>
                  </a:lnTo>
                  <a:lnTo>
                    <a:pt x="27127" y="78965"/>
                  </a:lnTo>
                  <a:lnTo>
                    <a:pt x="27573" y="78808"/>
                  </a:lnTo>
                  <a:lnTo>
                    <a:pt x="27966" y="78546"/>
                  </a:lnTo>
                  <a:lnTo>
                    <a:pt x="28306" y="78179"/>
                  </a:lnTo>
                  <a:lnTo>
                    <a:pt x="28594" y="77708"/>
                  </a:lnTo>
                  <a:lnTo>
                    <a:pt x="28830" y="77131"/>
                  </a:lnTo>
                  <a:lnTo>
                    <a:pt x="29013" y="76450"/>
                  </a:lnTo>
                  <a:lnTo>
                    <a:pt x="29144" y="75665"/>
                  </a:lnTo>
                  <a:lnTo>
                    <a:pt x="29223" y="74774"/>
                  </a:lnTo>
                  <a:lnTo>
                    <a:pt x="29249" y="73779"/>
                  </a:lnTo>
                  <a:lnTo>
                    <a:pt x="29249" y="51950"/>
                  </a:lnTo>
                  <a:lnTo>
                    <a:pt x="0" y="519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8236670" y="3361391"/>
              <a:ext cx="48895" cy="9167"/>
            </a:xfrm>
            <a:custGeom>
              <a:avLst/>
              <a:pathLst>
                <a:path w="48895" h="9167">
                  <a:moveTo>
                    <a:pt x="0" y="9167"/>
                  </a:moveTo>
                  <a:lnTo>
                    <a:pt x="48895" y="916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8236670" y="3377981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8218771" y="3398936"/>
              <a:ext cx="27503" cy="30122"/>
            </a:xfrm>
            <a:custGeom>
              <a:avLst/>
              <a:pathLst>
                <a:path w="27503" h="30122">
                  <a:moveTo>
                    <a:pt x="20518" y="0"/>
                  </a:moveTo>
                  <a:lnTo>
                    <a:pt x="27503" y="4802"/>
                  </a:lnTo>
                  <a:lnTo>
                    <a:pt x="25639" y="7962"/>
                  </a:lnTo>
                  <a:lnTo>
                    <a:pt x="23714" y="10983"/>
                  </a:lnTo>
                  <a:lnTo>
                    <a:pt x="21727" y="13865"/>
                  </a:lnTo>
                  <a:lnTo>
                    <a:pt x="19680" y="16606"/>
                  </a:lnTo>
                  <a:lnTo>
                    <a:pt x="17571" y="19208"/>
                  </a:lnTo>
                  <a:lnTo>
                    <a:pt x="15401" y="21670"/>
                  </a:lnTo>
                  <a:lnTo>
                    <a:pt x="13171" y="23993"/>
                  </a:lnTo>
                  <a:lnTo>
                    <a:pt x="10879" y="26176"/>
                  </a:lnTo>
                  <a:lnTo>
                    <a:pt x="8526" y="28219"/>
                  </a:lnTo>
                  <a:lnTo>
                    <a:pt x="6111" y="30122"/>
                  </a:lnTo>
                  <a:lnTo>
                    <a:pt x="0" y="23574"/>
                  </a:lnTo>
                  <a:lnTo>
                    <a:pt x="2562" y="21374"/>
                  </a:lnTo>
                  <a:lnTo>
                    <a:pt x="5011" y="19138"/>
                  </a:lnTo>
                  <a:lnTo>
                    <a:pt x="7347" y="16868"/>
                  </a:lnTo>
                  <a:lnTo>
                    <a:pt x="9569" y="14563"/>
                  </a:lnTo>
                  <a:lnTo>
                    <a:pt x="11678" y="12223"/>
                  </a:lnTo>
                  <a:lnTo>
                    <a:pt x="13673" y="9848"/>
                  </a:lnTo>
                  <a:lnTo>
                    <a:pt x="15554" y="7439"/>
                  </a:lnTo>
                  <a:lnTo>
                    <a:pt x="17322" y="4994"/>
                  </a:lnTo>
                  <a:lnTo>
                    <a:pt x="18977" y="2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8275088" y="3401118"/>
              <a:ext cx="27066" cy="25320"/>
            </a:xfrm>
            <a:custGeom>
              <a:avLst/>
              <a:pathLst>
                <a:path w="27066" h="25320">
                  <a:moveTo>
                    <a:pt x="7421" y="0"/>
                  </a:moveTo>
                  <a:lnTo>
                    <a:pt x="9425" y="1606"/>
                  </a:lnTo>
                  <a:lnTo>
                    <a:pt x="11420" y="3282"/>
                  </a:lnTo>
                  <a:lnTo>
                    <a:pt x="13406" y="5029"/>
                  </a:lnTo>
                  <a:lnTo>
                    <a:pt x="15384" y="6845"/>
                  </a:lnTo>
                  <a:lnTo>
                    <a:pt x="17353" y="8731"/>
                  </a:lnTo>
                  <a:lnTo>
                    <a:pt x="19313" y="10687"/>
                  </a:lnTo>
                  <a:lnTo>
                    <a:pt x="21264" y="12712"/>
                  </a:lnTo>
                  <a:lnTo>
                    <a:pt x="23207" y="14808"/>
                  </a:lnTo>
                  <a:lnTo>
                    <a:pt x="25141" y="16973"/>
                  </a:lnTo>
                  <a:lnTo>
                    <a:pt x="27066" y="19208"/>
                  </a:lnTo>
                  <a:lnTo>
                    <a:pt x="19208" y="25320"/>
                  </a:lnTo>
                  <a:lnTo>
                    <a:pt x="17523" y="23229"/>
                  </a:lnTo>
                  <a:lnTo>
                    <a:pt x="15786" y="21147"/>
                  </a:lnTo>
                  <a:lnTo>
                    <a:pt x="13996" y="19073"/>
                  </a:lnTo>
                  <a:lnTo>
                    <a:pt x="12153" y="17008"/>
                  </a:lnTo>
                  <a:lnTo>
                    <a:pt x="10259" y="14952"/>
                  </a:lnTo>
                  <a:lnTo>
                    <a:pt x="8312" y="12904"/>
                  </a:lnTo>
                  <a:lnTo>
                    <a:pt x="6312" y="10866"/>
                  </a:lnTo>
                  <a:lnTo>
                    <a:pt x="4260" y="8836"/>
                  </a:lnTo>
                  <a:lnTo>
                    <a:pt x="2156" y="681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8315251" y="3330395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8346247" y="3372305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8346247" y="3390641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8427011" y="333083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8433560" y="335658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8442291" y="336444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8446657" y="3367940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8485074" y="3395880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8536152" y="3335198"/>
              <a:ext cx="51950" cy="95170"/>
            </a:xfrm>
            <a:custGeom>
              <a:avLst/>
              <a:pathLst>
                <a:path w="51950" h="95170">
                  <a:moveTo>
                    <a:pt x="6111" y="0"/>
                  </a:moveTo>
                  <a:lnTo>
                    <a:pt x="46712" y="0"/>
                  </a:lnTo>
                  <a:lnTo>
                    <a:pt x="46712" y="18772"/>
                  </a:lnTo>
                  <a:lnTo>
                    <a:pt x="51950" y="18772"/>
                  </a:lnTo>
                  <a:lnTo>
                    <a:pt x="51950" y="26630"/>
                  </a:lnTo>
                  <a:lnTo>
                    <a:pt x="46712" y="26630"/>
                  </a:lnTo>
                  <a:lnTo>
                    <a:pt x="46712" y="45839"/>
                  </a:lnTo>
                  <a:lnTo>
                    <a:pt x="21391" y="45839"/>
                  </a:lnTo>
                  <a:lnTo>
                    <a:pt x="21120" y="46878"/>
                  </a:lnTo>
                  <a:lnTo>
                    <a:pt x="20832" y="47899"/>
                  </a:lnTo>
                  <a:lnTo>
                    <a:pt x="20527" y="48903"/>
                  </a:lnTo>
                  <a:lnTo>
                    <a:pt x="20204" y="49890"/>
                  </a:lnTo>
                  <a:lnTo>
                    <a:pt x="19863" y="50859"/>
                  </a:lnTo>
                  <a:lnTo>
                    <a:pt x="19505" y="51811"/>
                  </a:lnTo>
                  <a:lnTo>
                    <a:pt x="19130" y="52745"/>
                  </a:lnTo>
                  <a:lnTo>
                    <a:pt x="18737" y="53662"/>
                  </a:lnTo>
                  <a:lnTo>
                    <a:pt x="18326" y="54561"/>
                  </a:lnTo>
                  <a:lnTo>
                    <a:pt x="17899" y="55443"/>
                  </a:lnTo>
                  <a:lnTo>
                    <a:pt x="47148" y="55443"/>
                  </a:lnTo>
                  <a:lnTo>
                    <a:pt x="47148" y="94734"/>
                  </a:lnTo>
                  <a:lnTo>
                    <a:pt x="38854" y="94734"/>
                  </a:lnTo>
                  <a:lnTo>
                    <a:pt x="38854" y="89058"/>
                  </a:lnTo>
                  <a:lnTo>
                    <a:pt x="20081" y="89058"/>
                  </a:lnTo>
                  <a:lnTo>
                    <a:pt x="20081" y="95170"/>
                  </a:lnTo>
                  <a:lnTo>
                    <a:pt x="11787" y="95170"/>
                  </a:lnTo>
                  <a:lnTo>
                    <a:pt x="11787" y="65484"/>
                  </a:lnTo>
                  <a:lnTo>
                    <a:pt x="11341" y="66178"/>
                  </a:lnTo>
                  <a:lnTo>
                    <a:pt x="10879" y="66863"/>
                  </a:lnTo>
                  <a:lnTo>
                    <a:pt x="10398" y="67540"/>
                  </a:lnTo>
                  <a:lnTo>
                    <a:pt x="9901" y="68208"/>
                  </a:lnTo>
                  <a:lnTo>
                    <a:pt x="9386" y="68867"/>
                  </a:lnTo>
                  <a:lnTo>
                    <a:pt x="8853" y="69518"/>
                  </a:lnTo>
                  <a:lnTo>
                    <a:pt x="8303" y="70159"/>
                  </a:lnTo>
                  <a:lnTo>
                    <a:pt x="7735" y="70792"/>
                  </a:lnTo>
                  <a:lnTo>
                    <a:pt x="7150" y="71417"/>
                  </a:lnTo>
                  <a:lnTo>
                    <a:pt x="6548" y="72032"/>
                  </a:lnTo>
                  <a:lnTo>
                    <a:pt x="0" y="65047"/>
                  </a:lnTo>
                  <a:lnTo>
                    <a:pt x="1536" y="63362"/>
                  </a:lnTo>
                  <a:lnTo>
                    <a:pt x="3003" y="61625"/>
                  </a:lnTo>
                  <a:lnTo>
                    <a:pt x="4400" y="59835"/>
                  </a:lnTo>
                  <a:lnTo>
                    <a:pt x="5727" y="57992"/>
                  </a:lnTo>
                  <a:lnTo>
                    <a:pt x="6984" y="56098"/>
                  </a:lnTo>
                  <a:lnTo>
                    <a:pt x="8172" y="54151"/>
                  </a:lnTo>
                  <a:lnTo>
                    <a:pt x="9290" y="52151"/>
                  </a:lnTo>
                  <a:lnTo>
                    <a:pt x="10337" y="50099"/>
                  </a:lnTo>
                  <a:lnTo>
                    <a:pt x="11315" y="47995"/>
                  </a:lnTo>
                  <a:lnTo>
                    <a:pt x="12223" y="45839"/>
                  </a:lnTo>
                  <a:lnTo>
                    <a:pt x="4365" y="45839"/>
                  </a:lnTo>
                  <a:lnTo>
                    <a:pt x="4365" y="37980"/>
                  </a:lnTo>
                  <a:lnTo>
                    <a:pt x="14843" y="37980"/>
                  </a:lnTo>
                  <a:lnTo>
                    <a:pt x="15100" y="36924"/>
                  </a:lnTo>
                  <a:lnTo>
                    <a:pt x="15349" y="35850"/>
                  </a:lnTo>
                  <a:lnTo>
                    <a:pt x="15589" y="34759"/>
                  </a:lnTo>
                  <a:lnTo>
                    <a:pt x="15821" y="33650"/>
                  </a:lnTo>
                  <a:lnTo>
                    <a:pt x="16043" y="32523"/>
                  </a:lnTo>
                  <a:lnTo>
                    <a:pt x="16257" y="31380"/>
                  </a:lnTo>
                  <a:lnTo>
                    <a:pt x="16462" y="30218"/>
                  </a:lnTo>
                  <a:lnTo>
                    <a:pt x="16659" y="29040"/>
                  </a:lnTo>
                  <a:lnTo>
                    <a:pt x="16846" y="27843"/>
                  </a:lnTo>
                  <a:lnTo>
                    <a:pt x="17025" y="26630"/>
                  </a:lnTo>
                  <a:lnTo>
                    <a:pt x="1746" y="26630"/>
                  </a:lnTo>
                  <a:lnTo>
                    <a:pt x="1746" y="18772"/>
                  </a:lnTo>
                  <a:lnTo>
                    <a:pt x="17462" y="18772"/>
                  </a:lnTo>
                  <a:lnTo>
                    <a:pt x="18335" y="7858"/>
                  </a:lnTo>
                  <a:lnTo>
                    <a:pt x="6111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8561909" y="3343056"/>
              <a:ext cx="12223" cy="10914"/>
            </a:xfrm>
            <a:custGeom>
              <a:avLst/>
              <a:pathLst>
                <a:path w="12223" h="10914">
                  <a:moveTo>
                    <a:pt x="436" y="0"/>
                  </a:moveTo>
                  <a:lnTo>
                    <a:pt x="432" y="1130"/>
                  </a:lnTo>
                  <a:lnTo>
                    <a:pt x="419" y="2252"/>
                  </a:lnTo>
                  <a:lnTo>
                    <a:pt x="397" y="3365"/>
                  </a:lnTo>
                  <a:lnTo>
                    <a:pt x="366" y="4470"/>
                  </a:lnTo>
                  <a:lnTo>
                    <a:pt x="327" y="5566"/>
                  </a:lnTo>
                  <a:lnTo>
                    <a:pt x="279" y="6653"/>
                  </a:lnTo>
                  <a:lnTo>
                    <a:pt x="222" y="7731"/>
                  </a:lnTo>
                  <a:lnTo>
                    <a:pt x="157" y="8801"/>
                  </a:lnTo>
                  <a:lnTo>
                    <a:pt x="82" y="9861"/>
                  </a:lnTo>
                  <a:lnTo>
                    <a:pt x="0" y="10914"/>
                  </a:lnTo>
                  <a:lnTo>
                    <a:pt x="12223" y="10914"/>
                  </a:lnTo>
                  <a:lnTo>
                    <a:pt x="1222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8559726" y="3361828"/>
              <a:ext cx="14406" cy="11350"/>
            </a:xfrm>
            <a:custGeom>
              <a:avLst/>
              <a:pathLst>
                <a:path w="14406" h="11350">
                  <a:moveTo>
                    <a:pt x="1309" y="0"/>
                  </a:moveTo>
                  <a:lnTo>
                    <a:pt x="1218" y="1213"/>
                  </a:lnTo>
                  <a:lnTo>
                    <a:pt x="1117" y="2409"/>
                  </a:lnTo>
                  <a:lnTo>
                    <a:pt x="1008" y="3588"/>
                  </a:lnTo>
                  <a:lnTo>
                    <a:pt x="890" y="4749"/>
                  </a:lnTo>
                  <a:lnTo>
                    <a:pt x="763" y="5893"/>
                  </a:lnTo>
                  <a:lnTo>
                    <a:pt x="628" y="7019"/>
                  </a:lnTo>
                  <a:lnTo>
                    <a:pt x="484" y="8128"/>
                  </a:lnTo>
                  <a:lnTo>
                    <a:pt x="331" y="9220"/>
                  </a:lnTo>
                  <a:lnTo>
                    <a:pt x="170" y="10294"/>
                  </a:lnTo>
                  <a:lnTo>
                    <a:pt x="0" y="11350"/>
                  </a:lnTo>
                  <a:lnTo>
                    <a:pt x="14406" y="11350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8556234" y="3398499"/>
              <a:ext cx="18772" cy="17899"/>
            </a:xfrm>
            <a:custGeom>
              <a:avLst/>
              <a:pathLst>
                <a:path w="18772" h="17899">
                  <a:moveTo>
                    <a:pt x="0" y="17899"/>
                  </a:moveTo>
                  <a:lnTo>
                    <a:pt x="18772" y="17899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8589413" y="3330832"/>
              <a:ext cx="48458" cy="100409"/>
            </a:xfrm>
            <a:custGeom>
              <a:avLst/>
              <a:pathLst>
                <a:path w="48458" h="100409">
                  <a:moveTo>
                    <a:pt x="32742" y="0"/>
                  </a:moveTo>
                  <a:lnTo>
                    <a:pt x="41909" y="2619"/>
                  </a:lnTo>
                  <a:lnTo>
                    <a:pt x="41124" y="4518"/>
                  </a:lnTo>
                  <a:lnTo>
                    <a:pt x="40338" y="6373"/>
                  </a:lnTo>
                  <a:lnTo>
                    <a:pt x="39552" y="8185"/>
                  </a:lnTo>
                  <a:lnTo>
                    <a:pt x="38766" y="9953"/>
                  </a:lnTo>
                  <a:lnTo>
                    <a:pt x="37980" y="11678"/>
                  </a:lnTo>
                  <a:lnTo>
                    <a:pt x="37195" y="13358"/>
                  </a:lnTo>
                  <a:lnTo>
                    <a:pt x="36409" y="14995"/>
                  </a:lnTo>
                  <a:lnTo>
                    <a:pt x="35623" y="16589"/>
                  </a:lnTo>
                  <a:lnTo>
                    <a:pt x="34837" y="18139"/>
                  </a:lnTo>
                  <a:lnTo>
                    <a:pt x="34051" y="19645"/>
                  </a:lnTo>
                  <a:lnTo>
                    <a:pt x="47585" y="19645"/>
                  </a:lnTo>
                  <a:lnTo>
                    <a:pt x="47585" y="27939"/>
                  </a:lnTo>
                  <a:lnTo>
                    <a:pt x="28376" y="27939"/>
                  </a:lnTo>
                  <a:lnTo>
                    <a:pt x="28376" y="43219"/>
                  </a:lnTo>
                  <a:lnTo>
                    <a:pt x="45402" y="43219"/>
                  </a:lnTo>
                  <a:lnTo>
                    <a:pt x="45402" y="51514"/>
                  </a:lnTo>
                  <a:lnTo>
                    <a:pt x="28376" y="51514"/>
                  </a:lnTo>
                  <a:lnTo>
                    <a:pt x="28376" y="66794"/>
                  </a:lnTo>
                  <a:lnTo>
                    <a:pt x="48458" y="66794"/>
                  </a:lnTo>
                  <a:lnTo>
                    <a:pt x="48458" y="75088"/>
                  </a:lnTo>
                  <a:lnTo>
                    <a:pt x="28376" y="75088"/>
                  </a:lnTo>
                  <a:lnTo>
                    <a:pt x="28376" y="100409"/>
                  </a:lnTo>
                  <a:lnTo>
                    <a:pt x="19645" y="100409"/>
                  </a:lnTo>
                  <a:lnTo>
                    <a:pt x="19645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19645" y="66794"/>
                  </a:lnTo>
                  <a:lnTo>
                    <a:pt x="19645" y="51514"/>
                  </a:lnTo>
                  <a:lnTo>
                    <a:pt x="3055" y="51514"/>
                  </a:lnTo>
                  <a:lnTo>
                    <a:pt x="3055" y="43219"/>
                  </a:lnTo>
                  <a:lnTo>
                    <a:pt x="19645" y="43219"/>
                  </a:lnTo>
                  <a:lnTo>
                    <a:pt x="19645" y="27939"/>
                  </a:lnTo>
                  <a:lnTo>
                    <a:pt x="873" y="27939"/>
                  </a:lnTo>
                  <a:lnTo>
                    <a:pt x="873" y="19645"/>
                  </a:lnTo>
                  <a:lnTo>
                    <a:pt x="24884" y="19645"/>
                  </a:lnTo>
                  <a:lnTo>
                    <a:pt x="25748" y="17798"/>
                  </a:lnTo>
                  <a:lnTo>
                    <a:pt x="26595" y="15925"/>
                  </a:lnTo>
                  <a:lnTo>
                    <a:pt x="27424" y="14026"/>
                  </a:lnTo>
                  <a:lnTo>
                    <a:pt x="28236" y="12101"/>
                  </a:lnTo>
                  <a:lnTo>
                    <a:pt x="29031" y="10150"/>
                  </a:lnTo>
                  <a:lnTo>
                    <a:pt x="29808" y="8172"/>
                  </a:lnTo>
                  <a:lnTo>
                    <a:pt x="30568" y="6168"/>
                  </a:lnTo>
                  <a:lnTo>
                    <a:pt x="31310" y="4138"/>
                  </a:lnTo>
                  <a:lnTo>
                    <a:pt x="32034" y="2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8593778" y="3331268"/>
              <a:ext cx="14843" cy="17025"/>
            </a:xfrm>
            <a:custGeom>
              <a:avLst/>
              <a:pathLst>
                <a:path w="14843" h="17025">
                  <a:moveTo>
                    <a:pt x="7421" y="0"/>
                  </a:moveTo>
                  <a:lnTo>
                    <a:pt x="8281" y="1235"/>
                  </a:lnTo>
                  <a:lnTo>
                    <a:pt x="9115" y="2497"/>
                  </a:lnTo>
                  <a:lnTo>
                    <a:pt x="9923" y="3784"/>
                  </a:lnTo>
                  <a:lnTo>
                    <a:pt x="10704" y="5099"/>
                  </a:lnTo>
                  <a:lnTo>
                    <a:pt x="11459" y="6439"/>
                  </a:lnTo>
                  <a:lnTo>
                    <a:pt x="12188" y="7805"/>
                  </a:lnTo>
                  <a:lnTo>
                    <a:pt x="12891" y="9198"/>
                  </a:lnTo>
                  <a:lnTo>
                    <a:pt x="13568" y="10617"/>
                  </a:lnTo>
                  <a:lnTo>
                    <a:pt x="14218" y="12062"/>
                  </a:lnTo>
                  <a:lnTo>
                    <a:pt x="14843" y="13533"/>
                  </a:lnTo>
                  <a:lnTo>
                    <a:pt x="6984" y="17025"/>
                  </a:lnTo>
                  <a:lnTo>
                    <a:pt x="6443" y="15476"/>
                  </a:lnTo>
                  <a:lnTo>
                    <a:pt x="5867" y="13970"/>
                  </a:lnTo>
                  <a:lnTo>
                    <a:pt x="5256" y="12507"/>
                  </a:lnTo>
                  <a:lnTo>
                    <a:pt x="4610" y="11088"/>
                  </a:lnTo>
                  <a:lnTo>
                    <a:pt x="3929" y="9713"/>
                  </a:lnTo>
                  <a:lnTo>
                    <a:pt x="3213" y="8382"/>
                  </a:lnTo>
                  <a:lnTo>
                    <a:pt x="2462" y="7094"/>
                  </a:lnTo>
                  <a:lnTo>
                    <a:pt x="1676" y="5849"/>
                  </a:lnTo>
                  <a:lnTo>
                    <a:pt x="855" y="464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8690695" y="333126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8705102" y="337448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8653151" y="333083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8661009" y="335353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8661009" y="338714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8765347" y="3331705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8760982" y="335877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8761855" y="3385402"/>
              <a:ext cx="27940" cy="45402"/>
            </a:xfrm>
            <a:custGeom>
              <a:avLst/>
              <a:pathLst>
                <a:path w="27940" h="45402">
                  <a:moveTo>
                    <a:pt x="20518" y="0"/>
                  </a:moveTo>
                  <a:lnTo>
                    <a:pt x="27940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8786302" y="3330832"/>
              <a:ext cx="35798" cy="50204"/>
            </a:xfrm>
            <a:custGeom>
              <a:avLst/>
              <a:pathLst>
                <a:path w="35798" h="50204">
                  <a:moveTo>
                    <a:pt x="4365" y="9604"/>
                  </a:moveTo>
                  <a:lnTo>
                    <a:pt x="16589" y="9604"/>
                  </a:lnTo>
                  <a:lnTo>
                    <a:pt x="16589" y="0"/>
                  </a:lnTo>
                  <a:lnTo>
                    <a:pt x="24447" y="0"/>
                  </a:lnTo>
                  <a:lnTo>
                    <a:pt x="24447" y="9604"/>
                  </a:lnTo>
                  <a:lnTo>
                    <a:pt x="34051" y="9604"/>
                  </a:lnTo>
                  <a:lnTo>
                    <a:pt x="34051" y="17025"/>
                  </a:lnTo>
                  <a:lnTo>
                    <a:pt x="23574" y="17025"/>
                  </a:lnTo>
                  <a:lnTo>
                    <a:pt x="23570" y="17803"/>
                  </a:lnTo>
                  <a:lnTo>
                    <a:pt x="23556" y="18562"/>
                  </a:lnTo>
                  <a:lnTo>
                    <a:pt x="23535" y="19304"/>
                  </a:lnTo>
                  <a:lnTo>
                    <a:pt x="23504" y="20029"/>
                  </a:lnTo>
                  <a:lnTo>
                    <a:pt x="23465" y="20736"/>
                  </a:lnTo>
                  <a:lnTo>
                    <a:pt x="23417" y="21426"/>
                  </a:lnTo>
                  <a:lnTo>
                    <a:pt x="23360" y="22098"/>
                  </a:lnTo>
                  <a:lnTo>
                    <a:pt x="23294" y="22753"/>
                  </a:lnTo>
                  <a:lnTo>
                    <a:pt x="23220" y="23391"/>
                  </a:lnTo>
                  <a:lnTo>
                    <a:pt x="23137" y="24010"/>
                  </a:lnTo>
                  <a:lnTo>
                    <a:pt x="35798" y="24010"/>
                  </a:lnTo>
                  <a:lnTo>
                    <a:pt x="35798" y="31432"/>
                  </a:lnTo>
                  <a:lnTo>
                    <a:pt x="20955" y="31432"/>
                  </a:lnTo>
                  <a:lnTo>
                    <a:pt x="20518" y="32305"/>
                  </a:lnTo>
                  <a:lnTo>
                    <a:pt x="21815" y="33104"/>
                  </a:lnTo>
                  <a:lnTo>
                    <a:pt x="23085" y="33929"/>
                  </a:lnTo>
                  <a:lnTo>
                    <a:pt x="24329" y="34780"/>
                  </a:lnTo>
                  <a:lnTo>
                    <a:pt x="25547" y="35658"/>
                  </a:lnTo>
                  <a:lnTo>
                    <a:pt x="26739" y="36562"/>
                  </a:lnTo>
                  <a:lnTo>
                    <a:pt x="27905" y="37491"/>
                  </a:lnTo>
                  <a:lnTo>
                    <a:pt x="29044" y="38448"/>
                  </a:lnTo>
                  <a:lnTo>
                    <a:pt x="30157" y="39430"/>
                  </a:lnTo>
                  <a:lnTo>
                    <a:pt x="31244" y="40438"/>
                  </a:lnTo>
                  <a:lnTo>
                    <a:pt x="32305" y="41473"/>
                  </a:lnTo>
                  <a:lnTo>
                    <a:pt x="27066" y="48021"/>
                  </a:lnTo>
                  <a:lnTo>
                    <a:pt x="26106" y="46987"/>
                  </a:lnTo>
                  <a:lnTo>
                    <a:pt x="25146" y="45978"/>
                  </a:lnTo>
                  <a:lnTo>
                    <a:pt x="24185" y="44996"/>
                  </a:lnTo>
                  <a:lnTo>
                    <a:pt x="23225" y="44040"/>
                  </a:lnTo>
                  <a:lnTo>
                    <a:pt x="22264" y="43110"/>
                  </a:lnTo>
                  <a:lnTo>
                    <a:pt x="21304" y="42206"/>
                  </a:lnTo>
                  <a:lnTo>
                    <a:pt x="20343" y="41329"/>
                  </a:lnTo>
                  <a:lnTo>
                    <a:pt x="19383" y="40478"/>
                  </a:lnTo>
                  <a:lnTo>
                    <a:pt x="18422" y="39652"/>
                  </a:lnTo>
                  <a:lnTo>
                    <a:pt x="17462" y="38854"/>
                  </a:lnTo>
                  <a:lnTo>
                    <a:pt x="16462" y="40224"/>
                  </a:lnTo>
                  <a:lnTo>
                    <a:pt x="15384" y="41543"/>
                  </a:lnTo>
                  <a:lnTo>
                    <a:pt x="14227" y="42809"/>
                  </a:lnTo>
                  <a:lnTo>
                    <a:pt x="12992" y="44022"/>
                  </a:lnTo>
                  <a:lnTo>
                    <a:pt x="11678" y="45184"/>
                  </a:lnTo>
                  <a:lnTo>
                    <a:pt x="10285" y="46293"/>
                  </a:lnTo>
                  <a:lnTo>
                    <a:pt x="8814" y="47349"/>
                  </a:lnTo>
                  <a:lnTo>
                    <a:pt x="7264" y="48353"/>
                  </a:lnTo>
                  <a:lnTo>
                    <a:pt x="5636" y="49305"/>
                  </a:lnTo>
                  <a:lnTo>
                    <a:pt x="3929" y="50204"/>
                  </a:lnTo>
                  <a:lnTo>
                    <a:pt x="0" y="43656"/>
                  </a:lnTo>
                  <a:lnTo>
                    <a:pt x="1615" y="42748"/>
                  </a:lnTo>
                  <a:lnTo>
                    <a:pt x="3143" y="41770"/>
                  </a:lnTo>
                  <a:lnTo>
                    <a:pt x="4583" y="40722"/>
                  </a:lnTo>
                  <a:lnTo>
                    <a:pt x="5937" y="39604"/>
                  </a:lnTo>
                  <a:lnTo>
                    <a:pt x="7203" y="38417"/>
                  </a:lnTo>
                  <a:lnTo>
                    <a:pt x="8382" y="37160"/>
                  </a:lnTo>
                  <a:lnTo>
                    <a:pt x="9473" y="35833"/>
                  </a:lnTo>
                  <a:lnTo>
                    <a:pt x="10477" y="34436"/>
                  </a:lnTo>
                  <a:lnTo>
                    <a:pt x="11394" y="32969"/>
                  </a:lnTo>
                  <a:lnTo>
                    <a:pt x="12223" y="31432"/>
                  </a:lnTo>
                  <a:lnTo>
                    <a:pt x="2182" y="31432"/>
                  </a:lnTo>
                  <a:lnTo>
                    <a:pt x="2182" y="24010"/>
                  </a:lnTo>
                  <a:lnTo>
                    <a:pt x="14843" y="24010"/>
                  </a:lnTo>
                  <a:lnTo>
                    <a:pt x="15013" y="23469"/>
                  </a:lnTo>
                  <a:lnTo>
                    <a:pt x="15174" y="22893"/>
                  </a:lnTo>
                  <a:lnTo>
                    <a:pt x="15327" y="22282"/>
                  </a:lnTo>
                  <a:lnTo>
                    <a:pt x="15471" y="21636"/>
                  </a:lnTo>
                  <a:lnTo>
                    <a:pt x="15607" y="20955"/>
                  </a:lnTo>
                  <a:lnTo>
                    <a:pt x="15733" y="20239"/>
                  </a:lnTo>
                  <a:lnTo>
                    <a:pt x="15851" y="19488"/>
                  </a:lnTo>
                  <a:lnTo>
                    <a:pt x="15960" y="18702"/>
                  </a:lnTo>
                  <a:lnTo>
                    <a:pt x="16061" y="17881"/>
                  </a:lnTo>
                  <a:lnTo>
                    <a:pt x="16152" y="17025"/>
                  </a:lnTo>
                  <a:lnTo>
                    <a:pt x="4365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8823410" y="3330832"/>
              <a:ext cx="38854" cy="50641"/>
            </a:xfrm>
            <a:custGeom>
              <a:avLst/>
              <a:pathLst>
                <a:path w="38854" h="50641">
                  <a:moveTo>
                    <a:pt x="19208" y="35798"/>
                  </a:moveTo>
                  <a:lnTo>
                    <a:pt x="18191" y="37513"/>
                  </a:lnTo>
                  <a:lnTo>
                    <a:pt x="17060" y="39168"/>
                  </a:lnTo>
                  <a:lnTo>
                    <a:pt x="15816" y="40761"/>
                  </a:lnTo>
                  <a:lnTo>
                    <a:pt x="14458" y="42294"/>
                  </a:lnTo>
                  <a:lnTo>
                    <a:pt x="12987" y="43765"/>
                  </a:lnTo>
                  <a:lnTo>
                    <a:pt x="11403" y="45175"/>
                  </a:lnTo>
                  <a:lnTo>
                    <a:pt x="9704" y="46524"/>
                  </a:lnTo>
                  <a:lnTo>
                    <a:pt x="7893" y="47812"/>
                  </a:lnTo>
                  <a:lnTo>
                    <a:pt x="5967" y="49039"/>
                  </a:lnTo>
                  <a:lnTo>
                    <a:pt x="3929" y="50204"/>
                  </a:lnTo>
                  <a:lnTo>
                    <a:pt x="0" y="43656"/>
                  </a:lnTo>
                  <a:lnTo>
                    <a:pt x="1615" y="42748"/>
                  </a:lnTo>
                  <a:lnTo>
                    <a:pt x="3143" y="41770"/>
                  </a:lnTo>
                  <a:lnTo>
                    <a:pt x="4583" y="40722"/>
                  </a:lnTo>
                  <a:lnTo>
                    <a:pt x="5937" y="39604"/>
                  </a:lnTo>
                  <a:lnTo>
                    <a:pt x="7203" y="38417"/>
                  </a:lnTo>
                  <a:lnTo>
                    <a:pt x="8382" y="37160"/>
                  </a:lnTo>
                  <a:lnTo>
                    <a:pt x="9473" y="35833"/>
                  </a:lnTo>
                  <a:lnTo>
                    <a:pt x="10477" y="34436"/>
                  </a:lnTo>
                  <a:lnTo>
                    <a:pt x="11394" y="32969"/>
                  </a:lnTo>
                  <a:lnTo>
                    <a:pt x="12223" y="31432"/>
                  </a:lnTo>
                  <a:lnTo>
                    <a:pt x="2182" y="31432"/>
                  </a:lnTo>
                  <a:lnTo>
                    <a:pt x="2182" y="24010"/>
                  </a:lnTo>
                  <a:lnTo>
                    <a:pt x="14843" y="24010"/>
                  </a:lnTo>
                  <a:lnTo>
                    <a:pt x="15013" y="23469"/>
                  </a:lnTo>
                  <a:lnTo>
                    <a:pt x="15174" y="22893"/>
                  </a:lnTo>
                  <a:lnTo>
                    <a:pt x="15327" y="22282"/>
                  </a:lnTo>
                  <a:lnTo>
                    <a:pt x="15471" y="21636"/>
                  </a:lnTo>
                  <a:lnTo>
                    <a:pt x="15607" y="20955"/>
                  </a:lnTo>
                  <a:lnTo>
                    <a:pt x="15733" y="20239"/>
                  </a:lnTo>
                  <a:lnTo>
                    <a:pt x="15851" y="19488"/>
                  </a:lnTo>
                  <a:lnTo>
                    <a:pt x="15960" y="18702"/>
                  </a:lnTo>
                  <a:lnTo>
                    <a:pt x="16061" y="17881"/>
                  </a:lnTo>
                  <a:lnTo>
                    <a:pt x="16152" y="17025"/>
                  </a:lnTo>
                  <a:lnTo>
                    <a:pt x="4365" y="17025"/>
                  </a:lnTo>
                  <a:lnTo>
                    <a:pt x="4365" y="9604"/>
                  </a:lnTo>
                  <a:lnTo>
                    <a:pt x="16589" y="9604"/>
                  </a:lnTo>
                  <a:lnTo>
                    <a:pt x="16589" y="0"/>
                  </a:lnTo>
                  <a:lnTo>
                    <a:pt x="24447" y="0"/>
                  </a:lnTo>
                  <a:lnTo>
                    <a:pt x="24443" y="1039"/>
                  </a:lnTo>
                  <a:lnTo>
                    <a:pt x="24430" y="2060"/>
                  </a:lnTo>
                  <a:lnTo>
                    <a:pt x="24408" y="3064"/>
                  </a:lnTo>
                  <a:lnTo>
                    <a:pt x="24377" y="4051"/>
                  </a:lnTo>
                  <a:lnTo>
                    <a:pt x="24338" y="5020"/>
                  </a:lnTo>
                  <a:lnTo>
                    <a:pt x="24290" y="5972"/>
                  </a:lnTo>
                  <a:lnTo>
                    <a:pt x="24233" y="6906"/>
                  </a:lnTo>
                  <a:lnTo>
                    <a:pt x="24168" y="7823"/>
                  </a:lnTo>
                  <a:lnTo>
                    <a:pt x="24093" y="8722"/>
                  </a:lnTo>
                  <a:lnTo>
                    <a:pt x="24010" y="9604"/>
                  </a:lnTo>
                  <a:lnTo>
                    <a:pt x="34051" y="9604"/>
                  </a:lnTo>
                  <a:lnTo>
                    <a:pt x="34051" y="17025"/>
                  </a:lnTo>
                  <a:lnTo>
                    <a:pt x="23574" y="17025"/>
                  </a:lnTo>
                  <a:lnTo>
                    <a:pt x="23570" y="17803"/>
                  </a:lnTo>
                  <a:lnTo>
                    <a:pt x="23556" y="18562"/>
                  </a:lnTo>
                  <a:lnTo>
                    <a:pt x="23535" y="19304"/>
                  </a:lnTo>
                  <a:lnTo>
                    <a:pt x="23504" y="20029"/>
                  </a:lnTo>
                  <a:lnTo>
                    <a:pt x="23465" y="20736"/>
                  </a:lnTo>
                  <a:lnTo>
                    <a:pt x="23417" y="21426"/>
                  </a:lnTo>
                  <a:lnTo>
                    <a:pt x="23360" y="22098"/>
                  </a:lnTo>
                  <a:lnTo>
                    <a:pt x="23294" y="22753"/>
                  </a:lnTo>
                  <a:lnTo>
                    <a:pt x="23220" y="23391"/>
                  </a:lnTo>
                  <a:lnTo>
                    <a:pt x="23137" y="24010"/>
                  </a:lnTo>
                  <a:lnTo>
                    <a:pt x="35798" y="24010"/>
                  </a:lnTo>
                  <a:lnTo>
                    <a:pt x="35798" y="31432"/>
                  </a:lnTo>
                  <a:lnTo>
                    <a:pt x="24884" y="31432"/>
                  </a:lnTo>
                  <a:lnTo>
                    <a:pt x="25888" y="32733"/>
                  </a:lnTo>
                  <a:lnTo>
                    <a:pt x="26979" y="34016"/>
                  </a:lnTo>
                  <a:lnTo>
                    <a:pt x="28158" y="35282"/>
                  </a:lnTo>
                  <a:lnTo>
                    <a:pt x="29424" y="36531"/>
                  </a:lnTo>
                  <a:lnTo>
                    <a:pt x="30777" y="37762"/>
                  </a:lnTo>
                  <a:lnTo>
                    <a:pt x="32218" y="38976"/>
                  </a:lnTo>
                  <a:lnTo>
                    <a:pt x="33746" y="40172"/>
                  </a:lnTo>
                  <a:lnTo>
                    <a:pt x="35361" y="41351"/>
                  </a:lnTo>
                  <a:lnTo>
                    <a:pt x="37064" y="42512"/>
                  </a:lnTo>
                  <a:lnTo>
                    <a:pt x="38854" y="43656"/>
                  </a:lnTo>
                  <a:lnTo>
                    <a:pt x="32742" y="50641"/>
                  </a:lnTo>
                  <a:lnTo>
                    <a:pt x="31192" y="49235"/>
                  </a:lnTo>
                  <a:lnTo>
                    <a:pt x="29686" y="47812"/>
                  </a:lnTo>
                  <a:lnTo>
                    <a:pt x="28223" y="46371"/>
                  </a:lnTo>
                  <a:lnTo>
                    <a:pt x="26804" y="44913"/>
                  </a:lnTo>
                  <a:lnTo>
                    <a:pt x="25429" y="43437"/>
                  </a:lnTo>
                  <a:lnTo>
                    <a:pt x="24098" y="41944"/>
                  </a:lnTo>
                  <a:lnTo>
                    <a:pt x="22810" y="40434"/>
                  </a:lnTo>
                  <a:lnTo>
                    <a:pt x="21566" y="38906"/>
                  </a:lnTo>
                  <a:lnTo>
                    <a:pt x="20365" y="3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795034" y="3383219"/>
              <a:ext cx="56316" cy="48021"/>
            </a:xfrm>
            <a:custGeom>
              <a:avLst/>
              <a:pathLst>
                <a:path w="56316" h="48021">
                  <a:moveTo>
                    <a:pt x="56316" y="0"/>
                  </a:moveTo>
                  <a:lnTo>
                    <a:pt x="56316" y="48021"/>
                  </a:lnTo>
                  <a:lnTo>
                    <a:pt x="48458" y="48021"/>
                  </a:lnTo>
                  <a:lnTo>
                    <a:pt x="48458" y="42346"/>
                  </a:lnTo>
                  <a:lnTo>
                    <a:pt x="8294" y="42346"/>
                  </a:lnTo>
                  <a:lnTo>
                    <a:pt x="8294" y="48021"/>
                  </a:lnTo>
                  <a:lnTo>
                    <a:pt x="0" y="48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803328" y="3391078"/>
              <a:ext cx="40163" cy="9167"/>
            </a:xfrm>
            <a:custGeom>
              <a:avLst/>
              <a:pathLst>
                <a:path w="40163" h="9167">
                  <a:moveTo>
                    <a:pt x="0" y="9167"/>
                  </a:moveTo>
                  <a:lnTo>
                    <a:pt x="40163" y="9167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803328" y="3407667"/>
              <a:ext cx="40163" cy="10040"/>
            </a:xfrm>
            <a:custGeom>
              <a:avLst/>
              <a:pathLst>
                <a:path w="40163" h="10040">
                  <a:moveTo>
                    <a:pt x="0" y="10040"/>
                  </a:moveTo>
                  <a:lnTo>
                    <a:pt x="40163" y="10040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7976915" y="3451096"/>
              <a:ext cx="101282" cy="100409"/>
            </a:xfrm>
            <a:custGeom>
              <a:avLst/>
              <a:pathLst>
                <a:path w="101282" h="100409">
                  <a:moveTo>
                    <a:pt x="3492" y="13970"/>
                  </a:moveTo>
                  <a:lnTo>
                    <a:pt x="34488" y="13970"/>
                  </a:lnTo>
                  <a:lnTo>
                    <a:pt x="35095" y="12573"/>
                  </a:lnTo>
                  <a:lnTo>
                    <a:pt x="35693" y="11176"/>
                  </a:lnTo>
                  <a:lnTo>
                    <a:pt x="36282" y="9779"/>
                  </a:lnTo>
                  <a:lnTo>
                    <a:pt x="36863" y="8382"/>
                  </a:lnTo>
                  <a:lnTo>
                    <a:pt x="37435" y="6985"/>
                  </a:lnTo>
                  <a:lnTo>
                    <a:pt x="37998" y="5588"/>
                  </a:lnTo>
                  <a:lnTo>
                    <a:pt x="38552" y="4191"/>
                  </a:lnTo>
                  <a:lnTo>
                    <a:pt x="39098" y="2794"/>
                  </a:lnTo>
                  <a:lnTo>
                    <a:pt x="39635" y="1397"/>
                  </a:lnTo>
                  <a:lnTo>
                    <a:pt x="40163" y="0"/>
                  </a:lnTo>
                  <a:lnTo>
                    <a:pt x="48895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70"/>
                  </a:lnTo>
                  <a:lnTo>
                    <a:pt x="101282" y="13970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5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50"/>
                  </a:lnTo>
                  <a:lnTo>
                    <a:pt x="0" y="62865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006165" y="3478600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087802" y="3451533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136261" y="3456771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144555" y="3464630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144555" y="3490387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8144555" y="3516144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8202182" y="3457645"/>
              <a:ext cx="101282" cy="89931"/>
            </a:xfrm>
            <a:custGeom>
              <a:avLst/>
              <a:pathLst>
                <a:path w="101282" h="89931">
                  <a:moveTo>
                    <a:pt x="4365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38854" y="8294"/>
                  </a:lnTo>
                  <a:lnTo>
                    <a:pt x="34488" y="23574"/>
                  </a:lnTo>
                  <a:lnTo>
                    <a:pt x="87749" y="23574"/>
                  </a:lnTo>
                  <a:lnTo>
                    <a:pt x="87749" y="31869"/>
                  </a:lnTo>
                  <a:lnTo>
                    <a:pt x="74652" y="81637"/>
                  </a:lnTo>
                  <a:lnTo>
                    <a:pt x="101282" y="81637"/>
                  </a:lnTo>
                  <a:lnTo>
                    <a:pt x="101282" y="89931"/>
                  </a:lnTo>
                  <a:lnTo>
                    <a:pt x="0" y="89931"/>
                  </a:lnTo>
                  <a:lnTo>
                    <a:pt x="0" y="81637"/>
                  </a:lnTo>
                  <a:lnTo>
                    <a:pt x="65047" y="81637"/>
                  </a:lnTo>
                  <a:lnTo>
                    <a:pt x="70723" y="61991"/>
                  </a:lnTo>
                  <a:lnTo>
                    <a:pt x="20081" y="61991"/>
                  </a:lnTo>
                  <a:lnTo>
                    <a:pt x="16589" y="55006"/>
                  </a:lnTo>
                  <a:lnTo>
                    <a:pt x="29686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8228375" y="3489514"/>
              <a:ext cx="53260" cy="21828"/>
            </a:xfrm>
            <a:custGeom>
              <a:avLst/>
              <a:pathLst>
                <a:path w="53260" h="21828">
                  <a:moveTo>
                    <a:pt x="46712" y="21828"/>
                  </a:moveTo>
                  <a:lnTo>
                    <a:pt x="53260" y="0"/>
                  </a:lnTo>
                  <a:lnTo>
                    <a:pt x="6111" y="0"/>
                  </a:lnTo>
                  <a:lnTo>
                    <a:pt x="0" y="21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8313069" y="3451533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8339262" y="3451533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8425265" y="3456771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8445784" y="3465066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8482455" y="3465066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8445347" y="3491260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8482455" y="3491260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8550559" y="352531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8693314" y="3512215"/>
              <a:ext cx="18772" cy="20955"/>
            </a:xfrm>
            <a:custGeom>
              <a:avLst/>
              <a:pathLst>
                <a:path w="18772" h="20955">
                  <a:moveTo>
                    <a:pt x="7858" y="0"/>
                  </a:moveTo>
                  <a:lnTo>
                    <a:pt x="9145" y="1589"/>
                  </a:lnTo>
                  <a:lnTo>
                    <a:pt x="10390" y="3213"/>
                  </a:lnTo>
                  <a:lnTo>
                    <a:pt x="11590" y="4872"/>
                  </a:lnTo>
                  <a:lnTo>
                    <a:pt x="12747" y="6565"/>
                  </a:lnTo>
                  <a:lnTo>
                    <a:pt x="13860" y="8294"/>
                  </a:lnTo>
                  <a:lnTo>
                    <a:pt x="14930" y="10058"/>
                  </a:lnTo>
                  <a:lnTo>
                    <a:pt x="15956" y="11857"/>
                  </a:lnTo>
                  <a:lnTo>
                    <a:pt x="16938" y="13690"/>
                  </a:lnTo>
                  <a:lnTo>
                    <a:pt x="17877" y="15559"/>
                  </a:lnTo>
                  <a:lnTo>
                    <a:pt x="18772" y="17462"/>
                  </a:lnTo>
                  <a:lnTo>
                    <a:pt x="10477" y="20955"/>
                  </a:lnTo>
                  <a:lnTo>
                    <a:pt x="9586" y="19055"/>
                  </a:lnTo>
                  <a:lnTo>
                    <a:pt x="8661" y="17200"/>
                  </a:lnTo>
                  <a:lnTo>
                    <a:pt x="7700" y="15388"/>
                  </a:lnTo>
                  <a:lnTo>
                    <a:pt x="6705" y="13620"/>
                  </a:lnTo>
                  <a:lnTo>
                    <a:pt x="5675" y="11896"/>
                  </a:lnTo>
                  <a:lnTo>
                    <a:pt x="4610" y="10215"/>
                  </a:lnTo>
                  <a:lnTo>
                    <a:pt x="3509" y="8578"/>
                  </a:lnTo>
                  <a:lnTo>
                    <a:pt x="2374" y="6985"/>
                  </a:lnTo>
                  <a:lnTo>
                    <a:pt x="1204" y="5435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8729113" y="3515271"/>
              <a:ext cx="21828" cy="29686"/>
            </a:xfrm>
            <a:custGeom>
              <a:avLst/>
              <a:pathLst>
                <a:path w="21828" h="29686">
                  <a:moveTo>
                    <a:pt x="8294" y="0"/>
                  </a:moveTo>
                  <a:lnTo>
                    <a:pt x="9923" y="2379"/>
                  </a:lnTo>
                  <a:lnTo>
                    <a:pt x="11490" y="4802"/>
                  </a:lnTo>
                  <a:lnTo>
                    <a:pt x="12996" y="7268"/>
                  </a:lnTo>
                  <a:lnTo>
                    <a:pt x="14441" y="9779"/>
                  </a:lnTo>
                  <a:lnTo>
                    <a:pt x="15825" y="12332"/>
                  </a:lnTo>
                  <a:lnTo>
                    <a:pt x="17148" y="14930"/>
                  </a:lnTo>
                  <a:lnTo>
                    <a:pt x="18409" y="17571"/>
                  </a:lnTo>
                  <a:lnTo>
                    <a:pt x="19610" y="20256"/>
                  </a:lnTo>
                  <a:lnTo>
                    <a:pt x="20749" y="22985"/>
                  </a:lnTo>
                  <a:lnTo>
                    <a:pt x="21828" y="25757"/>
                  </a:lnTo>
                  <a:lnTo>
                    <a:pt x="12660" y="29686"/>
                  </a:lnTo>
                  <a:lnTo>
                    <a:pt x="11669" y="26835"/>
                  </a:lnTo>
                  <a:lnTo>
                    <a:pt x="10617" y="24045"/>
                  </a:lnTo>
                  <a:lnTo>
                    <a:pt x="9503" y="21317"/>
                  </a:lnTo>
                  <a:lnTo>
                    <a:pt x="8329" y="18649"/>
                  </a:lnTo>
                  <a:lnTo>
                    <a:pt x="7094" y="16043"/>
                  </a:lnTo>
                  <a:lnTo>
                    <a:pt x="5797" y="13498"/>
                  </a:lnTo>
                  <a:lnTo>
                    <a:pt x="4439" y="11014"/>
                  </a:lnTo>
                  <a:lnTo>
                    <a:pt x="3021" y="8591"/>
                  </a:lnTo>
                  <a:lnTo>
                    <a:pt x="1541" y="6229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8675415" y="3515707"/>
              <a:ext cx="54570" cy="34051"/>
            </a:xfrm>
            <a:custGeom>
              <a:avLst/>
              <a:pathLst>
                <a:path w="54570" h="34051">
                  <a:moveTo>
                    <a:pt x="0" y="0"/>
                  </a:moveTo>
                  <a:lnTo>
                    <a:pt x="8731" y="0"/>
                  </a:lnTo>
                  <a:lnTo>
                    <a:pt x="8731" y="20954"/>
                  </a:lnTo>
                  <a:lnTo>
                    <a:pt x="8744" y="21463"/>
                  </a:lnTo>
                  <a:lnTo>
                    <a:pt x="8783" y="21941"/>
                  </a:lnTo>
                  <a:lnTo>
                    <a:pt x="8849" y="22389"/>
                  </a:lnTo>
                  <a:lnTo>
                    <a:pt x="8940" y="22806"/>
                  </a:lnTo>
                  <a:lnTo>
                    <a:pt x="9058" y="23192"/>
                  </a:lnTo>
                  <a:lnTo>
                    <a:pt x="9202" y="23548"/>
                  </a:lnTo>
                  <a:lnTo>
                    <a:pt x="9372" y="23873"/>
                  </a:lnTo>
                  <a:lnTo>
                    <a:pt x="9569" y="24168"/>
                  </a:lnTo>
                  <a:lnTo>
                    <a:pt x="9792" y="24432"/>
                  </a:lnTo>
                  <a:lnTo>
                    <a:pt x="10040" y="24665"/>
                  </a:lnTo>
                  <a:lnTo>
                    <a:pt x="10363" y="24873"/>
                  </a:lnTo>
                  <a:lnTo>
                    <a:pt x="10809" y="25058"/>
                  </a:lnTo>
                  <a:lnTo>
                    <a:pt x="11376" y="25222"/>
                  </a:lnTo>
                  <a:lnTo>
                    <a:pt x="12066" y="25364"/>
                  </a:lnTo>
                  <a:lnTo>
                    <a:pt x="12878" y="25484"/>
                  </a:lnTo>
                  <a:lnTo>
                    <a:pt x="13812" y="25582"/>
                  </a:lnTo>
                  <a:lnTo>
                    <a:pt x="14869" y="25658"/>
                  </a:lnTo>
                  <a:lnTo>
                    <a:pt x="16048" y="25713"/>
                  </a:lnTo>
                  <a:lnTo>
                    <a:pt x="17348" y="25746"/>
                  </a:lnTo>
                  <a:lnTo>
                    <a:pt x="18772" y="25757"/>
                  </a:lnTo>
                  <a:lnTo>
                    <a:pt x="20431" y="25752"/>
                  </a:lnTo>
                  <a:lnTo>
                    <a:pt x="22090" y="25739"/>
                  </a:lnTo>
                  <a:lnTo>
                    <a:pt x="23749" y="25717"/>
                  </a:lnTo>
                  <a:lnTo>
                    <a:pt x="25407" y="25687"/>
                  </a:lnTo>
                  <a:lnTo>
                    <a:pt x="27066" y="25648"/>
                  </a:lnTo>
                  <a:lnTo>
                    <a:pt x="28725" y="25600"/>
                  </a:lnTo>
                  <a:lnTo>
                    <a:pt x="30384" y="25543"/>
                  </a:lnTo>
                  <a:lnTo>
                    <a:pt x="32043" y="25477"/>
                  </a:lnTo>
                  <a:lnTo>
                    <a:pt x="33702" y="25403"/>
                  </a:lnTo>
                  <a:lnTo>
                    <a:pt x="35361" y="25320"/>
                  </a:lnTo>
                  <a:lnTo>
                    <a:pt x="36621" y="25296"/>
                  </a:lnTo>
                  <a:lnTo>
                    <a:pt x="37780" y="25224"/>
                  </a:lnTo>
                  <a:lnTo>
                    <a:pt x="38838" y="25104"/>
                  </a:lnTo>
                  <a:lnTo>
                    <a:pt x="39797" y="24936"/>
                  </a:lnTo>
                  <a:lnTo>
                    <a:pt x="40654" y="24720"/>
                  </a:lnTo>
                  <a:lnTo>
                    <a:pt x="41412" y="24456"/>
                  </a:lnTo>
                  <a:lnTo>
                    <a:pt x="42069" y="24144"/>
                  </a:lnTo>
                  <a:lnTo>
                    <a:pt x="42625" y="23783"/>
                  </a:lnTo>
                  <a:lnTo>
                    <a:pt x="43082" y="23375"/>
                  </a:lnTo>
                  <a:lnTo>
                    <a:pt x="43437" y="22919"/>
                  </a:lnTo>
                  <a:lnTo>
                    <a:pt x="43737" y="22380"/>
                  </a:lnTo>
                  <a:lnTo>
                    <a:pt x="44022" y="21723"/>
                  </a:lnTo>
                  <a:lnTo>
                    <a:pt x="44295" y="20948"/>
                  </a:lnTo>
                  <a:lnTo>
                    <a:pt x="44555" y="20055"/>
                  </a:lnTo>
                  <a:lnTo>
                    <a:pt x="44802" y="19045"/>
                  </a:lnTo>
                  <a:lnTo>
                    <a:pt x="45035" y="17916"/>
                  </a:lnTo>
                  <a:lnTo>
                    <a:pt x="45256" y="16670"/>
                  </a:lnTo>
                  <a:lnTo>
                    <a:pt x="45463" y="15305"/>
                  </a:lnTo>
                  <a:lnTo>
                    <a:pt x="45657" y="13823"/>
                  </a:lnTo>
                  <a:lnTo>
                    <a:pt x="45839" y="12223"/>
                  </a:lnTo>
                  <a:lnTo>
                    <a:pt x="54570" y="16152"/>
                  </a:lnTo>
                  <a:lnTo>
                    <a:pt x="54028" y="18824"/>
                  </a:lnTo>
                  <a:lnTo>
                    <a:pt x="53452" y="21251"/>
                  </a:lnTo>
                  <a:lnTo>
                    <a:pt x="52841" y="23434"/>
                  </a:lnTo>
                  <a:lnTo>
                    <a:pt x="52195" y="25373"/>
                  </a:lnTo>
                  <a:lnTo>
                    <a:pt x="51514" y="27066"/>
                  </a:lnTo>
                  <a:lnTo>
                    <a:pt x="50798" y="28516"/>
                  </a:lnTo>
                  <a:lnTo>
                    <a:pt x="50047" y="29721"/>
                  </a:lnTo>
                  <a:lnTo>
                    <a:pt x="49261" y="30681"/>
                  </a:lnTo>
                  <a:lnTo>
                    <a:pt x="48440" y="31397"/>
                  </a:lnTo>
                  <a:lnTo>
                    <a:pt x="47585" y="31869"/>
                  </a:lnTo>
                  <a:lnTo>
                    <a:pt x="46197" y="32283"/>
                  </a:lnTo>
                  <a:lnTo>
                    <a:pt x="44476" y="32654"/>
                  </a:lnTo>
                  <a:lnTo>
                    <a:pt x="42425" y="32982"/>
                  </a:lnTo>
                  <a:lnTo>
                    <a:pt x="40041" y="33266"/>
                  </a:lnTo>
                  <a:lnTo>
                    <a:pt x="37326" y="33506"/>
                  </a:lnTo>
                  <a:lnTo>
                    <a:pt x="34278" y="33702"/>
                  </a:lnTo>
                  <a:lnTo>
                    <a:pt x="30899" y="33855"/>
                  </a:lnTo>
                  <a:lnTo>
                    <a:pt x="27189" y="33964"/>
                  </a:lnTo>
                  <a:lnTo>
                    <a:pt x="23146" y="34030"/>
                  </a:lnTo>
                  <a:lnTo>
                    <a:pt x="18772" y="34051"/>
                  </a:lnTo>
                  <a:lnTo>
                    <a:pt x="14843" y="34051"/>
                  </a:lnTo>
                  <a:lnTo>
                    <a:pt x="13072" y="34027"/>
                  </a:lnTo>
                  <a:lnTo>
                    <a:pt x="11429" y="33955"/>
                  </a:lnTo>
                  <a:lnTo>
                    <a:pt x="9912" y="33835"/>
                  </a:lnTo>
                  <a:lnTo>
                    <a:pt x="8521" y="33667"/>
                  </a:lnTo>
                  <a:lnTo>
                    <a:pt x="7257" y="33451"/>
                  </a:lnTo>
                  <a:lnTo>
                    <a:pt x="6120" y="33187"/>
                  </a:lnTo>
                  <a:lnTo>
                    <a:pt x="5109" y="32875"/>
                  </a:lnTo>
                  <a:lnTo>
                    <a:pt x="4225" y="32515"/>
                  </a:lnTo>
                  <a:lnTo>
                    <a:pt x="3468" y="32106"/>
                  </a:lnTo>
                  <a:lnTo>
                    <a:pt x="2837" y="31650"/>
                  </a:lnTo>
                  <a:lnTo>
                    <a:pt x="2298" y="31142"/>
                  </a:lnTo>
                  <a:lnTo>
                    <a:pt x="1816" y="30576"/>
                  </a:lnTo>
                  <a:lnTo>
                    <a:pt x="1390" y="29954"/>
                  </a:lnTo>
                  <a:lnTo>
                    <a:pt x="1021" y="29275"/>
                  </a:lnTo>
                  <a:lnTo>
                    <a:pt x="709" y="28540"/>
                  </a:lnTo>
                  <a:lnTo>
                    <a:pt x="454" y="27747"/>
                  </a:lnTo>
                  <a:lnTo>
                    <a:pt x="255" y="26898"/>
                  </a:lnTo>
                  <a:lnTo>
                    <a:pt x="113" y="25992"/>
                  </a:lnTo>
                  <a:lnTo>
                    <a:pt x="28" y="25030"/>
                  </a:lnTo>
                  <a:lnTo>
                    <a:pt x="0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8647912" y="3517017"/>
              <a:ext cx="21391" cy="30995"/>
            </a:xfrm>
            <a:custGeom>
              <a:avLst/>
              <a:pathLst>
                <a:path w="21391" h="30995">
                  <a:moveTo>
                    <a:pt x="13969" y="0"/>
                  </a:moveTo>
                  <a:lnTo>
                    <a:pt x="21391" y="4802"/>
                  </a:lnTo>
                  <a:lnTo>
                    <a:pt x="19990" y="8050"/>
                  </a:lnTo>
                  <a:lnTo>
                    <a:pt x="18580" y="11158"/>
                  </a:lnTo>
                  <a:lnTo>
                    <a:pt x="17161" y="14127"/>
                  </a:lnTo>
                  <a:lnTo>
                    <a:pt x="15733" y="16956"/>
                  </a:lnTo>
                  <a:lnTo>
                    <a:pt x="14297" y="19645"/>
                  </a:lnTo>
                  <a:lnTo>
                    <a:pt x="12852" y="22194"/>
                  </a:lnTo>
                  <a:lnTo>
                    <a:pt x="11398" y="24604"/>
                  </a:lnTo>
                  <a:lnTo>
                    <a:pt x="9936" y="26874"/>
                  </a:lnTo>
                  <a:lnTo>
                    <a:pt x="8464" y="29005"/>
                  </a:lnTo>
                  <a:lnTo>
                    <a:pt x="6984" y="30995"/>
                  </a:lnTo>
                  <a:lnTo>
                    <a:pt x="0" y="24884"/>
                  </a:lnTo>
                  <a:lnTo>
                    <a:pt x="1711" y="22592"/>
                  </a:lnTo>
                  <a:lnTo>
                    <a:pt x="3352" y="20256"/>
                  </a:lnTo>
                  <a:lnTo>
                    <a:pt x="4924" y="17877"/>
                  </a:lnTo>
                  <a:lnTo>
                    <a:pt x="6426" y="15454"/>
                  </a:lnTo>
                  <a:lnTo>
                    <a:pt x="7858" y="12987"/>
                  </a:lnTo>
                  <a:lnTo>
                    <a:pt x="9220" y="10477"/>
                  </a:lnTo>
                  <a:lnTo>
                    <a:pt x="10512" y="7923"/>
                  </a:lnTo>
                  <a:lnTo>
                    <a:pt x="11734" y="5326"/>
                  </a:lnTo>
                  <a:lnTo>
                    <a:pt x="12887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8655334" y="3449786"/>
              <a:ext cx="87312" cy="61555"/>
            </a:xfrm>
            <a:custGeom>
              <a:avLst/>
              <a:pathLst>
                <a:path w="87312" h="61555">
                  <a:moveTo>
                    <a:pt x="21828" y="0"/>
                  </a:moveTo>
                  <a:lnTo>
                    <a:pt x="30559" y="1746"/>
                  </a:lnTo>
                  <a:lnTo>
                    <a:pt x="27066" y="10040"/>
                  </a:lnTo>
                  <a:lnTo>
                    <a:pt x="87312" y="10040"/>
                  </a:lnTo>
                  <a:lnTo>
                    <a:pt x="87281" y="17244"/>
                  </a:lnTo>
                  <a:lnTo>
                    <a:pt x="87190" y="23836"/>
                  </a:lnTo>
                  <a:lnTo>
                    <a:pt x="87037" y="29817"/>
                  </a:lnTo>
                  <a:lnTo>
                    <a:pt x="86823" y="35186"/>
                  </a:lnTo>
                  <a:lnTo>
                    <a:pt x="86548" y="39945"/>
                  </a:lnTo>
                  <a:lnTo>
                    <a:pt x="86212" y="44092"/>
                  </a:lnTo>
                  <a:lnTo>
                    <a:pt x="85815" y="47628"/>
                  </a:lnTo>
                  <a:lnTo>
                    <a:pt x="85356" y="50553"/>
                  </a:lnTo>
                  <a:lnTo>
                    <a:pt x="84837" y="52867"/>
                  </a:lnTo>
                  <a:lnTo>
                    <a:pt x="84256" y="54570"/>
                  </a:lnTo>
                  <a:lnTo>
                    <a:pt x="83584" y="55897"/>
                  </a:lnTo>
                  <a:lnTo>
                    <a:pt x="82789" y="57084"/>
                  </a:lnTo>
                  <a:lnTo>
                    <a:pt x="81872" y="58132"/>
                  </a:lnTo>
                  <a:lnTo>
                    <a:pt x="80833" y="59040"/>
                  </a:lnTo>
                  <a:lnTo>
                    <a:pt x="79672" y="59809"/>
                  </a:lnTo>
                  <a:lnTo>
                    <a:pt x="78389" y="60437"/>
                  </a:lnTo>
                  <a:lnTo>
                    <a:pt x="76983" y="60926"/>
                  </a:lnTo>
                  <a:lnTo>
                    <a:pt x="75455" y="61275"/>
                  </a:lnTo>
                  <a:lnTo>
                    <a:pt x="73805" y="61485"/>
                  </a:lnTo>
                  <a:lnTo>
                    <a:pt x="72032" y="61555"/>
                  </a:lnTo>
                  <a:lnTo>
                    <a:pt x="71142" y="61542"/>
                  </a:lnTo>
                  <a:lnTo>
                    <a:pt x="70216" y="61502"/>
                  </a:lnTo>
                  <a:lnTo>
                    <a:pt x="69256" y="61437"/>
                  </a:lnTo>
                  <a:lnTo>
                    <a:pt x="68260" y="61345"/>
                  </a:lnTo>
                  <a:lnTo>
                    <a:pt x="67230" y="61227"/>
                  </a:lnTo>
                  <a:lnTo>
                    <a:pt x="66165" y="61083"/>
                  </a:lnTo>
                  <a:lnTo>
                    <a:pt x="65065" y="60913"/>
                  </a:lnTo>
                  <a:lnTo>
                    <a:pt x="63930" y="60717"/>
                  </a:lnTo>
                  <a:lnTo>
                    <a:pt x="62760" y="60494"/>
                  </a:lnTo>
                  <a:lnTo>
                    <a:pt x="61555" y="60245"/>
                  </a:lnTo>
                  <a:lnTo>
                    <a:pt x="59809" y="51514"/>
                  </a:lnTo>
                  <a:lnTo>
                    <a:pt x="61096" y="51763"/>
                  </a:lnTo>
                  <a:lnTo>
                    <a:pt x="62341" y="51985"/>
                  </a:lnTo>
                  <a:lnTo>
                    <a:pt x="63541" y="52182"/>
                  </a:lnTo>
                  <a:lnTo>
                    <a:pt x="64698" y="52352"/>
                  </a:lnTo>
                  <a:lnTo>
                    <a:pt x="65811" y="52496"/>
                  </a:lnTo>
                  <a:lnTo>
                    <a:pt x="66881" y="52614"/>
                  </a:lnTo>
                  <a:lnTo>
                    <a:pt x="67907" y="52706"/>
                  </a:lnTo>
                  <a:lnTo>
                    <a:pt x="68889" y="52771"/>
                  </a:lnTo>
                  <a:lnTo>
                    <a:pt x="69828" y="52810"/>
                  </a:lnTo>
                  <a:lnTo>
                    <a:pt x="70723" y="52824"/>
                  </a:lnTo>
                  <a:lnTo>
                    <a:pt x="71565" y="52784"/>
                  </a:lnTo>
                  <a:lnTo>
                    <a:pt x="72347" y="52666"/>
                  </a:lnTo>
                  <a:lnTo>
                    <a:pt x="73067" y="52470"/>
                  </a:lnTo>
                  <a:lnTo>
                    <a:pt x="73726" y="52195"/>
                  </a:lnTo>
                  <a:lnTo>
                    <a:pt x="74324" y="51841"/>
                  </a:lnTo>
                  <a:lnTo>
                    <a:pt x="74861" y="51409"/>
                  </a:lnTo>
                  <a:lnTo>
                    <a:pt x="75337" y="50898"/>
                  </a:lnTo>
                  <a:lnTo>
                    <a:pt x="75752" y="50309"/>
                  </a:lnTo>
                  <a:lnTo>
                    <a:pt x="76105" y="49641"/>
                  </a:lnTo>
                  <a:lnTo>
                    <a:pt x="76398" y="48895"/>
                  </a:lnTo>
                  <a:lnTo>
                    <a:pt x="76656" y="47882"/>
                  </a:lnTo>
                  <a:lnTo>
                    <a:pt x="76904" y="46415"/>
                  </a:lnTo>
                  <a:lnTo>
                    <a:pt x="77144" y="44494"/>
                  </a:lnTo>
                  <a:lnTo>
                    <a:pt x="77376" y="42119"/>
                  </a:lnTo>
                  <a:lnTo>
                    <a:pt x="77598" y="39290"/>
                  </a:lnTo>
                  <a:lnTo>
                    <a:pt x="77812" y="36007"/>
                  </a:lnTo>
                  <a:lnTo>
                    <a:pt x="78018" y="32270"/>
                  </a:lnTo>
                  <a:lnTo>
                    <a:pt x="78214" y="28079"/>
                  </a:lnTo>
                  <a:lnTo>
                    <a:pt x="78402" y="23434"/>
                  </a:lnTo>
                  <a:lnTo>
                    <a:pt x="78581" y="18335"/>
                  </a:lnTo>
                  <a:lnTo>
                    <a:pt x="65047" y="18335"/>
                  </a:lnTo>
                  <a:lnTo>
                    <a:pt x="63917" y="23081"/>
                  </a:lnTo>
                  <a:lnTo>
                    <a:pt x="62445" y="27712"/>
                  </a:lnTo>
                  <a:lnTo>
                    <a:pt x="60634" y="32231"/>
                  </a:lnTo>
                  <a:lnTo>
                    <a:pt x="58481" y="36636"/>
                  </a:lnTo>
                  <a:lnTo>
                    <a:pt x="55989" y="40927"/>
                  </a:lnTo>
                  <a:lnTo>
                    <a:pt x="53155" y="45105"/>
                  </a:lnTo>
                  <a:lnTo>
                    <a:pt x="49982" y="49170"/>
                  </a:lnTo>
                  <a:lnTo>
                    <a:pt x="46467" y="53120"/>
                  </a:lnTo>
                  <a:lnTo>
                    <a:pt x="42612" y="56958"/>
                  </a:lnTo>
                  <a:lnTo>
                    <a:pt x="38417" y="60682"/>
                  </a:lnTo>
                  <a:lnTo>
                    <a:pt x="31432" y="53697"/>
                  </a:lnTo>
                  <a:lnTo>
                    <a:pt x="35134" y="50514"/>
                  </a:lnTo>
                  <a:lnTo>
                    <a:pt x="38557" y="47253"/>
                  </a:lnTo>
                  <a:lnTo>
                    <a:pt x="41700" y="43913"/>
                  </a:lnTo>
                  <a:lnTo>
                    <a:pt x="44564" y="40495"/>
                  </a:lnTo>
                  <a:lnTo>
                    <a:pt x="47148" y="36998"/>
                  </a:lnTo>
                  <a:lnTo>
                    <a:pt x="49453" y="33423"/>
                  </a:lnTo>
                  <a:lnTo>
                    <a:pt x="51479" y="29769"/>
                  </a:lnTo>
                  <a:lnTo>
                    <a:pt x="53225" y="26036"/>
                  </a:lnTo>
                  <a:lnTo>
                    <a:pt x="54692" y="22225"/>
                  </a:lnTo>
                  <a:lnTo>
                    <a:pt x="55880" y="18335"/>
                  </a:lnTo>
                  <a:lnTo>
                    <a:pt x="43219" y="18335"/>
                  </a:lnTo>
                  <a:lnTo>
                    <a:pt x="41888" y="22644"/>
                  </a:lnTo>
                  <a:lnTo>
                    <a:pt x="40163" y="26839"/>
                  </a:lnTo>
                  <a:lnTo>
                    <a:pt x="38046" y="30921"/>
                  </a:lnTo>
                  <a:lnTo>
                    <a:pt x="35536" y="34890"/>
                  </a:lnTo>
                  <a:lnTo>
                    <a:pt x="32633" y="38744"/>
                  </a:lnTo>
                  <a:lnTo>
                    <a:pt x="29337" y="42486"/>
                  </a:lnTo>
                  <a:lnTo>
                    <a:pt x="25648" y="46114"/>
                  </a:lnTo>
                  <a:lnTo>
                    <a:pt x="21566" y="49628"/>
                  </a:lnTo>
                  <a:lnTo>
                    <a:pt x="17091" y="53029"/>
                  </a:lnTo>
                  <a:lnTo>
                    <a:pt x="12223" y="56316"/>
                  </a:lnTo>
                  <a:lnTo>
                    <a:pt x="5238" y="49331"/>
                  </a:lnTo>
                  <a:lnTo>
                    <a:pt x="9608" y="46585"/>
                  </a:lnTo>
                  <a:lnTo>
                    <a:pt x="13638" y="43761"/>
                  </a:lnTo>
                  <a:lnTo>
                    <a:pt x="17327" y="40857"/>
                  </a:lnTo>
                  <a:lnTo>
                    <a:pt x="20675" y="37876"/>
                  </a:lnTo>
                  <a:lnTo>
                    <a:pt x="23683" y="34815"/>
                  </a:lnTo>
                  <a:lnTo>
                    <a:pt x="26350" y="31676"/>
                  </a:lnTo>
                  <a:lnTo>
                    <a:pt x="28677" y="28459"/>
                  </a:lnTo>
                  <a:lnTo>
                    <a:pt x="30664" y="25163"/>
                  </a:lnTo>
                  <a:lnTo>
                    <a:pt x="32309" y="21788"/>
                  </a:lnTo>
                  <a:lnTo>
                    <a:pt x="33615" y="18335"/>
                  </a:lnTo>
                  <a:lnTo>
                    <a:pt x="21391" y="18335"/>
                  </a:lnTo>
                  <a:lnTo>
                    <a:pt x="20068" y="20055"/>
                  </a:lnTo>
                  <a:lnTo>
                    <a:pt x="18719" y="21723"/>
                  </a:lnTo>
                  <a:lnTo>
                    <a:pt x="17344" y="23338"/>
                  </a:lnTo>
                  <a:lnTo>
                    <a:pt x="15943" y="24901"/>
                  </a:lnTo>
                  <a:lnTo>
                    <a:pt x="14515" y="26412"/>
                  </a:lnTo>
                  <a:lnTo>
                    <a:pt x="13061" y="27870"/>
                  </a:lnTo>
                  <a:lnTo>
                    <a:pt x="11582" y="29275"/>
                  </a:lnTo>
                  <a:lnTo>
                    <a:pt x="10075" y="30629"/>
                  </a:lnTo>
                  <a:lnTo>
                    <a:pt x="8543" y="31930"/>
                  </a:lnTo>
                  <a:lnTo>
                    <a:pt x="6984" y="33178"/>
                  </a:lnTo>
                  <a:lnTo>
                    <a:pt x="0" y="26630"/>
                  </a:lnTo>
                  <a:lnTo>
                    <a:pt x="2890" y="24478"/>
                  </a:lnTo>
                  <a:lnTo>
                    <a:pt x="5622" y="22212"/>
                  </a:lnTo>
                  <a:lnTo>
                    <a:pt x="8198" y="19833"/>
                  </a:lnTo>
                  <a:lnTo>
                    <a:pt x="10617" y="17340"/>
                  </a:lnTo>
                  <a:lnTo>
                    <a:pt x="12878" y="14733"/>
                  </a:lnTo>
                  <a:lnTo>
                    <a:pt x="14982" y="12014"/>
                  </a:lnTo>
                  <a:lnTo>
                    <a:pt x="16929" y="9180"/>
                  </a:lnTo>
                  <a:lnTo>
                    <a:pt x="18719" y="6234"/>
                  </a:lnTo>
                  <a:lnTo>
                    <a:pt x="20352" y="31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8764038" y="3459827"/>
              <a:ext cx="34051" cy="80764"/>
            </a:xfrm>
            <a:custGeom>
              <a:avLst/>
              <a:pathLst>
                <a:path w="34051" h="80764">
                  <a:moveTo>
                    <a:pt x="34051" y="0"/>
                  </a:moveTo>
                  <a:lnTo>
                    <a:pt x="34051" y="75525"/>
                  </a:lnTo>
                  <a:lnTo>
                    <a:pt x="26630" y="75525"/>
                  </a:lnTo>
                  <a:lnTo>
                    <a:pt x="26630" y="71159"/>
                  </a:lnTo>
                  <a:lnTo>
                    <a:pt x="7858" y="71159"/>
                  </a:lnTo>
                  <a:lnTo>
                    <a:pt x="7858" y="80764"/>
                  </a:lnTo>
                  <a:lnTo>
                    <a:pt x="0" y="80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8771896" y="3467686"/>
              <a:ext cx="5675" cy="23574"/>
            </a:xfrm>
            <a:custGeom>
              <a:avLst/>
              <a:pathLst>
                <a:path w="5675" h="23574">
                  <a:moveTo>
                    <a:pt x="0" y="23574"/>
                  </a:moveTo>
                  <a:lnTo>
                    <a:pt x="5675" y="23574"/>
                  </a:lnTo>
                  <a:lnTo>
                    <a:pt x="5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8784556" y="3467686"/>
              <a:ext cx="6111" cy="23574"/>
            </a:xfrm>
            <a:custGeom>
              <a:avLst/>
              <a:pathLst>
                <a:path w="6111" h="23574">
                  <a:moveTo>
                    <a:pt x="0" y="23574"/>
                  </a:moveTo>
                  <a:lnTo>
                    <a:pt x="6111" y="23574"/>
                  </a:lnTo>
                  <a:lnTo>
                    <a:pt x="6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8771896" y="3499118"/>
              <a:ext cx="5675" cy="24010"/>
            </a:xfrm>
            <a:custGeom>
              <a:avLst/>
              <a:pathLst>
                <a:path w="5675" h="24010">
                  <a:moveTo>
                    <a:pt x="0" y="24010"/>
                  </a:moveTo>
                  <a:lnTo>
                    <a:pt x="5675" y="24010"/>
                  </a:lnTo>
                  <a:lnTo>
                    <a:pt x="5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8784556" y="3499118"/>
              <a:ext cx="6111" cy="24010"/>
            </a:xfrm>
            <a:custGeom>
              <a:avLst/>
              <a:pathLst>
                <a:path w="6111" h="24010">
                  <a:moveTo>
                    <a:pt x="0" y="24010"/>
                  </a:moveTo>
                  <a:lnTo>
                    <a:pt x="6111" y="24010"/>
                  </a:lnTo>
                  <a:lnTo>
                    <a:pt x="6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8801582" y="3451096"/>
              <a:ext cx="61118" cy="59372"/>
            </a:xfrm>
            <a:custGeom>
              <a:avLst/>
              <a:pathLst>
                <a:path w="61118" h="59372">
                  <a:moveTo>
                    <a:pt x="17899" y="0"/>
                  </a:moveTo>
                  <a:lnTo>
                    <a:pt x="26630" y="2182"/>
                  </a:lnTo>
                  <a:lnTo>
                    <a:pt x="26364" y="3051"/>
                  </a:lnTo>
                  <a:lnTo>
                    <a:pt x="26088" y="3911"/>
                  </a:lnTo>
                  <a:lnTo>
                    <a:pt x="25805" y="4762"/>
                  </a:lnTo>
                  <a:lnTo>
                    <a:pt x="25512" y="5605"/>
                  </a:lnTo>
                  <a:lnTo>
                    <a:pt x="25211" y="6439"/>
                  </a:lnTo>
                  <a:lnTo>
                    <a:pt x="24901" y="7264"/>
                  </a:lnTo>
                  <a:lnTo>
                    <a:pt x="24582" y="8080"/>
                  </a:lnTo>
                  <a:lnTo>
                    <a:pt x="24255" y="8888"/>
                  </a:lnTo>
                  <a:lnTo>
                    <a:pt x="23919" y="9687"/>
                  </a:lnTo>
                  <a:lnTo>
                    <a:pt x="23574" y="10477"/>
                  </a:lnTo>
                  <a:lnTo>
                    <a:pt x="53260" y="10477"/>
                  </a:lnTo>
                  <a:lnTo>
                    <a:pt x="53260" y="18335"/>
                  </a:lnTo>
                  <a:lnTo>
                    <a:pt x="51920" y="20994"/>
                  </a:lnTo>
                  <a:lnTo>
                    <a:pt x="50519" y="23556"/>
                  </a:lnTo>
                  <a:lnTo>
                    <a:pt x="49056" y="26023"/>
                  </a:lnTo>
                  <a:lnTo>
                    <a:pt x="47532" y="28394"/>
                  </a:lnTo>
                  <a:lnTo>
                    <a:pt x="45948" y="30668"/>
                  </a:lnTo>
                  <a:lnTo>
                    <a:pt x="44302" y="32846"/>
                  </a:lnTo>
                  <a:lnTo>
                    <a:pt x="42595" y="34929"/>
                  </a:lnTo>
                  <a:lnTo>
                    <a:pt x="40827" y="36915"/>
                  </a:lnTo>
                  <a:lnTo>
                    <a:pt x="38998" y="38806"/>
                  </a:lnTo>
                  <a:lnTo>
                    <a:pt x="37107" y="40600"/>
                  </a:lnTo>
                  <a:lnTo>
                    <a:pt x="39312" y="41883"/>
                  </a:lnTo>
                  <a:lnTo>
                    <a:pt x="41560" y="43114"/>
                  </a:lnTo>
                  <a:lnTo>
                    <a:pt x="43852" y="44293"/>
                  </a:lnTo>
                  <a:lnTo>
                    <a:pt x="46188" y="45419"/>
                  </a:lnTo>
                  <a:lnTo>
                    <a:pt x="48567" y="46493"/>
                  </a:lnTo>
                  <a:lnTo>
                    <a:pt x="50990" y="47515"/>
                  </a:lnTo>
                  <a:lnTo>
                    <a:pt x="53457" y="48484"/>
                  </a:lnTo>
                  <a:lnTo>
                    <a:pt x="55967" y="49401"/>
                  </a:lnTo>
                  <a:lnTo>
                    <a:pt x="58521" y="50265"/>
                  </a:lnTo>
                  <a:lnTo>
                    <a:pt x="61118" y="51077"/>
                  </a:lnTo>
                  <a:lnTo>
                    <a:pt x="57189" y="59372"/>
                  </a:lnTo>
                  <a:lnTo>
                    <a:pt x="54247" y="58460"/>
                  </a:lnTo>
                  <a:lnTo>
                    <a:pt x="51357" y="57469"/>
                  </a:lnTo>
                  <a:lnTo>
                    <a:pt x="48519" y="56399"/>
                  </a:lnTo>
                  <a:lnTo>
                    <a:pt x="45734" y="55251"/>
                  </a:lnTo>
                  <a:lnTo>
                    <a:pt x="43001" y="54024"/>
                  </a:lnTo>
                  <a:lnTo>
                    <a:pt x="40320" y="52719"/>
                  </a:lnTo>
                  <a:lnTo>
                    <a:pt x="37692" y="51335"/>
                  </a:lnTo>
                  <a:lnTo>
                    <a:pt x="35117" y="49872"/>
                  </a:lnTo>
                  <a:lnTo>
                    <a:pt x="32593" y="48331"/>
                  </a:lnTo>
                  <a:lnTo>
                    <a:pt x="30122" y="46712"/>
                  </a:lnTo>
                  <a:lnTo>
                    <a:pt x="27966" y="48253"/>
                  </a:lnTo>
                  <a:lnTo>
                    <a:pt x="25687" y="49733"/>
                  </a:lnTo>
                  <a:lnTo>
                    <a:pt x="23286" y="51152"/>
                  </a:lnTo>
                  <a:lnTo>
                    <a:pt x="20762" y="52509"/>
                  </a:lnTo>
                  <a:lnTo>
                    <a:pt x="18117" y="53806"/>
                  </a:lnTo>
                  <a:lnTo>
                    <a:pt x="15349" y="55041"/>
                  </a:lnTo>
                  <a:lnTo>
                    <a:pt x="12459" y="56216"/>
                  </a:lnTo>
                  <a:lnTo>
                    <a:pt x="9447" y="57329"/>
                  </a:lnTo>
                  <a:lnTo>
                    <a:pt x="6312" y="58381"/>
                  </a:lnTo>
                  <a:lnTo>
                    <a:pt x="3055" y="59372"/>
                  </a:lnTo>
                  <a:lnTo>
                    <a:pt x="0" y="51514"/>
                  </a:lnTo>
                  <a:lnTo>
                    <a:pt x="2667" y="50702"/>
                  </a:lnTo>
                  <a:lnTo>
                    <a:pt x="5256" y="49837"/>
                  </a:lnTo>
                  <a:lnTo>
                    <a:pt x="7766" y="48921"/>
                  </a:lnTo>
                  <a:lnTo>
                    <a:pt x="10198" y="47952"/>
                  </a:lnTo>
                  <a:lnTo>
                    <a:pt x="12551" y="46930"/>
                  </a:lnTo>
                  <a:lnTo>
                    <a:pt x="14825" y="45856"/>
                  </a:lnTo>
                  <a:lnTo>
                    <a:pt x="17021" y="44730"/>
                  </a:lnTo>
                  <a:lnTo>
                    <a:pt x="19138" y="43551"/>
                  </a:lnTo>
                  <a:lnTo>
                    <a:pt x="21177" y="42320"/>
                  </a:lnTo>
                  <a:lnTo>
                    <a:pt x="23137" y="41036"/>
                  </a:lnTo>
                  <a:lnTo>
                    <a:pt x="22011" y="39884"/>
                  </a:lnTo>
                  <a:lnTo>
                    <a:pt x="20902" y="38696"/>
                  </a:lnTo>
                  <a:lnTo>
                    <a:pt x="19811" y="37474"/>
                  </a:lnTo>
                  <a:lnTo>
                    <a:pt x="18737" y="36217"/>
                  </a:lnTo>
                  <a:lnTo>
                    <a:pt x="17680" y="34925"/>
                  </a:lnTo>
                  <a:lnTo>
                    <a:pt x="16641" y="33597"/>
                  </a:lnTo>
                  <a:lnTo>
                    <a:pt x="15620" y="32235"/>
                  </a:lnTo>
                  <a:lnTo>
                    <a:pt x="14616" y="30838"/>
                  </a:lnTo>
                  <a:lnTo>
                    <a:pt x="13629" y="29406"/>
                  </a:lnTo>
                  <a:lnTo>
                    <a:pt x="12660" y="27940"/>
                  </a:lnTo>
                  <a:lnTo>
                    <a:pt x="11957" y="28804"/>
                  </a:lnTo>
                  <a:lnTo>
                    <a:pt x="11245" y="29651"/>
                  </a:lnTo>
                  <a:lnTo>
                    <a:pt x="10525" y="30480"/>
                  </a:lnTo>
                  <a:lnTo>
                    <a:pt x="9796" y="31292"/>
                  </a:lnTo>
                  <a:lnTo>
                    <a:pt x="9058" y="32087"/>
                  </a:lnTo>
                  <a:lnTo>
                    <a:pt x="8312" y="32864"/>
                  </a:lnTo>
                  <a:lnTo>
                    <a:pt x="7556" y="33624"/>
                  </a:lnTo>
                  <a:lnTo>
                    <a:pt x="6792" y="34366"/>
                  </a:lnTo>
                  <a:lnTo>
                    <a:pt x="6020" y="35090"/>
                  </a:lnTo>
                  <a:lnTo>
                    <a:pt x="5238" y="35798"/>
                  </a:lnTo>
                  <a:lnTo>
                    <a:pt x="0" y="29686"/>
                  </a:lnTo>
                  <a:lnTo>
                    <a:pt x="2300" y="27189"/>
                  </a:lnTo>
                  <a:lnTo>
                    <a:pt x="4487" y="24587"/>
                  </a:lnTo>
                  <a:lnTo>
                    <a:pt x="6561" y="21880"/>
                  </a:lnTo>
                  <a:lnTo>
                    <a:pt x="8521" y="19069"/>
                  </a:lnTo>
                  <a:lnTo>
                    <a:pt x="10368" y="16152"/>
                  </a:lnTo>
                  <a:lnTo>
                    <a:pt x="12101" y="13131"/>
                  </a:lnTo>
                  <a:lnTo>
                    <a:pt x="13721" y="10006"/>
                  </a:lnTo>
                  <a:lnTo>
                    <a:pt x="15227" y="6775"/>
                  </a:lnTo>
                  <a:lnTo>
                    <a:pt x="16619" y="34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8819044" y="3469432"/>
              <a:ext cx="25757" cy="17462"/>
            </a:xfrm>
            <a:custGeom>
              <a:avLst/>
              <a:pathLst>
                <a:path w="25757" h="17462">
                  <a:moveTo>
                    <a:pt x="0" y="3055"/>
                  </a:moveTo>
                  <a:lnTo>
                    <a:pt x="1148" y="4693"/>
                  </a:lnTo>
                  <a:lnTo>
                    <a:pt x="2322" y="6286"/>
                  </a:lnTo>
                  <a:lnTo>
                    <a:pt x="3523" y="7836"/>
                  </a:lnTo>
                  <a:lnTo>
                    <a:pt x="4749" y="9342"/>
                  </a:lnTo>
                  <a:lnTo>
                    <a:pt x="6002" y="10804"/>
                  </a:lnTo>
                  <a:lnTo>
                    <a:pt x="7281" y="12223"/>
                  </a:lnTo>
                  <a:lnTo>
                    <a:pt x="8587" y="13598"/>
                  </a:lnTo>
                  <a:lnTo>
                    <a:pt x="9918" y="14930"/>
                  </a:lnTo>
                  <a:lnTo>
                    <a:pt x="11276" y="16218"/>
                  </a:lnTo>
                  <a:lnTo>
                    <a:pt x="12660" y="17462"/>
                  </a:lnTo>
                  <a:lnTo>
                    <a:pt x="14284" y="15794"/>
                  </a:lnTo>
                  <a:lnTo>
                    <a:pt x="15838" y="14109"/>
                  </a:lnTo>
                  <a:lnTo>
                    <a:pt x="17322" y="12407"/>
                  </a:lnTo>
                  <a:lnTo>
                    <a:pt x="18737" y="10687"/>
                  </a:lnTo>
                  <a:lnTo>
                    <a:pt x="20081" y="8949"/>
                  </a:lnTo>
                  <a:lnTo>
                    <a:pt x="21356" y="7194"/>
                  </a:lnTo>
                  <a:lnTo>
                    <a:pt x="22561" y="5422"/>
                  </a:lnTo>
                  <a:lnTo>
                    <a:pt x="23696" y="3632"/>
                  </a:lnTo>
                  <a:lnTo>
                    <a:pt x="24761" y="1824"/>
                  </a:lnTo>
                  <a:lnTo>
                    <a:pt x="25757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8808130" y="3511778"/>
              <a:ext cx="46275" cy="40163"/>
            </a:xfrm>
            <a:custGeom>
              <a:avLst/>
              <a:pathLst>
                <a:path w="46275" h="40163">
                  <a:moveTo>
                    <a:pt x="46275" y="0"/>
                  </a:moveTo>
                  <a:lnTo>
                    <a:pt x="46275" y="40163"/>
                  </a:lnTo>
                  <a:lnTo>
                    <a:pt x="37980" y="40163"/>
                  </a:lnTo>
                  <a:lnTo>
                    <a:pt x="37980" y="34051"/>
                  </a:lnTo>
                  <a:lnTo>
                    <a:pt x="8294" y="34051"/>
                  </a:lnTo>
                  <a:lnTo>
                    <a:pt x="8294" y="40163"/>
                  </a:lnTo>
                  <a:lnTo>
                    <a:pt x="0" y="40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8816425" y="3519200"/>
              <a:ext cx="29686" cy="18772"/>
            </a:xfrm>
            <a:custGeom>
              <a:avLst/>
              <a:pathLst>
                <a:path w="29686" h="18772">
                  <a:moveTo>
                    <a:pt x="0" y="18772"/>
                  </a:moveTo>
                  <a:lnTo>
                    <a:pt x="29686" y="18772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976042" y="3572234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8024501" y="3577472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8032795" y="3585330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8032795" y="3611088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8032795" y="3636845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8091731" y="3571797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09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4" y="22264"/>
                  </a:lnTo>
                  <a:lnTo>
                    <a:pt x="90804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4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8112686" y="3572670"/>
              <a:ext cx="16589" cy="19645"/>
            </a:xfrm>
            <a:custGeom>
              <a:avLst/>
              <a:pathLst>
                <a:path w="16589" h="19645">
                  <a:moveTo>
                    <a:pt x="6985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8243655" y="3572670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8258062" y="3615890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8206111" y="3572234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8213969" y="3594935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8213969" y="3628550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8384228" y="3572670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8383355" y="3584021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8317434" y="3575726"/>
              <a:ext cx="55006" cy="7858"/>
            </a:xfrm>
            <a:custGeom>
              <a:avLst/>
              <a:pathLst>
                <a:path w="55006" h="7858">
                  <a:moveTo>
                    <a:pt x="0" y="0"/>
                  </a:moveTo>
                  <a:lnTo>
                    <a:pt x="55006" y="0"/>
                  </a:lnTo>
                  <a:lnTo>
                    <a:pt x="5500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8320927" y="3591442"/>
              <a:ext cx="48021" cy="24884"/>
            </a:xfrm>
            <a:custGeom>
              <a:avLst/>
              <a:pathLst>
                <a:path w="48021" h="24884">
                  <a:moveTo>
                    <a:pt x="0" y="0"/>
                  </a:moveTo>
                  <a:lnTo>
                    <a:pt x="48021" y="0"/>
                  </a:lnTo>
                  <a:lnTo>
                    <a:pt x="48021" y="24884"/>
                  </a:lnTo>
                  <a:lnTo>
                    <a:pt x="0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8329221" y="3598864"/>
              <a:ext cx="31432" cy="10040"/>
            </a:xfrm>
            <a:custGeom>
              <a:avLst/>
              <a:pathLst>
                <a:path w="31432" h="10040">
                  <a:moveTo>
                    <a:pt x="0" y="10040"/>
                  </a:moveTo>
                  <a:lnTo>
                    <a:pt x="31432" y="10040"/>
                  </a:lnTo>
                  <a:lnTo>
                    <a:pt x="31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8317434" y="3624184"/>
              <a:ext cx="55006" cy="48458"/>
            </a:xfrm>
            <a:custGeom>
              <a:avLst/>
              <a:pathLst>
                <a:path w="55006" h="48458">
                  <a:moveTo>
                    <a:pt x="55006" y="0"/>
                  </a:moveTo>
                  <a:lnTo>
                    <a:pt x="55006" y="48458"/>
                  </a:lnTo>
                  <a:lnTo>
                    <a:pt x="47148" y="48458"/>
                  </a:lnTo>
                  <a:lnTo>
                    <a:pt x="47148" y="43219"/>
                  </a:lnTo>
                  <a:lnTo>
                    <a:pt x="8294" y="43219"/>
                  </a:lnTo>
                  <a:lnTo>
                    <a:pt x="8294" y="48458"/>
                  </a:lnTo>
                  <a:lnTo>
                    <a:pt x="0" y="48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8325729" y="3632043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8349303" y="3632043"/>
              <a:ext cx="15279" cy="10040"/>
            </a:xfrm>
            <a:custGeom>
              <a:avLst/>
              <a:pathLst>
                <a:path w="15279" h="10040">
                  <a:moveTo>
                    <a:pt x="0" y="0"/>
                  </a:moveTo>
                  <a:lnTo>
                    <a:pt x="0" y="10040"/>
                  </a:lnTo>
                  <a:lnTo>
                    <a:pt x="15279" y="10040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8325729" y="3649505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8349303" y="3649505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8426138" y="3572234"/>
              <a:ext cx="98663" cy="100409"/>
            </a:xfrm>
            <a:custGeom>
              <a:avLst/>
              <a:pathLst>
                <a:path w="98663" h="100409">
                  <a:moveTo>
                    <a:pt x="85129" y="0"/>
                  </a:moveTo>
                  <a:lnTo>
                    <a:pt x="90368" y="7858"/>
                  </a:lnTo>
                  <a:lnTo>
                    <a:pt x="84335" y="9115"/>
                  </a:lnTo>
                  <a:lnTo>
                    <a:pt x="78109" y="10267"/>
                  </a:lnTo>
                  <a:lnTo>
                    <a:pt x="71692" y="11315"/>
                  </a:lnTo>
                  <a:lnTo>
                    <a:pt x="65082" y="12258"/>
                  </a:lnTo>
                  <a:lnTo>
                    <a:pt x="58281" y="13096"/>
                  </a:lnTo>
                  <a:lnTo>
                    <a:pt x="51287" y="13830"/>
                  </a:lnTo>
                  <a:lnTo>
                    <a:pt x="44101" y="14458"/>
                  </a:lnTo>
                  <a:lnTo>
                    <a:pt x="36723" y="14982"/>
                  </a:lnTo>
                  <a:lnTo>
                    <a:pt x="29153" y="15401"/>
                  </a:lnTo>
                  <a:lnTo>
                    <a:pt x="21391" y="15716"/>
                  </a:lnTo>
                  <a:lnTo>
                    <a:pt x="21391" y="33615"/>
                  </a:lnTo>
                  <a:lnTo>
                    <a:pt x="87312" y="33615"/>
                  </a:lnTo>
                  <a:lnTo>
                    <a:pt x="86531" y="38613"/>
                  </a:lnTo>
                  <a:lnTo>
                    <a:pt x="85409" y="43481"/>
                  </a:lnTo>
                  <a:lnTo>
                    <a:pt x="83946" y="48218"/>
                  </a:lnTo>
                  <a:lnTo>
                    <a:pt x="82143" y="52824"/>
                  </a:lnTo>
                  <a:lnTo>
                    <a:pt x="80000" y="57298"/>
                  </a:lnTo>
                  <a:lnTo>
                    <a:pt x="77516" y="61642"/>
                  </a:lnTo>
                  <a:lnTo>
                    <a:pt x="74691" y="65855"/>
                  </a:lnTo>
                  <a:lnTo>
                    <a:pt x="71526" y="69937"/>
                  </a:lnTo>
                  <a:lnTo>
                    <a:pt x="68020" y="73888"/>
                  </a:lnTo>
                  <a:lnTo>
                    <a:pt x="64174" y="77708"/>
                  </a:lnTo>
                  <a:lnTo>
                    <a:pt x="66794" y="79017"/>
                  </a:lnTo>
                  <a:lnTo>
                    <a:pt x="69313" y="80406"/>
                  </a:lnTo>
                  <a:lnTo>
                    <a:pt x="71980" y="81776"/>
                  </a:lnTo>
                  <a:lnTo>
                    <a:pt x="74796" y="83130"/>
                  </a:lnTo>
                  <a:lnTo>
                    <a:pt x="77760" y="84466"/>
                  </a:lnTo>
                  <a:lnTo>
                    <a:pt x="80873" y="85784"/>
                  </a:lnTo>
                  <a:lnTo>
                    <a:pt x="84134" y="87085"/>
                  </a:lnTo>
                  <a:lnTo>
                    <a:pt x="87543" y="88368"/>
                  </a:lnTo>
                  <a:lnTo>
                    <a:pt x="91101" y="89635"/>
                  </a:lnTo>
                  <a:lnTo>
                    <a:pt x="94808" y="90883"/>
                  </a:lnTo>
                  <a:lnTo>
                    <a:pt x="98663" y="92114"/>
                  </a:lnTo>
                  <a:lnTo>
                    <a:pt x="94297" y="100409"/>
                  </a:lnTo>
                  <a:lnTo>
                    <a:pt x="91857" y="99606"/>
                  </a:lnTo>
                  <a:lnTo>
                    <a:pt x="89425" y="98767"/>
                  </a:lnTo>
                  <a:lnTo>
                    <a:pt x="87002" y="97894"/>
                  </a:lnTo>
                  <a:lnTo>
                    <a:pt x="84588" y="96986"/>
                  </a:lnTo>
                  <a:lnTo>
                    <a:pt x="82182" y="96043"/>
                  </a:lnTo>
                  <a:lnTo>
                    <a:pt x="79786" y="95065"/>
                  </a:lnTo>
                  <a:lnTo>
                    <a:pt x="77398" y="94053"/>
                  </a:lnTo>
                  <a:lnTo>
                    <a:pt x="75018" y="93005"/>
                  </a:lnTo>
                  <a:lnTo>
                    <a:pt x="72648" y="91922"/>
                  </a:lnTo>
                  <a:lnTo>
                    <a:pt x="70286" y="90804"/>
                  </a:lnTo>
                  <a:lnTo>
                    <a:pt x="56753" y="83383"/>
                  </a:lnTo>
                  <a:lnTo>
                    <a:pt x="54893" y="84728"/>
                  </a:lnTo>
                  <a:lnTo>
                    <a:pt x="53155" y="85967"/>
                  </a:lnTo>
                  <a:lnTo>
                    <a:pt x="51540" y="87102"/>
                  </a:lnTo>
                  <a:lnTo>
                    <a:pt x="50047" y="88133"/>
                  </a:lnTo>
                  <a:lnTo>
                    <a:pt x="48676" y="89058"/>
                  </a:lnTo>
                  <a:lnTo>
                    <a:pt x="47428" y="89879"/>
                  </a:lnTo>
                  <a:lnTo>
                    <a:pt x="46301" y="90595"/>
                  </a:lnTo>
                  <a:lnTo>
                    <a:pt x="45297" y="91206"/>
                  </a:lnTo>
                  <a:lnTo>
                    <a:pt x="44415" y="91713"/>
                  </a:lnTo>
                  <a:lnTo>
                    <a:pt x="43656" y="92114"/>
                  </a:lnTo>
                  <a:lnTo>
                    <a:pt x="41809" y="92979"/>
                  </a:lnTo>
                  <a:lnTo>
                    <a:pt x="39936" y="93826"/>
                  </a:lnTo>
                  <a:lnTo>
                    <a:pt x="38037" y="94655"/>
                  </a:lnTo>
                  <a:lnTo>
                    <a:pt x="36112" y="95467"/>
                  </a:lnTo>
                  <a:lnTo>
                    <a:pt x="34161" y="96262"/>
                  </a:lnTo>
                  <a:lnTo>
                    <a:pt x="32183" y="97039"/>
                  </a:lnTo>
                  <a:lnTo>
                    <a:pt x="30179" y="97798"/>
                  </a:lnTo>
                  <a:lnTo>
                    <a:pt x="28149" y="98540"/>
                  </a:lnTo>
                  <a:lnTo>
                    <a:pt x="26093" y="99265"/>
                  </a:lnTo>
                  <a:lnTo>
                    <a:pt x="24010" y="99972"/>
                  </a:lnTo>
                  <a:lnTo>
                    <a:pt x="19208" y="91678"/>
                  </a:lnTo>
                  <a:lnTo>
                    <a:pt x="22653" y="90599"/>
                  </a:lnTo>
                  <a:lnTo>
                    <a:pt x="26001" y="89460"/>
                  </a:lnTo>
                  <a:lnTo>
                    <a:pt x="29254" y="88259"/>
                  </a:lnTo>
                  <a:lnTo>
                    <a:pt x="32410" y="86998"/>
                  </a:lnTo>
                  <a:lnTo>
                    <a:pt x="35470" y="85675"/>
                  </a:lnTo>
                  <a:lnTo>
                    <a:pt x="38434" y="84291"/>
                  </a:lnTo>
                  <a:lnTo>
                    <a:pt x="41303" y="82846"/>
                  </a:lnTo>
                  <a:lnTo>
                    <a:pt x="44075" y="81340"/>
                  </a:lnTo>
                  <a:lnTo>
                    <a:pt x="46751" y="79773"/>
                  </a:lnTo>
                  <a:lnTo>
                    <a:pt x="49331" y="78144"/>
                  </a:lnTo>
                  <a:lnTo>
                    <a:pt x="45856" y="75267"/>
                  </a:lnTo>
                  <a:lnTo>
                    <a:pt x="42591" y="72224"/>
                  </a:lnTo>
                  <a:lnTo>
                    <a:pt x="39535" y="69016"/>
                  </a:lnTo>
                  <a:lnTo>
                    <a:pt x="36688" y="65641"/>
                  </a:lnTo>
                  <a:lnTo>
                    <a:pt x="34051" y="62101"/>
                  </a:lnTo>
                  <a:lnTo>
                    <a:pt x="31624" y="58394"/>
                  </a:lnTo>
                  <a:lnTo>
                    <a:pt x="29406" y="54522"/>
                  </a:lnTo>
                  <a:lnTo>
                    <a:pt x="27398" y="50484"/>
                  </a:lnTo>
                  <a:lnTo>
                    <a:pt x="25600" y="46279"/>
                  </a:lnTo>
                  <a:lnTo>
                    <a:pt x="24010" y="41909"/>
                  </a:lnTo>
                  <a:lnTo>
                    <a:pt x="21391" y="41909"/>
                  </a:lnTo>
                  <a:lnTo>
                    <a:pt x="21391" y="52387"/>
                  </a:lnTo>
                  <a:lnTo>
                    <a:pt x="21243" y="57582"/>
                  </a:lnTo>
                  <a:lnTo>
                    <a:pt x="20797" y="62690"/>
                  </a:lnTo>
                  <a:lnTo>
                    <a:pt x="20055" y="67710"/>
                  </a:lnTo>
                  <a:lnTo>
                    <a:pt x="19016" y="72644"/>
                  </a:lnTo>
                  <a:lnTo>
                    <a:pt x="17680" y="77489"/>
                  </a:lnTo>
                  <a:lnTo>
                    <a:pt x="16048" y="82248"/>
                  </a:lnTo>
                  <a:lnTo>
                    <a:pt x="14118" y="86919"/>
                  </a:lnTo>
                  <a:lnTo>
                    <a:pt x="11891" y="91503"/>
                  </a:lnTo>
                  <a:lnTo>
                    <a:pt x="9368" y="96000"/>
                  </a:lnTo>
                  <a:lnTo>
                    <a:pt x="6548" y="100409"/>
                  </a:lnTo>
                  <a:lnTo>
                    <a:pt x="0" y="94297"/>
                  </a:lnTo>
                  <a:lnTo>
                    <a:pt x="2405" y="90263"/>
                  </a:lnTo>
                  <a:lnTo>
                    <a:pt x="4557" y="86194"/>
                  </a:lnTo>
                  <a:lnTo>
                    <a:pt x="6456" y="82091"/>
                  </a:lnTo>
                  <a:lnTo>
                    <a:pt x="8102" y="77952"/>
                  </a:lnTo>
                  <a:lnTo>
                    <a:pt x="9495" y="73779"/>
                  </a:lnTo>
                  <a:lnTo>
                    <a:pt x="10634" y="69570"/>
                  </a:lnTo>
                  <a:lnTo>
                    <a:pt x="11520" y="65327"/>
                  </a:lnTo>
                  <a:lnTo>
                    <a:pt x="12153" y="61048"/>
                  </a:lnTo>
                  <a:lnTo>
                    <a:pt x="12533" y="56735"/>
                  </a:lnTo>
                  <a:lnTo>
                    <a:pt x="12660" y="52387"/>
                  </a:lnTo>
                  <a:lnTo>
                    <a:pt x="12660" y="7858"/>
                  </a:lnTo>
                  <a:lnTo>
                    <a:pt x="20928" y="7700"/>
                  </a:lnTo>
                  <a:lnTo>
                    <a:pt x="28970" y="7404"/>
                  </a:lnTo>
                  <a:lnTo>
                    <a:pt x="36784" y="6967"/>
                  </a:lnTo>
                  <a:lnTo>
                    <a:pt x="44372" y="6391"/>
                  </a:lnTo>
                  <a:lnTo>
                    <a:pt x="51732" y="5675"/>
                  </a:lnTo>
                  <a:lnTo>
                    <a:pt x="58866" y="4819"/>
                  </a:lnTo>
                  <a:lnTo>
                    <a:pt x="65772" y="3824"/>
                  </a:lnTo>
                  <a:lnTo>
                    <a:pt x="72451" y="2689"/>
                  </a:lnTo>
                  <a:lnTo>
                    <a:pt x="78904" y="14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8458880" y="3614144"/>
              <a:ext cx="43219" cy="30995"/>
            </a:xfrm>
            <a:custGeom>
              <a:avLst/>
              <a:pathLst>
                <a:path w="43219" h="30995">
                  <a:moveTo>
                    <a:pt x="0" y="0"/>
                  </a:moveTo>
                  <a:lnTo>
                    <a:pt x="1571" y="3767"/>
                  </a:lnTo>
                  <a:lnTo>
                    <a:pt x="3317" y="7386"/>
                  </a:lnTo>
                  <a:lnTo>
                    <a:pt x="5238" y="10857"/>
                  </a:lnTo>
                  <a:lnTo>
                    <a:pt x="7334" y="14179"/>
                  </a:lnTo>
                  <a:lnTo>
                    <a:pt x="9604" y="17353"/>
                  </a:lnTo>
                  <a:lnTo>
                    <a:pt x="12049" y="20378"/>
                  </a:lnTo>
                  <a:lnTo>
                    <a:pt x="14668" y="23255"/>
                  </a:lnTo>
                  <a:lnTo>
                    <a:pt x="17462" y="25984"/>
                  </a:lnTo>
                  <a:lnTo>
                    <a:pt x="20431" y="28564"/>
                  </a:lnTo>
                  <a:lnTo>
                    <a:pt x="23574" y="30995"/>
                  </a:lnTo>
                  <a:lnTo>
                    <a:pt x="26756" y="28171"/>
                  </a:lnTo>
                  <a:lnTo>
                    <a:pt x="29668" y="25285"/>
                  </a:lnTo>
                  <a:lnTo>
                    <a:pt x="32309" y="22338"/>
                  </a:lnTo>
                  <a:lnTo>
                    <a:pt x="34680" y="19330"/>
                  </a:lnTo>
                  <a:lnTo>
                    <a:pt x="36780" y="16261"/>
                  </a:lnTo>
                  <a:lnTo>
                    <a:pt x="38609" y="13131"/>
                  </a:lnTo>
                  <a:lnTo>
                    <a:pt x="40168" y="9940"/>
                  </a:lnTo>
                  <a:lnTo>
                    <a:pt x="41455" y="6688"/>
                  </a:lnTo>
                  <a:lnTo>
                    <a:pt x="42473" y="3374"/>
                  </a:lnTo>
                  <a:lnTo>
                    <a:pt x="432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8536152" y="3571797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8586357" y="3602793"/>
              <a:ext cx="19208" cy="38417"/>
            </a:xfrm>
            <a:custGeom>
              <a:avLst/>
              <a:pathLst>
                <a:path w="19208" h="38417">
                  <a:moveTo>
                    <a:pt x="8731" y="0"/>
                  </a:moveTo>
                  <a:lnTo>
                    <a:pt x="10250" y="3579"/>
                  </a:lnTo>
                  <a:lnTo>
                    <a:pt x="11664" y="7159"/>
                  </a:lnTo>
                  <a:lnTo>
                    <a:pt x="12974" y="10739"/>
                  </a:lnTo>
                  <a:lnTo>
                    <a:pt x="14179" y="14319"/>
                  </a:lnTo>
                  <a:lnTo>
                    <a:pt x="15279" y="17899"/>
                  </a:lnTo>
                  <a:lnTo>
                    <a:pt x="16275" y="21478"/>
                  </a:lnTo>
                  <a:lnTo>
                    <a:pt x="17165" y="25058"/>
                  </a:lnTo>
                  <a:lnTo>
                    <a:pt x="17951" y="28638"/>
                  </a:lnTo>
                  <a:lnTo>
                    <a:pt x="18632" y="32218"/>
                  </a:lnTo>
                  <a:lnTo>
                    <a:pt x="19208" y="35798"/>
                  </a:lnTo>
                  <a:lnTo>
                    <a:pt x="9604" y="38417"/>
                  </a:lnTo>
                  <a:lnTo>
                    <a:pt x="9115" y="34518"/>
                  </a:lnTo>
                  <a:lnTo>
                    <a:pt x="8521" y="30681"/>
                  </a:lnTo>
                  <a:lnTo>
                    <a:pt x="7823" y="26905"/>
                  </a:lnTo>
                  <a:lnTo>
                    <a:pt x="7019" y="23190"/>
                  </a:lnTo>
                  <a:lnTo>
                    <a:pt x="6111" y="19536"/>
                  </a:lnTo>
                  <a:lnTo>
                    <a:pt x="5099" y="15943"/>
                  </a:lnTo>
                  <a:lnTo>
                    <a:pt x="3981" y="12411"/>
                  </a:lnTo>
                  <a:lnTo>
                    <a:pt x="2759" y="8940"/>
                  </a:lnTo>
                  <a:lnTo>
                    <a:pt x="1431" y="553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8559726" y="3604539"/>
              <a:ext cx="78581" cy="63301"/>
            </a:xfrm>
            <a:custGeom>
              <a:avLst/>
              <a:pathLst>
                <a:path w="78581" h="63301">
                  <a:moveTo>
                    <a:pt x="0" y="55006"/>
                  </a:moveTo>
                  <a:lnTo>
                    <a:pt x="45402" y="55006"/>
                  </a:lnTo>
                  <a:lnTo>
                    <a:pt x="47467" y="49977"/>
                  </a:lnTo>
                  <a:lnTo>
                    <a:pt x="49471" y="44843"/>
                  </a:lnTo>
                  <a:lnTo>
                    <a:pt x="51413" y="39604"/>
                  </a:lnTo>
                  <a:lnTo>
                    <a:pt x="53295" y="34261"/>
                  </a:lnTo>
                  <a:lnTo>
                    <a:pt x="55116" y="28813"/>
                  </a:lnTo>
                  <a:lnTo>
                    <a:pt x="56875" y="23260"/>
                  </a:lnTo>
                  <a:lnTo>
                    <a:pt x="58573" y="17602"/>
                  </a:lnTo>
                  <a:lnTo>
                    <a:pt x="60210" y="11839"/>
                  </a:lnTo>
                  <a:lnTo>
                    <a:pt x="61786" y="5972"/>
                  </a:lnTo>
                  <a:lnTo>
                    <a:pt x="63301" y="0"/>
                  </a:lnTo>
                  <a:lnTo>
                    <a:pt x="72469" y="3055"/>
                  </a:lnTo>
                  <a:lnTo>
                    <a:pt x="71041" y="8761"/>
                  </a:lnTo>
                  <a:lnTo>
                    <a:pt x="69553" y="14354"/>
                  </a:lnTo>
                  <a:lnTo>
                    <a:pt x="68003" y="19833"/>
                  </a:lnTo>
                  <a:lnTo>
                    <a:pt x="66392" y="25198"/>
                  </a:lnTo>
                  <a:lnTo>
                    <a:pt x="64720" y="30450"/>
                  </a:lnTo>
                  <a:lnTo>
                    <a:pt x="62987" y="35588"/>
                  </a:lnTo>
                  <a:lnTo>
                    <a:pt x="61192" y="40613"/>
                  </a:lnTo>
                  <a:lnTo>
                    <a:pt x="59337" y="45524"/>
                  </a:lnTo>
                  <a:lnTo>
                    <a:pt x="57421" y="50322"/>
                  </a:lnTo>
                  <a:lnTo>
                    <a:pt x="55443" y="55006"/>
                  </a:lnTo>
                  <a:lnTo>
                    <a:pt x="78581" y="55006"/>
                  </a:lnTo>
                  <a:lnTo>
                    <a:pt x="7858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8564092" y="3611088"/>
              <a:ext cx="21828" cy="39290"/>
            </a:xfrm>
            <a:custGeom>
              <a:avLst/>
              <a:pathLst>
                <a:path w="21828" h="39290">
                  <a:moveTo>
                    <a:pt x="8731" y="0"/>
                  </a:moveTo>
                  <a:lnTo>
                    <a:pt x="10433" y="3269"/>
                  </a:lnTo>
                  <a:lnTo>
                    <a:pt x="12049" y="6618"/>
                  </a:lnTo>
                  <a:lnTo>
                    <a:pt x="13577" y="10045"/>
                  </a:lnTo>
                  <a:lnTo>
                    <a:pt x="15017" y="13550"/>
                  </a:lnTo>
                  <a:lnTo>
                    <a:pt x="16371" y="17135"/>
                  </a:lnTo>
                  <a:lnTo>
                    <a:pt x="17637" y="20797"/>
                  </a:lnTo>
                  <a:lnTo>
                    <a:pt x="18815" y="24539"/>
                  </a:lnTo>
                  <a:lnTo>
                    <a:pt x="19907" y="28359"/>
                  </a:lnTo>
                  <a:lnTo>
                    <a:pt x="20911" y="32257"/>
                  </a:lnTo>
                  <a:lnTo>
                    <a:pt x="21828" y="36234"/>
                  </a:lnTo>
                  <a:lnTo>
                    <a:pt x="13096" y="39290"/>
                  </a:lnTo>
                  <a:lnTo>
                    <a:pt x="12180" y="35309"/>
                  </a:lnTo>
                  <a:lnTo>
                    <a:pt x="11176" y="31397"/>
                  </a:lnTo>
                  <a:lnTo>
                    <a:pt x="10084" y="27555"/>
                  </a:lnTo>
                  <a:lnTo>
                    <a:pt x="8905" y="23783"/>
                  </a:lnTo>
                  <a:lnTo>
                    <a:pt x="7639" y="20081"/>
                  </a:lnTo>
                  <a:lnTo>
                    <a:pt x="6286" y="16449"/>
                  </a:lnTo>
                  <a:lnTo>
                    <a:pt x="4845" y="12887"/>
                  </a:lnTo>
                  <a:lnTo>
                    <a:pt x="3317" y="9394"/>
                  </a:lnTo>
                  <a:lnTo>
                    <a:pt x="1702" y="597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979971" y="3722926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986520" y="3748683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995251" y="3756541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999617" y="3760034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8038034" y="3787974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8089549" y="3722926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119671" y="3722926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203491" y="3722489"/>
              <a:ext cx="102592" cy="100845"/>
            </a:xfrm>
            <a:custGeom>
              <a:avLst/>
              <a:pathLst>
                <a:path w="102592" h="100845">
                  <a:moveTo>
                    <a:pt x="0" y="16589"/>
                  </a:moveTo>
                  <a:lnTo>
                    <a:pt x="55880" y="16589"/>
                  </a:lnTo>
                  <a:lnTo>
                    <a:pt x="55880" y="0"/>
                  </a:lnTo>
                  <a:lnTo>
                    <a:pt x="64611" y="0"/>
                  </a:lnTo>
                  <a:lnTo>
                    <a:pt x="64615" y="1737"/>
                  </a:lnTo>
                  <a:lnTo>
                    <a:pt x="64628" y="3457"/>
                  </a:lnTo>
                  <a:lnTo>
                    <a:pt x="64650" y="5160"/>
                  </a:lnTo>
                  <a:lnTo>
                    <a:pt x="64681" y="6845"/>
                  </a:lnTo>
                  <a:lnTo>
                    <a:pt x="64720" y="8512"/>
                  </a:lnTo>
                  <a:lnTo>
                    <a:pt x="64768" y="10163"/>
                  </a:lnTo>
                  <a:lnTo>
                    <a:pt x="64825" y="11795"/>
                  </a:lnTo>
                  <a:lnTo>
                    <a:pt x="64890" y="13411"/>
                  </a:lnTo>
                  <a:lnTo>
                    <a:pt x="64964" y="15009"/>
                  </a:lnTo>
                  <a:lnTo>
                    <a:pt x="65047" y="16589"/>
                  </a:lnTo>
                  <a:lnTo>
                    <a:pt x="98663" y="16589"/>
                  </a:lnTo>
                  <a:lnTo>
                    <a:pt x="98663" y="24884"/>
                  </a:lnTo>
                  <a:lnTo>
                    <a:pt x="65484" y="24884"/>
                  </a:lnTo>
                  <a:lnTo>
                    <a:pt x="65864" y="29267"/>
                  </a:lnTo>
                  <a:lnTo>
                    <a:pt x="66305" y="33510"/>
                  </a:lnTo>
                  <a:lnTo>
                    <a:pt x="66807" y="37614"/>
                  </a:lnTo>
                  <a:lnTo>
                    <a:pt x="67370" y="41578"/>
                  </a:lnTo>
                  <a:lnTo>
                    <a:pt x="67994" y="45402"/>
                  </a:lnTo>
                  <a:lnTo>
                    <a:pt x="68680" y="49087"/>
                  </a:lnTo>
                  <a:lnTo>
                    <a:pt x="69426" y="52631"/>
                  </a:lnTo>
                  <a:lnTo>
                    <a:pt x="70234" y="56037"/>
                  </a:lnTo>
                  <a:lnTo>
                    <a:pt x="71102" y="59302"/>
                  </a:lnTo>
                  <a:lnTo>
                    <a:pt x="72032" y="62428"/>
                  </a:lnTo>
                  <a:lnTo>
                    <a:pt x="73329" y="60040"/>
                  </a:lnTo>
                  <a:lnTo>
                    <a:pt x="74599" y="57591"/>
                  </a:lnTo>
                  <a:lnTo>
                    <a:pt x="75844" y="55081"/>
                  </a:lnTo>
                  <a:lnTo>
                    <a:pt x="77062" y="52509"/>
                  </a:lnTo>
                  <a:lnTo>
                    <a:pt x="78253" y="49877"/>
                  </a:lnTo>
                  <a:lnTo>
                    <a:pt x="79419" y="47183"/>
                  </a:lnTo>
                  <a:lnTo>
                    <a:pt x="80558" y="44428"/>
                  </a:lnTo>
                  <a:lnTo>
                    <a:pt x="81672" y="41613"/>
                  </a:lnTo>
                  <a:lnTo>
                    <a:pt x="82759" y="38736"/>
                  </a:lnTo>
                  <a:lnTo>
                    <a:pt x="83820" y="35798"/>
                  </a:lnTo>
                  <a:lnTo>
                    <a:pt x="91678" y="39727"/>
                  </a:lnTo>
                  <a:lnTo>
                    <a:pt x="90268" y="43756"/>
                  </a:lnTo>
                  <a:lnTo>
                    <a:pt x="88831" y="47637"/>
                  </a:lnTo>
                  <a:lnTo>
                    <a:pt x="87369" y="51370"/>
                  </a:lnTo>
                  <a:lnTo>
                    <a:pt x="85880" y="54954"/>
                  </a:lnTo>
                  <a:lnTo>
                    <a:pt x="84365" y="58390"/>
                  </a:lnTo>
                  <a:lnTo>
                    <a:pt x="82824" y="61677"/>
                  </a:lnTo>
                  <a:lnTo>
                    <a:pt x="81257" y="64816"/>
                  </a:lnTo>
                  <a:lnTo>
                    <a:pt x="79663" y="67806"/>
                  </a:lnTo>
                  <a:lnTo>
                    <a:pt x="78044" y="70648"/>
                  </a:lnTo>
                  <a:lnTo>
                    <a:pt x="76398" y="73342"/>
                  </a:lnTo>
                  <a:lnTo>
                    <a:pt x="77103" y="74966"/>
                  </a:lnTo>
                  <a:lnTo>
                    <a:pt x="77821" y="76520"/>
                  </a:lnTo>
                  <a:lnTo>
                    <a:pt x="78552" y="78004"/>
                  </a:lnTo>
                  <a:lnTo>
                    <a:pt x="79297" y="79419"/>
                  </a:lnTo>
                  <a:lnTo>
                    <a:pt x="80054" y="80764"/>
                  </a:lnTo>
                  <a:lnTo>
                    <a:pt x="80825" y="82038"/>
                  </a:lnTo>
                  <a:lnTo>
                    <a:pt x="81608" y="83243"/>
                  </a:lnTo>
                  <a:lnTo>
                    <a:pt x="82405" y="84378"/>
                  </a:lnTo>
                  <a:lnTo>
                    <a:pt x="83215" y="85444"/>
                  </a:lnTo>
                  <a:lnTo>
                    <a:pt x="84038" y="86439"/>
                  </a:lnTo>
                  <a:lnTo>
                    <a:pt x="84852" y="87351"/>
                  </a:lnTo>
                  <a:lnTo>
                    <a:pt x="85636" y="88168"/>
                  </a:lnTo>
                  <a:lnTo>
                    <a:pt x="86389" y="88888"/>
                  </a:lnTo>
                  <a:lnTo>
                    <a:pt x="87111" y="89512"/>
                  </a:lnTo>
                  <a:lnTo>
                    <a:pt x="87803" y="90041"/>
                  </a:lnTo>
                  <a:lnTo>
                    <a:pt x="88465" y="90473"/>
                  </a:lnTo>
                  <a:lnTo>
                    <a:pt x="89095" y="90809"/>
                  </a:lnTo>
                  <a:lnTo>
                    <a:pt x="89696" y="91049"/>
                  </a:lnTo>
                  <a:lnTo>
                    <a:pt x="90265" y="91193"/>
                  </a:lnTo>
                  <a:lnTo>
                    <a:pt x="90805" y="91241"/>
                  </a:lnTo>
                  <a:lnTo>
                    <a:pt x="91311" y="91075"/>
                  </a:lnTo>
                  <a:lnTo>
                    <a:pt x="91782" y="90577"/>
                  </a:lnTo>
                  <a:lnTo>
                    <a:pt x="92219" y="89748"/>
                  </a:lnTo>
                  <a:lnTo>
                    <a:pt x="92621" y="88587"/>
                  </a:lnTo>
                  <a:lnTo>
                    <a:pt x="92987" y="87094"/>
                  </a:lnTo>
                  <a:lnTo>
                    <a:pt x="93319" y="85269"/>
                  </a:lnTo>
                  <a:lnTo>
                    <a:pt x="93616" y="83112"/>
                  </a:lnTo>
                  <a:lnTo>
                    <a:pt x="93878" y="80624"/>
                  </a:lnTo>
                  <a:lnTo>
                    <a:pt x="94105" y="77804"/>
                  </a:lnTo>
                  <a:lnTo>
                    <a:pt x="94297" y="74652"/>
                  </a:lnTo>
                  <a:lnTo>
                    <a:pt x="102592" y="76835"/>
                  </a:lnTo>
                  <a:lnTo>
                    <a:pt x="102081" y="81397"/>
                  </a:lnTo>
                  <a:lnTo>
                    <a:pt x="101422" y="85478"/>
                  </a:lnTo>
                  <a:lnTo>
                    <a:pt x="100614" y="89080"/>
                  </a:lnTo>
                  <a:lnTo>
                    <a:pt x="99658" y="92202"/>
                  </a:lnTo>
                  <a:lnTo>
                    <a:pt x="98553" y="94843"/>
                  </a:lnTo>
                  <a:lnTo>
                    <a:pt x="97301" y="97004"/>
                  </a:lnTo>
                  <a:lnTo>
                    <a:pt x="95899" y="98684"/>
                  </a:lnTo>
                  <a:lnTo>
                    <a:pt x="94349" y="99885"/>
                  </a:lnTo>
                  <a:lnTo>
                    <a:pt x="92651" y="100605"/>
                  </a:lnTo>
                  <a:lnTo>
                    <a:pt x="90805" y="100845"/>
                  </a:lnTo>
                  <a:lnTo>
                    <a:pt x="90082" y="100793"/>
                  </a:lnTo>
                  <a:lnTo>
                    <a:pt x="89311" y="100636"/>
                  </a:lnTo>
                  <a:lnTo>
                    <a:pt x="88493" y="100374"/>
                  </a:lnTo>
                  <a:lnTo>
                    <a:pt x="87626" y="100007"/>
                  </a:lnTo>
                  <a:lnTo>
                    <a:pt x="86712" y="99536"/>
                  </a:lnTo>
                  <a:lnTo>
                    <a:pt x="85749" y="98959"/>
                  </a:lnTo>
                  <a:lnTo>
                    <a:pt x="84738" y="98278"/>
                  </a:lnTo>
                  <a:lnTo>
                    <a:pt x="83680" y="97493"/>
                  </a:lnTo>
                  <a:lnTo>
                    <a:pt x="82573" y="96602"/>
                  </a:lnTo>
                  <a:lnTo>
                    <a:pt x="81418" y="95607"/>
                  </a:lnTo>
                  <a:lnTo>
                    <a:pt x="80251" y="94520"/>
                  </a:lnTo>
                  <a:lnTo>
                    <a:pt x="79105" y="93354"/>
                  </a:lnTo>
                  <a:lnTo>
                    <a:pt x="77980" y="92110"/>
                  </a:lnTo>
                  <a:lnTo>
                    <a:pt x="76878" y="90787"/>
                  </a:lnTo>
                  <a:lnTo>
                    <a:pt x="75798" y="89386"/>
                  </a:lnTo>
                  <a:lnTo>
                    <a:pt x="74739" y="87906"/>
                  </a:lnTo>
                  <a:lnTo>
                    <a:pt x="73702" y="86347"/>
                  </a:lnTo>
                  <a:lnTo>
                    <a:pt x="72687" y="84710"/>
                  </a:lnTo>
                  <a:lnTo>
                    <a:pt x="71694" y="82994"/>
                  </a:lnTo>
                  <a:lnTo>
                    <a:pt x="70723" y="81200"/>
                  </a:lnTo>
                  <a:lnTo>
                    <a:pt x="68688" y="83518"/>
                  </a:lnTo>
                  <a:lnTo>
                    <a:pt x="66601" y="85758"/>
                  </a:lnTo>
                  <a:lnTo>
                    <a:pt x="64462" y="87919"/>
                  </a:lnTo>
                  <a:lnTo>
                    <a:pt x="62271" y="90001"/>
                  </a:lnTo>
                  <a:lnTo>
                    <a:pt x="60027" y="92005"/>
                  </a:lnTo>
                  <a:lnTo>
                    <a:pt x="57731" y="93930"/>
                  </a:lnTo>
                  <a:lnTo>
                    <a:pt x="55382" y="95777"/>
                  </a:lnTo>
                  <a:lnTo>
                    <a:pt x="52981" y="97545"/>
                  </a:lnTo>
                  <a:lnTo>
                    <a:pt x="50527" y="99235"/>
                  </a:lnTo>
                  <a:lnTo>
                    <a:pt x="48021" y="100845"/>
                  </a:lnTo>
                  <a:lnTo>
                    <a:pt x="43656" y="92551"/>
                  </a:lnTo>
                  <a:lnTo>
                    <a:pt x="46397" y="90691"/>
                  </a:lnTo>
                  <a:lnTo>
                    <a:pt x="49034" y="88779"/>
                  </a:lnTo>
                  <a:lnTo>
                    <a:pt x="51566" y="86814"/>
                  </a:lnTo>
                  <a:lnTo>
                    <a:pt x="53994" y="84797"/>
                  </a:lnTo>
                  <a:lnTo>
                    <a:pt x="56316" y="82728"/>
                  </a:lnTo>
                  <a:lnTo>
                    <a:pt x="58534" y="80606"/>
                  </a:lnTo>
                  <a:lnTo>
                    <a:pt x="60647" y="78432"/>
                  </a:lnTo>
                  <a:lnTo>
                    <a:pt x="62655" y="76206"/>
                  </a:lnTo>
                  <a:lnTo>
                    <a:pt x="64558" y="73927"/>
                  </a:lnTo>
                  <a:lnTo>
                    <a:pt x="66357" y="71596"/>
                  </a:lnTo>
                  <a:lnTo>
                    <a:pt x="64842" y="67514"/>
                  </a:lnTo>
                  <a:lnTo>
                    <a:pt x="63441" y="63301"/>
                  </a:lnTo>
                  <a:lnTo>
                    <a:pt x="62153" y="58957"/>
                  </a:lnTo>
                  <a:lnTo>
                    <a:pt x="60979" y="54483"/>
                  </a:lnTo>
                  <a:lnTo>
                    <a:pt x="59918" y="49877"/>
                  </a:lnTo>
                  <a:lnTo>
                    <a:pt x="58970" y="45140"/>
                  </a:lnTo>
                  <a:lnTo>
                    <a:pt x="58137" y="40272"/>
                  </a:lnTo>
                  <a:lnTo>
                    <a:pt x="57416" y="35274"/>
                  </a:lnTo>
                  <a:lnTo>
                    <a:pt x="56809" y="30144"/>
                  </a:lnTo>
                  <a:lnTo>
                    <a:pt x="56316" y="24884"/>
                  </a:lnTo>
                  <a:lnTo>
                    <a:pt x="0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279890" y="3722489"/>
              <a:ext cx="15716" cy="15716"/>
            </a:xfrm>
            <a:custGeom>
              <a:avLst/>
              <a:pathLst>
                <a:path w="15716" h="15716">
                  <a:moveTo>
                    <a:pt x="7421" y="0"/>
                  </a:moveTo>
                  <a:lnTo>
                    <a:pt x="8368" y="1060"/>
                  </a:lnTo>
                  <a:lnTo>
                    <a:pt x="9290" y="2147"/>
                  </a:lnTo>
                  <a:lnTo>
                    <a:pt x="10185" y="3261"/>
                  </a:lnTo>
                  <a:lnTo>
                    <a:pt x="11053" y="4400"/>
                  </a:lnTo>
                  <a:lnTo>
                    <a:pt x="11896" y="5566"/>
                  </a:lnTo>
                  <a:lnTo>
                    <a:pt x="12712" y="6757"/>
                  </a:lnTo>
                  <a:lnTo>
                    <a:pt x="13502" y="7975"/>
                  </a:lnTo>
                  <a:lnTo>
                    <a:pt x="14266" y="9220"/>
                  </a:lnTo>
                  <a:lnTo>
                    <a:pt x="15004" y="10490"/>
                  </a:lnTo>
                  <a:lnTo>
                    <a:pt x="15716" y="11787"/>
                  </a:lnTo>
                  <a:lnTo>
                    <a:pt x="6984" y="15716"/>
                  </a:lnTo>
                  <a:lnTo>
                    <a:pt x="6443" y="14336"/>
                  </a:lnTo>
                  <a:lnTo>
                    <a:pt x="5867" y="12992"/>
                  </a:lnTo>
                  <a:lnTo>
                    <a:pt x="5256" y="11682"/>
                  </a:lnTo>
                  <a:lnTo>
                    <a:pt x="4610" y="10407"/>
                  </a:lnTo>
                  <a:lnTo>
                    <a:pt x="3929" y="9167"/>
                  </a:lnTo>
                  <a:lnTo>
                    <a:pt x="3213" y="7962"/>
                  </a:lnTo>
                  <a:lnTo>
                    <a:pt x="2462" y="6792"/>
                  </a:lnTo>
                  <a:lnTo>
                    <a:pt x="1676" y="5657"/>
                  </a:lnTo>
                  <a:lnTo>
                    <a:pt x="855" y="4557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210913" y="3756978"/>
              <a:ext cx="37544" cy="32742"/>
            </a:xfrm>
            <a:custGeom>
              <a:avLst/>
              <a:pathLst>
                <a:path w="37544" h="32742">
                  <a:moveTo>
                    <a:pt x="0" y="0"/>
                  </a:moveTo>
                  <a:lnTo>
                    <a:pt x="37544" y="0"/>
                  </a:lnTo>
                  <a:lnTo>
                    <a:pt x="37544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219644" y="3765272"/>
              <a:ext cx="20081" cy="16152"/>
            </a:xfrm>
            <a:custGeom>
              <a:avLst/>
              <a:pathLst>
                <a:path w="20081" h="16152">
                  <a:moveTo>
                    <a:pt x="0" y="16152"/>
                  </a:moveTo>
                  <a:lnTo>
                    <a:pt x="20081" y="16152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204364" y="3797141"/>
              <a:ext cx="50204" cy="19645"/>
            </a:xfrm>
            <a:custGeom>
              <a:avLst/>
              <a:pathLst>
                <a:path w="50204" h="19645">
                  <a:moveTo>
                    <a:pt x="48894" y="0"/>
                  </a:moveTo>
                  <a:lnTo>
                    <a:pt x="50204" y="8294"/>
                  </a:lnTo>
                  <a:lnTo>
                    <a:pt x="45791" y="9665"/>
                  </a:lnTo>
                  <a:lnTo>
                    <a:pt x="41281" y="10983"/>
                  </a:lnTo>
                  <a:lnTo>
                    <a:pt x="36675" y="12249"/>
                  </a:lnTo>
                  <a:lnTo>
                    <a:pt x="31973" y="13463"/>
                  </a:lnTo>
                  <a:lnTo>
                    <a:pt x="27176" y="14624"/>
                  </a:lnTo>
                  <a:lnTo>
                    <a:pt x="22282" y="15733"/>
                  </a:lnTo>
                  <a:lnTo>
                    <a:pt x="17292" y="16790"/>
                  </a:lnTo>
                  <a:lnTo>
                    <a:pt x="12206" y="17794"/>
                  </a:lnTo>
                  <a:lnTo>
                    <a:pt x="7024" y="18745"/>
                  </a:lnTo>
                  <a:lnTo>
                    <a:pt x="1746" y="19645"/>
                  </a:lnTo>
                  <a:lnTo>
                    <a:pt x="0" y="10477"/>
                  </a:lnTo>
                  <a:lnTo>
                    <a:pt x="5753" y="9586"/>
                  </a:lnTo>
                  <a:lnTo>
                    <a:pt x="11315" y="8661"/>
                  </a:lnTo>
                  <a:lnTo>
                    <a:pt x="16685" y="7700"/>
                  </a:lnTo>
                  <a:lnTo>
                    <a:pt x="21863" y="6705"/>
                  </a:lnTo>
                  <a:lnTo>
                    <a:pt x="26848" y="5675"/>
                  </a:lnTo>
                  <a:lnTo>
                    <a:pt x="31642" y="4610"/>
                  </a:lnTo>
                  <a:lnTo>
                    <a:pt x="36243" y="3509"/>
                  </a:lnTo>
                  <a:lnTo>
                    <a:pt x="40652" y="2374"/>
                  </a:lnTo>
                  <a:lnTo>
                    <a:pt x="44869" y="1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8385974" y="3722926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275"/>
                  </a:lnTo>
                  <a:lnTo>
                    <a:pt x="6565" y="12153"/>
                  </a:lnTo>
                  <a:lnTo>
                    <a:pt x="5867" y="11040"/>
                  </a:lnTo>
                  <a:lnTo>
                    <a:pt x="5133" y="9936"/>
                  </a:lnTo>
                  <a:lnTo>
                    <a:pt x="4365" y="8840"/>
                  </a:lnTo>
                  <a:lnTo>
                    <a:pt x="3562" y="7753"/>
                  </a:lnTo>
                  <a:lnTo>
                    <a:pt x="2724" y="6675"/>
                  </a:lnTo>
                  <a:lnTo>
                    <a:pt x="1851" y="5605"/>
                  </a:lnTo>
                  <a:lnTo>
                    <a:pt x="942" y="454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8313069" y="3722926"/>
              <a:ext cx="101719" cy="100409"/>
            </a:xfrm>
            <a:custGeom>
              <a:avLst/>
              <a:pathLst>
                <a:path w="101719" h="100409">
                  <a:moveTo>
                    <a:pt x="96043" y="16589"/>
                  </a:moveTo>
                  <a:lnTo>
                    <a:pt x="96043" y="24447"/>
                  </a:lnTo>
                  <a:lnTo>
                    <a:pt x="66357" y="24447"/>
                  </a:lnTo>
                  <a:lnTo>
                    <a:pt x="66663" y="29258"/>
                  </a:lnTo>
                  <a:lnTo>
                    <a:pt x="67056" y="33912"/>
                  </a:lnTo>
                  <a:lnTo>
                    <a:pt x="67536" y="38408"/>
                  </a:lnTo>
                  <a:lnTo>
                    <a:pt x="68103" y="42748"/>
                  </a:lnTo>
                  <a:lnTo>
                    <a:pt x="68758" y="46930"/>
                  </a:lnTo>
                  <a:lnTo>
                    <a:pt x="69500" y="50955"/>
                  </a:lnTo>
                  <a:lnTo>
                    <a:pt x="70330" y="54823"/>
                  </a:lnTo>
                  <a:lnTo>
                    <a:pt x="71247" y="58534"/>
                  </a:lnTo>
                  <a:lnTo>
                    <a:pt x="72251" y="62087"/>
                  </a:lnTo>
                  <a:lnTo>
                    <a:pt x="73342" y="65484"/>
                  </a:lnTo>
                  <a:lnTo>
                    <a:pt x="74547" y="62895"/>
                  </a:lnTo>
                  <a:lnTo>
                    <a:pt x="75717" y="60193"/>
                  </a:lnTo>
                  <a:lnTo>
                    <a:pt x="76852" y="57377"/>
                  </a:lnTo>
                  <a:lnTo>
                    <a:pt x="77952" y="54448"/>
                  </a:lnTo>
                  <a:lnTo>
                    <a:pt x="79017" y="51405"/>
                  </a:lnTo>
                  <a:lnTo>
                    <a:pt x="80048" y="48248"/>
                  </a:lnTo>
                  <a:lnTo>
                    <a:pt x="81043" y="44979"/>
                  </a:lnTo>
                  <a:lnTo>
                    <a:pt x="82003" y="41595"/>
                  </a:lnTo>
                  <a:lnTo>
                    <a:pt x="82929" y="38098"/>
                  </a:lnTo>
                  <a:lnTo>
                    <a:pt x="83820" y="34488"/>
                  </a:lnTo>
                  <a:lnTo>
                    <a:pt x="92551" y="37980"/>
                  </a:lnTo>
                  <a:lnTo>
                    <a:pt x="91459" y="42534"/>
                  </a:lnTo>
                  <a:lnTo>
                    <a:pt x="90281" y="46939"/>
                  </a:lnTo>
                  <a:lnTo>
                    <a:pt x="89015" y="51195"/>
                  </a:lnTo>
                  <a:lnTo>
                    <a:pt x="87661" y="55303"/>
                  </a:lnTo>
                  <a:lnTo>
                    <a:pt x="86221" y="59263"/>
                  </a:lnTo>
                  <a:lnTo>
                    <a:pt x="84693" y="63074"/>
                  </a:lnTo>
                  <a:lnTo>
                    <a:pt x="83077" y="66737"/>
                  </a:lnTo>
                  <a:lnTo>
                    <a:pt x="81375" y="70251"/>
                  </a:lnTo>
                  <a:lnTo>
                    <a:pt x="79585" y="73617"/>
                  </a:lnTo>
                  <a:lnTo>
                    <a:pt x="77708" y="76835"/>
                  </a:lnTo>
                  <a:lnTo>
                    <a:pt x="79074" y="79572"/>
                  </a:lnTo>
                  <a:lnTo>
                    <a:pt x="80379" y="82021"/>
                  </a:lnTo>
                  <a:lnTo>
                    <a:pt x="81624" y="84182"/>
                  </a:lnTo>
                  <a:lnTo>
                    <a:pt x="82807" y="86055"/>
                  </a:lnTo>
                  <a:lnTo>
                    <a:pt x="83929" y="87639"/>
                  </a:lnTo>
                  <a:lnTo>
                    <a:pt x="84989" y="88936"/>
                  </a:lnTo>
                  <a:lnTo>
                    <a:pt x="85989" y="89944"/>
                  </a:lnTo>
                  <a:lnTo>
                    <a:pt x="86928" y="90665"/>
                  </a:lnTo>
                  <a:lnTo>
                    <a:pt x="87805" y="91097"/>
                  </a:lnTo>
                  <a:lnTo>
                    <a:pt x="88622" y="91241"/>
                  </a:lnTo>
                  <a:lnTo>
                    <a:pt x="88886" y="91208"/>
                  </a:lnTo>
                  <a:lnTo>
                    <a:pt x="89154" y="91110"/>
                  </a:lnTo>
                  <a:lnTo>
                    <a:pt x="89427" y="90946"/>
                  </a:lnTo>
                  <a:lnTo>
                    <a:pt x="89704" y="90717"/>
                  </a:lnTo>
                  <a:lnTo>
                    <a:pt x="89986" y="90423"/>
                  </a:lnTo>
                  <a:lnTo>
                    <a:pt x="90272" y="90062"/>
                  </a:lnTo>
                  <a:lnTo>
                    <a:pt x="90562" y="89637"/>
                  </a:lnTo>
                  <a:lnTo>
                    <a:pt x="90857" y="89146"/>
                  </a:lnTo>
                  <a:lnTo>
                    <a:pt x="91156" y="88589"/>
                  </a:lnTo>
                  <a:lnTo>
                    <a:pt x="91459" y="87967"/>
                  </a:lnTo>
                  <a:lnTo>
                    <a:pt x="91758" y="87284"/>
                  </a:lnTo>
                  <a:lnTo>
                    <a:pt x="92044" y="86544"/>
                  </a:lnTo>
                  <a:lnTo>
                    <a:pt x="92317" y="85747"/>
                  </a:lnTo>
                  <a:lnTo>
                    <a:pt x="92577" y="84893"/>
                  </a:lnTo>
                  <a:lnTo>
                    <a:pt x="92824" y="83983"/>
                  </a:lnTo>
                  <a:lnTo>
                    <a:pt x="93057" y="83016"/>
                  </a:lnTo>
                  <a:lnTo>
                    <a:pt x="93278" y="81992"/>
                  </a:lnTo>
                  <a:lnTo>
                    <a:pt x="93485" y="80912"/>
                  </a:lnTo>
                  <a:lnTo>
                    <a:pt x="93679" y="79775"/>
                  </a:lnTo>
                  <a:lnTo>
                    <a:pt x="93860" y="78581"/>
                  </a:lnTo>
                  <a:lnTo>
                    <a:pt x="101719" y="82073"/>
                  </a:lnTo>
                  <a:lnTo>
                    <a:pt x="100880" y="85557"/>
                  </a:lnTo>
                  <a:lnTo>
                    <a:pt x="99937" y="88674"/>
                  </a:lnTo>
                  <a:lnTo>
                    <a:pt x="98890" y="91424"/>
                  </a:lnTo>
                  <a:lnTo>
                    <a:pt x="97737" y="93808"/>
                  </a:lnTo>
                  <a:lnTo>
                    <a:pt x="96480" y="95825"/>
                  </a:lnTo>
                  <a:lnTo>
                    <a:pt x="95118" y="97475"/>
                  </a:lnTo>
                  <a:lnTo>
                    <a:pt x="93651" y="98759"/>
                  </a:lnTo>
                  <a:lnTo>
                    <a:pt x="92079" y="99675"/>
                  </a:lnTo>
                  <a:lnTo>
                    <a:pt x="90403" y="100226"/>
                  </a:lnTo>
                  <a:lnTo>
                    <a:pt x="88622" y="100409"/>
                  </a:lnTo>
                  <a:lnTo>
                    <a:pt x="86958" y="100252"/>
                  </a:lnTo>
                  <a:lnTo>
                    <a:pt x="85286" y="99780"/>
                  </a:lnTo>
                  <a:lnTo>
                    <a:pt x="83606" y="98994"/>
                  </a:lnTo>
                  <a:lnTo>
                    <a:pt x="81916" y="97894"/>
                  </a:lnTo>
                  <a:lnTo>
                    <a:pt x="80218" y="96480"/>
                  </a:lnTo>
                  <a:lnTo>
                    <a:pt x="78511" y="94751"/>
                  </a:lnTo>
                  <a:lnTo>
                    <a:pt x="76795" y="92708"/>
                  </a:lnTo>
                  <a:lnTo>
                    <a:pt x="75071" y="90350"/>
                  </a:lnTo>
                  <a:lnTo>
                    <a:pt x="73338" y="87679"/>
                  </a:lnTo>
                  <a:lnTo>
                    <a:pt x="71596" y="84693"/>
                  </a:lnTo>
                  <a:lnTo>
                    <a:pt x="69919" y="86657"/>
                  </a:lnTo>
                  <a:lnTo>
                    <a:pt x="68208" y="88534"/>
                  </a:lnTo>
                  <a:lnTo>
                    <a:pt x="66462" y="90324"/>
                  </a:lnTo>
                  <a:lnTo>
                    <a:pt x="64681" y="92027"/>
                  </a:lnTo>
                  <a:lnTo>
                    <a:pt x="62865" y="93642"/>
                  </a:lnTo>
                  <a:lnTo>
                    <a:pt x="61013" y="95170"/>
                  </a:lnTo>
                  <a:lnTo>
                    <a:pt x="59128" y="96611"/>
                  </a:lnTo>
                  <a:lnTo>
                    <a:pt x="57207" y="97964"/>
                  </a:lnTo>
                  <a:lnTo>
                    <a:pt x="55251" y="99230"/>
                  </a:lnTo>
                  <a:lnTo>
                    <a:pt x="53260" y="100409"/>
                  </a:lnTo>
                  <a:lnTo>
                    <a:pt x="48895" y="91678"/>
                  </a:lnTo>
                  <a:lnTo>
                    <a:pt x="50964" y="90416"/>
                  </a:lnTo>
                  <a:lnTo>
                    <a:pt x="52981" y="89076"/>
                  </a:lnTo>
                  <a:lnTo>
                    <a:pt x="54945" y="87657"/>
                  </a:lnTo>
                  <a:lnTo>
                    <a:pt x="56857" y="86159"/>
                  </a:lnTo>
                  <a:lnTo>
                    <a:pt x="58717" y="84583"/>
                  </a:lnTo>
                  <a:lnTo>
                    <a:pt x="60525" y="82929"/>
                  </a:lnTo>
                  <a:lnTo>
                    <a:pt x="62280" y="81196"/>
                  </a:lnTo>
                  <a:lnTo>
                    <a:pt x="63982" y="79384"/>
                  </a:lnTo>
                  <a:lnTo>
                    <a:pt x="65632" y="77494"/>
                  </a:lnTo>
                  <a:lnTo>
                    <a:pt x="67230" y="75525"/>
                  </a:lnTo>
                  <a:lnTo>
                    <a:pt x="65720" y="71399"/>
                  </a:lnTo>
                  <a:lnTo>
                    <a:pt x="64331" y="67056"/>
                  </a:lnTo>
                  <a:lnTo>
                    <a:pt x="63065" y="62493"/>
                  </a:lnTo>
                  <a:lnTo>
                    <a:pt x="61922" y="57713"/>
                  </a:lnTo>
                  <a:lnTo>
                    <a:pt x="60900" y="52714"/>
                  </a:lnTo>
                  <a:lnTo>
                    <a:pt x="60001" y="47498"/>
                  </a:lnTo>
                  <a:lnTo>
                    <a:pt x="59224" y="42062"/>
                  </a:lnTo>
                  <a:lnTo>
                    <a:pt x="58569" y="36409"/>
                  </a:lnTo>
                  <a:lnTo>
                    <a:pt x="58036" y="30537"/>
                  </a:lnTo>
                  <a:lnTo>
                    <a:pt x="57626" y="24447"/>
                  </a:lnTo>
                  <a:lnTo>
                    <a:pt x="18335" y="24447"/>
                  </a:lnTo>
                  <a:lnTo>
                    <a:pt x="18335" y="42783"/>
                  </a:lnTo>
                  <a:lnTo>
                    <a:pt x="48021" y="42783"/>
                  </a:lnTo>
                  <a:lnTo>
                    <a:pt x="47912" y="48753"/>
                  </a:lnTo>
                  <a:lnTo>
                    <a:pt x="47759" y="54264"/>
                  </a:lnTo>
                  <a:lnTo>
                    <a:pt x="47563" y="59317"/>
                  </a:lnTo>
                  <a:lnTo>
                    <a:pt x="47323" y="63912"/>
                  </a:lnTo>
                  <a:lnTo>
                    <a:pt x="47039" y="68049"/>
                  </a:lnTo>
                  <a:lnTo>
                    <a:pt x="46712" y="71727"/>
                  </a:lnTo>
                  <a:lnTo>
                    <a:pt x="46341" y="74946"/>
                  </a:lnTo>
                  <a:lnTo>
                    <a:pt x="45926" y="77708"/>
                  </a:lnTo>
                  <a:lnTo>
                    <a:pt x="45467" y="80010"/>
                  </a:lnTo>
                  <a:lnTo>
                    <a:pt x="44965" y="81855"/>
                  </a:lnTo>
                  <a:lnTo>
                    <a:pt x="44398" y="83389"/>
                  </a:lnTo>
                  <a:lnTo>
                    <a:pt x="43743" y="84762"/>
                  </a:lnTo>
                  <a:lnTo>
                    <a:pt x="43001" y="85974"/>
                  </a:lnTo>
                  <a:lnTo>
                    <a:pt x="42171" y="87024"/>
                  </a:lnTo>
                  <a:lnTo>
                    <a:pt x="41255" y="87912"/>
                  </a:lnTo>
                  <a:lnTo>
                    <a:pt x="40251" y="88639"/>
                  </a:lnTo>
                  <a:lnTo>
                    <a:pt x="39159" y="89204"/>
                  </a:lnTo>
                  <a:lnTo>
                    <a:pt x="37980" y="89608"/>
                  </a:lnTo>
                  <a:lnTo>
                    <a:pt x="36714" y="89851"/>
                  </a:lnTo>
                  <a:lnTo>
                    <a:pt x="35361" y="89931"/>
                  </a:lnTo>
                  <a:lnTo>
                    <a:pt x="34479" y="89923"/>
                  </a:lnTo>
                  <a:lnTo>
                    <a:pt x="33580" y="89896"/>
                  </a:lnTo>
                  <a:lnTo>
                    <a:pt x="32663" y="89853"/>
                  </a:lnTo>
                  <a:lnTo>
                    <a:pt x="31729" y="89792"/>
                  </a:lnTo>
                  <a:lnTo>
                    <a:pt x="30777" y="89713"/>
                  </a:lnTo>
                  <a:lnTo>
                    <a:pt x="29808" y="89617"/>
                  </a:lnTo>
                  <a:lnTo>
                    <a:pt x="28821" y="89504"/>
                  </a:lnTo>
                  <a:lnTo>
                    <a:pt x="27817" y="89373"/>
                  </a:lnTo>
                  <a:lnTo>
                    <a:pt x="26796" y="89224"/>
                  </a:lnTo>
                  <a:lnTo>
                    <a:pt x="25757" y="89058"/>
                  </a:lnTo>
                  <a:lnTo>
                    <a:pt x="24447" y="80327"/>
                  </a:lnTo>
                  <a:lnTo>
                    <a:pt x="25490" y="80493"/>
                  </a:lnTo>
                  <a:lnTo>
                    <a:pt x="26525" y="80641"/>
                  </a:lnTo>
                  <a:lnTo>
                    <a:pt x="27551" y="80772"/>
                  </a:lnTo>
                  <a:lnTo>
                    <a:pt x="28568" y="80886"/>
                  </a:lnTo>
                  <a:lnTo>
                    <a:pt x="29577" y="80982"/>
                  </a:lnTo>
                  <a:lnTo>
                    <a:pt x="30576" y="81060"/>
                  </a:lnTo>
                  <a:lnTo>
                    <a:pt x="31567" y="81122"/>
                  </a:lnTo>
                  <a:lnTo>
                    <a:pt x="32550" y="81165"/>
                  </a:lnTo>
                  <a:lnTo>
                    <a:pt x="33523" y="81191"/>
                  </a:lnTo>
                  <a:lnTo>
                    <a:pt x="34488" y="81200"/>
                  </a:lnTo>
                  <a:lnTo>
                    <a:pt x="34907" y="81176"/>
                  </a:lnTo>
                  <a:lnTo>
                    <a:pt x="35291" y="81104"/>
                  </a:lnTo>
                  <a:lnTo>
                    <a:pt x="35640" y="80984"/>
                  </a:lnTo>
                  <a:lnTo>
                    <a:pt x="35955" y="80816"/>
                  </a:lnTo>
                  <a:lnTo>
                    <a:pt x="36234" y="80600"/>
                  </a:lnTo>
                  <a:lnTo>
                    <a:pt x="36479" y="80336"/>
                  </a:lnTo>
                  <a:lnTo>
                    <a:pt x="36688" y="80024"/>
                  </a:lnTo>
                  <a:lnTo>
                    <a:pt x="36863" y="79663"/>
                  </a:lnTo>
                  <a:lnTo>
                    <a:pt x="37003" y="79255"/>
                  </a:lnTo>
                  <a:lnTo>
                    <a:pt x="37107" y="78799"/>
                  </a:lnTo>
                  <a:lnTo>
                    <a:pt x="37203" y="78081"/>
                  </a:lnTo>
                  <a:lnTo>
                    <a:pt x="37317" y="76887"/>
                  </a:lnTo>
                  <a:lnTo>
                    <a:pt x="37448" y="75217"/>
                  </a:lnTo>
                  <a:lnTo>
                    <a:pt x="37596" y="73071"/>
                  </a:lnTo>
                  <a:lnTo>
                    <a:pt x="37762" y="70450"/>
                  </a:lnTo>
                  <a:lnTo>
                    <a:pt x="37946" y="67352"/>
                  </a:lnTo>
                  <a:lnTo>
                    <a:pt x="38146" y="63779"/>
                  </a:lnTo>
                  <a:lnTo>
                    <a:pt x="38365" y="59730"/>
                  </a:lnTo>
                  <a:lnTo>
                    <a:pt x="38600" y="55205"/>
                  </a:lnTo>
                  <a:lnTo>
                    <a:pt x="38854" y="50204"/>
                  </a:lnTo>
                  <a:lnTo>
                    <a:pt x="18335" y="50204"/>
                  </a:lnTo>
                  <a:lnTo>
                    <a:pt x="18335" y="54570"/>
                  </a:lnTo>
                  <a:lnTo>
                    <a:pt x="18230" y="59494"/>
                  </a:lnTo>
                  <a:lnTo>
                    <a:pt x="17916" y="64314"/>
                  </a:lnTo>
                  <a:lnTo>
                    <a:pt x="17392" y="69029"/>
                  </a:lnTo>
                  <a:lnTo>
                    <a:pt x="16659" y="73639"/>
                  </a:lnTo>
                  <a:lnTo>
                    <a:pt x="15716" y="78144"/>
                  </a:lnTo>
                  <a:lnTo>
                    <a:pt x="14563" y="82545"/>
                  </a:lnTo>
                  <a:lnTo>
                    <a:pt x="13201" y="86841"/>
                  </a:lnTo>
                  <a:lnTo>
                    <a:pt x="11630" y="91032"/>
                  </a:lnTo>
                  <a:lnTo>
                    <a:pt x="9848" y="95118"/>
                  </a:lnTo>
                  <a:lnTo>
                    <a:pt x="7858" y="99099"/>
                  </a:lnTo>
                  <a:lnTo>
                    <a:pt x="0" y="94297"/>
                  </a:lnTo>
                  <a:lnTo>
                    <a:pt x="1100" y="91968"/>
                  </a:lnTo>
                  <a:lnTo>
                    <a:pt x="2130" y="89696"/>
                  </a:lnTo>
                  <a:lnTo>
                    <a:pt x="3090" y="87480"/>
                  </a:lnTo>
                  <a:lnTo>
                    <a:pt x="3981" y="85321"/>
                  </a:lnTo>
                  <a:lnTo>
                    <a:pt x="4802" y="83219"/>
                  </a:lnTo>
                  <a:lnTo>
                    <a:pt x="5553" y="81174"/>
                  </a:lnTo>
                  <a:lnTo>
                    <a:pt x="6234" y="79185"/>
                  </a:lnTo>
                  <a:lnTo>
                    <a:pt x="6845" y="77254"/>
                  </a:lnTo>
                  <a:lnTo>
                    <a:pt x="7386" y="75379"/>
                  </a:lnTo>
                  <a:lnTo>
                    <a:pt x="7858" y="73560"/>
                  </a:lnTo>
                  <a:lnTo>
                    <a:pt x="8272" y="71729"/>
                  </a:lnTo>
                  <a:lnTo>
                    <a:pt x="8643" y="69815"/>
                  </a:lnTo>
                  <a:lnTo>
                    <a:pt x="8971" y="67817"/>
                  </a:lnTo>
                  <a:lnTo>
                    <a:pt x="9255" y="65737"/>
                  </a:lnTo>
                  <a:lnTo>
                    <a:pt x="9495" y="63574"/>
                  </a:lnTo>
                  <a:lnTo>
                    <a:pt x="9691" y="61328"/>
                  </a:lnTo>
                  <a:lnTo>
                    <a:pt x="9844" y="58999"/>
                  </a:lnTo>
                  <a:lnTo>
                    <a:pt x="9953" y="56587"/>
                  </a:lnTo>
                  <a:lnTo>
                    <a:pt x="10019" y="54092"/>
                  </a:lnTo>
                  <a:lnTo>
                    <a:pt x="10040" y="51514"/>
                  </a:lnTo>
                  <a:lnTo>
                    <a:pt x="10040" y="16589"/>
                  </a:lnTo>
                  <a:lnTo>
                    <a:pt x="57189" y="16589"/>
                  </a:lnTo>
                  <a:lnTo>
                    <a:pt x="56316" y="0"/>
                  </a:lnTo>
                  <a:lnTo>
                    <a:pt x="65484" y="0"/>
                  </a:lnTo>
                  <a:lnTo>
                    <a:pt x="65488" y="1737"/>
                  </a:lnTo>
                  <a:lnTo>
                    <a:pt x="65501" y="3457"/>
                  </a:lnTo>
                  <a:lnTo>
                    <a:pt x="65523" y="5160"/>
                  </a:lnTo>
                  <a:lnTo>
                    <a:pt x="65554" y="6845"/>
                  </a:lnTo>
                  <a:lnTo>
                    <a:pt x="65593" y="8512"/>
                  </a:lnTo>
                  <a:lnTo>
                    <a:pt x="65641" y="10163"/>
                  </a:lnTo>
                  <a:lnTo>
                    <a:pt x="65698" y="11795"/>
                  </a:lnTo>
                  <a:lnTo>
                    <a:pt x="65763" y="13411"/>
                  </a:lnTo>
                  <a:lnTo>
                    <a:pt x="65837" y="15009"/>
                  </a:lnTo>
                  <a:lnTo>
                    <a:pt x="65920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8485947" y="3723362"/>
              <a:ext cx="41036" cy="48021"/>
            </a:xfrm>
            <a:custGeom>
              <a:avLst/>
              <a:pathLst>
                <a:path w="41036" h="48021">
                  <a:moveTo>
                    <a:pt x="6548" y="0"/>
                  </a:moveTo>
                  <a:lnTo>
                    <a:pt x="9800" y="4941"/>
                  </a:lnTo>
                  <a:lnTo>
                    <a:pt x="13096" y="9639"/>
                  </a:lnTo>
                  <a:lnTo>
                    <a:pt x="16436" y="14092"/>
                  </a:lnTo>
                  <a:lnTo>
                    <a:pt x="19819" y="18300"/>
                  </a:lnTo>
                  <a:lnTo>
                    <a:pt x="23246" y="22264"/>
                  </a:lnTo>
                  <a:lnTo>
                    <a:pt x="26717" y="25984"/>
                  </a:lnTo>
                  <a:lnTo>
                    <a:pt x="30231" y="29459"/>
                  </a:lnTo>
                  <a:lnTo>
                    <a:pt x="33789" y="32689"/>
                  </a:lnTo>
                  <a:lnTo>
                    <a:pt x="37391" y="35675"/>
                  </a:lnTo>
                  <a:lnTo>
                    <a:pt x="41036" y="38417"/>
                  </a:lnTo>
                  <a:lnTo>
                    <a:pt x="35361" y="48021"/>
                  </a:lnTo>
                  <a:lnTo>
                    <a:pt x="31707" y="45096"/>
                  </a:lnTo>
                  <a:lnTo>
                    <a:pt x="28079" y="41910"/>
                  </a:lnTo>
                  <a:lnTo>
                    <a:pt x="24478" y="38461"/>
                  </a:lnTo>
                  <a:lnTo>
                    <a:pt x="20902" y="34750"/>
                  </a:lnTo>
                  <a:lnTo>
                    <a:pt x="17353" y="30777"/>
                  </a:lnTo>
                  <a:lnTo>
                    <a:pt x="13830" y="26543"/>
                  </a:lnTo>
                  <a:lnTo>
                    <a:pt x="10333" y="22046"/>
                  </a:lnTo>
                  <a:lnTo>
                    <a:pt x="6862" y="17287"/>
                  </a:lnTo>
                  <a:lnTo>
                    <a:pt x="3418" y="12267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8426575" y="3723799"/>
              <a:ext cx="40600" cy="48458"/>
            </a:xfrm>
            <a:custGeom>
              <a:avLst/>
              <a:pathLst>
                <a:path w="40600" h="48458">
                  <a:moveTo>
                    <a:pt x="34051" y="0"/>
                  </a:moveTo>
                  <a:lnTo>
                    <a:pt x="40600" y="5238"/>
                  </a:lnTo>
                  <a:lnTo>
                    <a:pt x="37662" y="10307"/>
                  </a:lnTo>
                  <a:lnTo>
                    <a:pt x="34610" y="15209"/>
                  </a:lnTo>
                  <a:lnTo>
                    <a:pt x="31445" y="19946"/>
                  </a:lnTo>
                  <a:lnTo>
                    <a:pt x="28167" y="24517"/>
                  </a:lnTo>
                  <a:lnTo>
                    <a:pt x="24774" y="28922"/>
                  </a:lnTo>
                  <a:lnTo>
                    <a:pt x="21269" y="33161"/>
                  </a:lnTo>
                  <a:lnTo>
                    <a:pt x="17650" y="37234"/>
                  </a:lnTo>
                  <a:lnTo>
                    <a:pt x="13917" y="41141"/>
                  </a:lnTo>
                  <a:lnTo>
                    <a:pt x="10071" y="44882"/>
                  </a:lnTo>
                  <a:lnTo>
                    <a:pt x="6111" y="48458"/>
                  </a:lnTo>
                  <a:lnTo>
                    <a:pt x="0" y="40163"/>
                  </a:lnTo>
                  <a:lnTo>
                    <a:pt x="3719" y="37168"/>
                  </a:lnTo>
                  <a:lnTo>
                    <a:pt x="7369" y="33947"/>
                  </a:lnTo>
                  <a:lnTo>
                    <a:pt x="10948" y="30498"/>
                  </a:lnTo>
                  <a:lnTo>
                    <a:pt x="14458" y="26822"/>
                  </a:lnTo>
                  <a:lnTo>
                    <a:pt x="17899" y="22919"/>
                  </a:lnTo>
                  <a:lnTo>
                    <a:pt x="21269" y="18789"/>
                  </a:lnTo>
                  <a:lnTo>
                    <a:pt x="24569" y="14432"/>
                  </a:lnTo>
                  <a:lnTo>
                    <a:pt x="27800" y="9848"/>
                  </a:lnTo>
                  <a:lnTo>
                    <a:pt x="30961" y="50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8429194" y="3766145"/>
              <a:ext cx="79454" cy="57189"/>
            </a:xfrm>
            <a:custGeom>
              <a:avLst/>
              <a:pathLst>
                <a:path w="79454" h="57189">
                  <a:moveTo>
                    <a:pt x="14843" y="0"/>
                  </a:moveTo>
                  <a:lnTo>
                    <a:pt x="79454" y="0"/>
                  </a:lnTo>
                  <a:lnTo>
                    <a:pt x="79423" y="7792"/>
                  </a:lnTo>
                  <a:lnTo>
                    <a:pt x="79332" y="14930"/>
                  </a:lnTo>
                  <a:lnTo>
                    <a:pt x="79179" y="21413"/>
                  </a:lnTo>
                  <a:lnTo>
                    <a:pt x="78965" y="27241"/>
                  </a:lnTo>
                  <a:lnTo>
                    <a:pt x="78690" y="32414"/>
                  </a:lnTo>
                  <a:lnTo>
                    <a:pt x="78354" y="36933"/>
                  </a:lnTo>
                  <a:lnTo>
                    <a:pt x="77956" y="40796"/>
                  </a:lnTo>
                  <a:lnTo>
                    <a:pt x="77498" y="44005"/>
                  </a:lnTo>
                  <a:lnTo>
                    <a:pt x="76979" y="46559"/>
                  </a:lnTo>
                  <a:lnTo>
                    <a:pt x="76398" y="48458"/>
                  </a:lnTo>
                  <a:lnTo>
                    <a:pt x="75721" y="49951"/>
                  </a:lnTo>
                  <a:lnTo>
                    <a:pt x="74914" y="51287"/>
                  </a:lnTo>
                  <a:lnTo>
                    <a:pt x="73975" y="52466"/>
                  </a:lnTo>
                  <a:lnTo>
                    <a:pt x="72905" y="53487"/>
                  </a:lnTo>
                  <a:lnTo>
                    <a:pt x="71705" y="54352"/>
                  </a:lnTo>
                  <a:lnTo>
                    <a:pt x="70373" y="55059"/>
                  </a:lnTo>
                  <a:lnTo>
                    <a:pt x="68911" y="55609"/>
                  </a:lnTo>
                  <a:lnTo>
                    <a:pt x="67317" y="56002"/>
                  </a:lnTo>
                  <a:lnTo>
                    <a:pt x="65593" y="56237"/>
                  </a:lnTo>
                  <a:lnTo>
                    <a:pt x="63738" y="56316"/>
                  </a:lnTo>
                  <a:lnTo>
                    <a:pt x="62672" y="56307"/>
                  </a:lnTo>
                  <a:lnTo>
                    <a:pt x="61572" y="56281"/>
                  </a:lnTo>
                  <a:lnTo>
                    <a:pt x="60437" y="56237"/>
                  </a:lnTo>
                  <a:lnTo>
                    <a:pt x="59267" y="56176"/>
                  </a:lnTo>
                  <a:lnTo>
                    <a:pt x="58062" y="56098"/>
                  </a:lnTo>
                  <a:lnTo>
                    <a:pt x="56822" y="56002"/>
                  </a:lnTo>
                  <a:lnTo>
                    <a:pt x="55548" y="55888"/>
                  </a:lnTo>
                  <a:lnTo>
                    <a:pt x="54238" y="55757"/>
                  </a:lnTo>
                  <a:lnTo>
                    <a:pt x="52893" y="55609"/>
                  </a:lnTo>
                  <a:lnTo>
                    <a:pt x="51514" y="55443"/>
                  </a:lnTo>
                  <a:lnTo>
                    <a:pt x="49768" y="46275"/>
                  </a:lnTo>
                  <a:lnTo>
                    <a:pt x="51230" y="46441"/>
                  </a:lnTo>
                  <a:lnTo>
                    <a:pt x="52649" y="46589"/>
                  </a:lnTo>
                  <a:lnTo>
                    <a:pt x="54024" y="46720"/>
                  </a:lnTo>
                  <a:lnTo>
                    <a:pt x="55356" y="46834"/>
                  </a:lnTo>
                  <a:lnTo>
                    <a:pt x="56643" y="46930"/>
                  </a:lnTo>
                  <a:lnTo>
                    <a:pt x="57888" y="47009"/>
                  </a:lnTo>
                  <a:lnTo>
                    <a:pt x="59088" y="47070"/>
                  </a:lnTo>
                  <a:lnTo>
                    <a:pt x="60245" y="47113"/>
                  </a:lnTo>
                  <a:lnTo>
                    <a:pt x="61358" y="47140"/>
                  </a:lnTo>
                  <a:lnTo>
                    <a:pt x="62428" y="47148"/>
                  </a:lnTo>
                  <a:lnTo>
                    <a:pt x="63107" y="47105"/>
                  </a:lnTo>
                  <a:lnTo>
                    <a:pt x="63746" y="46974"/>
                  </a:lnTo>
                  <a:lnTo>
                    <a:pt x="64347" y="46755"/>
                  </a:lnTo>
                  <a:lnTo>
                    <a:pt x="64908" y="46450"/>
                  </a:lnTo>
                  <a:lnTo>
                    <a:pt x="65429" y="46057"/>
                  </a:lnTo>
                  <a:lnTo>
                    <a:pt x="65912" y="45577"/>
                  </a:lnTo>
                  <a:lnTo>
                    <a:pt x="66355" y="45009"/>
                  </a:lnTo>
                  <a:lnTo>
                    <a:pt x="66759" y="44354"/>
                  </a:lnTo>
                  <a:lnTo>
                    <a:pt x="67123" y="43612"/>
                  </a:lnTo>
                  <a:lnTo>
                    <a:pt x="67448" y="42783"/>
                  </a:lnTo>
                  <a:lnTo>
                    <a:pt x="67747" y="41652"/>
                  </a:lnTo>
                  <a:lnTo>
                    <a:pt x="68033" y="40006"/>
                  </a:lnTo>
                  <a:lnTo>
                    <a:pt x="68306" y="37845"/>
                  </a:lnTo>
                  <a:lnTo>
                    <a:pt x="68566" y="35169"/>
                  </a:lnTo>
                  <a:lnTo>
                    <a:pt x="68813" y="31978"/>
                  </a:lnTo>
                  <a:lnTo>
                    <a:pt x="69046" y="28271"/>
                  </a:lnTo>
                  <a:lnTo>
                    <a:pt x="69267" y="24050"/>
                  </a:lnTo>
                  <a:lnTo>
                    <a:pt x="69474" y="19313"/>
                  </a:lnTo>
                  <a:lnTo>
                    <a:pt x="69668" y="14061"/>
                  </a:lnTo>
                  <a:lnTo>
                    <a:pt x="69850" y="8294"/>
                  </a:lnTo>
                  <a:lnTo>
                    <a:pt x="42783" y="8294"/>
                  </a:lnTo>
                  <a:lnTo>
                    <a:pt x="42455" y="11887"/>
                  </a:lnTo>
                  <a:lnTo>
                    <a:pt x="41997" y="15332"/>
                  </a:lnTo>
                  <a:lnTo>
                    <a:pt x="41407" y="18628"/>
                  </a:lnTo>
                  <a:lnTo>
                    <a:pt x="40687" y="21775"/>
                  </a:lnTo>
                  <a:lnTo>
                    <a:pt x="39836" y="24774"/>
                  </a:lnTo>
                  <a:lnTo>
                    <a:pt x="38854" y="27625"/>
                  </a:lnTo>
                  <a:lnTo>
                    <a:pt x="37740" y="30327"/>
                  </a:lnTo>
                  <a:lnTo>
                    <a:pt x="36496" y="32881"/>
                  </a:lnTo>
                  <a:lnTo>
                    <a:pt x="35121" y="35287"/>
                  </a:lnTo>
                  <a:lnTo>
                    <a:pt x="33615" y="37544"/>
                  </a:lnTo>
                  <a:lnTo>
                    <a:pt x="31934" y="39705"/>
                  </a:lnTo>
                  <a:lnTo>
                    <a:pt x="30035" y="41822"/>
                  </a:lnTo>
                  <a:lnTo>
                    <a:pt x="27918" y="43896"/>
                  </a:lnTo>
                  <a:lnTo>
                    <a:pt x="25582" y="45926"/>
                  </a:lnTo>
                  <a:lnTo>
                    <a:pt x="23028" y="47912"/>
                  </a:lnTo>
                  <a:lnTo>
                    <a:pt x="20256" y="49855"/>
                  </a:lnTo>
                  <a:lnTo>
                    <a:pt x="17266" y="51754"/>
                  </a:lnTo>
                  <a:lnTo>
                    <a:pt x="14057" y="53609"/>
                  </a:lnTo>
                  <a:lnTo>
                    <a:pt x="10630" y="55421"/>
                  </a:lnTo>
                  <a:lnTo>
                    <a:pt x="6984" y="57189"/>
                  </a:lnTo>
                  <a:lnTo>
                    <a:pt x="0" y="49768"/>
                  </a:lnTo>
                  <a:lnTo>
                    <a:pt x="3387" y="48183"/>
                  </a:lnTo>
                  <a:lnTo>
                    <a:pt x="6565" y="46572"/>
                  </a:lnTo>
                  <a:lnTo>
                    <a:pt x="9534" y="44935"/>
                  </a:lnTo>
                  <a:lnTo>
                    <a:pt x="12293" y="43272"/>
                  </a:lnTo>
                  <a:lnTo>
                    <a:pt x="14843" y="41582"/>
                  </a:lnTo>
                  <a:lnTo>
                    <a:pt x="17183" y="39866"/>
                  </a:lnTo>
                  <a:lnTo>
                    <a:pt x="19313" y="38125"/>
                  </a:lnTo>
                  <a:lnTo>
                    <a:pt x="21234" y="36356"/>
                  </a:lnTo>
                  <a:lnTo>
                    <a:pt x="22945" y="34562"/>
                  </a:lnTo>
                  <a:lnTo>
                    <a:pt x="24447" y="32742"/>
                  </a:lnTo>
                  <a:lnTo>
                    <a:pt x="25796" y="30847"/>
                  </a:lnTo>
                  <a:lnTo>
                    <a:pt x="27049" y="28830"/>
                  </a:lnTo>
                  <a:lnTo>
                    <a:pt x="28206" y="26691"/>
                  </a:lnTo>
                  <a:lnTo>
                    <a:pt x="29267" y="24430"/>
                  </a:lnTo>
                  <a:lnTo>
                    <a:pt x="30231" y="22046"/>
                  </a:lnTo>
                  <a:lnTo>
                    <a:pt x="31100" y="19540"/>
                  </a:lnTo>
                  <a:lnTo>
                    <a:pt x="31873" y="16912"/>
                  </a:lnTo>
                  <a:lnTo>
                    <a:pt x="32550" y="14162"/>
                  </a:lnTo>
                  <a:lnTo>
                    <a:pt x="33130" y="11289"/>
                  </a:lnTo>
                  <a:lnTo>
                    <a:pt x="33615" y="8294"/>
                  </a:lnTo>
                  <a:lnTo>
                    <a:pt x="14843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8536589" y="3722926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8562782" y="3722926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8648349" y="3722926"/>
              <a:ext cx="26630" cy="100409"/>
            </a:xfrm>
            <a:custGeom>
              <a:avLst/>
              <a:pathLst>
                <a:path w="26630" h="100409">
                  <a:moveTo>
                    <a:pt x="18335" y="0"/>
                  </a:moveTo>
                  <a:lnTo>
                    <a:pt x="26630" y="2619"/>
                  </a:lnTo>
                  <a:lnTo>
                    <a:pt x="26001" y="5059"/>
                  </a:lnTo>
                  <a:lnTo>
                    <a:pt x="25338" y="7491"/>
                  </a:lnTo>
                  <a:lnTo>
                    <a:pt x="24639" y="9914"/>
                  </a:lnTo>
                  <a:lnTo>
                    <a:pt x="23906" y="12328"/>
                  </a:lnTo>
                  <a:lnTo>
                    <a:pt x="23137" y="14733"/>
                  </a:lnTo>
                  <a:lnTo>
                    <a:pt x="22334" y="17130"/>
                  </a:lnTo>
                  <a:lnTo>
                    <a:pt x="21496" y="19518"/>
                  </a:lnTo>
                  <a:lnTo>
                    <a:pt x="20623" y="21897"/>
                  </a:lnTo>
                  <a:lnTo>
                    <a:pt x="19715" y="24268"/>
                  </a:lnTo>
                  <a:lnTo>
                    <a:pt x="18772" y="26630"/>
                  </a:lnTo>
                  <a:lnTo>
                    <a:pt x="18772" y="100409"/>
                  </a:lnTo>
                  <a:lnTo>
                    <a:pt x="10477" y="100409"/>
                  </a:lnTo>
                  <a:lnTo>
                    <a:pt x="10477" y="4452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462" y="41451"/>
                  </a:lnTo>
                  <a:lnTo>
                    <a:pt x="4784" y="37020"/>
                  </a:lnTo>
                  <a:lnTo>
                    <a:pt x="6967" y="32545"/>
                  </a:lnTo>
                  <a:lnTo>
                    <a:pt x="9010" y="28027"/>
                  </a:lnTo>
                  <a:lnTo>
                    <a:pt x="10914" y="23465"/>
                  </a:lnTo>
                  <a:lnTo>
                    <a:pt x="12677" y="18859"/>
                  </a:lnTo>
                  <a:lnTo>
                    <a:pt x="14301" y="14210"/>
                  </a:lnTo>
                  <a:lnTo>
                    <a:pt x="15786" y="9517"/>
                  </a:lnTo>
                  <a:lnTo>
                    <a:pt x="17130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8679781" y="3727728"/>
              <a:ext cx="31432" cy="95607"/>
            </a:xfrm>
            <a:custGeom>
              <a:avLst/>
              <a:pathLst>
                <a:path w="31432" h="95607">
                  <a:moveTo>
                    <a:pt x="31432" y="0"/>
                  </a:moveTo>
                  <a:lnTo>
                    <a:pt x="31432" y="34488"/>
                  </a:lnTo>
                  <a:lnTo>
                    <a:pt x="8294" y="34488"/>
                  </a:lnTo>
                  <a:lnTo>
                    <a:pt x="8294" y="46712"/>
                  </a:lnTo>
                  <a:lnTo>
                    <a:pt x="30559" y="46712"/>
                  </a:lnTo>
                  <a:lnTo>
                    <a:pt x="30559" y="54570"/>
                  </a:lnTo>
                  <a:lnTo>
                    <a:pt x="8294" y="54570"/>
                  </a:lnTo>
                  <a:lnTo>
                    <a:pt x="8294" y="66794"/>
                  </a:lnTo>
                  <a:lnTo>
                    <a:pt x="30559" y="66794"/>
                  </a:lnTo>
                  <a:lnTo>
                    <a:pt x="30559" y="74652"/>
                  </a:lnTo>
                  <a:lnTo>
                    <a:pt x="8294" y="74652"/>
                  </a:lnTo>
                  <a:lnTo>
                    <a:pt x="8294" y="95607"/>
                  </a:lnTo>
                  <a:lnTo>
                    <a:pt x="0" y="95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8688076" y="3735586"/>
              <a:ext cx="14843" cy="18772"/>
            </a:xfrm>
            <a:custGeom>
              <a:avLst/>
              <a:pathLst>
                <a:path w="14843" h="18772">
                  <a:moveTo>
                    <a:pt x="0" y="18772"/>
                  </a:moveTo>
                  <a:lnTo>
                    <a:pt x="14843" y="18772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8716016" y="3727728"/>
              <a:ext cx="30559" cy="33615"/>
            </a:xfrm>
            <a:custGeom>
              <a:avLst/>
              <a:pathLst>
                <a:path w="30559" h="33615">
                  <a:moveTo>
                    <a:pt x="0" y="0"/>
                  </a:moveTo>
                  <a:lnTo>
                    <a:pt x="30559" y="0"/>
                  </a:lnTo>
                  <a:lnTo>
                    <a:pt x="30559" y="33615"/>
                  </a:lnTo>
                  <a:lnTo>
                    <a:pt x="0" y="33615"/>
                  </a:lnTo>
                  <a:lnTo>
                    <a:pt x="0" y="25757"/>
                  </a:lnTo>
                  <a:lnTo>
                    <a:pt x="21391" y="25757"/>
                  </a:lnTo>
                  <a:lnTo>
                    <a:pt x="21391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8710340" y="3768765"/>
              <a:ext cx="41036" cy="54570"/>
            </a:xfrm>
            <a:custGeom>
              <a:avLst/>
              <a:pathLst>
                <a:path w="41036" h="54570">
                  <a:moveTo>
                    <a:pt x="5675" y="0"/>
                  </a:moveTo>
                  <a:lnTo>
                    <a:pt x="38417" y="0"/>
                  </a:lnTo>
                  <a:lnTo>
                    <a:pt x="37985" y="4055"/>
                  </a:lnTo>
                  <a:lnTo>
                    <a:pt x="37387" y="8015"/>
                  </a:lnTo>
                  <a:lnTo>
                    <a:pt x="36623" y="11878"/>
                  </a:lnTo>
                  <a:lnTo>
                    <a:pt x="35693" y="15646"/>
                  </a:lnTo>
                  <a:lnTo>
                    <a:pt x="34597" y="19317"/>
                  </a:lnTo>
                  <a:lnTo>
                    <a:pt x="33335" y="22893"/>
                  </a:lnTo>
                  <a:lnTo>
                    <a:pt x="31908" y="26372"/>
                  </a:lnTo>
                  <a:lnTo>
                    <a:pt x="30314" y="29756"/>
                  </a:lnTo>
                  <a:lnTo>
                    <a:pt x="28555" y="33043"/>
                  </a:lnTo>
                  <a:lnTo>
                    <a:pt x="26630" y="36234"/>
                  </a:lnTo>
                  <a:lnTo>
                    <a:pt x="27795" y="37365"/>
                  </a:lnTo>
                  <a:lnTo>
                    <a:pt x="29022" y="38487"/>
                  </a:lnTo>
                  <a:lnTo>
                    <a:pt x="30310" y="39600"/>
                  </a:lnTo>
                  <a:lnTo>
                    <a:pt x="31659" y="40705"/>
                  </a:lnTo>
                  <a:lnTo>
                    <a:pt x="33069" y="41800"/>
                  </a:lnTo>
                  <a:lnTo>
                    <a:pt x="34540" y="42887"/>
                  </a:lnTo>
                  <a:lnTo>
                    <a:pt x="36073" y="43966"/>
                  </a:lnTo>
                  <a:lnTo>
                    <a:pt x="37666" y="45035"/>
                  </a:lnTo>
                  <a:lnTo>
                    <a:pt x="39321" y="46096"/>
                  </a:lnTo>
                  <a:lnTo>
                    <a:pt x="41036" y="47148"/>
                  </a:lnTo>
                  <a:lnTo>
                    <a:pt x="35361" y="54570"/>
                  </a:lnTo>
                  <a:lnTo>
                    <a:pt x="33807" y="53509"/>
                  </a:lnTo>
                  <a:lnTo>
                    <a:pt x="32288" y="52422"/>
                  </a:lnTo>
                  <a:lnTo>
                    <a:pt x="30803" y="51309"/>
                  </a:lnTo>
                  <a:lnTo>
                    <a:pt x="29354" y="50169"/>
                  </a:lnTo>
                  <a:lnTo>
                    <a:pt x="27940" y="49004"/>
                  </a:lnTo>
                  <a:lnTo>
                    <a:pt x="26560" y="47812"/>
                  </a:lnTo>
                  <a:lnTo>
                    <a:pt x="25215" y="46594"/>
                  </a:lnTo>
                  <a:lnTo>
                    <a:pt x="23906" y="45350"/>
                  </a:lnTo>
                  <a:lnTo>
                    <a:pt x="22631" y="44079"/>
                  </a:lnTo>
                  <a:lnTo>
                    <a:pt x="21391" y="42783"/>
                  </a:lnTo>
                  <a:lnTo>
                    <a:pt x="20051" y="44158"/>
                  </a:lnTo>
                  <a:lnTo>
                    <a:pt x="18649" y="45489"/>
                  </a:lnTo>
                  <a:lnTo>
                    <a:pt x="17187" y="46777"/>
                  </a:lnTo>
                  <a:lnTo>
                    <a:pt x="15663" y="48021"/>
                  </a:lnTo>
                  <a:lnTo>
                    <a:pt x="14079" y="49222"/>
                  </a:lnTo>
                  <a:lnTo>
                    <a:pt x="12433" y="50379"/>
                  </a:lnTo>
                  <a:lnTo>
                    <a:pt x="10726" y="51492"/>
                  </a:lnTo>
                  <a:lnTo>
                    <a:pt x="8958" y="52562"/>
                  </a:lnTo>
                  <a:lnTo>
                    <a:pt x="7129" y="53588"/>
                  </a:lnTo>
                  <a:lnTo>
                    <a:pt x="5238" y="54570"/>
                  </a:lnTo>
                  <a:lnTo>
                    <a:pt x="0" y="46712"/>
                  </a:lnTo>
                  <a:lnTo>
                    <a:pt x="1807" y="45821"/>
                  </a:lnTo>
                  <a:lnTo>
                    <a:pt x="3562" y="44896"/>
                  </a:lnTo>
                  <a:lnTo>
                    <a:pt x="5264" y="43935"/>
                  </a:lnTo>
                  <a:lnTo>
                    <a:pt x="6915" y="42940"/>
                  </a:lnTo>
                  <a:lnTo>
                    <a:pt x="8512" y="41910"/>
                  </a:lnTo>
                  <a:lnTo>
                    <a:pt x="10058" y="40844"/>
                  </a:lnTo>
                  <a:lnTo>
                    <a:pt x="11551" y="39744"/>
                  </a:lnTo>
                  <a:lnTo>
                    <a:pt x="12992" y="38609"/>
                  </a:lnTo>
                  <a:lnTo>
                    <a:pt x="14380" y="37439"/>
                  </a:lnTo>
                  <a:lnTo>
                    <a:pt x="15716" y="36234"/>
                  </a:lnTo>
                  <a:lnTo>
                    <a:pt x="14428" y="34457"/>
                  </a:lnTo>
                  <a:lnTo>
                    <a:pt x="13184" y="32619"/>
                  </a:lnTo>
                  <a:lnTo>
                    <a:pt x="11983" y="30720"/>
                  </a:lnTo>
                  <a:lnTo>
                    <a:pt x="10826" y="28760"/>
                  </a:lnTo>
                  <a:lnTo>
                    <a:pt x="9713" y="26739"/>
                  </a:lnTo>
                  <a:lnTo>
                    <a:pt x="8643" y="24657"/>
                  </a:lnTo>
                  <a:lnTo>
                    <a:pt x="7618" y="22513"/>
                  </a:lnTo>
                  <a:lnTo>
                    <a:pt x="6635" y="20308"/>
                  </a:lnTo>
                  <a:lnTo>
                    <a:pt x="5697" y="18043"/>
                  </a:lnTo>
                  <a:lnTo>
                    <a:pt x="4802" y="15716"/>
                  </a:lnTo>
                  <a:lnTo>
                    <a:pt x="11350" y="10914"/>
                  </a:lnTo>
                  <a:lnTo>
                    <a:pt x="12149" y="13061"/>
                  </a:lnTo>
                  <a:lnTo>
                    <a:pt x="12974" y="15139"/>
                  </a:lnTo>
                  <a:lnTo>
                    <a:pt x="13825" y="17148"/>
                  </a:lnTo>
                  <a:lnTo>
                    <a:pt x="14703" y="19086"/>
                  </a:lnTo>
                  <a:lnTo>
                    <a:pt x="15607" y="20955"/>
                  </a:lnTo>
                  <a:lnTo>
                    <a:pt x="16536" y="22753"/>
                  </a:lnTo>
                  <a:lnTo>
                    <a:pt x="17493" y="24482"/>
                  </a:lnTo>
                  <a:lnTo>
                    <a:pt x="18475" y="26141"/>
                  </a:lnTo>
                  <a:lnTo>
                    <a:pt x="19483" y="27730"/>
                  </a:lnTo>
                  <a:lnTo>
                    <a:pt x="20518" y="29249"/>
                  </a:lnTo>
                  <a:lnTo>
                    <a:pt x="21701" y="27306"/>
                  </a:lnTo>
                  <a:lnTo>
                    <a:pt x="22806" y="25320"/>
                  </a:lnTo>
                  <a:lnTo>
                    <a:pt x="23831" y="23290"/>
                  </a:lnTo>
                  <a:lnTo>
                    <a:pt x="24779" y="21216"/>
                  </a:lnTo>
                  <a:lnTo>
                    <a:pt x="25648" y="19099"/>
                  </a:lnTo>
                  <a:lnTo>
                    <a:pt x="26438" y="16938"/>
                  </a:lnTo>
                  <a:lnTo>
                    <a:pt x="27149" y="14733"/>
                  </a:lnTo>
                  <a:lnTo>
                    <a:pt x="27782" y="12485"/>
                  </a:lnTo>
                  <a:lnTo>
                    <a:pt x="28337" y="10193"/>
                  </a:lnTo>
                  <a:lnTo>
                    <a:pt x="28813" y="7858"/>
                  </a:lnTo>
                  <a:lnTo>
                    <a:pt x="567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8774079" y="3796705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8022754" y="3904309"/>
              <a:ext cx="18772" cy="20955"/>
            </a:xfrm>
            <a:custGeom>
              <a:avLst/>
              <a:pathLst>
                <a:path w="18772" h="20955">
                  <a:moveTo>
                    <a:pt x="7858" y="0"/>
                  </a:moveTo>
                  <a:lnTo>
                    <a:pt x="9145" y="1589"/>
                  </a:lnTo>
                  <a:lnTo>
                    <a:pt x="10390" y="3213"/>
                  </a:lnTo>
                  <a:lnTo>
                    <a:pt x="11590" y="4872"/>
                  </a:lnTo>
                  <a:lnTo>
                    <a:pt x="12747" y="6565"/>
                  </a:lnTo>
                  <a:lnTo>
                    <a:pt x="13860" y="8294"/>
                  </a:lnTo>
                  <a:lnTo>
                    <a:pt x="14930" y="10058"/>
                  </a:lnTo>
                  <a:lnTo>
                    <a:pt x="15956" y="11857"/>
                  </a:lnTo>
                  <a:lnTo>
                    <a:pt x="16938" y="13690"/>
                  </a:lnTo>
                  <a:lnTo>
                    <a:pt x="17877" y="15559"/>
                  </a:lnTo>
                  <a:lnTo>
                    <a:pt x="18772" y="17462"/>
                  </a:lnTo>
                  <a:lnTo>
                    <a:pt x="10477" y="20955"/>
                  </a:lnTo>
                  <a:lnTo>
                    <a:pt x="9586" y="19055"/>
                  </a:lnTo>
                  <a:lnTo>
                    <a:pt x="8661" y="17200"/>
                  </a:lnTo>
                  <a:lnTo>
                    <a:pt x="7700" y="15388"/>
                  </a:lnTo>
                  <a:lnTo>
                    <a:pt x="6705" y="13620"/>
                  </a:lnTo>
                  <a:lnTo>
                    <a:pt x="5675" y="11896"/>
                  </a:lnTo>
                  <a:lnTo>
                    <a:pt x="4610" y="10215"/>
                  </a:lnTo>
                  <a:lnTo>
                    <a:pt x="3509" y="8578"/>
                  </a:lnTo>
                  <a:lnTo>
                    <a:pt x="2374" y="6985"/>
                  </a:lnTo>
                  <a:lnTo>
                    <a:pt x="1204" y="5435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8058553" y="3907365"/>
              <a:ext cx="21828" cy="29686"/>
            </a:xfrm>
            <a:custGeom>
              <a:avLst/>
              <a:pathLst>
                <a:path w="21828" h="29686">
                  <a:moveTo>
                    <a:pt x="8294" y="0"/>
                  </a:moveTo>
                  <a:lnTo>
                    <a:pt x="9923" y="2379"/>
                  </a:lnTo>
                  <a:lnTo>
                    <a:pt x="11490" y="4802"/>
                  </a:lnTo>
                  <a:lnTo>
                    <a:pt x="12996" y="7268"/>
                  </a:lnTo>
                  <a:lnTo>
                    <a:pt x="14441" y="9779"/>
                  </a:lnTo>
                  <a:lnTo>
                    <a:pt x="15825" y="12332"/>
                  </a:lnTo>
                  <a:lnTo>
                    <a:pt x="17148" y="14930"/>
                  </a:lnTo>
                  <a:lnTo>
                    <a:pt x="18409" y="17571"/>
                  </a:lnTo>
                  <a:lnTo>
                    <a:pt x="19610" y="20256"/>
                  </a:lnTo>
                  <a:lnTo>
                    <a:pt x="20749" y="22985"/>
                  </a:lnTo>
                  <a:lnTo>
                    <a:pt x="21828" y="25757"/>
                  </a:lnTo>
                  <a:lnTo>
                    <a:pt x="12660" y="29686"/>
                  </a:lnTo>
                  <a:lnTo>
                    <a:pt x="11669" y="26835"/>
                  </a:lnTo>
                  <a:lnTo>
                    <a:pt x="10617" y="24045"/>
                  </a:lnTo>
                  <a:lnTo>
                    <a:pt x="9503" y="21317"/>
                  </a:lnTo>
                  <a:lnTo>
                    <a:pt x="8329" y="18649"/>
                  </a:lnTo>
                  <a:lnTo>
                    <a:pt x="7094" y="16043"/>
                  </a:lnTo>
                  <a:lnTo>
                    <a:pt x="5797" y="13498"/>
                  </a:lnTo>
                  <a:lnTo>
                    <a:pt x="4439" y="11014"/>
                  </a:lnTo>
                  <a:lnTo>
                    <a:pt x="3021" y="8591"/>
                  </a:lnTo>
                  <a:lnTo>
                    <a:pt x="1541" y="6229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8004855" y="3907801"/>
              <a:ext cx="54570" cy="34051"/>
            </a:xfrm>
            <a:custGeom>
              <a:avLst/>
              <a:pathLst>
                <a:path w="54570" h="34051">
                  <a:moveTo>
                    <a:pt x="0" y="0"/>
                  </a:moveTo>
                  <a:lnTo>
                    <a:pt x="8731" y="0"/>
                  </a:lnTo>
                  <a:lnTo>
                    <a:pt x="8731" y="20954"/>
                  </a:lnTo>
                  <a:lnTo>
                    <a:pt x="8744" y="21463"/>
                  </a:lnTo>
                  <a:lnTo>
                    <a:pt x="8783" y="21941"/>
                  </a:lnTo>
                  <a:lnTo>
                    <a:pt x="8849" y="22389"/>
                  </a:lnTo>
                  <a:lnTo>
                    <a:pt x="8940" y="22806"/>
                  </a:lnTo>
                  <a:lnTo>
                    <a:pt x="9058" y="23192"/>
                  </a:lnTo>
                  <a:lnTo>
                    <a:pt x="9202" y="23548"/>
                  </a:lnTo>
                  <a:lnTo>
                    <a:pt x="9372" y="23873"/>
                  </a:lnTo>
                  <a:lnTo>
                    <a:pt x="9569" y="24168"/>
                  </a:lnTo>
                  <a:lnTo>
                    <a:pt x="9792" y="24432"/>
                  </a:lnTo>
                  <a:lnTo>
                    <a:pt x="10040" y="24665"/>
                  </a:lnTo>
                  <a:lnTo>
                    <a:pt x="10363" y="24873"/>
                  </a:lnTo>
                  <a:lnTo>
                    <a:pt x="10809" y="25058"/>
                  </a:lnTo>
                  <a:lnTo>
                    <a:pt x="11376" y="25222"/>
                  </a:lnTo>
                  <a:lnTo>
                    <a:pt x="12066" y="25364"/>
                  </a:lnTo>
                  <a:lnTo>
                    <a:pt x="12878" y="25484"/>
                  </a:lnTo>
                  <a:lnTo>
                    <a:pt x="13812" y="25582"/>
                  </a:lnTo>
                  <a:lnTo>
                    <a:pt x="14869" y="25658"/>
                  </a:lnTo>
                  <a:lnTo>
                    <a:pt x="16048" y="25713"/>
                  </a:lnTo>
                  <a:lnTo>
                    <a:pt x="17348" y="25746"/>
                  </a:lnTo>
                  <a:lnTo>
                    <a:pt x="18772" y="25757"/>
                  </a:lnTo>
                  <a:lnTo>
                    <a:pt x="20431" y="25752"/>
                  </a:lnTo>
                  <a:lnTo>
                    <a:pt x="22090" y="25739"/>
                  </a:lnTo>
                  <a:lnTo>
                    <a:pt x="23749" y="25717"/>
                  </a:lnTo>
                  <a:lnTo>
                    <a:pt x="25407" y="25687"/>
                  </a:lnTo>
                  <a:lnTo>
                    <a:pt x="27066" y="25648"/>
                  </a:lnTo>
                  <a:lnTo>
                    <a:pt x="28725" y="25600"/>
                  </a:lnTo>
                  <a:lnTo>
                    <a:pt x="30384" y="25543"/>
                  </a:lnTo>
                  <a:lnTo>
                    <a:pt x="32043" y="25477"/>
                  </a:lnTo>
                  <a:lnTo>
                    <a:pt x="33702" y="25403"/>
                  </a:lnTo>
                  <a:lnTo>
                    <a:pt x="35361" y="25320"/>
                  </a:lnTo>
                  <a:lnTo>
                    <a:pt x="36621" y="25296"/>
                  </a:lnTo>
                  <a:lnTo>
                    <a:pt x="37780" y="25224"/>
                  </a:lnTo>
                  <a:lnTo>
                    <a:pt x="38838" y="25104"/>
                  </a:lnTo>
                  <a:lnTo>
                    <a:pt x="39797" y="24936"/>
                  </a:lnTo>
                  <a:lnTo>
                    <a:pt x="40654" y="24720"/>
                  </a:lnTo>
                  <a:lnTo>
                    <a:pt x="41412" y="24456"/>
                  </a:lnTo>
                  <a:lnTo>
                    <a:pt x="42069" y="24144"/>
                  </a:lnTo>
                  <a:lnTo>
                    <a:pt x="42625" y="23783"/>
                  </a:lnTo>
                  <a:lnTo>
                    <a:pt x="43082" y="23375"/>
                  </a:lnTo>
                  <a:lnTo>
                    <a:pt x="43437" y="22919"/>
                  </a:lnTo>
                  <a:lnTo>
                    <a:pt x="43737" y="22380"/>
                  </a:lnTo>
                  <a:lnTo>
                    <a:pt x="44022" y="21723"/>
                  </a:lnTo>
                  <a:lnTo>
                    <a:pt x="44295" y="20948"/>
                  </a:lnTo>
                  <a:lnTo>
                    <a:pt x="44555" y="20055"/>
                  </a:lnTo>
                  <a:lnTo>
                    <a:pt x="44802" y="19045"/>
                  </a:lnTo>
                  <a:lnTo>
                    <a:pt x="45035" y="17916"/>
                  </a:lnTo>
                  <a:lnTo>
                    <a:pt x="45256" y="16670"/>
                  </a:lnTo>
                  <a:lnTo>
                    <a:pt x="45463" y="15305"/>
                  </a:lnTo>
                  <a:lnTo>
                    <a:pt x="45657" y="13823"/>
                  </a:lnTo>
                  <a:lnTo>
                    <a:pt x="45839" y="12223"/>
                  </a:lnTo>
                  <a:lnTo>
                    <a:pt x="54570" y="16152"/>
                  </a:lnTo>
                  <a:lnTo>
                    <a:pt x="54028" y="18824"/>
                  </a:lnTo>
                  <a:lnTo>
                    <a:pt x="53452" y="21251"/>
                  </a:lnTo>
                  <a:lnTo>
                    <a:pt x="52841" y="23434"/>
                  </a:lnTo>
                  <a:lnTo>
                    <a:pt x="52195" y="25373"/>
                  </a:lnTo>
                  <a:lnTo>
                    <a:pt x="51514" y="27066"/>
                  </a:lnTo>
                  <a:lnTo>
                    <a:pt x="50798" y="28516"/>
                  </a:lnTo>
                  <a:lnTo>
                    <a:pt x="50047" y="29721"/>
                  </a:lnTo>
                  <a:lnTo>
                    <a:pt x="49261" y="30681"/>
                  </a:lnTo>
                  <a:lnTo>
                    <a:pt x="48440" y="31397"/>
                  </a:lnTo>
                  <a:lnTo>
                    <a:pt x="47585" y="31869"/>
                  </a:lnTo>
                  <a:lnTo>
                    <a:pt x="46197" y="32283"/>
                  </a:lnTo>
                  <a:lnTo>
                    <a:pt x="44476" y="32654"/>
                  </a:lnTo>
                  <a:lnTo>
                    <a:pt x="42425" y="32982"/>
                  </a:lnTo>
                  <a:lnTo>
                    <a:pt x="40041" y="33266"/>
                  </a:lnTo>
                  <a:lnTo>
                    <a:pt x="37326" y="33506"/>
                  </a:lnTo>
                  <a:lnTo>
                    <a:pt x="34278" y="33702"/>
                  </a:lnTo>
                  <a:lnTo>
                    <a:pt x="30899" y="33855"/>
                  </a:lnTo>
                  <a:lnTo>
                    <a:pt x="27189" y="33964"/>
                  </a:lnTo>
                  <a:lnTo>
                    <a:pt x="23146" y="34030"/>
                  </a:lnTo>
                  <a:lnTo>
                    <a:pt x="18772" y="34051"/>
                  </a:lnTo>
                  <a:lnTo>
                    <a:pt x="14843" y="34051"/>
                  </a:lnTo>
                  <a:lnTo>
                    <a:pt x="13072" y="34027"/>
                  </a:lnTo>
                  <a:lnTo>
                    <a:pt x="11429" y="33955"/>
                  </a:lnTo>
                  <a:lnTo>
                    <a:pt x="9912" y="33835"/>
                  </a:lnTo>
                  <a:lnTo>
                    <a:pt x="8521" y="33667"/>
                  </a:lnTo>
                  <a:lnTo>
                    <a:pt x="7257" y="33451"/>
                  </a:lnTo>
                  <a:lnTo>
                    <a:pt x="6120" y="33187"/>
                  </a:lnTo>
                  <a:lnTo>
                    <a:pt x="5109" y="32875"/>
                  </a:lnTo>
                  <a:lnTo>
                    <a:pt x="4225" y="32515"/>
                  </a:lnTo>
                  <a:lnTo>
                    <a:pt x="3468" y="32106"/>
                  </a:lnTo>
                  <a:lnTo>
                    <a:pt x="2837" y="31650"/>
                  </a:lnTo>
                  <a:lnTo>
                    <a:pt x="2298" y="31142"/>
                  </a:lnTo>
                  <a:lnTo>
                    <a:pt x="1816" y="30576"/>
                  </a:lnTo>
                  <a:lnTo>
                    <a:pt x="1390" y="29954"/>
                  </a:lnTo>
                  <a:lnTo>
                    <a:pt x="1021" y="29275"/>
                  </a:lnTo>
                  <a:lnTo>
                    <a:pt x="709" y="28540"/>
                  </a:lnTo>
                  <a:lnTo>
                    <a:pt x="454" y="27747"/>
                  </a:lnTo>
                  <a:lnTo>
                    <a:pt x="255" y="26898"/>
                  </a:lnTo>
                  <a:lnTo>
                    <a:pt x="113" y="25992"/>
                  </a:lnTo>
                  <a:lnTo>
                    <a:pt x="28" y="25030"/>
                  </a:lnTo>
                  <a:lnTo>
                    <a:pt x="0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7977352" y="3909111"/>
              <a:ext cx="21391" cy="30995"/>
            </a:xfrm>
            <a:custGeom>
              <a:avLst/>
              <a:pathLst>
                <a:path w="21391" h="30995">
                  <a:moveTo>
                    <a:pt x="13970" y="0"/>
                  </a:moveTo>
                  <a:lnTo>
                    <a:pt x="21391" y="4802"/>
                  </a:lnTo>
                  <a:lnTo>
                    <a:pt x="19990" y="8050"/>
                  </a:lnTo>
                  <a:lnTo>
                    <a:pt x="18580" y="11158"/>
                  </a:lnTo>
                  <a:lnTo>
                    <a:pt x="17161" y="14127"/>
                  </a:lnTo>
                  <a:lnTo>
                    <a:pt x="15733" y="16956"/>
                  </a:lnTo>
                  <a:lnTo>
                    <a:pt x="14297" y="19645"/>
                  </a:lnTo>
                  <a:lnTo>
                    <a:pt x="12852" y="22194"/>
                  </a:lnTo>
                  <a:lnTo>
                    <a:pt x="11398" y="24604"/>
                  </a:lnTo>
                  <a:lnTo>
                    <a:pt x="9936" y="26874"/>
                  </a:lnTo>
                  <a:lnTo>
                    <a:pt x="8464" y="29005"/>
                  </a:lnTo>
                  <a:lnTo>
                    <a:pt x="6985" y="30995"/>
                  </a:lnTo>
                  <a:lnTo>
                    <a:pt x="0" y="24884"/>
                  </a:lnTo>
                  <a:lnTo>
                    <a:pt x="1711" y="22592"/>
                  </a:lnTo>
                  <a:lnTo>
                    <a:pt x="3352" y="20256"/>
                  </a:lnTo>
                  <a:lnTo>
                    <a:pt x="4924" y="17877"/>
                  </a:lnTo>
                  <a:lnTo>
                    <a:pt x="6426" y="15454"/>
                  </a:lnTo>
                  <a:lnTo>
                    <a:pt x="7858" y="12987"/>
                  </a:lnTo>
                  <a:lnTo>
                    <a:pt x="9220" y="10477"/>
                  </a:lnTo>
                  <a:lnTo>
                    <a:pt x="10512" y="7923"/>
                  </a:lnTo>
                  <a:lnTo>
                    <a:pt x="11734" y="5326"/>
                  </a:lnTo>
                  <a:lnTo>
                    <a:pt x="12887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7984774" y="3841880"/>
              <a:ext cx="87312" cy="61555"/>
            </a:xfrm>
            <a:custGeom>
              <a:avLst/>
              <a:pathLst>
                <a:path w="87312" h="61555">
                  <a:moveTo>
                    <a:pt x="21828" y="0"/>
                  </a:moveTo>
                  <a:lnTo>
                    <a:pt x="30559" y="1746"/>
                  </a:lnTo>
                  <a:lnTo>
                    <a:pt x="27066" y="10040"/>
                  </a:lnTo>
                  <a:lnTo>
                    <a:pt x="87312" y="10040"/>
                  </a:lnTo>
                  <a:lnTo>
                    <a:pt x="87281" y="17244"/>
                  </a:lnTo>
                  <a:lnTo>
                    <a:pt x="87190" y="23836"/>
                  </a:lnTo>
                  <a:lnTo>
                    <a:pt x="87037" y="29817"/>
                  </a:lnTo>
                  <a:lnTo>
                    <a:pt x="86823" y="35186"/>
                  </a:lnTo>
                  <a:lnTo>
                    <a:pt x="86548" y="39945"/>
                  </a:lnTo>
                  <a:lnTo>
                    <a:pt x="86212" y="44092"/>
                  </a:lnTo>
                  <a:lnTo>
                    <a:pt x="85815" y="47628"/>
                  </a:lnTo>
                  <a:lnTo>
                    <a:pt x="85356" y="50553"/>
                  </a:lnTo>
                  <a:lnTo>
                    <a:pt x="84837" y="52867"/>
                  </a:lnTo>
                  <a:lnTo>
                    <a:pt x="84256" y="54570"/>
                  </a:lnTo>
                  <a:lnTo>
                    <a:pt x="83584" y="55897"/>
                  </a:lnTo>
                  <a:lnTo>
                    <a:pt x="82789" y="57084"/>
                  </a:lnTo>
                  <a:lnTo>
                    <a:pt x="81872" y="58132"/>
                  </a:lnTo>
                  <a:lnTo>
                    <a:pt x="80833" y="59040"/>
                  </a:lnTo>
                  <a:lnTo>
                    <a:pt x="79672" y="59809"/>
                  </a:lnTo>
                  <a:lnTo>
                    <a:pt x="78389" y="60437"/>
                  </a:lnTo>
                  <a:lnTo>
                    <a:pt x="76983" y="60926"/>
                  </a:lnTo>
                  <a:lnTo>
                    <a:pt x="75455" y="61275"/>
                  </a:lnTo>
                  <a:lnTo>
                    <a:pt x="73805" y="61485"/>
                  </a:lnTo>
                  <a:lnTo>
                    <a:pt x="72032" y="61555"/>
                  </a:lnTo>
                  <a:lnTo>
                    <a:pt x="71142" y="61542"/>
                  </a:lnTo>
                  <a:lnTo>
                    <a:pt x="70216" y="61502"/>
                  </a:lnTo>
                  <a:lnTo>
                    <a:pt x="69256" y="61437"/>
                  </a:lnTo>
                  <a:lnTo>
                    <a:pt x="68260" y="61345"/>
                  </a:lnTo>
                  <a:lnTo>
                    <a:pt x="67230" y="61227"/>
                  </a:lnTo>
                  <a:lnTo>
                    <a:pt x="66165" y="61083"/>
                  </a:lnTo>
                  <a:lnTo>
                    <a:pt x="65065" y="60913"/>
                  </a:lnTo>
                  <a:lnTo>
                    <a:pt x="63930" y="60717"/>
                  </a:lnTo>
                  <a:lnTo>
                    <a:pt x="62760" y="60494"/>
                  </a:lnTo>
                  <a:lnTo>
                    <a:pt x="61555" y="60245"/>
                  </a:lnTo>
                  <a:lnTo>
                    <a:pt x="59809" y="51514"/>
                  </a:lnTo>
                  <a:lnTo>
                    <a:pt x="61096" y="51763"/>
                  </a:lnTo>
                  <a:lnTo>
                    <a:pt x="62341" y="51985"/>
                  </a:lnTo>
                  <a:lnTo>
                    <a:pt x="63541" y="52182"/>
                  </a:lnTo>
                  <a:lnTo>
                    <a:pt x="64698" y="52352"/>
                  </a:lnTo>
                  <a:lnTo>
                    <a:pt x="65811" y="52496"/>
                  </a:lnTo>
                  <a:lnTo>
                    <a:pt x="66881" y="52614"/>
                  </a:lnTo>
                  <a:lnTo>
                    <a:pt x="67907" y="52706"/>
                  </a:lnTo>
                  <a:lnTo>
                    <a:pt x="68889" y="52771"/>
                  </a:lnTo>
                  <a:lnTo>
                    <a:pt x="69828" y="52810"/>
                  </a:lnTo>
                  <a:lnTo>
                    <a:pt x="70723" y="52824"/>
                  </a:lnTo>
                  <a:lnTo>
                    <a:pt x="71565" y="52784"/>
                  </a:lnTo>
                  <a:lnTo>
                    <a:pt x="72347" y="52666"/>
                  </a:lnTo>
                  <a:lnTo>
                    <a:pt x="73067" y="52470"/>
                  </a:lnTo>
                  <a:lnTo>
                    <a:pt x="73726" y="52195"/>
                  </a:lnTo>
                  <a:lnTo>
                    <a:pt x="74324" y="51841"/>
                  </a:lnTo>
                  <a:lnTo>
                    <a:pt x="74861" y="51409"/>
                  </a:lnTo>
                  <a:lnTo>
                    <a:pt x="75337" y="50898"/>
                  </a:lnTo>
                  <a:lnTo>
                    <a:pt x="75752" y="50309"/>
                  </a:lnTo>
                  <a:lnTo>
                    <a:pt x="76105" y="49641"/>
                  </a:lnTo>
                  <a:lnTo>
                    <a:pt x="76398" y="48895"/>
                  </a:lnTo>
                  <a:lnTo>
                    <a:pt x="76656" y="47882"/>
                  </a:lnTo>
                  <a:lnTo>
                    <a:pt x="76904" y="46415"/>
                  </a:lnTo>
                  <a:lnTo>
                    <a:pt x="77144" y="44494"/>
                  </a:lnTo>
                  <a:lnTo>
                    <a:pt x="77376" y="42119"/>
                  </a:lnTo>
                  <a:lnTo>
                    <a:pt x="77598" y="39290"/>
                  </a:lnTo>
                  <a:lnTo>
                    <a:pt x="77812" y="36007"/>
                  </a:lnTo>
                  <a:lnTo>
                    <a:pt x="78018" y="32270"/>
                  </a:lnTo>
                  <a:lnTo>
                    <a:pt x="78214" y="28079"/>
                  </a:lnTo>
                  <a:lnTo>
                    <a:pt x="78402" y="23434"/>
                  </a:lnTo>
                  <a:lnTo>
                    <a:pt x="78581" y="18335"/>
                  </a:lnTo>
                  <a:lnTo>
                    <a:pt x="65047" y="18335"/>
                  </a:lnTo>
                  <a:lnTo>
                    <a:pt x="63917" y="23081"/>
                  </a:lnTo>
                  <a:lnTo>
                    <a:pt x="62445" y="27712"/>
                  </a:lnTo>
                  <a:lnTo>
                    <a:pt x="60634" y="32231"/>
                  </a:lnTo>
                  <a:lnTo>
                    <a:pt x="58481" y="36636"/>
                  </a:lnTo>
                  <a:lnTo>
                    <a:pt x="55989" y="40927"/>
                  </a:lnTo>
                  <a:lnTo>
                    <a:pt x="53155" y="45105"/>
                  </a:lnTo>
                  <a:lnTo>
                    <a:pt x="49982" y="49170"/>
                  </a:lnTo>
                  <a:lnTo>
                    <a:pt x="46467" y="53120"/>
                  </a:lnTo>
                  <a:lnTo>
                    <a:pt x="42612" y="56958"/>
                  </a:lnTo>
                  <a:lnTo>
                    <a:pt x="38417" y="60682"/>
                  </a:lnTo>
                  <a:lnTo>
                    <a:pt x="31432" y="53697"/>
                  </a:lnTo>
                  <a:lnTo>
                    <a:pt x="35134" y="50514"/>
                  </a:lnTo>
                  <a:lnTo>
                    <a:pt x="38557" y="47253"/>
                  </a:lnTo>
                  <a:lnTo>
                    <a:pt x="41700" y="43913"/>
                  </a:lnTo>
                  <a:lnTo>
                    <a:pt x="44564" y="40495"/>
                  </a:lnTo>
                  <a:lnTo>
                    <a:pt x="47148" y="36998"/>
                  </a:lnTo>
                  <a:lnTo>
                    <a:pt x="49453" y="33423"/>
                  </a:lnTo>
                  <a:lnTo>
                    <a:pt x="51479" y="29769"/>
                  </a:lnTo>
                  <a:lnTo>
                    <a:pt x="53225" y="26036"/>
                  </a:lnTo>
                  <a:lnTo>
                    <a:pt x="54692" y="22225"/>
                  </a:lnTo>
                  <a:lnTo>
                    <a:pt x="55879" y="18335"/>
                  </a:lnTo>
                  <a:lnTo>
                    <a:pt x="43219" y="18335"/>
                  </a:lnTo>
                  <a:lnTo>
                    <a:pt x="41888" y="22644"/>
                  </a:lnTo>
                  <a:lnTo>
                    <a:pt x="40163" y="26839"/>
                  </a:lnTo>
                  <a:lnTo>
                    <a:pt x="38046" y="30921"/>
                  </a:lnTo>
                  <a:lnTo>
                    <a:pt x="35536" y="34890"/>
                  </a:lnTo>
                  <a:lnTo>
                    <a:pt x="32633" y="38744"/>
                  </a:lnTo>
                  <a:lnTo>
                    <a:pt x="29337" y="42486"/>
                  </a:lnTo>
                  <a:lnTo>
                    <a:pt x="25648" y="46114"/>
                  </a:lnTo>
                  <a:lnTo>
                    <a:pt x="21566" y="49628"/>
                  </a:lnTo>
                  <a:lnTo>
                    <a:pt x="17091" y="53029"/>
                  </a:lnTo>
                  <a:lnTo>
                    <a:pt x="12223" y="56316"/>
                  </a:lnTo>
                  <a:lnTo>
                    <a:pt x="5238" y="49331"/>
                  </a:lnTo>
                  <a:lnTo>
                    <a:pt x="9608" y="46585"/>
                  </a:lnTo>
                  <a:lnTo>
                    <a:pt x="13638" y="43761"/>
                  </a:lnTo>
                  <a:lnTo>
                    <a:pt x="17327" y="40857"/>
                  </a:lnTo>
                  <a:lnTo>
                    <a:pt x="20675" y="37876"/>
                  </a:lnTo>
                  <a:lnTo>
                    <a:pt x="23683" y="34815"/>
                  </a:lnTo>
                  <a:lnTo>
                    <a:pt x="26350" y="31676"/>
                  </a:lnTo>
                  <a:lnTo>
                    <a:pt x="28677" y="28459"/>
                  </a:lnTo>
                  <a:lnTo>
                    <a:pt x="30664" y="25163"/>
                  </a:lnTo>
                  <a:lnTo>
                    <a:pt x="32309" y="21788"/>
                  </a:lnTo>
                  <a:lnTo>
                    <a:pt x="33615" y="18335"/>
                  </a:lnTo>
                  <a:lnTo>
                    <a:pt x="21391" y="18335"/>
                  </a:lnTo>
                  <a:lnTo>
                    <a:pt x="20068" y="20055"/>
                  </a:lnTo>
                  <a:lnTo>
                    <a:pt x="18719" y="21723"/>
                  </a:lnTo>
                  <a:lnTo>
                    <a:pt x="17344" y="23338"/>
                  </a:lnTo>
                  <a:lnTo>
                    <a:pt x="15943" y="24901"/>
                  </a:lnTo>
                  <a:lnTo>
                    <a:pt x="14515" y="26412"/>
                  </a:lnTo>
                  <a:lnTo>
                    <a:pt x="13061" y="27870"/>
                  </a:lnTo>
                  <a:lnTo>
                    <a:pt x="11582" y="29275"/>
                  </a:lnTo>
                  <a:lnTo>
                    <a:pt x="10075" y="30629"/>
                  </a:lnTo>
                  <a:lnTo>
                    <a:pt x="8543" y="31930"/>
                  </a:lnTo>
                  <a:lnTo>
                    <a:pt x="6984" y="33178"/>
                  </a:lnTo>
                  <a:lnTo>
                    <a:pt x="0" y="26630"/>
                  </a:lnTo>
                  <a:lnTo>
                    <a:pt x="2890" y="24478"/>
                  </a:lnTo>
                  <a:lnTo>
                    <a:pt x="5622" y="22212"/>
                  </a:lnTo>
                  <a:lnTo>
                    <a:pt x="8198" y="19833"/>
                  </a:lnTo>
                  <a:lnTo>
                    <a:pt x="10617" y="17340"/>
                  </a:lnTo>
                  <a:lnTo>
                    <a:pt x="12878" y="14733"/>
                  </a:lnTo>
                  <a:lnTo>
                    <a:pt x="14982" y="12014"/>
                  </a:lnTo>
                  <a:lnTo>
                    <a:pt x="16929" y="9180"/>
                  </a:lnTo>
                  <a:lnTo>
                    <a:pt x="18719" y="6234"/>
                  </a:lnTo>
                  <a:lnTo>
                    <a:pt x="20352" y="31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8089985" y="3844063"/>
              <a:ext cx="28813" cy="65484"/>
            </a:xfrm>
            <a:custGeom>
              <a:avLst/>
              <a:pathLst>
                <a:path w="28813" h="65484">
                  <a:moveTo>
                    <a:pt x="20518" y="0"/>
                  </a:moveTo>
                  <a:lnTo>
                    <a:pt x="28813" y="2619"/>
                  </a:lnTo>
                  <a:lnTo>
                    <a:pt x="28184" y="4365"/>
                  </a:lnTo>
                  <a:lnTo>
                    <a:pt x="27520" y="6111"/>
                  </a:lnTo>
                  <a:lnTo>
                    <a:pt x="26822" y="7858"/>
                  </a:lnTo>
                  <a:lnTo>
                    <a:pt x="26088" y="9604"/>
                  </a:lnTo>
                  <a:lnTo>
                    <a:pt x="25320" y="11350"/>
                  </a:lnTo>
                  <a:lnTo>
                    <a:pt x="24517" y="13096"/>
                  </a:lnTo>
                  <a:lnTo>
                    <a:pt x="23679" y="14843"/>
                  </a:lnTo>
                  <a:lnTo>
                    <a:pt x="22806" y="16589"/>
                  </a:lnTo>
                  <a:lnTo>
                    <a:pt x="21897" y="18335"/>
                  </a:lnTo>
                  <a:lnTo>
                    <a:pt x="20955" y="20081"/>
                  </a:lnTo>
                  <a:lnTo>
                    <a:pt x="20955" y="65484"/>
                  </a:lnTo>
                  <a:lnTo>
                    <a:pt x="13096" y="65484"/>
                  </a:lnTo>
                  <a:lnTo>
                    <a:pt x="13096" y="34051"/>
                  </a:lnTo>
                  <a:lnTo>
                    <a:pt x="12302" y="35178"/>
                  </a:lnTo>
                  <a:lnTo>
                    <a:pt x="11490" y="36287"/>
                  </a:lnTo>
                  <a:lnTo>
                    <a:pt x="10660" y="37378"/>
                  </a:lnTo>
                  <a:lnTo>
                    <a:pt x="9813" y="38452"/>
                  </a:lnTo>
                  <a:lnTo>
                    <a:pt x="8949" y="39508"/>
                  </a:lnTo>
                  <a:lnTo>
                    <a:pt x="8067" y="40547"/>
                  </a:lnTo>
                  <a:lnTo>
                    <a:pt x="7168" y="41569"/>
                  </a:lnTo>
                  <a:lnTo>
                    <a:pt x="6251" y="42573"/>
                  </a:lnTo>
                  <a:lnTo>
                    <a:pt x="5317" y="43560"/>
                  </a:lnTo>
                  <a:lnTo>
                    <a:pt x="4365" y="44529"/>
                  </a:lnTo>
                  <a:lnTo>
                    <a:pt x="0" y="36671"/>
                  </a:lnTo>
                  <a:lnTo>
                    <a:pt x="2798" y="33161"/>
                  </a:lnTo>
                  <a:lnTo>
                    <a:pt x="5430" y="29616"/>
                  </a:lnTo>
                  <a:lnTo>
                    <a:pt x="7897" y="26036"/>
                  </a:lnTo>
                  <a:lnTo>
                    <a:pt x="10198" y="22421"/>
                  </a:lnTo>
                  <a:lnTo>
                    <a:pt x="12332" y="18772"/>
                  </a:lnTo>
                  <a:lnTo>
                    <a:pt x="14301" y="15087"/>
                  </a:lnTo>
                  <a:lnTo>
                    <a:pt x="16104" y="11368"/>
                  </a:lnTo>
                  <a:lnTo>
                    <a:pt x="17741" y="7613"/>
                  </a:lnTo>
                  <a:lnTo>
                    <a:pt x="19213" y="3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8118798" y="3856723"/>
              <a:ext cx="8294" cy="41473"/>
            </a:xfrm>
            <a:custGeom>
              <a:avLst/>
              <a:pathLst>
                <a:path w="8294" h="41473">
                  <a:moveTo>
                    <a:pt x="0" y="0"/>
                  </a:moveTo>
                  <a:lnTo>
                    <a:pt x="8294" y="0"/>
                  </a:lnTo>
                  <a:lnTo>
                    <a:pt x="8294" y="41473"/>
                  </a:lnTo>
                  <a:lnTo>
                    <a:pt x="0" y="4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8128839" y="3843626"/>
              <a:ext cx="61991" cy="63301"/>
            </a:xfrm>
            <a:custGeom>
              <a:avLst/>
              <a:pathLst>
                <a:path w="61991" h="63301">
                  <a:moveTo>
                    <a:pt x="16152" y="0"/>
                  </a:moveTo>
                  <a:lnTo>
                    <a:pt x="24447" y="1746"/>
                  </a:lnTo>
                  <a:lnTo>
                    <a:pt x="24181" y="2789"/>
                  </a:lnTo>
                  <a:lnTo>
                    <a:pt x="23906" y="3824"/>
                  </a:lnTo>
                  <a:lnTo>
                    <a:pt x="23622" y="4850"/>
                  </a:lnTo>
                  <a:lnTo>
                    <a:pt x="23329" y="5867"/>
                  </a:lnTo>
                  <a:lnTo>
                    <a:pt x="23028" y="6875"/>
                  </a:lnTo>
                  <a:lnTo>
                    <a:pt x="22718" y="7875"/>
                  </a:lnTo>
                  <a:lnTo>
                    <a:pt x="22400" y="8866"/>
                  </a:lnTo>
                  <a:lnTo>
                    <a:pt x="22072" y="9848"/>
                  </a:lnTo>
                  <a:lnTo>
                    <a:pt x="21736" y="10822"/>
                  </a:lnTo>
                  <a:lnTo>
                    <a:pt x="21391" y="11787"/>
                  </a:lnTo>
                  <a:lnTo>
                    <a:pt x="58499" y="11787"/>
                  </a:lnTo>
                  <a:lnTo>
                    <a:pt x="58499" y="19645"/>
                  </a:lnTo>
                  <a:lnTo>
                    <a:pt x="49331" y="19645"/>
                  </a:lnTo>
                  <a:lnTo>
                    <a:pt x="48659" y="22648"/>
                  </a:lnTo>
                  <a:lnTo>
                    <a:pt x="47864" y="25547"/>
                  </a:lnTo>
                  <a:lnTo>
                    <a:pt x="46947" y="28341"/>
                  </a:lnTo>
                  <a:lnTo>
                    <a:pt x="45908" y="31030"/>
                  </a:lnTo>
                  <a:lnTo>
                    <a:pt x="44747" y="33615"/>
                  </a:lnTo>
                  <a:lnTo>
                    <a:pt x="43464" y="36094"/>
                  </a:lnTo>
                  <a:lnTo>
                    <a:pt x="42058" y="38469"/>
                  </a:lnTo>
                  <a:lnTo>
                    <a:pt x="40530" y="40740"/>
                  </a:lnTo>
                  <a:lnTo>
                    <a:pt x="38880" y="42905"/>
                  </a:lnTo>
                  <a:lnTo>
                    <a:pt x="37107" y="44965"/>
                  </a:lnTo>
                  <a:lnTo>
                    <a:pt x="38928" y="46083"/>
                  </a:lnTo>
                  <a:lnTo>
                    <a:pt x="40897" y="47166"/>
                  </a:lnTo>
                  <a:lnTo>
                    <a:pt x="43014" y="48213"/>
                  </a:lnTo>
                  <a:lnTo>
                    <a:pt x="45280" y="49226"/>
                  </a:lnTo>
                  <a:lnTo>
                    <a:pt x="47694" y="50204"/>
                  </a:lnTo>
                  <a:lnTo>
                    <a:pt x="50257" y="51147"/>
                  </a:lnTo>
                  <a:lnTo>
                    <a:pt x="52968" y="52055"/>
                  </a:lnTo>
                  <a:lnTo>
                    <a:pt x="55827" y="52928"/>
                  </a:lnTo>
                  <a:lnTo>
                    <a:pt x="58835" y="53767"/>
                  </a:lnTo>
                  <a:lnTo>
                    <a:pt x="61991" y="54570"/>
                  </a:lnTo>
                  <a:lnTo>
                    <a:pt x="58062" y="63301"/>
                  </a:lnTo>
                  <a:lnTo>
                    <a:pt x="54880" y="62389"/>
                  </a:lnTo>
                  <a:lnTo>
                    <a:pt x="51793" y="61398"/>
                  </a:lnTo>
                  <a:lnTo>
                    <a:pt x="48803" y="60328"/>
                  </a:lnTo>
                  <a:lnTo>
                    <a:pt x="45908" y="59180"/>
                  </a:lnTo>
                  <a:lnTo>
                    <a:pt x="43110" y="57953"/>
                  </a:lnTo>
                  <a:lnTo>
                    <a:pt x="40408" y="56648"/>
                  </a:lnTo>
                  <a:lnTo>
                    <a:pt x="37801" y="55264"/>
                  </a:lnTo>
                  <a:lnTo>
                    <a:pt x="35291" y="53801"/>
                  </a:lnTo>
                  <a:lnTo>
                    <a:pt x="32877" y="52260"/>
                  </a:lnTo>
                  <a:lnTo>
                    <a:pt x="30559" y="50641"/>
                  </a:lnTo>
                  <a:lnTo>
                    <a:pt x="28581" y="52099"/>
                  </a:lnTo>
                  <a:lnTo>
                    <a:pt x="26490" y="53505"/>
                  </a:lnTo>
                  <a:lnTo>
                    <a:pt x="24285" y="54858"/>
                  </a:lnTo>
                  <a:lnTo>
                    <a:pt x="21967" y="56159"/>
                  </a:lnTo>
                  <a:lnTo>
                    <a:pt x="19536" y="57407"/>
                  </a:lnTo>
                  <a:lnTo>
                    <a:pt x="16991" y="58604"/>
                  </a:lnTo>
                  <a:lnTo>
                    <a:pt x="14332" y="59747"/>
                  </a:lnTo>
                  <a:lnTo>
                    <a:pt x="11560" y="60839"/>
                  </a:lnTo>
                  <a:lnTo>
                    <a:pt x="8674" y="61878"/>
                  </a:lnTo>
                  <a:lnTo>
                    <a:pt x="5675" y="62864"/>
                  </a:lnTo>
                  <a:lnTo>
                    <a:pt x="436" y="55880"/>
                  </a:lnTo>
                  <a:lnTo>
                    <a:pt x="3186" y="54985"/>
                  </a:lnTo>
                  <a:lnTo>
                    <a:pt x="5849" y="54046"/>
                  </a:lnTo>
                  <a:lnTo>
                    <a:pt x="8425" y="53064"/>
                  </a:lnTo>
                  <a:lnTo>
                    <a:pt x="10914" y="52038"/>
                  </a:lnTo>
                  <a:lnTo>
                    <a:pt x="13315" y="50968"/>
                  </a:lnTo>
                  <a:lnTo>
                    <a:pt x="15628" y="49855"/>
                  </a:lnTo>
                  <a:lnTo>
                    <a:pt x="17855" y="48698"/>
                  </a:lnTo>
                  <a:lnTo>
                    <a:pt x="19994" y="47498"/>
                  </a:lnTo>
                  <a:lnTo>
                    <a:pt x="22046" y="46253"/>
                  </a:lnTo>
                  <a:lnTo>
                    <a:pt x="24010" y="44965"/>
                  </a:lnTo>
                  <a:lnTo>
                    <a:pt x="22317" y="43176"/>
                  </a:lnTo>
                  <a:lnTo>
                    <a:pt x="20727" y="41473"/>
                  </a:lnTo>
                  <a:lnTo>
                    <a:pt x="19243" y="39858"/>
                  </a:lnTo>
                  <a:lnTo>
                    <a:pt x="17864" y="38330"/>
                  </a:lnTo>
                  <a:lnTo>
                    <a:pt x="16589" y="36889"/>
                  </a:lnTo>
                  <a:lnTo>
                    <a:pt x="15419" y="35536"/>
                  </a:lnTo>
                  <a:lnTo>
                    <a:pt x="14354" y="34270"/>
                  </a:lnTo>
                  <a:lnTo>
                    <a:pt x="13393" y="33091"/>
                  </a:lnTo>
                  <a:lnTo>
                    <a:pt x="12538" y="32000"/>
                  </a:lnTo>
                  <a:lnTo>
                    <a:pt x="11787" y="30995"/>
                  </a:lnTo>
                  <a:lnTo>
                    <a:pt x="11258" y="31694"/>
                  </a:lnTo>
                  <a:lnTo>
                    <a:pt x="10721" y="32392"/>
                  </a:lnTo>
                  <a:lnTo>
                    <a:pt x="10176" y="33091"/>
                  </a:lnTo>
                  <a:lnTo>
                    <a:pt x="9621" y="33789"/>
                  </a:lnTo>
                  <a:lnTo>
                    <a:pt x="9058" y="34488"/>
                  </a:lnTo>
                  <a:lnTo>
                    <a:pt x="8486" y="35186"/>
                  </a:lnTo>
                  <a:lnTo>
                    <a:pt x="7906" y="35885"/>
                  </a:lnTo>
                  <a:lnTo>
                    <a:pt x="7316" y="36583"/>
                  </a:lnTo>
                  <a:lnTo>
                    <a:pt x="6718" y="37282"/>
                  </a:lnTo>
                  <a:lnTo>
                    <a:pt x="6111" y="37980"/>
                  </a:lnTo>
                  <a:lnTo>
                    <a:pt x="0" y="31869"/>
                  </a:lnTo>
                  <a:lnTo>
                    <a:pt x="1968" y="29428"/>
                  </a:lnTo>
                  <a:lnTo>
                    <a:pt x="3859" y="26822"/>
                  </a:lnTo>
                  <a:lnTo>
                    <a:pt x="5670" y="24050"/>
                  </a:lnTo>
                  <a:lnTo>
                    <a:pt x="7404" y="21112"/>
                  </a:lnTo>
                  <a:lnTo>
                    <a:pt x="9058" y="18008"/>
                  </a:lnTo>
                  <a:lnTo>
                    <a:pt x="10634" y="14738"/>
                  </a:lnTo>
                  <a:lnTo>
                    <a:pt x="12132" y="11302"/>
                  </a:lnTo>
                  <a:lnTo>
                    <a:pt x="13550" y="7700"/>
                  </a:lnTo>
                  <a:lnTo>
                    <a:pt x="14891" y="39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8144992" y="3863272"/>
              <a:ext cx="24447" cy="20081"/>
            </a:xfrm>
            <a:custGeom>
              <a:avLst/>
              <a:pathLst>
                <a:path w="24447" h="20081">
                  <a:moveTo>
                    <a:pt x="0" y="3929"/>
                  </a:moveTo>
                  <a:lnTo>
                    <a:pt x="1239" y="5819"/>
                  </a:lnTo>
                  <a:lnTo>
                    <a:pt x="2514" y="7648"/>
                  </a:lnTo>
                  <a:lnTo>
                    <a:pt x="3824" y="9416"/>
                  </a:lnTo>
                  <a:lnTo>
                    <a:pt x="5168" y="11123"/>
                  </a:lnTo>
                  <a:lnTo>
                    <a:pt x="6548" y="12769"/>
                  </a:lnTo>
                  <a:lnTo>
                    <a:pt x="7962" y="14354"/>
                  </a:lnTo>
                  <a:lnTo>
                    <a:pt x="9412" y="15877"/>
                  </a:lnTo>
                  <a:lnTo>
                    <a:pt x="10896" y="17340"/>
                  </a:lnTo>
                  <a:lnTo>
                    <a:pt x="12415" y="18741"/>
                  </a:lnTo>
                  <a:lnTo>
                    <a:pt x="13970" y="20081"/>
                  </a:lnTo>
                  <a:lnTo>
                    <a:pt x="15489" y="18466"/>
                  </a:lnTo>
                  <a:lnTo>
                    <a:pt x="16903" y="16764"/>
                  </a:lnTo>
                  <a:lnTo>
                    <a:pt x="18213" y="14974"/>
                  </a:lnTo>
                  <a:lnTo>
                    <a:pt x="19418" y="13096"/>
                  </a:lnTo>
                  <a:lnTo>
                    <a:pt x="20518" y="11132"/>
                  </a:lnTo>
                  <a:lnTo>
                    <a:pt x="21513" y="9080"/>
                  </a:lnTo>
                  <a:lnTo>
                    <a:pt x="22404" y="6941"/>
                  </a:lnTo>
                  <a:lnTo>
                    <a:pt x="23190" y="4714"/>
                  </a:lnTo>
                  <a:lnTo>
                    <a:pt x="23871" y="2401"/>
                  </a:lnTo>
                  <a:lnTo>
                    <a:pt x="24447" y="0"/>
                  </a:lnTo>
                  <a:lnTo>
                    <a:pt x="1728" y="117"/>
                  </a:lnTo>
                  <a:lnTo>
                    <a:pt x="1676" y="296"/>
                  </a:lnTo>
                  <a:lnTo>
                    <a:pt x="1589" y="536"/>
                  </a:lnTo>
                  <a:lnTo>
                    <a:pt x="1466" y="838"/>
                  </a:lnTo>
                  <a:lnTo>
                    <a:pt x="1309" y="1200"/>
                  </a:lnTo>
                  <a:lnTo>
                    <a:pt x="1117" y="1624"/>
                  </a:lnTo>
                  <a:lnTo>
                    <a:pt x="890" y="2108"/>
                  </a:lnTo>
                  <a:lnTo>
                    <a:pt x="628" y="2654"/>
                  </a:lnTo>
                  <a:lnTo>
                    <a:pt x="331" y="3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8132768" y="3910421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8168130" y="3912603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8115306" y="3913040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5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5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70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8089985" y="3914350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8206547" y="3844500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8202182" y="3871566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8201745" y="3899070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8238853" y="3843190"/>
              <a:ext cx="58935" cy="100845"/>
            </a:xfrm>
            <a:custGeom>
              <a:avLst/>
              <a:pathLst>
                <a:path w="58935" h="100845">
                  <a:moveTo>
                    <a:pt x="24447" y="0"/>
                  </a:moveTo>
                  <a:lnTo>
                    <a:pt x="32742" y="0"/>
                  </a:lnTo>
                  <a:lnTo>
                    <a:pt x="32742" y="26630"/>
                  </a:lnTo>
                  <a:lnTo>
                    <a:pt x="58935" y="26630"/>
                  </a:lnTo>
                  <a:lnTo>
                    <a:pt x="58935" y="90368"/>
                  </a:lnTo>
                  <a:lnTo>
                    <a:pt x="58907" y="91389"/>
                  </a:lnTo>
                  <a:lnTo>
                    <a:pt x="58822" y="92359"/>
                  </a:lnTo>
                  <a:lnTo>
                    <a:pt x="58680" y="93275"/>
                  </a:lnTo>
                  <a:lnTo>
                    <a:pt x="58481" y="94140"/>
                  </a:lnTo>
                  <a:lnTo>
                    <a:pt x="58226" y="94952"/>
                  </a:lnTo>
                  <a:lnTo>
                    <a:pt x="57914" y="95711"/>
                  </a:lnTo>
                  <a:lnTo>
                    <a:pt x="57545" y="96419"/>
                  </a:lnTo>
                  <a:lnTo>
                    <a:pt x="57119" y="97074"/>
                  </a:lnTo>
                  <a:lnTo>
                    <a:pt x="56637" y="97676"/>
                  </a:lnTo>
                  <a:lnTo>
                    <a:pt x="56098" y="98226"/>
                  </a:lnTo>
                  <a:lnTo>
                    <a:pt x="55498" y="98724"/>
                  </a:lnTo>
                  <a:lnTo>
                    <a:pt x="54832" y="99169"/>
                  </a:lnTo>
                  <a:lnTo>
                    <a:pt x="54101" y="99562"/>
                  </a:lnTo>
                  <a:lnTo>
                    <a:pt x="53304" y="99902"/>
                  </a:lnTo>
                  <a:lnTo>
                    <a:pt x="52442" y="100191"/>
                  </a:lnTo>
                  <a:lnTo>
                    <a:pt x="51514" y="100426"/>
                  </a:lnTo>
                  <a:lnTo>
                    <a:pt x="50521" y="100610"/>
                  </a:lnTo>
                  <a:lnTo>
                    <a:pt x="49462" y="100741"/>
                  </a:lnTo>
                  <a:lnTo>
                    <a:pt x="48338" y="100819"/>
                  </a:lnTo>
                  <a:lnTo>
                    <a:pt x="47148" y="100845"/>
                  </a:lnTo>
                  <a:lnTo>
                    <a:pt x="46074" y="100837"/>
                  </a:lnTo>
                  <a:lnTo>
                    <a:pt x="44948" y="100811"/>
                  </a:lnTo>
                  <a:lnTo>
                    <a:pt x="43769" y="100767"/>
                  </a:lnTo>
                  <a:lnTo>
                    <a:pt x="42538" y="100706"/>
                  </a:lnTo>
                  <a:lnTo>
                    <a:pt x="41255" y="100627"/>
                  </a:lnTo>
                  <a:lnTo>
                    <a:pt x="39919" y="100531"/>
                  </a:lnTo>
                  <a:lnTo>
                    <a:pt x="38531" y="100418"/>
                  </a:lnTo>
                  <a:lnTo>
                    <a:pt x="37090" y="100287"/>
                  </a:lnTo>
                  <a:lnTo>
                    <a:pt x="35597" y="100138"/>
                  </a:lnTo>
                  <a:lnTo>
                    <a:pt x="34051" y="99972"/>
                  </a:lnTo>
                  <a:lnTo>
                    <a:pt x="32305" y="91678"/>
                  </a:lnTo>
                  <a:lnTo>
                    <a:pt x="34178" y="91844"/>
                  </a:lnTo>
                  <a:lnTo>
                    <a:pt x="35955" y="91992"/>
                  </a:lnTo>
                  <a:lnTo>
                    <a:pt x="37636" y="92123"/>
                  </a:lnTo>
                  <a:lnTo>
                    <a:pt x="39220" y="92236"/>
                  </a:lnTo>
                  <a:lnTo>
                    <a:pt x="40709" y="92332"/>
                  </a:lnTo>
                  <a:lnTo>
                    <a:pt x="42102" y="92411"/>
                  </a:lnTo>
                  <a:lnTo>
                    <a:pt x="43398" y="92472"/>
                  </a:lnTo>
                  <a:lnTo>
                    <a:pt x="44599" y="92516"/>
                  </a:lnTo>
                  <a:lnTo>
                    <a:pt x="45703" y="92542"/>
                  </a:lnTo>
                  <a:lnTo>
                    <a:pt x="46712" y="92551"/>
                  </a:lnTo>
                  <a:lnTo>
                    <a:pt x="47541" y="92507"/>
                  </a:lnTo>
                  <a:lnTo>
                    <a:pt x="48283" y="92376"/>
                  </a:lnTo>
                  <a:lnTo>
                    <a:pt x="48938" y="92158"/>
                  </a:lnTo>
                  <a:lnTo>
                    <a:pt x="49506" y="91852"/>
                  </a:lnTo>
                  <a:lnTo>
                    <a:pt x="49986" y="91459"/>
                  </a:lnTo>
                  <a:lnTo>
                    <a:pt x="50379" y="90979"/>
                  </a:lnTo>
                  <a:lnTo>
                    <a:pt x="50684" y="90412"/>
                  </a:lnTo>
                  <a:lnTo>
                    <a:pt x="50903" y="89757"/>
                  </a:lnTo>
                  <a:lnTo>
                    <a:pt x="51034" y="89015"/>
                  </a:lnTo>
                  <a:lnTo>
                    <a:pt x="51077" y="88185"/>
                  </a:lnTo>
                  <a:lnTo>
                    <a:pt x="51077" y="75088"/>
                  </a:lnTo>
                  <a:lnTo>
                    <a:pt x="7858" y="75088"/>
                  </a:lnTo>
                  <a:lnTo>
                    <a:pt x="7858" y="100845"/>
                  </a:lnTo>
                  <a:lnTo>
                    <a:pt x="0" y="100845"/>
                  </a:lnTo>
                  <a:lnTo>
                    <a:pt x="0" y="26630"/>
                  </a:lnTo>
                  <a:lnTo>
                    <a:pt x="24447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8246711" y="3877242"/>
              <a:ext cx="43219" cy="12660"/>
            </a:xfrm>
            <a:custGeom>
              <a:avLst/>
              <a:pathLst>
                <a:path w="43219" h="12660">
                  <a:moveTo>
                    <a:pt x="0" y="12660"/>
                  </a:moveTo>
                  <a:lnTo>
                    <a:pt x="43219" y="12660"/>
                  </a:lnTo>
                  <a:lnTo>
                    <a:pt x="432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8246711" y="3897760"/>
              <a:ext cx="43219" cy="12660"/>
            </a:xfrm>
            <a:custGeom>
              <a:avLst/>
              <a:pathLst>
                <a:path w="43219" h="12660">
                  <a:moveTo>
                    <a:pt x="0" y="12660"/>
                  </a:moveTo>
                  <a:lnTo>
                    <a:pt x="43219" y="12660"/>
                  </a:lnTo>
                  <a:lnTo>
                    <a:pt x="432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8236234" y="3845373"/>
              <a:ext cx="18772" cy="20081"/>
            </a:xfrm>
            <a:custGeom>
              <a:avLst/>
              <a:pathLst>
                <a:path w="18772" h="20081">
                  <a:moveTo>
                    <a:pt x="6984" y="0"/>
                  </a:moveTo>
                  <a:lnTo>
                    <a:pt x="8203" y="1248"/>
                  </a:lnTo>
                  <a:lnTo>
                    <a:pt x="9412" y="2549"/>
                  </a:lnTo>
                  <a:lnTo>
                    <a:pt x="10612" y="3902"/>
                  </a:lnTo>
                  <a:lnTo>
                    <a:pt x="11804" y="5308"/>
                  </a:lnTo>
                  <a:lnTo>
                    <a:pt x="12987" y="6766"/>
                  </a:lnTo>
                  <a:lnTo>
                    <a:pt x="14162" y="8277"/>
                  </a:lnTo>
                  <a:lnTo>
                    <a:pt x="15327" y="9840"/>
                  </a:lnTo>
                  <a:lnTo>
                    <a:pt x="16484" y="11455"/>
                  </a:lnTo>
                  <a:lnTo>
                    <a:pt x="17632" y="13123"/>
                  </a:lnTo>
                  <a:lnTo>
                    <a:pt x="18772" y="14843"/>
                  </a:lnTo>
                  <a:lnTo>
                    <a:pt x="12223" y="20081"/>
                  </a:lnTo>
                  <a:lnTo>
                    <a:pt x="11158" y="18514"/>
                  </a:lnTo>
                  <a:lnTo>
                    <a:pt x="10058" y="16956"/>
                  </a:lnTo>
                  <a:lnTo>
                    <a:pt x="8923" y="15406"/>
                  </a:lnTo>
                  <a:lnTo>
                    <a:pt x="7753" y="13865"/>
                  </a:lnTo>
                  <a:lnTo>
                    <a:pt x="6548" y="12332"/>
                  </a:lnTo>
                  <a:lnTo>
                    <a:pt x="5308" y="10809"/>
                  </a:lnTo>
                  <a:lnTo>
                    <a:pt x="4033" y="9294"/>
                  </a:lnTo>
                  <a:lnTo>
                    <a:pt x="2724" y="7788"/>
                  </a:lnTo>
                  <a:lnTo>
                    <a:pt x="1379" y="629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8278580" y="3845373"/>
              <a:ext cx="19208" cy="20518"/>
            </a:xfrm>
            <a:custGeom>
              <a:avLst/>
              <a:pathLst>
                <a:path w="19208" h="20518">
                  <a:moveTo>
                    <a:pt x="10914" y="0"/>
                  </a:moveTo>
                  <a:lnTo>
                    <a:pt x="19208" y="2619"/>
                  </a:lnTo>
                  <a:lnTo>
                    <a:pt x="18147" y="4684"/>
                  </a:lnTo>
                  <a:lnTo>
                    <a:pt x="17060" y="6688"/>
                  </a:lnTo>
                  <a:lnTo>
                    <a:pt x="15947" y="8630"/>
                  </a:lnTo>
                  <a:lnTo>
                    <a:pt x="14808" y="10512"/>
                  </a:lnTo>
                  <a:lnTo>
                    <a:pt x="13642" y="12332"/>
                  </a:lnTo>
                  <a:lnTo>
                    <a:pt x="12450" y="14092"/>
                  </a:lnTo>
                  <a:lnTo>
                    <a:pt x="11232" y="15790"/>
                  </a:lnTo>
                  <a:lnTo>
                    <a:pt x="9988" y="17427"/>
                  </a:lnTo>
                  <a:lnTo>
                    <a:pt x="8718" y="19003"/>
                  </a:lnTo>
                  <a:lnTo>
                    <a:pt x="7421" y="20518"/>
                  </a:lnTo>
                  <a:lnTo>
                    <a:pt x="0" y="16152"/>
                  </a:lnTo>
                  <a:lnTo>
                    <a:pt x="1445" y="14498"/>
                  </a:lnTo>
                  <a:lnTo>
                    <a:pt x="2811" y="12852"/>
                  </a:lnTo>
                  <a:lnTo>
                    <a:pt x="4099" y="11215"/>
                  </a:lnTo>
                  <a:lnTo>
                    <a:pt x="5308" y="9586"/>
                  </a:lnTo>
                  <a:lnTo>
                    <a:pt x="6439" y="7967"/>
                  </a:lnTo>
                  <a:lnTo>
                    <a:pt x="7491" y="6356"/>
                  </a:lnTo>
                  <a:lnTo>
                    <a:pt x="8464" y="4754"/>
                  </a:lnTo>
                  <a:lnTo>
                    <a:pt x="9359" y="3160"/>
                  </a:lnTo>
                  <a:lnTo>
                    <a:pt x="10176" y="1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8315688" y="3843626"/>
              <a:ext cx="97353" cy="82510"/>
            </a:xfrm>
            <a:custGeom>
              <a:avLst/>
              <a:pathLst>
                <a:path w="97353" h="82510">
                  <a:moveTo>
                    <a:pt x="4802" y="8294"/>
                  </a:moveTo>
                  <a:lnTo>
                    <a:pt x="31869" y="8294"/>
                  </a:lnTo>
                  <a:lnTo>
                    <a:pt x="31869" y="0"/>
                  </a:lnTo>
                  <a:lnTo>
                    <a:pt x="40600" y="0"/>
                  </a:lnTo>
                  <a:lnTo>
                    <a:pt x="40600" y="8294"/>
                  </a:lnTo>
                  <a:lnTo>
                    <a:pt x="55006" y="8294"/>
                  </a:lnTo>
                  <a:lnTo>
                    <a:pt x="55006" y="0"/>
                  </a:lnTo>
                  <a:lnTo>
                    <a:pt x="63738" y="0"/>
                  </a:lnTo>
                  <a:lnTo>
                    <a:pt x="63738" y="8294"/>
                  </a:lnTo>
                  <a:lnTo>
                    <a:pt x="88622" y="8294"/>
                  </a:lnTo>
                  <a:lnTo>
                    <a:pt x="88622" y="30122"/>
                  </a:lnTo>
                  <a:lnTo>
                    <a:pt x="63738" y="30122"/>
                  </a:lnTo>
                  <a:lnTo>
                    <a:pt x="63738" y="37107"/>
                  </a:lnTo>
                  <a:lnTo>
                    <a:pt x="97353" y="37107"/>
                  </a:lnTo>
                  <a:lnTo>
                    <a:pt x="97163" y="39882"/>
                  </a:lnTo>
                  <a:lnTo>
                    <a:pt x="96943" y="42442"/>
                  </a:lnTo>
                  <a:lnTo>
                    <a:pt x="96692" y="44789"/>
                  </a:lnTo>
                  <a:lnTo>
                    <a:pt x="96410" y="46921"/>
                  </a:lnTo>
                  <a:lnTo>
                    <a:pt x="96098" y="48840"/>
                  </a:lnTo>
                  <a:lnTo>
                    <a:pt x="95755" y="50545"/>
                  </a:lnTo>
                  <a:lnTo>
                    <a:pt x="95382" y="52036"/>
                  </a:lnTo>
                  <a:lnTo>
                    <a:pt x="94978" y="53313"/>
                  </a:lnTo>
                  <a:lnTo>
                    <a:pt x="94544" y="54376"/>
                  </a:lnTo>
                  <a:lnTo>
                    <a:pt x="94079" y="55225"/>
                  </a:lnTo>
                  <a:lnTo>
                    <a:pt x="93574" y="55930"/>
                  </a:lnTo>
                  <a:lnTo>
                    <a:pt x="93022" y="56561"/>
                  </a:lnTo>
                  <a:lnTo>
                    <a:pt x="92422" y="57117"/>
                  </a:lnTo>
                  <a:lnTo>
                    <a:pt x="91774" y="57600"/>
                  </a:lnTo>
                  <a:lnTo>
                    <a:pt x="91077" y="58008"/>
                  </a:lnTo>
                  <a:lnTo>
                    <a:pt x="90333" y="58342"/>
                  </a:lnTo>
                  <a:lnTo>
                    <a:pt x="89541" y="58601"/>
                  </a:lnTo>
                  <a:lnTo>
                    <a:pt x="88700" y="58787"/>
                  </a:lnTo>
                  <a:lnTo>
                    <a:pt x="87812" y="58898"/>
                  </a:lnTo>
                  <a:lnTo>
                    <a:pt x="86875" y="58935"/>
                  </a:lnTo>
                  <a:lnTo>
                    <a:pt x="82946" y="58935"/>
                  </a:lnTo>
                  <a:lnTo>
                    <a:pt x="82946" y="82073"/>
                  </a:lnTo>
                  <a:lnTo>
                    <a:pt x="73779" y="82073"/>
                  </a:lnTo>
                  <a:lnTo>
                    <a:pt x="73779" y="61991"/>
                  </a:lnTo>
                  <a:lnTo>
                    <a:pt x="26193" y="61991"/>
                  </a:lnTo>
                  <a:lnTo>
                    <a:pt x="26193" y="82510"/>
                  </a:lnTo>
                  <a:lnTo>
                    <a:pt x="17025" y="82510"/>
                  </a:lnTo>
                  <a:lnTo>
                    <a:pt x="17025" y="60245"/>
                  </a:lnTo>
                  <a:lnTo>
                    <a:pt x="15965" y="60848"/>
                  </a:lnTo>
                  <a:lnTo>
                    <a:pt x="14878" y="61433"/>
                  </a:lnTo>
                  <a:lnTo>
                    <a:pt x="13764" y="62000"/>
                  </a:lnTo>
                  <a:lnTo>
                    <a:pt x="12625" y="62550"/>
                  </a:lnTo>
                  <a:lnTo>
                    <a:pt x="11459" y="63083"/>
                  </a:lnTo>
                  <a:lnTo>
                    <a:pt x="10267" y="63598"/>
                  </a:lnTo>
                  <a:lnTo>
                    <a:pt x="9049" y="64096"/>
                  </a:lnTo>
                  <a:lnTo>
                    <a:pt x="7805" y="64576"/>
                  </a:lnTo>
                  <a:lnTo>
                    <a:pt x="6535" y="65039"/>
                  </a:lnTo>
                  <a:lnTo>
                    <a:pt x="5238" y="65484"/>
                  </a:lnTo>
                  <a:lnTo>
                    <a:pt x="0" y="58062"/>
                  </a:lnTo>
                  <a:lnTo>
                    <a:pt x="3392" y="56827"/>
                  </a:lnTo>
                  <a:lnTo>
                    <a:pt x="6583" y="55565"/>
                  </a:lnTo>
                  <a:lnTo>
                    <a:pt x="9573" y="54277"/>
                  </a:lnTo>
                  <a:lnTo>
                    <a:pt x="12363" y="52963"/>
                  </a:lnTo>
                  <a:lnTo>
                    <a:pt x="14952" y="51623"/>
                  </a:lnTo>
                  <a:lnTo>
                    <a:pt x="17340" y="50257"/>
                  </a:lnTo>
                  <a:lnTo>
                    <a:pt x="19527" y="48864"/>
                  </a:lnTo>
                  <a:lnTo>
                    <a:pt x="21513" y="47445"/>
                  </a:lnTo>
                  <a:lnTo>
                    <a:pt x="23299" y="46000"/>
                  </a:lnTo>
                  <a:lnTo>
                    <a:pt x="24884" y="44529"/>
                  </a:lnTo>
                  <a:lnTo>
                    <a:pt x="6111" y="44529"/>
                  </a:lnTo>
                  <a:lnTo>
                    <a:pt x="9604" y="22701"/>
                  </a:lnTo>
                  <a:lnTo>
                    <a:pt x="31869" y="22701"/>
                  </a:lnTo>
                  <a:lnTo>
                    <a:pt x="31869" y="15716"/>
                  </a:lnTo>
                  <a:lnTo>
                    <a:pt x="4802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8356288" y="3859343"/>
              <a:ext cx="14406" cy="6985"/>
            </a:xfrm>
            <a:custGeom>
              <a:avLst/>
              <a:pathLst>
                <a:path w="14406" h="6985">
                  <a:moveTo>
                    <a:pt x="0" y="0"/>
                  </a:moveTo>
                  <a:lnTo>
                    <a:pt x="0" y="6985"/>
                  </a:lnTo>
                  <a:lnTo>
                    <a:pt x="14406" y="6985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8379426" y="3859343"/>
              <a:ext cx="16589" cy="6985"/>
            </a:xfrm>
            <a:custGeom>
              <a:avLst/>
              <a:pathLst>
                <a:path w="16589" h="6985">
                  <a:moveTo>
                    <a:pt x="0" y="0"/>
                  </a:moveTo>
                  <a:lnTo>
                    <a:pt x="0" y="6985"/>
                  </a:lnTo>
                  <a:lnTo>
                    <a:pt x="16589" y="6985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8355415" y="3873749"/>
              <a:ext cx="15279" cy="6985"/>
            </a:xfrm>
            <a:custGeom>
              <a:avLst/>
              <a:pathLst>
                <a:path w="15279" h="6985">
                  <a:moveTo>
                    <a:pt x="15279" y="6985"/>
                  </a:moveTo>
                  <a:lnTo>
                    <a:pt x="15279" y="0"/>
                  </a:lnTo>
                  <a:lnTo>
                    <a:pt x="873" y="0"/>
                  </a:lnTo>
                  <a:lnTo>
                    <a:pt x="864" y="698"/>
                  </a:lnTo>
                  <a:lnTo>
                    <a:pt x="838" y="1397"/>
                  </a:lnTo>
                  <a:lnTo>
                    <a:pt x="794" y="2095"/>
                  </a:lnTo>
                  <a:lnTo>
                    <a:pt x="733" y="2794"/>
                  </a:lnTo>
                  <a:lnTo>
                    <a:pt x="654" y="3492"/>
                  </a:lnTo>
                  <a:lnTo>
                    <a:pt x="558" y="4191"/>
                  </a:lnTo>
                  <a:lnTo>
                    <a:pt x="445" y="4889"/>
                  </a:lnTo>
                  <a:lnTo>
                    <a:pt x="314" y="5588"/>
                  </a:lnTo>
                  <a:lnTo>
                    <a:pt x="165" y="6286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8331404" y="3873749"/>
              <a:ext cx="16152" cy="6985"/>
            </a:xfrm>
            <a:custGeom>
              <a:avLst/>
              <a:pathLst>
                <a:path w="16152" h="6985">
                  <a:moveTo>
                    <a:pt x="14406" y="6985"/>
                  </a:moveTo>
                  <a:lnTo>
                    <a:pt x="14738" y="6286"/>
                  </a:lnTo>
                  <a:lnTo>
                    <a:pt x="15035" y="5588"/>
                  </a:lnTo>
                  <a:lnTo>
                    <a:pt x="15297" y="4889"/>
                  </a:lnTo>
                  <a:lnTo>
                    <a:pt x="15524" y="4191"/>
                  </a:lnTo>
                  <a:lnTo>
                    <a:pt x="15716" y="3492"/>
                  </a:lnTo>
                  <a:lnTo>
                    <a:pt x="15873" y="2794"/>
                  </a:lnTo>
                  <a:lnTo>
                    <a:pt x="15995" y="2095"/>
                  </a:lnTo>
                  <a:lnTo>
                    <a:pt x="16082" y="1397"/>
                  </a:lnTo>
                  <a:lnTo>
                    <a:pt x="16135" y="698"/>
                  </a:lnTo>
                  <a:lnTo>
                    <a:pt x="16152" y="0"/>
                  </a:lnTo>
                  <a:lnTo>
                    <a:pt x="873" y="0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8341009" y="3888156"/>
              <a:ext cx="29686" cy="10477"/>
            </a:xfrm>
            <a:custGeom>
              <a:avLst/>
              <a:pathLst>
                <a:path w="29686" h="10477">
                  <a:moveTo>
                    <a:pt x="0" y="10477"/>
                  </a:moveTo>
                  <a:lnTo>
                    <a:pt x="29686" y="10477"/>
                  </a:lnTo>
                  <a:lnTo>
                    <a:pt x="29686" y="0"/>
                  </a:lnTo>
                  <a:lnTo>
                    <a:pt x="10477" y="0"/>
                  </a:lnTo>
                  <a:lnTo>
                    <a:pt x="9665" y="1047"/>
                  </a:lnTo>
                  <a:lnTo>
                    <a:pt x="8801" y="2095"/>
                  </a:lnTo>
                  <a:lnTo>
                    <a:pt x="7884" y="3143"/>
                  </a:lnTo>
                  <a:lnTo>
                    <a:pt x="6915" y="4191"/>
                  </a:lnTo>
                  <a:lnTo>
                    <a:pt x="5893" y="5238"/>
                  </a:lnTo>
                  <a:lnTo>
                    <a:pt x="4819" y="6286"/>
                  </a:lnTo>
                  <a:lnTo>
                    <a:pt x="3693" y="7334"/>
                  </a:lnTo>
                  <a:lnTo>
                    <a:pt x="2514" y="8382"/>
                  </a:lnTo>
                  <a:lnTo>
                    <a:pt x="1283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8379426" y="3888156"/>
              <a:ext cx="24884" cy="10477"/>
            </a:xfrm>
            <a:custGeom>
              <a:avLst/>
              <a:pathLst>
                <a:path w="24884" h="10477">
                  <a:moveTo>
                    <a:pt x="0" y="0"/>
                  </a:moveTo>
                  <a:lnTo>
                    <a:pt x="0" y="10477"/>
                  </a:lnTo>
                  <a:lnTo>
                    <a:pt x="15716" y="10477"/>
                  </a:lnTo>
                  <a:lnTo>
                    <a:pt x="14843" y="6111"/>
                  </a:lnTo>
                  <a:lnTo>
                    <a:pt x="15620" y="6194"/>
                  </a:lnTo>
                  <a:lnTo>
                    <a:pt x="16379" y="6269"/>
                  </a:lnTo>
                  <a:lnTo>
                    <a:pt x="17121" y="6334"/>
                  </a:lnTo>
                  <a:lnTo>
                    <a:pt x="17846" y="6391"/>
                  </a:lnTo>
                  <a:lnTo>
                    <a:pt x="18553" y="6439"/>
                  </a:lnTo>
                  <a:lnTo>
                    <a:pt x="19243" y="6478"/>
                  </a:lnTo>
                  <a:lnTo>
                    <a:pt x="19915" y="6509"/>
                  </a:lnTo>
                  <a:lnTo>
                    <a:pt x="20570" y="6530"/>
                  </a:lnTo>
                  <a:lnTo>
                    <a:pt x="21208" y="6544"/>
                  </a:lnTo>
                  <a:lnTo>
                    <a:pt x="21828" y="6548"/>
                  </a:lnTo>
                  <a:lnTo>
                    <a:pt x="22083" y="6539"/>
                  </a:lnTo>
                  <a:lnTo>
                    <a:pt x="22325" y="6513"/>
                  </a:lnTo>
                  <a:lnTo>
                    <a:pt x="22555" y="6469"/>
                  </a:lnTo>
                  <a:lnTo>
                    <a:pt x="22771" y="6408"/>
                  </a:lnTo>
                  <a:lnTo>
                    <a:pt x="22974" y="6330"/>
                  </a:lnTo>
                  <a:lnTo>
                    <a:pt x="23164" y="6234"/>
                  </a:lnTo>
                  <a:lnTo>
                    <a:pt x="23340" y="6120"/>
                  </a:lnTo>
                  <a:lnTo>
                    <a:pt x="23504" y="5989"/>
                  </a:lnTo>
                  <a:lnTo>
                    <a:pt x="23655" y="5841"/>
                  </a:lnTo>
                  <a:lnTo>
                    <a:pt x="23792" y="5675"/>
                  </a:lnTo>
                  <a:lnTo>
                    <a:pt x="23921" y="5461"/>
                  </a:lnTo>
                  <a:lnTo>
                    <a:pt x="24045" y="5168"/>
                  </a:lnTo>
                  <a:lnTo>
                    <a:pt x="24165" y="4797"/>
                  </a:lnTo>
                  <a:lnTo>
                    <a:pt x="24281" y="4348"/>
                  </a:lnTo>
                  <a:lnTo>
                    <a:pt x="24392" y="3819"/>
                  </a:lnTo>
                  <a:lnTo>
                    <a:pt x="24499" y="3213"/>
                  </a:lnTo>
                  <a:lnTo>
                    <a:pt x="24602" y="2527"/>
                  </a:lnTo>
                  <a:lnTo>
                    <a:pt x="24700" y="1763"/>
                  </a:lnTo>
                  <a:lnTo>
                    <a:pt x="24794" y="921"/>
                  </a:lnTo>
                  <a:lnTo>
                    <a:pt x="248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8317434" y="3909547"/>
              <a:ext cx="52387" cy="34488"/>
            </a:xfrm>
            <a:custGeom>
              <a:avLst/>
              <a:pathLst>
                <a:path w="52387" h="34488">
                  <a:moveTo>
                    <a:pt x="43219" y="0"/>
                  </a:moveTo>
                  <a:lnTo>
                    <a:pt x="52387" y="0"/>
                  </a:lnTo>
                  <a:lnTo>
                    <a:pt x="51754" y="6002"/>
                  </a:lnTo>
                  <a:lnTo>
                    <a:pt x="50204" y="11437"/>
                  </a:lnTo>
                  <a:lnTo>
                    <a:pt x="47738" y="16305"/>
                  </a:lnTo>
                  <a:lnTo>
                    <a:pt x="44354" y="20605"/>
                  </a:lnTo>
                  <a:lnTo>
                    <a:pt x="40054" y="24338"/>
                  </a:lnTo>
                  <a:lnTo>
                    <a:pt x="34837" y="27503"/>
                  </a:lnTo>
                  <a:lnTo>
                    <a:pt x="28703" y="30100"/>
                  </a:lnTo>
                  <a:lnTo>
                    <a:pt x="21653" y="32131"/>
                  </a:lnTo>
                  <a:lnTo>
                    <a:pt x="13686" y="33593"/>
                  </a:lnTo>
                  <a:lnTo>
                    <a:pt x="4802" y="34488"/>
                  </a:lnTo>
                  <a:lnTo>
                    <a:pt x="0" y="26630"/>
                  </a:lnTo>
                  <a:lnTo>
                    <a:pt x="8054" y="26049"/>
                  </a:lnTo>
                  <a:lnTo>
                    <a:pt x="15279" y="25006"/>
                  </a:lnTo>
                  <a:lnTo>
                    <a:pt x="21675" y="23500"/>
                  </a:lnTo>
                  <a:lnTo>
                    <a:pt x="27241" y="21531"/>
                  </a:lnTo>
                  <a:lnTo>
                    <a:pt x="31978" y="19099"/>
                  </a:lnTo>
                  <a:lnTo>
                    <a:pt x="35885" y="16205"/>
                  </a:lnTo>
                  <a:lnTo>
                    <a:pt x="38963" y="12848"/>
                  </a:lnTo>
                  <a:lnTo>
                    <a:pt x="41211" y="9028"/>
                  </a:lnTo>
                  <a:lnTo>
                    <a:pt x="42630" y="47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8369822" y="3924827"/>
              <a:ext cx="41473" cy="19208"/>
            </a:xfrm>
            <a:custGeom>
              <a:avLst/>
              <a:pathLst>
                <a:path w="41473" h="19208">
                  <a:moveTo>
                    <a:pt x="3929" y="0"/>
                  </a:moveTo>
                  <a:lnTo>
                    <a:pt x="7919" y="894"/>
                  </a:lnTo>
                  <a:lnTo>
                    <a:pt x="11857" y="1833"/>
                  </a:lnTo>
                  <a:lnTo>
                    <a:pt x="15742" y="2815"/>
                  </a:lnTo>
                  <a:lnTo>
                    <a:pt x="19575" y="3841"/>
                  </a:lnTo>
                  <a:lnTo>
                    <a:pt x="23356" y="4911"/>
                  </a:lnTo>
                  <a:lnTo>
                    <a:pt x="27084" y="6024"/>
                  </a:lnTo>
                  <a:lnTo>
                    <a:pt x="30760" y="7181"/>
                  </a:lnTo>
                  <a:lnTo>
                    <a:pt x="34383" y="8382"/>
                  </a:lnTo>
                  <a:lnTo>
                    <a:pt x="37954" y="9626"/>
                  </a:lnTo>
                  <a:lnTo>
                    <a:pt x="41473" y="10914"/>
                  </a:lnTo>
                  <a:lnTo>
                    <a:pt x="37980" y="19208"/>
                  </a:lnTo>
                  <a:lnTo>
                    <a:pt x="34143" y="17676"/>
                  </a:lnTo>
                  <a:lnTo>
                    <a:pt x="30314" y="16222"/>
                  </a:lnTo>
                  <a:lnTo>
                    <a:pt x="26494" y="14847"/>
                  </a:lnTo>
                  <a:lnTo>
                    <a:pt x="22683" y="13550"/>
                  </a:lnTo>
                  <a:lnTo>
                    <a:pt x="18881" y="12332"/>
                  </a:lnTo>
                  <a:lnTo>
                    <a:pt x="15087" y="11193"/>
                  </a:lnTo>
                  <a:lnTo>
                    <a:pt x="11302" y="10132"/>
                  </a:lnTo>
                  <a:lnTo>
                    <a:pt x="7526" y="9150"/>
                  </a:lnTo>
                  <a:lnTo>
                    <a:pt x="3758" y="8246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8425702" y="3843190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8455824" y="3901689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8455824" y="3920025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979098" y="4000431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991322" y="4025751"/>
              <a:ext cx="41909" cy="44529"/>
            </a:xfrm>
            <a:custGeom>
              <a:avLst/>
              <a:pathLst>
                <a:path w="41909" h="44529">
                  <a:moveTo>
                    <a:pt x="41909" y="0"/>
                  </a:moveTo>
                  <a:lnTo>
                    <a:pt x="41909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8000053" y="4034046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8092604" y="3993882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40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8098280" y="4031426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8107011" y="4039285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8107011" y="4055874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8148048" y="3996938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1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8148048" y="4046706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09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8203491" y="3994319"/>
              <a:ext cx="99099" cy="98226"/>
            </a:xfrm>
            <a:custGeom>
              <a:avLst/>
              <a:pathLst>
                <a:path w="99099" h="98226">
                  <a:moveTo>
                    <a:pt x="14843" y="10914"/>
                  </a:moveTo>
                  <a:lnTo>
                    <a:pt x="23574" y="10914"/>
                  </a:lnTo>
                  <a:lnTo>
                    <a:pt x="23574" y="35798"/>
                  </a:lnTo>
                  <a:lnTo>
                    <a:pt x="46275" y="29249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27066"/>
                  </a:lnTo>
                  <a:lnTo>
                    <a:pt x="89495" y="17899"/>
                  </a:lnTo>
                  <a:lnTo>
                    <a:pt x="89464" y="25595"/>
                  </a:lnTo>
                  <a:lnTo>
                    <a:pt x="89373" y="32619"/>
                  </a:lnTo>
                  <a:lnTo>
                    <a:pt x="89220" y="38971"/>
                  </a:lnTo>
                  <a:lnTo>
                    <a:pt x="89006" y="44651"/>
                  </a:lnTo>
                  <a:lnTo>
                    <a:pt x="88731" y="49658"/>
                  </a:lnTo>
                  <a:lnTo>
                    <a:pt x="88395" y="53994"/>
                  </a:lnTo>
                  <a:lnTo>
                    <a:pt x="87997" y="57656"/>
                  </a:lnTo>
                  <a:lnTo>
                    <a:pt x="87539" y="60647"/>
                  </a:lnTo>
                  <a:lnTo>
                    <a:pt x="87020" y="62965"/>
                  </a:lnTo>
                  <a:lnTo>
                    <a:pt x="86439" y="64611"/>
                  </a:lnTo>
                  <a:lnTo>
                    <a:pt x="85758" y="65855"/>
                  </a:lnTo>
                  <a:lnTo>
                    <a:pt x="84937" y="66968"/>
                  </a:lnTo>
                  <a:lnTo>
                    <a:pt x="83977" y="67950"/>
                  </a:lnTo>
                  <a:lnTo>
                    <a:pt x="82877" y="68802"/>
                  </a:lnTo>
                  <a:lnTo>
                    <a:pt x="81637" y="69522"/>
                  </a:lnTo>
                  <a:lnTo>
                    <a:pt x="80257" y="70111"/>
                  </a:lnTo>
                  <a:lnTo>
                    <a:pt x="78738" y="70570"/>
                  </a:lnTo>
                  <a:lnTo>
                    <a:pt x="77079" y="70897"/>
                  </a:lnTo>
                  <a:lnTo>
                    <a:pt x="75280" y="71094"/>
                  </a:lnTo>
                  <a:lnTo>
                    <a:pt x="73342" y="71159"/>
                  </a:lnTo>
                  <a:lnTo>
                    <a:pt x="72547" y="71155"/>
                  </a:lnTo>
                  <a:lnTo>
                    <a:pt x="71735" y="71142"/>
                  </a:lnTo>
                  <a:lnTo>
                    <a:pt x="70906" y="71120"/>
                  </a:lnTo>
                  <a:lnTo>
                    <a:pt x="70059" y="71089"/>
                  </a:lnTo>
                  <a:lnTo>
                    <a:pt x="69195" y="71050"/>
                  </a:lnTo>
                  <a:lnTo>
                    <a:pt x="68313" y="71002"/>
                  </a:lnTo>
                  <a:lnTo>
                    <a:pt x="67413" y="70945"/>
                  </a:lnTo>
                  <a:lnTo>
                    <a:pt x="66497" y="70880"/>
                  </a:lnTo>
                  <a:lnTo>
                    <a:pt x="65562" y="70806"/>
                  </a:lnTo>
                  <a:lnTo>
                    <a:pt x="64611" y="70723"/>
                  </a:lnTo>
                  <a:lnTo>
                    <a:pt x="63301" y="61991"/>
                  </a:lnTo>
                  <a:lnTo>
                    <a:pt x="64344" y="62240"/>
                  </a:lnTo>
                  <a:lnTo>
                    <a:pt x="65379" y="62463"/>
                  </a:lnTo>
                  <a:lnTo>
                    <a:pt x="66405" y="62659"/>
                  </a:lnTo>
                  <a:lnTo>
                    <a:pt x="67422" y="62830"/>
                  </a:lnTo>
                  <a:lnTo>
                    <a:pt x="68431" y="62974"/>
                  </a:lnTo>
                  <a:lnTo>
                    <a:pt x="69430" y="63092"/>
                  </a:lnTo>
                  <a:lnTo>
                    <a:pt x="70421" y="63183"/>
                  </a:lnTo>
                  <a:lnTo>
                    <a:pt x="71404" y="63249"/>
                  </a:lnTo>
                  <a:lnTo>
                    <a:pt x="72377" y="63288"/>
                  </a:lnTo>
                  <a:lnTo>
                    <a:pt x="73342" y="63301"/>
                  </a:lnTo>
                  <a:lnTo>
                    <a:pt x="74097" y="63257"/>
                  </a:lnTo>
                  <a:lnTo>
                    <a:pt x="74791" y="63126"/>
                  </a:lnTo>
                  <a:lnTo>
                    <a:pt x="75424" y="62908"/>
                  </a:lnTo>
                  <a:lnTo>
                    <a:pt x="75996" y="62603"/>
                  </a:lnTo>
                  <a:lnTo>
                    <a:pt x="76507" y="62210"/>
                  </a:lnTo>
                  <a:lnTo>
                    <a:pt x="76957" y="61729"/>
                  </a:lnTo>
                  <a:lnTo>
                    <a:pt x="77345" y="61162"/>
                  </a:lnTo>
                  <a:lnTo>
                    <a:pt x="77673" y="60507"/>
                  </a:lnTo>
                  <a:lnTo>
                    <a:pt x="77939" y="59765"/>
                  </a:lnTo>
                  <a:lnTo>
                    <a:pt x="78144" y="58935"/>
                  </a:lnTo>
                  <a:lnTo>
                    <a:pt x="78476" y="57381"/>
                  </a:lnTo>
                  <a:lnTo>
                    <a:pt x="78773" y="55513"/>
                  </a:lnTo>
                  <a:lnTo>
                    <a:pt x="79035" y="53330"/>
                  </a:lnTo>
                  <a:lnTo>
                    <a:pt x="79262" y="50833"/>
                  </a:lnTo>
                  <a:lnTo>
                    <a:pt x="79454" y="48021"/>
                  </a:lnTo>
                  <a:lnTo>
                    <a:pt x="79611" y="44896"/>
                  </a:lnTo>
                  <a:lnTo>
                    <a:pt x="79733" y="41455"/>
                  </a:lnTo>
                  <a:lnTo>
                    <a:pt x="79821" y="37701"/>
                  </a:lnTo>
                  <a:lnTo>
                    <a:pt x="79873" y="33632"/>
                  </a:lnTo>
                  <a:lnTo>
                    <a:pt x="79890" y="29249"/>
                  </a:lnTo>
                  <a:lnTo>
                    <a:pt x="55006" y="36234"/>
                  </a:lnTo>
                  <a:lnTo>
                    <a:pt x="55006" y="74652"/>
                  </a:lnTo>
                  <a:lnTo>
                    <a:pt x="46275" y="74652"/>
                  </a:lnTo>
                  <a:lnTo>
                    <a:pt x="46275" y="38417"/>
                  </a:lnTo>
                  <a:lnTo>
                    <a:pt x="23574" y="44965"/>
                  </a:lnTo>
                  <a:lnTo>
                    <a:pt x="23574" y="86002"/>
                  </a:lnTo>
                  <a:lnTo>
                    <a:pt x="23604" y="86504"/>
                  </a:lnTo>
                  <a:lnTo>
                    <a:pt x="23696" y="86963"/>
                  </a:lnTo>
                  <a:lnTo>
                    <a:pt x="23849" y="87377"/>
                  </a:lnTo>
                  <a:lnTo>
                    <a:pt x="24063" y="87749"/>
                  </a:lnTo>
                  <a:lnTo>
                    <a:pt x="24338" y="88076"/>
                  </a:lnTo>
                  <a:lnTo>
                    <a:pt x="24674" y="88360"/>
                  </a:lnTo>
                  <a:lnTo>
                    <a:pt x="25071" y="88600"/>
                  </a:lnTo>
                  <a:lnTo>
                    <a:pt x="25530" y="88796"/>
                  </a:lnTo>
                  <a:lnTo>
                    <a:pt x="26049" y="88949"/>
                  </a:lnTo>
                  <a:lnTo>
                    <a:pt x="26630" y="89058"/>
                  </a:lnTo>
                  <a:lnTo>
                    <a:pt x="27455" y="89141"/>
                  </a:lnTo>
                  <a:lnTo>
                    <a:pt x="28708" y="89215"/>
                  </a:lnTo>
                  <a:lnTo>
                    <a:pt x="30389" y="89281"/>
                  </a:lnTo>
                  <a:lnTo>
                    <a:pt x="32497" y="89338"/>
                  </a:lnTo>
                  <a:lnTo>
                    <a:pt x="35034" y="89386"/>
                  </a:lnTo>
                  <a:lnTo>
                    <a:pt x="37998" y="89425"/>
                  </a:lnTo>
                  <a:lnTo>
                    <a:pt x="41390" y="89456"/>
                  </a:lnTo>
                  <a:lnTo>
                    <a:pt x="45210" y="89477"/>
                  </a:lnTo>
                  <a:lnTo>
                    <a:pt x="49458" y="89490"/>
                  </a:lnTo>
                  <a:lnTo>
                    <a:pt x="54133" y="89495"/>
                  </a:lnTo>
                  <a:lnTo>
                    <a:pt x="59084" y="89473"/>
                  </a:lnTo>
                  <a:lnTo>
                    <a:pt x="63633" y="89408"/>
                  </a:lnTo>
                  <a:lnTo>
                    <a:pt x="67780" y="89298"/>
                  </a:lnTo>
                  <a:lnTo>
                    <a:pt x="71526" y="89146"/>
                  </a:lnTo>
                  <a:lnTo>
                    <a:pt x="74870" y="88949"/>
                  </a:lnTo>
                  <a:lnTo>
                    <a:pt x="77812" y="88709"/>
                  </a:lnTo>
                  <a:lnTo>
                    <a:pt x="80353" y="88425"/>
                  </a:lnTo>
                  <a:lnTo>
                    <a:pt x="82492" y="88098"/>
                  </a:lnTo>
                  <a:lnTo>
                    <a:pt x="84230" y="87727"/>
                  </a:lnTo>
                  <a:lnTo>
                    <a:pt x="85566" y="87312"/>
                  </a:lnTo>
                  <a:lnTo>
                    <a:pt x="86247" y="86928"/>
                  </a:lnTo>
                  <a:lnTo>
                    <a:pt x="86893" y="86299"/>
                  </a:lnTo>
                  <a:lnTo>
                    <a:pt x="87504" y="85426"/>
                  </a:lnTo>
                  <a:lnTo>
                    <a:pt x="88080" y="84308"/>
                  </a:lnTo>
                  <a:lnTo>
                    <a:pt x="88622" y="82946"/>
                  </a:lnTo>
                  <a:lnTo>
                    <a:pt x="89128" y="81340"/>
                  </a:lnTo>
                  <a:lnTo>
                    <a:pt x="89600" y="79489"/>
                  </a:lnTo>
                  <a:lnTo>
                    <a:pt x="90036" y="77393"/>
                  </a:lnTo>
                  <a:lnTo>
                    <a:pt x="90438" y="75053"/>
                  </a:lnTo>
                  <a:lnTo>
                    <a:pt x="90805" y="72469"/>
                  </a:lnTo>
                  <a:lnTo>
                    <a:pt x="99099" y="76398"/>
                  </a:lnTo>
                  <a:lnTo>
                    <a:pt x="98630" y="79334"/>
                  </a:lnTo>
                  <a:lnTo>
                    <a:pt x="98095" y="82030"/>
                  </a:lnTo>
                  <a:lnTo>
                    <a:pt x="97495" y="84485"/>
                  </a:lnTo>
                  <a:lnTo>
                    <a:pt x="96829" y="86701"/>
                  </a:lnTo>
                  <a:lnTo>
                    <a:pt x="96098" y="88676"/>
                  </a:lnTo>
                  <a:lnTo>
                    <a:pt x="95301" y="90412"/>
                  </a:lnTo>
                  <a:lnTo>
                    <a:pt x="94439" y="91907"/>
                  </a:lnTo>
                  <a:lnTo>
                    <a:pt x="93511" y="93162"/>
                  </a:lnTo>
                  <a:lnTo>
                    <a:pt x="92518" y="94177"/>
                  </a:lnTo>
                  <a:lnTo>
                    <a:pt x="91459" y="94952"/>
                  </a:lnTo>
                  <a:lnTo>
                    <a:pt x="90104" y="95574"/>
                  </a:lnTo>
                  <a:lnTo>
                    <a:pt x="88220" y="96131"/>
                  </a:lnTo>
                  <a:lnTo>
                    <a:pt x="85808" y="96622"/>
                  </a:lnTo>
                  <a:lnTo>
                    <a:pt x="82868" y="97047"/>
                  </a:lnTo>
                  <a:lnTo>
                    <a:pt x="79399" y="97408"/>
                  </a:lnTo>
                  <a:lnTo>
                    <a:pt x="75403" y="97702"/>
                  </a:lnTo>
                  <a:lnTo>
                    <a:pt x="70878" y="97931"/>
                  </a:lnTo>
                  <a:lnTo>
                    <a:pt x="65824" y="98095"/>
                  </a:lnTo>
                  <a:lnTo>
                    <a:pt x="60243" y="98193"/>
                  </a:lnTo>
                  <a:lnTo>
                    <a:pt x="54133" y="98226"/>
                  </a:lnTo>
                  <a:lnTo>
                    <a:pt x="48454" y="98209"/>
                  </a:lnTo>
                  <a:lnTo>
                    <a:pt x="43289" y="98156"/>
                  </a:lnTo>
                  <a:lnTo>
                    <a:pt x="38640" y="98069"/>
                  </a:lnTo>
                  <a:lnTo>
                    <a:pt x="34505" y="97947"/>
                  </a:lnTo>
                  <a:lnTo>
                    <a:pt x="30886" y="97790"/>
                  </a:lnTo>
                  <a:lnTo>
                    <a:pt x="27782" y="97597"/>
                  </a:lnTo>
                  <a:lnTo>
                    <a:pt x="25194" y="97370"/>
                  </a:lnTo>
                  <a:lnTo>
                    <a:pt x="23120" y="97108"/>
                  </a:lnTo>
                  <a:lnTo>
                    <a:pt x="21561" y="96812"/>
                  </a:lnTo>
                  <a:lnTo>
                    <a:pt x="20518" y="96480"/>
                  </a:lnTo>
                  <a:lnTo>
                    <a:pt x="19440" y="96083"/>
                  </a:lnTo>
                  <a:lnTo>
                    <a:pt x="18475" y="95589"/>
                  </a:lnTo>
                  <a:lnTo>
                    <a:pt x="17624" y="95000"/>
                  </a:lnTo>
                  <a:lnTo>
                    <a:pt x="16886" y="94314"/>
                  </a:lnTo>
                  <a:lnTo>
                    <a:pt x="16261" y="93533"/>
                  </a:lnTo>
                  <a:lnTo>
                    <a:pt x="15751" y="92656"/>
                  </a:lnTo>
                  <a:lnTo>
                    <a:pt x="15353" y="91682"/>
                  </a:lnTo>
                  <a:lnTo>
                    <a:pt x="15070" y="90612"/>
                  </a:lnTo>
                  <a:lnTo>
                    <a:pt x="14899" y="89447"/>
                  </a:lnTo>
                  <a:lnTo>
                    <a:pt x="14843" y="88185"/>
                  </a:lnTo>
                  <a:lnTo>
                    <a:pt x="14843" y="47148"/>
                  </a:lnTo>
                  <a:lnTo>
                    <a:pt x="3492" y="50204"/>
                  </a:lnTo>
                  <a:lnTo>
                    <a:pt x="0" y="41910"/>
                  </a:lnTo>
                  <a:lnTo>
                    <a:pt x="14843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8314378" y="3993446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8341882" y="4029244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8318744" y="4049762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8432687" y="3995192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8425265" y="4017020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4" y="27066"/>
                  </a:lnTo>
                  <a:lnTo>
                    <a:pt x="20954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8451895" y="4017456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69"/>
                  </a:lnTo>
                  <a:lnTo>
                    <a:pt x="6984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8539208" y="3994319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8709031" y="3994319"/>
              <a:ext cx="41036" cy="100409"/>
            </a:xfrm>
            <a:custGeom>
              <a:avLst/>
              <a:pathLst>
                <a:path w="41036" h="100409">
                  <a:moveTo>
                    <a:pt x="0" y="22701"/>
                  </a:moveTo>
                  <a:lnTo>
                    <a:pt x="24884" y="22701"/>
                  </a:lnTo>
                  <a:lnTo>
                    <a:pt x="24884" y="0"/>
                  </a:lnTo>
                  <a:lnTo>
                    <a:pt x="33615" y="0"/>
                  </a:lnTo>
                  <a:lnTo>
                    <a:pt x="33615" y="22701"/>
                  </a:lnTo>
                  <a:lnTo>
                    <a:pt x="41036" y="22701"/>
                  </a:lnTo>
                  <a:lnTo>
                    <a:pt x="41036" y="30995"/>
                  </a:lnTo>
                  <a:lnTo>
                    <a:pt x="33615" y="30995"/>
                  </a:lnTo>
                  <a:lnTo>
                    <a:pt x="33615" y="88622"/>
                  </a:lnTo>
                  <a:lnTo>
                    <a:pt x="33593" y="89892"/>
                  </a:lnTo>
                  <a:lnTo>
                    <a:pt x="33528" y="91084"/>
                  </a:lnTo>
                  <a:lnTo>
                    <a:pt x="33418" y="92197"/>
                  </a:lnTo>
                  <a:lnTo>
                    <a:pt x="33266" y="93232"/>
                  </a:lnTo>
                  <a:lnTo>
                    <a:pt x="33069" y="94188"/>
                  </a:lnTo>
                  <a:lnTo>
                    <a:pt x="32829" y="95065"/>
                  </a:lnTo>
                  <a:lnTo>
                    <a:pt x="32545" y="95864"/>
                  </a:lnTo>
                  <a:lnTo>
                    <a:pt x="32218" y="96585"/>
                  </a:lnTo>
                  <a:lnTo>
                    <a:pt x="31847" y="97226"/>
                  </a:lnTo>
                  <a:lnTo>
                    <a:pt x="31432" y="97789"/>
                  </a:lnTo>
                  <a:lnTo>
                    <a:pt x="30952" y="98287"/>
                  </a:lnTo>
                  <a:lnTo>
                    <a:pt x="30384" y="98732"/>
                  </a:lnTo>
                  <a:lnTo>
                    <a:pt x="29729" y="99125"/>
                  </a:lnTo>
                  <a:lnTo>
                    <a:pt x="28987" y="99466"/>
                  </a:lnTo>
                  <a:lnTo>
                    <a:pt x="28158" y="99754"/>
                  </a:lnTo>
                  <a:lnTo>
                    <a:pt x="27241" y="99990"/>
                  </a:lnTo>
                  <a:lnTo>
                    <a:pt x="26237" y="100173"/>
                  </a:lnTo>
                  <a:lnTo>
                    <a:pt x="25146" y="100304"/>
                  </a:lnTo>
                  <a:lnTo>
                    <a:pt x="23967" y="100383"/>
                  </a:lnTo>
                  <a:lnTo>
                    <a:pt x="22701" y="100409"/>
                  </a:lnTo>
                  <a:lnTo>
                    <a:pt x="21749" y="100400"/>
                  </a:lnTo>
                  <a:lnTo>
                    <a:pt x="20815" y="100374"/>
                  </a:lnTo>
                  <a:lnTo>
                    <a:pt x="19898" y="100330"/>
                  </a:lnTo>
                  <a:lnTo>
                    <a:pt x="18999" y="100269"/>
                  </a:lnTo>
                  <a:lnTo>
                    <a:pt x="18117" y="100191"/>
                  </a:lnTo>
                  <a:lnTo>
                    <a:pt x="17252" y="100095"/>
                  </a:lnTo>
                  <a:lnTo>
                    <a:pt x="16406" y="99981"/>
                  </a:lnTo>
                  <a:lnTo>
                    <a:pt x="15576" y="99850"/>
                  </a:lnTo>
                  <a:lnTo>
                    <a:pt x="14764" y="99702"/>
                  </a:lnTo>
                  <a:lnTo>
                    <a:pt x="13969" y="99536"/>
                  </a:lnTo>
                  <a:lnTo>
                    <a:pt x="11787" y="90805"/>
                  </a:lnTo>
                  <a:lnTo>
                    <a:pt x="12747" y="90970"/>
                  </a:lnTo>
                  <a:lnTo>
                    <a:pt x="13708" y="91119"/>
                  </a:lnTo>
                  <a:lnTo>
                    <a:pt x="14668" y="91250"/>
                  </a:lnTo>
                  <a:lnTo>
                    <a:pt x="15628" y="91363"/>
                  </a:lnTo>
                  <a:lnTo>
                    <a:pt x="16589" y="91459"/>
                  </a:lnTo>
                  <a:lnTo>
                    <a:pt x="17549" y="91538"/>
                  </a:lnTo>
                  <a:lnTo>
                    <a:pt x="18510" y="91599"/>
                  </a:lnTo>
                  <a:lnTo>
                    <a:pt x="19470" y="91643"/>
                  </a:lnTo>
                  <a:lnTo>
                    <a:pt x="20431" y="91669"/>
                  </a:lnTo>
                  <a:lnTo>
                    <a:pt x="21391" y="91678"/>
                  </a:lnTo>
                  <a:lnTo>
                    <a:pt x="22055" y="91625"/>
                  </a:lnTo>
                  <a:lnTo>
                    <a:pt x="22648" y="91468"/>
                  </a:lnTo>
                  <a:lnTo>
                    <a:pt x="23172" y="91206"/>
                  </a:lnTo>
                  <a:lnTo>
                    <a:pt x="23626" y="90839"/>
                  </a:lnTo>
                  <a:lnTo>
                    <a:pt x="24010" y="90368"/>
                  </a:lnTo>
                  <a:lnTo>
                    <a:pt x="24325" y="89792"/>
                  </a:lnTo>
                  <a:lnTo>
                    <a:pt x="24569" y="89111"/>
                  </a:lnTo>
                  <a:lnTo>
                    <a:pt x="24744" y="88325"/>
                  </a:lnTo>
                  <a:lnTo>
                    <a:pt x="24849" y="87434"/>
                  </a:lnTo>
                  <a:lnTo>
                    <a:pt x="24884" y="86439"/>
                  </a:lnTo>
                  <a:lnTo>
                    <a:pt x="24884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8710340" y="4032736"/>
              <a:ext cx="18335" cy="33178"/>
            </a:xfrm>
            <a:custGeom>
              <a:avLst/>
              <a:pathLst>
                <a:path w="18335" h="33178">
                  <a:moveTo>
                    <a:pt x="7421" y="0"/>
                  </a:moveTo>
                  <a:lnTo>
                    <a:pt x="8709" y="2641"/>
                  </a:lnTo>
                  <a:lnTo>
                    <a:pt x="9953" y="5326"/>
                  </a:lnTo>
                  <a:lnTo>
                    <a:pt x="11154" y="8054"/>
                  </a:lnTo>
                  <a:lnTo>
                    <a:pt x="12311" y="10826"/>
                  </a:lnTo>
                  <a:lnTo>
                    <a:pt x="13424" y="13642"/>
                  </a:lnTo>
                  <a:lnTo>
                    <a:pt x="14493" y="16502"/>
                  </a:lnTo>
                  <a:lnTo>
                    <a:pt x="15519" y="19405"/>
                  </a:lnTo>
                  <a:lnTo>
                    <a:pt x="16502" y="22352"/>
                  </a:lnTo>
                  <a:lnTo>
                    <a:pt x="17440" y="25342"/>
                  </a:lnTo>
                  <a:lnTo>
                    <a:pt x="18335" y="28376"/>
                  </a:lnTo>
                  <a:lnTo>
                    <a:pt x="10040" y="33178"/>
                  </a:lnTo>
                  <a:lnTo>
                    <a:pt x="9311" y="30140"/>
                  </a:lnTo>
                  <a:lnTo>
                    <a:pt x="8521" y="27136"/>
                  </a:lnTo>
                  <a:lnTo>
                    <a:pt x="7670" y="24168"/>
                  </a:lnTo>
                  <a:lnTo>
                    <a:pt x="6757" y="21234"/>
                  </a:lnTo>
                  <a:lnTo>
                    <a:pt x="5784" y="18335"/>
                  </a:lnTo>
                  <a:lnTo>
                    <a:pt x="4749" y="15471"/>
                  </a:lnTo>
                  <a:lnTo>
                    <a:pt x="3654" y="12642"/>
                  </a:lnTo>
                  <a:lnTo>
                    <a:pt x="2497" y="9848"/>
                  </a:lnTo>
                  <a:lnTo>
                    <a:pt x="1279" y="708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8650095" y="3998684"/>
              <a:ext cx="58062" cy="95607"/>
            </a:xfrm>
            <a:custGeom>
              <a:avLst/>
              <a:pathLst>
                <a:path w="58062" h="95607">
                  <a:moveTo>
                    <a:pt x="0" y="0"/>
                  </a:moveTo>
                  <a:lnTo>
                    <a:pt x="58062" y="0"/>
                  </a:lnTo>
                  <a:lnTo>
                    <a:pt x="58062" y="8294"/>
                  </a:lnTo>
                  <a:lnTo>
                    <a:pt x="32305" y="8294"/>
                  </a:lnTo>
                  <a:lnTo>
                    <a:pt x="31947" y="10032"/>
                  </a:lnTo>
                  <a:lnTo>
                    <a:pt x="31572" y="11752"/>
                  </a:lnTo>
                  <a:lnTo>
                    <a:pt x="31179" y="13454"/>
                  </a:lnTo>
                  <a:lnTo>
                    <a:pt x="30768" y="15139"/>
                  </a:lnTo>
                  <a:lnTo>
                    <a:pt x="30341" y="16807"/>
                  </a:lnTo>
                  <a:lnTo>
                    <a:pt x="29895" y="18457"/>
                  </a:lnTo>
                  <a:lnTo>
                    <a:pt x="29433" y="20090"/>
                  </a:lnTo>
                  <a:lnTo>
                    <a:pt x="28952" y="21705"/>
                  </a:lnTo>
                  <a:lnTo>
                    <a:pt x="28455" y="23303"/>
                  </a:lnTo>
                  <a:lnTo>
                    <a:pt x="27940" y="24884"/>
                  </a:lnTo>
                  <a:lnTo>
                    <a:pt x="55879" y="24884"/>
                  </a:lnTo>
                  <a:lnTo>
                    <a:pt x="55879" y="86439"/>
                  </a:lnTo>
                  <a:lnTo>
                    <a:pt x="55853" y="87373"/>
                  </a:lnTo>
                  <a:lnTo>
                    <a:pt x="55775" y="88255"/>
                  </a:lnTo>
                  <a:lnTo>
                    <a:pt x="55644" y="89084"/>
                  </a:lnTo>
                  <a:lnTo>
                    <a:pt x="55460" y="89862"/>
                  </a:lnTo>
                  <a:lnTo>
                    <a:pt x="55225" y="90586"/>
                  </a:lnTo>
                  <a:lnTo>
                    <a:pt x="54937" y="91259"/>
                  </a:lnTo>
                  <a:lnTo>
                    <a:pt x="54596" y="91878"/>
                  </a:lnTo>
                  <a:lnTo>
                    <a:pt x="54203" y="92446"/>
                  </a:lnTo>
                  <a:lnTo>
                    <a:pt x="53758" y="92961"/>
                  </a:lnTo>
                  <a:lnTo>
                    <a:pt x="53260" y="93424"/>
                  </a:lnTo>
                  <a:lnTo>
                    <a:pt x="52706" y="93839"/>
                  </a:lnTo>
                  <a:lnTo>
                    <a:pt x="52090" y="94210"/>
                  </a:lnTo>
                  <a:lnTo>
                    <a:pt x="51413" y="94537"/>
                  </a:lnTo>
                  <a:lnTo>
                    <a:pt x="50676" y="94821"/>
                  </a:lnTo>
                  <a:lnTo>
                    <a:pt x="49877" y="95061"/>
                  </a:lnTo>
                  <a:lnTo>
                    <a:pt x="49017" y="95257"/>
                  </a:lnTo>
                  <a:lnTo>
                    <a:pt x="48096" y="95410"/>
                  </a:lnTo>
                  <a:lnTo>
                    <a:pt x="47113" y="95519"/>
                  </a:lnTo>
                  <a:lnTo>
                    <a:pt x="46070" y="95585"/>
                  </a:lnTo>
                  <a:lnTo>
                    <a:pt x="44965" y="95607"/>
                  </a:lnTo>
                  <a:lnTo>
                    <a:pt x="44520" y="95602"/>
                  </a:lnTo>
                  <a:lnTo>
                    <a:pt x="44057" y="95589"/>
                  </a:lnTo>
                  <a:lnTo>
                    <a:pt x="43577" y="95567"/>
                  </a:lnTo>
                  <a:lnTo>
                    <a:pt x="43079" y="95537"/>
                  </a:lnTo>
                  <a:lnTo>
                    <a:pt x="42564" y="95498"/>
                  </a:lnTo>
                  <a:lnTo>
                    <a:pt x="42032" y="95450"/>
                  </a:lnTo>
                  <a:lnTo>
                    <a:pt x="41482" y="95393"/>
                  </a:lnTo>
                  <a:lnTo>
                    <a:pt x="40914" y="95327"/>
                  </a:lnTo>
                  <a:lnTo>
                    <a:pt x="40329" y="95253"/>
                  </a:lnTo>
                  <a:lnTo>
                    <a:pt x="39727" y="95170"/>
                  </a:lnTo>
                  <a:lnTo>
                    <a:pt x="37544" y="88185"/>
                  </a:lnTo>
                  <a:lnTo>
                    <a:pt x="44965" y="88185"/>
                  </a:lnTo>
                  <a:lnTo>
                    <a:pt x="45546" y="88150"/>
                  </a:lnTo>
                  <a:lnTo>
                    <a:pt x="46066" y="88045"/>
                  </a:lnTo>
                  <a:lnTo>
                    <a:pt x="46524" y="87871"/>
                  </a:lnTo>
                  <a:lnTo>
                    <a:pt x="46921" y="87626"/>
                  </a:lnTo>
                  <a:lnTo>
                    <a:pt x="47257" y="87312"/>
                  </a:lnTo>
                  <a:lnTo>
                    <a:pt x="47532" y="86928"/>
                  </a:lnTo>
                  <a:lnTo>
                    <a:pt x="47746" y="86474"/>
                  </a:lnTo>
                  <a:lnTo>
                    <a:pt x="47899" y="85950"/>
                  </a:lnTo>
                  <a:lnTo>
                    <a:pt x="47991" y="85356"/>
                  </a:lnTo>
                  <a:lnTo>
                    <a:pt x="48021" y="84693"/>
                  </a:lnTo>
                  <a:lnTo>
                    <a:pt x="48021" y="32742"/>
                  </a:lnTo>
                  <a:lnTo>
                    <a:pt x="40600" y="32742"/>
                  </a:lnTo>
                  <a:lnTo>
                    <a:pt x="40600" y="84693"/>
                  </a:lnTo>
                  <a:lnTo>
                    <a:pt x="33178" y="84693"/>
                  </a:lnTo>
                  <a:lnTo>
                    <a:pt x="33178" y="32742"/>
                  </a:lnTo>
                  <a:lnTo>
                    <a:pt x="25320" y="32742"/>
                  </a:lnTo>
                  <a:lnTo>
                    <a:pt x="25320" y="84693"/>
                  </a:lnTo>
                  <a:lnTo>
                    <a:pt x="17899" y="84693"/>
                  </a:lnTo>
                  <a:lnTo>
                    <a:pt x="17899" y="32742"/>
                  </a:lnTo>
                  <a:lnTo>
                    <a:pt x="10477" y="32742"/>
                  </a:lnTo>
                  <a:lnTo>
                    <a:pt x="10477" y="95170"/>
                  </a:lnTo>
                  <a:lnTo>
                    <a:pt x="2619" y="95170"/>
                  </a:lnTo>
                  <a:lnTo>
                    <a:pt x="2619" y="24884"/>
                  </a:lnTo>
                  <a:lnTo>
                    <a:pt x="19208" y="24884"/>
                  </a:lnTo>
                  <a:lnTo>
                    <a:pt x="19723" y="23303"/>
                  </a:lnTo>
                  <a:lnTo>
                    <a:pt x="20221" y="21705"/>
                  </a:lnTo>
                  <a:lnTo>
                    <a:pt x="20701" y="20090"/>
                  </a:lnTo>
                  <a:lnTo>
                    <a:pt x="21164" y="18457"/>
                  </a:lnTo>
                  <a:lnTo>
                    <a:pt x="21609" y="16807"/>
                  </a:lnTo>
                  <a:lnTo>
                    <a:pt x="22037" y="15139"/>
                  </a:lnTo>
                  <a:lnTo>
                    <a:pt x="22448" y="13454"/>
                  </a:lnTo>
                  <a:lnTo>
                    <a:pt x="22840" y="11752"/>
                  </a:lnTo>
                  <a:lnTo>
                    <a:pt x="23216" y="10032"/>
                  </a:lnTo>
                  <a:lnTo>
                    <a:pt x="2357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8762728" y="3994319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8800709" y="4022695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8817298" y="4051072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8763164" y="4021386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8764038" y="4078575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7993505" y="4115019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978225" y="4136848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8010094" y="4115456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8131895" y="4115456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8146302" y="4158676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8094351" y="4115019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8102209" y="4137721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8102209" y="4171336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8217461" y="4113710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8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69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8243655" y="4118949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09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8208294" y="4134665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8231431" y="4149071"/>
              <a:ext cx="41036" cy="41473"/>
            </a:xfrm>
            <a:custGeom>
              <a:avLst/>
              <a:pathLst>
                <a:path w="41036" h="41473">
                  <a:moveTo>
                    <a:pt x="0" y="0"/>
                  </a:moveTo>
                  <a:lnTo>
                    <a:pt x="41036" y="0"/>
                  </a:lnTo>
                  <a:lnTo>
                    <a:pt x="41036" y="41473"/>
                  </a:lnTo>
                  <a:lnTo>
                    <a:pt x="0" y="4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8240163" y="4157366"/>
              <a:ext cx="23574" cy="24884"/>
            </a:xfrm>
            <a:custGeom>
              <a:avLst/>
              <a:pathLst>
                <a:path w="23574" h="24884">
                  <a:moveTo>
                    <a:pt x="0" y="24884"/>
                  </a:moveTo>
                  <a:lnTo>
                    <a:pt x="23574" y="24884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8320927" y="4117202"/>
              <a:ext cx="36671" cy="40163"/>
            </a:xfrm>
            <a:custGeom>
              <a:avLst/>
              <a:pathLst>
                <a:path w="36671" h="40163">
                  <a:moveTo>
                    <a:pt x="0" y="0"/>
                  </a:moveTo>
                  <a:lnTo>
                    <a:pt x="36671" y="0"/>
                  </a:lnTo>
                  <a:lnTo>
                    <a:pt x="36671" y="40163"/>
                  </a:lnTo>
                  <a:lnTo>
                    <a:pt x="0" y="40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8329221" y="4124624"/>
              <a:ext cx="20081" cy="9167"/>
            </a:xfrm>
            <a:custGeom>
              <a:avLst/>
              <a:pathLst>
                <a:path w="20081" h="9167">
                  <a:moveTo>
                    <a:pt x="0" y="9167"/>
                  </a:moveTo>
                  <a:lnTo>
                    <a:pt x="20081" y="9167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8329221" y="4140777"/>
              <a:ext cx="20081" cy="9167"/>
            </a:xfrm>
            <a:custGeom>
              <a:avLst/>
              <a:pathLst>
                <a:path w="20081" h="9167">
                  <a:moveTo>
                    <a:pt x="0" y="9167"/>
                  </a:moveTo>
                  <a:lnTo>
                    <a:pt x="20081" y="9167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8313069" y="4164788"/>
              <a:ext cx="103028" cy="51514"/>
            </a:xfrm>
            <a:custGeom>
              <a:avLst/>
              <a:pathLst>
                <a:path w="103028" h="51514">
                  <a:moveTo>
                    <a:pt x="2182" y="0"/>
                  </a:moveTo>
                  <a:lnTo>
                    <a:pt x="51077" y="0"/>
                  </a:lnTo>
                  <a:lnTo>
                    <a:pt x="51077" y="7858"/>
                  </a:lnTo>
                  <a:lnTo>
                    <a:pt x="34051" y="7858"/>
                  </a:lnTo>
                  <a:lnTo>
                    <a:pt x="34051" y="19645"/>
                  </a:lnTo>
                  <a:lnTo>
                    <a:pt x="47585" y="19645"/>
                  </a:lnTo>
                  <a:lnTo>
                    <a:pt x="47585" y="27066"/>
                  </a:lnTo>
                  <a:lnTo>
                    <a:pt x="34051" y="27066"/>
                  </a:lnTo>
                  <a:lnTo>
                    <a:pt x="34051" y="38417"/>
                  </a:lnTo>
                  <a:lnTo>
                    <a:pt x="35998" y="39081"/>
                  </a:lnTo>
                  <a:lnTo>
                    <a:pt x="38522" y="39674"/>
                  </a:lnTo>
                  <a:lnTo>
                    <a:pt x="41621" y="40198"/>
                  </a:lnTo>
                  <a:lnTo>
                    <a:pt x="45297" y="40652"/>
                  </a:lnTo>
                  <a:lnTo>
                    <a:pt x="49549" y="41036"/>
                  </a:lnTo>
                  <a:lnTo>
                    <a:pt x="54378" y="41351"/>
                  </a:lnTo>
                  <a:lnTo>
                    <a:pt x="59782" y="41595"/>
                  </a:lnTo>
                  <a:lnTo>
                    <a:pt x="65763" y="41770"/>
                  </a:lnTo>
                  <a:lnTo>
                    <a:pt x="72320" y="41875"/>
                  </a:lnTo>
                  <a:lnTo>
                    <a:pt x="79454" y="41909"/>
                  </a:lnTo>
                  <a:lnTo>
                    <a:pt x="103028" y="41909"/>
                  </a:lnTo>
                  <a:lnTo>
                    <a:pt x="100409" y="50641"/>
                  </a:lnTo>
                  <a:lnTo>
                    <a:pt x="79454" y="50641"/>
                  </a:lnTo>
                  <a:lnTo>
                    <a:pt x="72949" y="50608"/>
                  </a:lnTo>
                  <a:lnTo>
                    <a:pt x="66881" y="50510"/>
                  </a:lnTo>
                  <a:lnTo>
                    <a:pt x="61249" y="50346"/>
                  </a:lnTo>
                  <a:lnTo>
                    <a:pt x="56054" y="50117"/>
                  </a:lnTo>
                  <a:lnTo>
                    <a:pt x="51296" y="49822"/>
                  </a:lnTo>
                  <a:lnTo>
                    <a:pt x="46974" y="49462"/>
                  </a:lnTo>
                  <a:lnTo>
                    <a:pt x="43088" y="49036"/>
                  </a:lnTo>
                  <a:lnTo>
                    <a:pt x="39639" y="48545"/>
                  </a:lnTo>
                  <a:lnTo>
                    <a:pt x="36627" y="47989"/>
                  </a:lnTo>
                  <a:lnTo>
                    <a:pt x="34051" y="47367"/>
                  </a:lnTo>
                  <a:lnTo>
                    <a:pt x="31729" y="46666"/>
                  </a:lnTo>
                  <a:lnTo>
                    <a:pt x="29476" y="45873"/>
                  </a:lnTo>
                  <a:lnTo>
                    <a:pt x="27293" y="44989"/>
                  </a:lnTo>
                  <a:lnTo>
                    <a:pt x="25180" y="44014"/>
                  </a:lnTo>
                  <a:lnTo>
                    <a:pt x="23137" y="42946"/>
                  </a:lnTo>
                  <a:lnTo>
                    <a:pt x="21164" y="41787"/>
                  </a:lnTo>
                  <a:lnTo>
                    <a:pt x="19261" y="40537"/>
                  </a:lnTo>
                  <a:lnTo>
                    <a:pt x="17427" y="39194"/>
                  </a:lnTo>
                  <a:lnTo>
                    <a:pt x="15663" y="37760"/>
                  </a:lnTo>
                  <a:lnTo>
                    <a:pt x="13970" y="36234"/>
                  </a:lnTo>
                  <a:lnTo>
                    <a:pt x="13341" y="37880"/>
                  </a:lnTo>
                  <a:lnTo>
                    <a:pt x="12677" y="39500"/>
                  </a:lnTo>
                  <a:lnTo>
                    <a:pt x="11979" y="41093"/>
                  </a:lnTo>
                  <a:lnTo>
                    <a:pt x="11245" y="42660"/>
                  </a:lnTo>
                  <a:lnTo>
                    <a:pt x="10477" y="44201"/>
                  </a:lnTo>
                  <a:lnTo>
                    <a:pt x="9674" y="45716"/>
                  </a:lnTo>
                  <a:lnTo>
                    <a:pt x="8836" y="47205"/>
                  </a:lnTo>
                  <a:lnTo>
                    <a:pt x="7962" y="48667"/>
                  </a:lnTo>
                  <a:lnTo>
                    <a:pt x="7054" y="50104"/>
                  </a:lnTo>
                  <a:lnTo>
                    <a:pt x="6111" y="51514"/>
                  </a:lnTo>
                  <a:lnTo>
                    <a:pt x="0" y="45402"/>
                  </a:lnTo>
                  <a:lnTo>
                    <a:pt x="1759" y="42569"/>
                  </a:lnTo>
                  <a:lnTo>
                    <a:pt x="3370" y="39657"/>
                  </a:lnTo>
                  <a:lnTo>
                    <a:pt x="4832" y="36666"/>
                  </a:lnTo>
                  <a:lnTo>
                    <a:pt x="6146" y="33597"/>
                  </a:lnTo>
                  <a:lnTo>
                    <a:pt x="7312" y="30450"/>
                  </a:lnTo>
                  <a:lnTo>
                    <a:pt x="8329" y="27224"/>
                  </a:lnTo>
                  <a:lnTo>
                    <a:pt x="9198" y="23919"/>
                  </a:lnTo>
                  <a:lnTo>
                    <a:pt x="9918" y="20535"/>
                  </a:lnTo>
                  <a:lnTo>
                    <a:pt x="10490" y="17073"/>
                  </a:lnTo>
                  <a:lnTo>
                    <a:pt x="10914" y="13533"/>
                  </a:lnTo>
                  <a:lnTo>
                    <a:pt x="18772" y="15279"/>
                  </a:lnTo>
                  <a:lnTo>
                    <a:pt x="18676" y="16493"/>
                  </a:lnTo>
                  <a:lnTo>
                    <a:pt x="18562" y="17689"/>
                  </a:lnTo>
                  <a:lnTo>
                    <a:pt x="18431" y="18868"/>
                  </a:lnTo>
                  <a:lnTo>
                    <a:pt x="18283" y="20029"/>
                  </a:lnTo>
                  <a:lnTo>
                    <a:pt x="18117" y="21173"/>
                  </a:lnTo>
                  <a:lnTo>
                    <a:pt x="17933" y="22299"/>
                  </a:lnTo>
                  <a:lnTo>
                    <a:pt x="17733" y="23408"/>
                  </a:lnTo>
                  <a:lnTo>
                    <a:pt x="17514" y="24499"/>
                  </a:lnTo>
                  <a:lnTo>
                    <a:pt x="17279" y="25573"/>
                  </a:lnTo>
                  <a:lnTo>
                    <a:pt x="17025" y="26630"/>
                  </a:lnTo>
                  <a:lnTo>
                    <a:pt x="17816" y="27568"/>
                  </a:lnTo>
                  <a:lnTo>
                    <a:pt x="18615" y="28463"/>
                  </a:lnTo>
                  <a:lnTo>
                    <a:pt x="19422" y="29315"/>
                  </a:lnTo>
                  <a:lnTo>
                    <a:pt x="20239" y="30122"/>
                  </a:lnTo>
                  <a:lnTo>
                    <a:pt x="21064" y="30886"/>
                  </a:lnTo>
                  <a:lnTo>
                    <a:pt x="21897" y="31607"/>
                  </a:lnTo>
                  <a:lnTo>
                    <a:pt x="22740" y="32283"/>
                  </a:lnTo>
                  <a:lnTo>
                    <a:pt x="23591" y="32916"/>
                  </a:lnTo>
                  <a:lnTo>
                    <a:pt x="24451" y="33506"/>
                  </a:lnTo>
                  <a:lnTo>
                    <a:pt x="25320" y="34051"/>
                  </a:lnTo>
                  <a:lnTo>
                    <a:pt x="25320" y="7858"/>
                  </a:lnTo>
                  <a:lnTo>
                    <a:pt x="218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8365019" y="4117202"/>
              <a:ext cx="47585" cy="66794"/>
            </a:xfrm>
            <a:custGeom>
              <a:avLst/>
              <a:pathLst>
                <a:path w="47585" h="66794">
                  <a:moveTo>
                    <a:pt x="44529" y="15716"/>
                  </a:moveTo>
                  <a:lnTo>
                    <a:pt x="44529" y="66357"/>
                  </a:lnTo>
                  <a:lnTo>
                    <a:pt x="36234" y="66357"/>
                  </a:lnTo>
                  <a:lnTo>
                    <a:pt x="36234" y="23574"/>
                  </a:lnTo>
                  <a:lnTo>
                    <a:pt x="12223" y="23574"/>
                  </a:lnTo>
                  <a:lnTo>
                    <a:pt x="12223" y="66794"/>
                  </a:lnTo>
                  <a:lnTo>
                    <a:pt x="3492" y="66794"/>
                  </a:lnTo>
                  <a:lnTo>
                    <a:pt x="3492" y="15716"/>
                  </a:lnTo>
                  <a:lnTo>
                    <a:pt x="17899" y="15716"/>
                  </a:lnTo>
                  <a:lnTo>
                    <a:pt x="18772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7858"/>
                  </a:lnTo>
                  <a:lnTo>
                    <a:pt x="27503" y="7858"/>
                  </a:lnTo>
                  <a:lnTo>
                    <a:pt x="2663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8360217" y="4147325"/>
              <a:ext cx="33178" cy="55879"/>
            </a:xfrm>
            <a:custGeom>
              <a:avLst/>
              <a:pathLst>
                <a:path w="33178" h="55879">
                  <a:moveTo>
                    <a:pt x="24884" y="0"/>
                  </a:moveTo>
                  <a:lnTo>
                    <a:pt x="33178" y="0"/>
                  </a:lnTo>
                  <a:lnTo>
                    <a:pt x="33178" y="17899"/>
                  </a:lnTo>
                  <a:lnTo>
                    <a:pt x="32903" y="23308"/>
                  </a:lnTo>
                  <a:lnTo>
                    <a:pt x="32078" y="28359"/>
                  </a:lnTo>
                  <a:lnTo>
                    <a:pt x="30703" y="33052"/>
                  </a:lnTo>
                  <a:lnTo>
                    <a:pt x="28778" y="37387"/>
                  </a:lnTo>
                  <a:lnTo>
                    <a:pt x="26302" y="41364"/>
                  </a:lnTo>
                  <a:lnTo>
                    <a:pt x="23277" y="44983"/>
                  </a:lnTo>
                  <a:lnTo>
                    <a:pt x="19702" y="48244"/>
                  </a:lnTo>
                  <a:lnTo>
                    <a:pt x="15576" y="51147"/>
                  </a:lnTo>
                  <a:lnTo>
                    <a:pt x="10900" y="53692"/>
                  </a:lnTo>
                  <a:lnTo>
                    <a:pt x="5675" y="55879"/>
                  </a:lnTo>
                  <a:lnTo>
                    <a:pt x="0" y="48894"/>
                  </a:lnTo>
                  <a:lnTo>
                    <a:pt x="2045" y="48096"/>
                  </a:lnTo>
                  <a:lnTo>
                    <a:pt x="3990" y="47270"/>
                  </a:lnTo>
                  <a:lnTo>
                    <a:pt x="5834" y="46419"/>
                  </a:lnTo>
                  <a:lnTo>
                    <a:pt x="7578" y="45542"/>
                  </a:lnTo>
                  <a:lnTo>
                    <a:pt x="9222" y="44638"/>
                  </a:lnTo>
                  <a:lnTo>
                    <a:pt x="10765" y="43708"/>
                  </a:lnTo>
                  <a:lnTo>
                    <a:pt x="12208" y="42752"/>
                  </a:lnTo>
                  <a:lnTo>
                    <a:pt x="13550" y="41770"/>
                  </a:lnTo>
                  <a:lnTo>
                    <a:pt x="14792" y="40761"/>
                  </a:lnTo>
                  <a:lnTo>
                    <a:pt x="15934" y="39727"/>
                  </a:lnTo>
                  <a:lnTo>
                    <a:pt x="16988" y="38668"/>
                  </a:lnTo>
                  <a:lnTo>
                    <a:pt x="17968" y="37588"/>
                  </a:lnTo>
                  <a:lnTo>
                    <a:pt x="18874" y="36485"/>
                  </a:lnTo>
                  <a:lnTo>
                    <a:pt x="19706" y="35361"/>
                  </a:lnTo>
                  <a:lnTo>
                    <a:pt x="20463" y="34215"/>
                  </a:lnTo>
                  <a:lnTo>
                    <a:pt x="21147" y="33047"/>
                  </a:lnTo>
                  <a:lnTo>
                    <a:pt x="21756" y="31858"/>
                  </a:lnTo>
                  <a:lnTo>
                    <a:pt x="22290" y="30646"/>
                  </a:lnTo>
                  <a:lnTo>
                    <a:pt x="22751" y="29413"/>
                  </a:lnTo>
                  <a:lnTo>
                    <a:pt x="23137" y="28158"/>
                  </a:lnTo>
                  <a:lnTo>
                    <a:pt x="23469" y="26737"/>
                  </a:lnTo>
                  <a:lnTo>
                    <a:pt x="23766" y="25006"/>
                  </a:lnTo>
                  <a:lnTo>
                    <a:pt x="24028" y="22965"/>
                  </a:lnTo>
                  <a:lnTo>
                    <a:pt x="24255" y="20614"/>
                  </a:lnTo>
                  <a:lnTo>
                    <a:pt x="24447" y="17953"/>
                  </a:lnTo>
                  <a:lnTo>
                    <a:pt x="24604" y="14982"/>
                  </a:lnTo>
                  <a:lnTo>
                    <a:pt x="24726" y="11702"/>
                  </a:lnTo>
                  <a:lnTo>
                    <a:pt x="24814" y="8111"/>
                  </a:lnTo>
                  <a:lnTo>
                    <a:pt x="24866" y="42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8389904" y="4182687"/>
              <a:ext cx="24447" cy="21828"/>
            </a:xfrm>
            <a:custGeom>
              <a:avLst/>
              <a:pathLst>
                <a:path w="24447" h="21828">
                  <a:moveTo>
                    <a:pt x="6984" y="0"/>
                  </a:moveTo>
                  <a:lnTo>
                    <a:pt x="8809" y="1327"/>
                  </a:lnTo>
                  <a:lnTo>
                    <a:pt x="10617" y="2689"/>
                  </a:lnTo>
                  <a:lnTo>
                    <a:pt x="12407" y="4086"/>
                  </a:lnTo>
                  <a:lnTo>
                    <a:pt x="14179" y="5518"/>
                  </a:lnTo>
                  <a:lnTo>
                    <a:pt x="15934" y="6985"/>
                  </a:lnTo>
                  <a:lnTo>
                    <a:pt x="17672" y="8486"/>
                  </a:lnTo>
                  <a:lnTo>
                    <a:pt x="19392" y="10023"/>
                  </a:lnTo>
                  <a:lnTo>
                    <a:pt x="21094" y="11595"/>
                  </a:lnTo>
                  <a:lnTo>
                    <a:pt x="22779" y="13201"/>
                  </a:lnTo>
                  <a:lnTo>
                    <a:pt x="24447" y="14843"/>
                  </a:lnTo>
                  <a:lnTo>
                    <a:pt x="17899" y="21828"/>
                  </a:lnTo>
                  <a:lnTo>
                    <a:pt x="16384" y="20086"/>
                  </a:lnTo>
                  <a:lnTo>
                    <a:pt x="14808" y="18353"/>
                  </a:lnTo>
                  <a:lnTo>
                    <a:pt x="13171" y="16628"/>
                  </a:lnTo>
                  <a:lnTo>
                    <a:pt x="11472" y="14912"/>
                  </a:lnTo>
                  <a:lnTo>
                    <a:pt x="9713" y="13206"/>
                  </a:lnTo>
                  <a:lnTo>
                    <a:pt x="7893" y="11507"/>
                  </a:lnTo>
                  <a:lnTo>
                    <a:pt x="6011" y="9818"/>
                  </a:lnTo>
                  <a:lnTo>
                    <a:pt x="4068" y="8137"/>
                  </a:lnTo>
                  <a:lnTo>
                    <a:pt x="2064" y="6465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7978662" y="4299657"/>
              <a:ext cx="58499" cy="100845"/>
            </a:xfrm>
            <a:custGeom>
              <a:avLst/>
              <a:pathLst>
                <a:path w="58499" h="100845">
                  <a:moveTo>
                    <a:pt x="52387" y="0"/>
                  </a:moveTo>
                  <a:lnTo>
                    <a:pt x="56316" y="7858"/>
                  </a:lnTo>
                  <a:lnTo>
                    <a:pt x="35361" y="13096"/>
                  </a:lnTo>
                  <a:lnTo>
                    <a:pt x="35361" y="30559"/>
                  </a:lnTo>
                  <a:lnTo>
                    <a:pt x="56316" y="30559"/>
                  </a:lnTo>
                  <a:lnTo>
                    <a:pt x="56316" y="38854"/>
                  </a:lnTo>
                  <a:lnTo>
                    <a:pt x="35361" y="38854"/>
                  </a:lnTo>
                  <a:lnTo>
                    <a:pt x="35361" y="45402"/>
                  </a:lnTo>
                  <a:lnTo>
                    <a:pt x="37714" y="47711"/>
                  </a:lnTo>
                  <a:lnTo>
                    <a:pt x="40058" y="50099"/>
                  </a:lnTo>
                  <a:lnTo>
                    <a:pt x="42394" y="52566"/>
                  </a:lnTo>
                  <a:lnTo>
                    <a:pt x="44721" y="55111"/>
                  </a:lnTo>
                  <a:lnTo>
                    <a:pt x="47039" y="57735"/>
                  </a:lnTo>
                  <a:lnTo>
                    <a:pt x="49349" y="60437"/>
                  </a:lnTo>
                  <a:lnTo>
                    <a:pt x="51649" y="63218"/>
                  </a:lnTo>
                  <a:lnTo>
                    <a:pt x="53941" y="66078"/>
                  </a:lnTo>
                  <a:lnTo>
                    <a:pt x="56224" y="69016"/>
                  </a:lnTo>
                  <a:lnTo>
                    <a:pt x="58499" y="72032"/>
                  </a:lnTo>
                  <a:lnTo>
                    <a:pt x="52387" y="78581"/>
                  </a:lnTo>
                  <a:lnTo>
                    <a:pt x="50802" y="76402"/>
                  </a:lnTo>
                  <a:lnTo>
                    <a:pt x="49191" y="74233"/>
                  </a:lnTo>
                  <a:lnTo>
                    <a:pt x="47554" y="72072"/>
                  </a:lnTo>
                  <a:lnTo>
                    <a:pt x="45891" y="69919"/>
                  </a:lnTo>
                  <a:lnTo>
                    <a:pt x="44201" y="67776"/>
                  </a:lnTo>
                  <a:lnTo>
                    <a:pt x="42486" y="65641"/>
                  </a:lnTo>
                  <a:lnTo>
                    <a:pt x="40744" y="63515"/>
                  </a:lnTo>
                  <a:lnTo>
                    <a:pt x="38976" y="61398"/>
                  </a:lnTo>
                  <a:lnTo>
                    <a:pt x="37182" y="59289"/>
                  </a:lnTo>
                  <a:lnTo>
                    <a:pt x="35361" y="57189"/>
                  </a:lnTo>
                  <a:lnTo>
                    <a:pt x="35361" y="100845"/>
                  </a:lnTo>
                  <a:lnTo>
                    <a:pt x="26630" y="100845"/>
                  </a:lnTo>
                  <a:lnTo>
                    <a:pt x="26630" y="55879"/>
                  </a:lnTo>
                  <a:lnTo>
                    <a:pt x="24932" y="58822"/>
                  </a:lnTo>
                  <a:lnTo>
                    <a:pt x="23155" y="61712"/>
                  </a:lnTo>
                  <a:lnTo>
                    <a:pt x="21299" y="64550"/>
                  </a:lnTo>
                  <a:lnTo>
                    <a:pt x="19365" y="67335"/>
                  </a:lnTo>
                  <a:lnTo>
                    <a:pt x="17353" y="70068"/>
                  </a:lnTo>
                  <a:lnTo>
                    <a:pt x="15262" y="72748"/>
                  </a:lnTo>
                  <a:lnTo>
                    <a:pt x="13092" y="75376"/>
                  </a:lnTo>
                  <a:lnTo>
                    <a:pt x="10844" y="77952"/>
                  </a:lnTo>
                  <a:lnTo>
                    <a:pt x="8517" y="80475"/>
                  </a:lnTo>
                  <a:lnTo>
                    <a:pt x="6111" y="82946"/>
                  </a:lnTo>
                  <a:lnTo>
                    <a:pt x="0" y="75088"/>
                  </a:lnTo>
                  <a:lnTo>
                    <a:pt x="3400" y="71897"/>
                  </a:lnTo>
                  <a:lnTo>
                    <a:pt x="6618" y="68610"/>
                  </a:lnTo>
                  <a:lnTo>
                    <a:pt x="9652" y="65226"/>
                  </a:lnTo>
                  <a:lnTo>
                    <a:pt x="12503" y="61747"/>
                  </a:lnTo>
                  <a:lnTo>
                    <a:pt x="15170" y="58171"/>
                  </a:lnTo>
                  <a:lnTo>
                    <a:pt x="17654" y="54500"/>
                  </a:lnTo>
                  <a:lnTo>
                    <a:pt x="19955" y="50732"/>
                  </a:lnTo>
                  <a:lnTo>
                    <a:pt x="22072" y="46869"/>
                  </a:lnTo>
                  <a:lnTo>
                    <a:pt x="24006" y="42909"/>
                  </a:lnTo>
                  <a:lnTo>
                    <a:pt x="25757" y="38854"/>
                  </a:lnTo>
                  <a:lnTo>
                    <a:pt x="3929" y="38854"/>
                  </a:lnTo>
                  <a:lnTo>
                    <a:pt x="3929" y="30559"/>
                  </a:lnTo>
                  <a:lnTo>
                    <a:pt x="26630" y="30559"/>
                  </a:lnTo>
                  <a:lnTo>
                    <a:pt x="26630" y="14406"/>
                  </a:lnTo>
                  <a:lnTo>
                    <a:pt x="6111" y="17899"/>
                  </a:lnTo>
                  <a:lnTo>
                    <a:pt x="2619" y="9167"/>
                  </a:lnTo>
                  <a:lnTo>
                    <a:pt x="7989" y="8526"/>
                  </a:lnTo>
                  <a:lnTo>
                    <a:pt x="13271" y="7823"/>
                  </a:lnTo>
                  <a:lnTo>
                    <a:pt x="18466" y="7059"/>
                  </a:lnTo>
                  <a:lnTo>
                    <a:pt x="23574" y="6234"/>
                  </a:lnTo>
                  <a:lnTo>
                    <a:pt x="28594" y="5347"/>
                  </a:lnTo>
                  <a:lnTo>
                    <a:pt x="33528" y="4400"/>
                  </a:lnTo>
                  <a:lnTo>
                    <a:pt x="38373" y="3392"/>
                  </a:lnTo>
                  <a:lnTo>
                    <a:pt x="43132" y="2322"/>
                  </a:lnTo>
                  <a:lnTo>
                    <a:pt x="47803" y="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8045892" y="4300094"/>
              <a:ext cx="27940" cy="100409"/>
            </a:xfrm>
            <a:custGeom>
              <a:avLst/>
              <a:pathLst>
                <a:path w="27940" h="100409">
                  <a:moveTo>
                    <a:pt x="19208" y="0"/>
                  </a:moveTo>
                  <a:lnTo>
                    <a:pt x="27940" y="0"/>
                  </a:lnTo>
                  <a:lnTo>
                    <a:pt x="27940" y="89058"/>
                  </a:lnTo>
                  <a:lnTo>
                    <a:pt x="27913" y="90326"/>
                  </a:lnTo>
                  <a:lnTo>
                    <a:pt x="27835" y="91512"/>
                  </a:lnTo>
                  <a:lnTo>
                    <a:pt x="27704" y="92614"/>
                  </a:lnTo>
                  <a:lnTo>
                    <a:pt x="27520" y="93633"/>
                  </a:lnTo>
                  <a:lnTo>
                    <a:pt x="27285" y="94570"/>
                  </a:lnTo>
                  <a:lnTo>
                    <a:pt x="26997" y="95423"/>
                  </a:lnTo>
                  <a:lnTo>
                    <a:pt x="26656" y="96194"/>
                  </a:lnTo>
                  <a:lnTo>
                    <a:pt x="26263" y="96881"/>
                  </a:lnTo>
                  <a:lnTo>
                    <a:pt x="25818" y="97486"/>
                  </a:lnTo>
                  <a:lnTo>
                    <a:pt x="25320" y="98008"/>
                  </a:lnTo>
                  <a:lnTo>
                    <a:pt x="24744" y="98464"/>
                  </a:lnTo>
                  <a:lnTo>
                    <a:pt x="24063" y="98872"/>
                  </a:lnTo>
                  <a:lnTo>
                    <a:pt x="23277" y="99232"/>
                  </a:lnTo>
                  <a:lnTo>
                    <a:pt x="22386" y="99544"/>
                  </a:lnTo>
                  <a:lnTo>
                    <a:pt x="21391" y="99809"/>
                  </a:lnTo>
                  <a:lnTo>
                    <a:pt x="20291" y="100025"/>
                  </a:lnTo>
                  <a:lnTo>
                    <a:pt x="19086" y="100193"/>
                  </a:lnTo>
                  <a:lnTo>
                    <a:pt x="17776" y="100313"/>
                  </a:lnTo>
                  <a:lnTo>
                    <a:pt x="16362" y="100385"/>
                  </a:lnTo>
                  <a:lnTo>
                    <a:pt x="14843" y="100409"/>
                  </a:lnTo>
                  <a:lnTo>
                    <a:pt x="13454" y="100387"/>
                  </a:lnTo>
                  <a:lnTo>
                    <a:pt x="12084" y="100322"/>
                  </a:lnTo>
                  <a:lnTo>
                    <a:pt x="10730" y="100212"/>
                  </a:lnTo>
                  <a:lnTo>
                    <a:pt x="9394" y="100060"/>
                  </a:lnTo>
                  <a:lnTo>
                    <a:pt x="8076" y="99863"/>
                  </a:lnTo>
                  <a:lnTo>
                    <a:pt x="6775" y="99623"/>
                  </a:lnTo>
                  <a:lnTo>
                    <a:pt x="5491" y="99339"/>
                  </a:lnTo>
                  <a:lnTo>
                    <a:pt x="4225" y="99012"/>
                  </a:lnTo>
                  <a:lnTo>
                    <a:pt x="2977" y="98641"/>
                  </a:lnTo>
                  <a:lnTo>
                    <a:pt x="1746" y="98226"/>
                  </a:lnTo>
                  <a:lnTo>
                    <a:pt x="0" y="89058"/>
                  </a:lnTo>
                  <a:lnTo>
                    <a:pt x="1484" y="89556"/>
                  </a:lnTo>
                  <a:lnTo>
                    <a:pt x="2968" y="90001"/>
                  </a:lnTo>
                  <a:lnTo>
                    <a:pt x="4452" y="90394"/>
                  </a:lnTo>
                  <a:lnTo>
                    <a:pt x="5937" y="90735"/>
                  </a:lnTo>
                  <a:lnTo>
                    <a:pt x="7421" y="91023"/>
                  </a:lnTo>
                  <a:lnTo>
                    <a:pt x="8905" y="91259"/>
                  </a:lnTo>
                  <a:lnTo>
                    <a:pt x="10390" y="91442"/>
                  </a:lnTo>
                  <a:lnTo>
                    <a:pt x="11874" y="91573"/>
                  </a:lnTo>
                  <a:lnTo>
                    <a:pt x="13358" y="91651"/>
                  </a:lnTo>
                  <a:lnTo>
                    <a:pt x="14843" y="91678"/>
                  </a:lnTo>
                  <a:lnTo>
                    <a:pt x="15672" y="91634"/>
                  </a:lnTo>
                  <a:lnTo>
                    <a:pt x="16414" y="91503"/>
                  </a:lnTo>
                  <a:lnTo>
                    <a:pt x="17069" y="91285"/>
                  </a:lnTo>
                  <a:lnTo>
                    <a:pt x="17637" y="90979"/>
                  </a:lnTo>
                  <a:lnTo>
                    <a:pt x="18117" y="90586"/>
                  </a:lnTo>
                  <a:lnTo>
                    <a:pt x="18510" y="90106"/>
                  </a:lnTo>
                  <a:lnTo>
                    <a:pt x="18815" y="89538"/>
                  </a:lnTo>
                  <a:lnTo>
                    <a:pt x="19034" y="88884"/>
                  </a:lnTo>
                  <a:lnTo>
                    <a:pt x="19165" y="88141"/>
                  </a:lnTo>
                  <a:lnTo>
                    <a:pt x="19208" y="873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8041527" y="4311881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8090858" y="4359029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8110067" y="4366888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8133641" y="4366888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8156779" y="4366888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8107011" y="4298784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8096970" y="4299657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8090858" y="4331963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5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8152850" y="4331963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8206547" y="4300094"/>
              <a:ext cx="89931" cy="100409"/>
            </a:xfrm>
            <a:custGeom>
              <a:avLst/>
              <a:pathLst>
                <a:path w="89931" h="100409">
                  <a:moveTo>
                    <a:pt x="5238" y="29686"/>
                  </a:moveTo>
                  <a:lnTo>
                    <a:pt x="36671" y="29686"/>
                  </a:lnTo>
                  <a:lnTo>
                    <a:pt x="36837" y="27110"/>
                  </a:lnTo>
                  <a:lnTo>
                    <a:pt x="36985" y="24447"/>
                  </a:lnTo>
                  <a:lnTo>
                    <a:pt x="37116" y="21697"/>
                  </a:lnTo>
                  <a:lnTo>
                    <a:pt x="37230" y="18859"/>
                  </a:lnTo>
                  <a:lnTo>
                    <a:pt x="37326" y="15934"/>
                  </a:lnTo>
                  <a:lnTo>
                    <a:pt x="37404" y="12922"/>
                  </a:lnTo>
                  <a:lnTo>
                    <a:pt x="37465" y="9822"/>
                  </a:lnTo>
                  <a:lnTo>
                    <a:pt x="37509" y="6635"/>
                  </a:lnTo>
                  <a:lnTo>
                    <a:pt x="37535" y="3361"/>
                  </a:lnTo>
                  <a:lnTo>
                    <a:pt x="37544" y="0"/>
                  </a:lnTo>
                  <a:lnTo>
                    <a:pt x="46712" y="0"/>
                  </a:lnTo>
                  <a:lnTo>
                    <a:pt x="46707" y="3361"/>
                  </a:lnTo>
                  <a:lnTo>
                    <a:pt x="46694" y="6635"/>
                  </a:lnTo>
                  <a:lnTo>
                    <a:pt x="46672" y="9822"/>
                  </a:lnTo>
                  <a:lnTo>
                    <a:pt x="46642" y="12922"/>
                  </a:lnTo>
                  <a:lnTo>
                    <a:pt x="46603" y="15934"/>
                  </a:lnTo>
                  <a:lnTo>
                    <a:pt x="46555" y="18859"/>
                  </a:lnTo>
                  <a:lnTo>
                    <a:pt x="46498" y="21697"/>
                  </a:lnTo>
                  <a:lnTo>
                    <a:pt x="46432" y="24447"/>
                  </a:lnTo>
                  <a:lnTo>
                    <a:pt x="46358" y="27110"/>
                  </a:lnTo>
                  <a:lnTo>
                    <a:pt x="46275" y="29686"/>
                  </a:lnTo>
                  <a:lnTo>
                    <a:pt x="89931" y="29686"/>
                  </a:lnTo>
                  <a:lnTo>
                    <a:pt x="89916" y="37184"/>
                  </a:lnTo>
                  <a:lnTo>
                    <a:pt x="89870" y="44136"/>
                  </a:lnTo>
                  <a:lnTo>
                    <a:pt x="89794" y="50543"/>
                  </a:lnTo>
                  <a:lnTo>
                    <a:pt x="89687" y="56403"/>
                  </a:lnTo>
                  <a:lnTo>
                    <a:pt x="89549" y="61719"/>
                  </a:lnTo>
                  <a:lnTo>
                    <a:pt x="89381" y="66488"/>
                  </a:lnTo>
                  <a:lnTo>
                    <a:pt x="89183" y="70712"/>
                  </a:lnTo>
                  <a:lnTo>
                    <a:pt x="88953" y="74390"/>
                  </a:lnTo>
                  <a:lnTo>
                    <a:pt x="88694" y="77522"/>
                  </a:lnTo>
                  <a:lnTo>
                    <a:pt x="88403" y="80109"/>
                  </a:lnTo>
                  <a:lnTo>
                    <a:pt x="88072" y="82346"/>
                  </a:lnTo>
                  <a:lnTo>
                    <a:pt x="87687" y="84431"/>
                  </a:lnTo>
                  <a:lnTo>
                    <a:pt x="87251" y="86362"/>
                  </a:lnTo>
                  <a:lnTo>
                    <a:pt x="86762" y="88141"/>
                  </a:lnTo>
                  <a:lnTo>
                    <a:pt x="86221" y="89768"/>
                  </a:lnTo>
                  <a:lnTo>
                    <a:pt x="85627" y="91241"/>
                  </a:lnTo>
                  <a:lnTo>
                    <a:pt x="84981" y="92562"/>
                  </a:lnTo>
                  <a:lnTo>
                    <a:pt x="84282" y="93729"/>
                  </a:lnTo>
                  <a:lnTo>
                    <a:pt x="83531" y="94744"/>
                  </a:lnTo>
                  <a:lnTo>
                    <a:pt x="82728" y="95607"/>
                  </a:lnTo>
                  <a:lnTo>
                    <a:pt x="81844" y="96353"/>
                  </a:lnTo>
                  <a:lnTo>
                    <a:pt x="80851" y="97021"/>
                  </a:lnTo>
                  <a:lnTo>
                    <a:pt x="79749" y="97611"/>
                  </a:lnTo>
                  <a:lnTo>
                    <a:pt x="78537" y="98121"/>
                  </a:lnTo>
                  <a:lnTo>
                    <a:pt x="77216" y="98553"/>
                  </a:lnTo>
                  <a:lnTo>
                    <a:pt x="75787" y="98907"/>
                  </a:lnTo>
                  <a:lnTo>
                    <a:pt x="74248" y="99182"/>
                  </a:lnTo>
                  <a:lnTo>
                    <a:pt x="72600" y="99379"/>
                  </a:lnTo>
                  <a:lnTo>
                    <a:pt x="70843" y="99496"/>
                  </a:lnTo>
                  <a:lnTo>
                    <a:pt x="68976" y="99536"/>
                  </a:lnTo>
                  <a:lnTo>
                    <a:pt x="67841" y="99523"/>
                  </a:lnTo>
                  <a:lnTo>
                    <a:pt x="66706" y="99483"/>
                  </a:lnTo>
                  <a:lnTo>
                    <a:pt x="65571" y="99418"/>
                  </a:lnTo>
                  <a:lnTo>
                    <a:pt x="64436" y="99326"/>
                  </a:lnTo>
                  <a:lnTo>
                    <a:pt x="63301" y="99208"/>
                  </a:lnTo>
                  <a:lnTo>
                    <a:pt x="62166" y="99064"/>
                  </a:lnTo>
                  <a:lnTo>
                    <a:pt x="61031" y="98894"/>
                  </a:lnTo>
                  <a:lnTo>
                    <a:pt x="59896" y="98698"/>
                  </a:lnTo>
                  <a:lnTo>
                    <a:pt x="58761" y="98475"/>
                  </a:lnTo>
                  <a:lnTo>
                    <a:pt x="57626" y="98226"/>
                  </a:lnTo>
                  <a:lnTo>
                    <a:pt x="55443" y="89495"/>
                  </a:lnTo>
                  <a:lnTo>
                    <a:pt x="56836" y="89744"/>
                  </a:lnTo>
                  <a:lnTo>
                    <a:pt x="58219" y="89966"/>
                  </a:lnTo>
                  <a:lnTo>
                    <a:pt x="59595" y="90163"/>
                  </a:lnTo>
                  <a:lnTo>
                    <a:pt x="60961" y="90333"/>
                  </a:lnTo>
                  <a:lnTo>
                    <a:pt x="62319" y="90477"/>
                  </a:lnTo>
                  <a:lnTo>
                    <a:pt x="63668" y="90595"/>
                  </a:lnTo>
                  <a:lnTo>
                    <a:pt x="65008" y="90687"/>
                  </a:lnTo>
                  <a:lnTo>
                    <a:pt x="66340" y="90752"/>
                  </a:lnTo>
                  <a:lnTo>
                    <a:pt x="67662" y="90791"/>
                  </a:lnTo>
                  <a:lnTo>
                    <a:pt x="68976" y="90805"/>
                  </a:lnTo>
                  <a:lnTo>
                    <a:pt x="70077" y="90783"/>
                  </a:lnTo>
                  <a:lnTo>
                    <a:pt x="71107" y="90717"/>
                  </a:lnTo>
                  <a:lnTo>
                    <a:pt x="72067" y="90608"/>
                  </a:lnTo>
                  <a:lnTo>
                    <a:pt x="72958" y="90455"/>
                  </a:lnTo>
                  <a:lnTo>
                    <a:pt x="73779" y="90259"/>
                  </a:lnTo>
                  <a:lnTo>
                    <a:pt x="74529" y="90019"/>
                  </a:lnTo>
                  <a:lnTo>
                    <a:pt x="75210" y="89735"/>
                  </a:lnTo>
                  <a:lnTo>
                    <a:pt x="75822" y="89408"/>
                  </a:lnTo>
                  <a:lnTo>
                    <a:pt x="76363" y="89036"/>
                  </a:lnTo>
                  <a:lnTo>
                    <a:pt x="76834" y="88622"/>
                  </a:lnTo>
                  <a:lnTo>
                    <a:pt x="77260" y="88083"/>
                  </a:lnTo>
                  <a:lnTo>
                    <a:pt x="77664" y="87338"/>
                  </a:lnTo>
                  <a:lnTo>
                    <a:pt x="78046" y="86389"/>
                  </a:lnTo>
                  <a:lnTo>
                    <a:pt x="78406" y="85234"/>
                  </a:lnTo>
                  <a:lnTo>
                    <a:pt x="78744" y="83874"/>
                  </a:lnTo>
                  <a:lnTo>
                    <a:pt x="79061" y="82309"/>
                  </a:lnTo>
                  <a:lnTo>
                    <a:pt x="79356" y="80539"/>
                  </a:lnTo>
                  <a:lnTo>
                    <a:pt x="79628" y="78563"/>
                  </a:lnTo>
                  <a:lnTo>
                    <a:pt x="79880" y="76383"/>
                  </a:lnTo>
                  <a:lnTo>
                    <a:pt x="80109" y="73997"/>
                  </a:lnTo>
                  <a:lnTo>
                    <a:pt x="80316" y="71397"/>
                  </a:lnTo>
                  <a:lnTo>
                    <a:pt x="80502" y="68575"/>
                  </a:lnTo>
                  <a:lnTo>
                    <a:pt x="80665" y="65530"/>
                  </a:lnTo>
                  <a:lnTo>
                    <a:pt x="80807" y="62262"/>
                  </a:lnTo>
                  <a:lnTo>
                    <a:pt x="80927" y="58772"/>
                  </a:lnTo>
                  <a:lnTo>
                    <a:pt x="81026" y="55059"/>
                  </a:lnTo>
                  <a:lnTo>
                    <a:pt x="81102" y="51123"/>
                  </a:lnTo>
                  <a:lnTo>
                    <a:pt x="81156" y="46965"/>
                  </a:lnTo>
                  <a:lnTo>
                    <a:pt x="81189" y="42584"/>
                  </a:lnTo>
                  <a:lnTo>
                    <a:pt x="81200" y="37980"/>
                  </a:lnTo>
                  <a:lnTo>
                    <a:pt x="45402" y="37980"/>
                  </a:lnTo>
                  <a:lnTo>
                    <a:pt x="44367" y="46306"/>
                  </a:lnTo>
                  <a:lnTo>
                    <a:pt x="42660" y="54168"/>
                  </a:lnTo>
                  <a:lnTo>
                    <a:pt x="40281" y="61568"/>
                  </a:lnTo>
                  <a:lnTo>
                    <a:pt x="37230" y="68505"/>
                  </a:lnTo>
                  <a:lnTo>
                    <a:pt x="33506" y="74979"/>
                  </a:lnTo>
                  <a:lnTo>
                    <a:pt x="29109" y="80991"/>
                  </a:lnTo>
                  <a:lnTo>
                    <a:pt x="24041" y="86539"/>
                  </a:lnTo>
                  <a:lnTo>
                    <a:pt x="18300" y="91625"/>
                  </a:lnTo>
                  <a:lnTo>
                    <a:pt x="11887" y="96248"/>
                  </a:lnTo>
                  <a:lnTo>
                    <a:pt x="4802" y="100409"/>
                  </a:lnTo>
                  <a:lnTo>
                    <a:pt x="0" y="92114"/>
                  </a:lnTo>
                  <a:lnTo>
                    <a:pt x="6177" y="88587"/>
                  </a:lnTo>
                  <a:lnTo>
                    <a:pt x="11787" y="84640"/>
                  </a:lnTo>
                  <a:lnTo>
                    <a:pt x="16829" y="80275"/>
                  </a:lnTo>
                  <a:lnTo>
                    <a:pt x="21304" y="75490"/>
                  </a:lnTo>
                  <a:lnTo>
                    <a:pt x="25211" y="70286"/>
                  </a:lnTo>
                  <a:lnTo>
                    <a:pt x="28551" y="64663"/>
                  </a:lnTo>
                  <a:lnTo>
                    <a:pt x="31323" y="58621"/>
                  </a:lnTo>
                  <a:lnTo>
                    <a:pt x="33528" y="52160"/>
                  </a:lnTo>
                  <a:lnTo>
                    <a:pt x="35165" y="45280"/>
                  </a:lnTo>
                  <a:lnTo>
                    <a:pt x="36234" y="37980"/>
                  </a:lnTo>
                  <a:lnTo>
                    <a:pt x="5238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8217025" y="4304023"/>
              <a:ext cx="19645" cy="21391"/>
            </a:xfrm>
            <a:custGeom>
              <a:avLst/>
              <a:pathLst>
                <a:path w="19645" h="21391">
                  <a:moveTo>
                    <a:pt x="8294" y="0"/>
                  </a:moveTo>
                  <a:lnTo>
                    <a:pt x="9665" y="1672"/>
                  </a:lnTo>
                  <a:lnTo>
                    <a:pt x="10983" y="3370"/>
                  </a:lnTo>
                  <a:lnTo>
                    <a:pt x="12249" y="5094"/>
                  </a:lnTo>
                  <a:lnTo>
                    <a:pt x="13463" y="6845"/>
                  </a:lnTo>
                  <a:lnTo>
                    <a:pt x="14624" y="8622"/>
                  </a:lnTo>
                  <a:lnTo>
                    <a:pt x="15733" y="10425"/>
                  </a:lnTo>
                  <a:lnTo>
                    <a:pt x="16790" y="12254"/>
                  </a:lnTo>
                  <a:lnTo>
                    <a:pt x="17794" y="14109"/>
                  </a:lnTo>
                  <a:lnTo>
                    <a:pt x="18745" y="15991"/>
                  </a:lnTo>
                  <a:lnTo>
                    <a:pt x="19645" y="17899"/>
                  </a:lnTo>
                  <a:lnTo>
                    <a:pt x="10477" y="21391"/>
                  </a:lnTo>
                  <a:lnTo>
                    <a:pt x="9665" y="19488"/>
                  </a:lnTo>
                  <a:lnTo>
                    <a:pt x="8801" y="17619"/>
                  </a:lnTo>
                  <a:lnTo>
                    <a:pt x="7884" y="15786"/>
                  </a:lnTo>
                  <a:lnTo>
                    <a:pt x="6915" y="13987"/>
                  </a:lnTo>
                  <a:lnTo>
                    <a:pt x="5893" y="12223"/>
                  </a:lnTo>
                  <a:lnTo>
                    <a:pt x="4819" y="10494"/>
                  </a:lnTo>
                  <a:lnTo>
                    <a:pt x="3693" y="8801"/>
                  </a:lnTo>
                  <a:lnTo>
                    <a:pt x="2514" y="7142"/>
                  </a:lnTo>
                  <a:lnTo>
                    <a:pt x="1283" y="551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8252823" y="4349862"/>
              <a:ext cx="19645" cy="24884"/>
            </a:xfrm>
            <a:custGeom>
              <a:avLst/>
              <a:pathLst>
                <a:path w="19645" h="24884">
                  <a:moveTo>
                    <a:pt x="8294" y="0"/>
                  </a:moveTo>
                  <a:lnTo>
                    <a:pt x="9665" y="1933"/>
                  </a:lnTo>
                  <a:lnTo>
                    <a:pt x="10983" y="3894"/>
                  </a:lnTo>
                  <a:lnTo>
                    <a:pt x="12249" y="5880"/>
                  </a:lnTo>
                  <a:lnTo>
                    <a:pt x="13463" y="7893"/>
                  </a:lnTo>
                  <a:lnTo>
                    <a:pt x="14624" y="9931"/>
                  </a:lnTo>
                  <a:lnTo>
                    <a:pt x="15733" y="11996"/>
                  </a:lnTo>
                  <a:lnTo>
                    <a:pt x="16790" y="14087"/>
                  </a:lnTo>
                  <a:lnTo>
                    <a:pt x="17794" y="16205"/>
                  </a:lnTo>
                  <a:lnTo>
                    <a:pt x="18745" y="18348"/>
                  </a:lnTo>
                  <a:lnTo>
                    <a:pt x="19645" y="20518"/>
                  </a:lnTo>
                  <a:lnTo>
                    <a:pt x="10040" y="24884"/>
                  </a:lnTo>
                  <a:lnTo>
                    <a:pt x="9233" y="22635"/>
                  </a:lnTo>
                  <a:lnTo>
                    <a:pt x="8382" y="20431"/>
                  </a:lnTo>
                  <a:lnTo>
                    <a:pt x="7487" y="18270"/>
                  </a:lnTo>
                  <a:lnTo>
                    <a:pt x="6548" y="16152"/>
                  </a:lnTo>
                  <a:lnTo>
                    <a:pt x="5566" y="14079"/>
                  </a:lnTo>
                  <a:lnTo>
                    <a:pt x="4540" y="12049"/>
                  </a:lnTo>
                  <a:lnTo>
                    <a:pt x="3470" y="10062"/>
                  </a:lnTo>
                  <a:lnTo>
                    <a:pt x="2357" y="8120"/>
                  </a:lnTo>
                  <a:lnTo>
                    <a:pt x="1200" y="622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8317434" y="4301840"/>
              <a:ext cx="95170" cy="93860"/>
            </a:xfrm>
            <a:custGeom>
              <a:avLst/>
              <a:pathLst>
                <a:path w="95170" h="93860">
                  <a:moveTo>
                    <a:pt x="37980" y="0"/>
                  </a:moveTo>
                  <a:lnTo>
                    <a:pt x="47148" y="0"/>
                  </a:lnTo>
                  <a:lnTo>
                    <a:pt x="47148" y="30559"/>
                  </a:lnTo>
                  <a:lnTo>
                    <a:pt x="89931" y="30559"/>
                  </a:lnTo>
                  <a:lnTo>
                    <a:pt x="89931" y="39290"/>
                  </a:lnTo>
                  <a:lnTo>
                    <a:pt x="47148" y="39290"/>
                  </a:lnTo>
                  <a:lnTo>
                    <a:pt x="47148" y="85129"/>
                  </a:lnTo>
                  <a:lnTo>
                    <a:pt x="95170" y="85129"/>
                  </a:lnTo>
                  <a:lnTo>
                    <a:pt x="95170" y="93860"/>
                  </a:lnTo>
                  <a:lnTo>
                    <a:pt x="0" y="93860"/>
                  </a:lnTo>
                  <a:lnTo>
                    <a:pt x="0" y="85129"/>
                  </a:lnTo>
                  <a:lnTo>
                    <a:pt x="37980" y="851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7985647" y="4485604"/>
              <a:ext cx="27066" cy="20518"/>
            </a:xfrm>
            <a:custGeom>
              <a:avLst/>
              <a:pathLst>
                <a:path w="27066" h="20518">
                  <a:moveTo>
                    <a:pt x="6111" y="0"/>
                  </a:moveTo>
                  <a:lnTo>
                    <a:pt x="8364" y="1152"/>
                  </a:lnTo>
                  <a:lnTo>
                    <a:pt x="10582" y="2339"/>
                  </a:lnTo>
                  <a:lnTo>
                    <a:pt x="12765" y="3562"/>
                  </a:lnTo>
                  <a:lnTo>
                    <a:pt x="14912" y="4819"/>
                  </a:lnTo>
                  <a:lnTo>
                    <a:pt x="17025" y="6111"/>
                  </a:lnTo>
                  <a:lnTo>
                    <a:pt x="19103" y="7439"/>
                  </a:lnTo>
                  <a:lnTo>
                    <a:pt x="21147" y="8801"/>
                  </a:lnTo>
                  <a:lnTo>
                    <a:pt x="23155" y="10198"/>
                  </a:lnTo>
                  <a:lnTo>
                    <a:pt x="25128" y="11630"/>
                  </a:lnTo>
                  <a:lnTo>
                    <a:pt x="27066" y="13096"/>
                  </a:lnTo>
                  <a:lnTo>
                    <a:pt x="20955" y="20518"/>
                  </a:lnTo>
                  <a:lnTo>
                    <a:pt x="18938" y="18881"/>
                  </a:lnTo>
                  <a:lnTo>
                    <a:pt x="16903" y="17287"/>
                  </a:lnTo>
                  <a:lnTo>
                    <a:pt x="14851" y="15738"/>
                  </a:lnTo>
                  <a:lnTo>
                    <a:pt x="12782" y="14231"/>
                  </a:lnTo>
                  <a:lnTo>
                    <a:pt x="10695" y="12769"/>
                  </a:lnTo>
                  <a:lnTo>
                    <a:pt x="8591" y="11350"/>
                  </a:lnTo>
                  <a:lnTo>
                    <a:pt x="6469" y="9975"/>
                  </a:lnTo>
                  <a:lnTo>
                    <a:pt x="4330" y="8643"/>
                  </a:lnTo>
                  <a:lnTo>
                    <a:pt x="2174" y="73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7980408" y="4511798"/>
              <a:ext cx="25757" cy="19645"/>
            </a:xfrm>
            <a:custGeom>
              <a:avLst/>
              <a:pathLst>
                <a:path w="25757" h="19645">
                  <a:moveTo>
                    <a:pt x="6111" y="0"/>
                  </a:moveTo>
                  <a:lnTo>
                    <a:pt x="8194" y="1065"/>
                  </a:lnTo>
                  <a:lnTo>
                    <a:pt x="10250" y="2165"/>
                  </a:lnTo>
                  <a:lnTo>
                    <a:pt x="12280" y="3300"/>
                  </a:lnTo>
                  <a:lnTo>
                    <a:pt x="14284" y="4470"/>
                  </a:lnTo>
                  <a:lnTo>
                    <a:pt x="16261" y="5675"/>
                  </a:lnTo>
                  <a:lnTo>
                    <a:pt x="18213" y="6915"/>
                  </a:lnTo>
                  <a:lnTo>
                    <a:pt x="20138" y="8189"/>
                  </a:lnTo>
                  <a:lnTo>
                    <a:pt x="22037" y="9499"/>
                  </a:lnTo>
                  <a:lnTo>
                    <a:pt x="23910" y="10844"/>
                  </a:lnTo>
                  <a:lnTo>
                    <a:pt x="25757" y="12223"/>
                  </a:lnTo>
                  <a:lnTo>
                    <a:pt x="19645" y="19645"/>
                  </a:lnTo>
                  <a:lnTo>
                    <a:pt x="17798" y="18095"/>
                  </a:lnTo>
                  <a:lnTo>
                    <a:pt x="15925" y="16589"/>
                  </a:lnTo>
                  <a:lnTo>
                    <a:pt x="14026" y="15126"/>
                  </a:lnTo>
                  <a:lnTo>
                    <a:pt x="12101" y="13708"/>
                  </a:lnTo>
                  <a:lnTo>
                    <a:pt x="10150" y="12332"/>
                  </a:lnTo>
                  <a:lnTo>
                    <a:pt x="8172" y="11001"/>
                  </a:lnTo>
                  <a:lnTo>
                    <a:pt x="6168" y="9713"/>
                  </a:lnTo>
                  <a:lnTo>
                    <a:pt x="4138" y="8469"/>
                  </a:lnTo>
                  <a:lnTo>
                    <a:pt x="2082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7979098" y="4540174"/>
              <a:ext cx="28376" cy="45402"/>
            </a:xfrm>
            <a:custGeom>
              <a:avLst/>
              <a:pathLst>
                <a:path w="28376" h="45402">
                  <a:moveTo>
                    <a:pt x="20955" y="0"/>
                  </a:moveTo>
                  <a:lnTo>
                    <a:pt x="28376" y="5675"/>
                  </a:lnTo>
                  <a:lnTo>
                    <a:pt x="26918" y="9765"/>
                  </a:lnTo>
                  <a:lnTo>
                    <a:pt x="25338" y="13830"/>
                  </a:lnTo>
                  <a:lnTo>
                    <a:pt x="23635" y="17868"/>
                  </a:lnTo>
                  <a:lnTo>
                    <a:pt x="21810" y="21880"/>
                  </a:lnTo>
                  <a:lnTo>
                    <a:pt x="19863" y="25866"/>
                  </a:lnTo>
                  <a:lnTo>
                    <a:pt x="17794" y="29825"/>
                  </a:lnTo>
                  <a:lnTo>
                    <a:pt x="15602" y="33759"/>
                  </a:lnTo>
                  <a:lnTo>
                    <a:pt x="13288" y="37666"/>
                  </a:lnTo>
                  <a:lnTo>
                    <a:pt x="10852" y="41547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566" y="35518"/>
                  </a:lnTo>
                  <a:lnTo>
                    <a:pt x="5029" y="31711"/>
                  </a:lnTo>
                  <a:lnTo>
                    <a:pt x="7386" y="27870"/>
                  </a:lnTo>
                  <a:lnTo>
                    <a:pt x="9639" y="23993"/>
                  </a:lnTo>
                  <a:lnTo>
                    <a:pt x="11787" y="20081"/>
                  </a:lnTo>
                  <a:lnTo>
                    <a:pt x="13830" y="16135"/>
                  </a:lnTo>
                  <a:lnTo>
                    <a:pt x="15768" y="12153"/>
                  </a:lnTo>
                  <a:lnTo>
                    <a:pt x="17602" y="8137"/>
                  </a:lnTo>
                  <a:lnTo>
                    <a:pt x="19330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8010531" y="4488660"/>
              <a:ext cx="68103" cy="41473"/>
            </a:xfrm>
            <a:custGeom>
              <a:avLst/>
              <a:pathLst>
                <a:path w="68103" h="41473">
                  <a:moveTo>
                    <a:pt x="52387" y="0"/>
                  </a:moveTo>
                  <a:lnTo>
                    <a:pt x="52387" y="26193"/>
                  </a:lnTo>
                  <a:lnTo>
                    <a:pt x="52422" y="27106"/>
                  </a:lnTo>
                  <a:lnTo>
                    <a:pt x="52527" y="27922"/>
                  </a:lnTo>
                  <a:lnTo>
                    <a:pt x="52701" y="28642"/>
                  </a:lnTo>
                  <a:lnTo>
                    <a:pt x="52946" y="29267"/>
                  </a:lnTo>
                  <a:lnTo>
                    <a:pt x="53260" y="29795"/>
                  </a:lnTo>
                  <a:lnTo>
                    <a:pt x="53644" y="30227"/>
                  </a:lnTo>
                  <a:lnTo>
                    <a:pt x="54098" y="30563"/>
                  </a:lnTo>
                  <a:lnTo>
                    <a:pt x="54622" y="30803"/>
                  </a:lnTo>
                  <a:lnTo>
                    <a:pt x="55216" y="30947"/>
                  </a:lnTo>
                  <a:lnTo>
                    <a:pt x="55879" y="30995"/>
                  </a:lnTo>
                  <a:lnTo>
                    <a:pt x="68103" y="30995"/>
                  </a:lnTo>
                  <a:lnTo>
                    <a:pt x="68103" y="38417"/>
                  </a:lnTo>
                  <a:lnTo>
                    <a:pt x="53260" y="38417"/>
                  </a:lnTo>
                  <a:lnTo>
                    <a:pt x="52324" y="38395"/>
                  </a:lnTo>
                  <a:lnTo>
                    <a:pt x="51435" y="38330"/>
                  </a:lnTo>
                  <a:lnTo>
                    <a:pt x="50595" y="38221"/>
                  </a:lnTo>
                  <a:lnTo>
                    <a:pt x="49803" y="38068"/>
                  </a:lnTo>
                  <a:lnTo>
                    <a:pt x="49058" y="37871"/>
                  </a:lnTo>
                  <a:lnTo>
                    <a:pt x="48362" y="37631"/>
                  </a:lnTo>
                  <a:lnTo>
                    <a:pt x="47714" y="37347"/>
                  </a:lnTo>
                  <a:lnTo>
                    <a:pt x="47113" y="37020"/>
                  </a:lnTo>
                  <a:lnTo>
                    <a:pt x="46561" y="36649"/>
                  </a:lnTo>
                  <a:lnTo>
                    <a:pt x="46057" y="36234"/>
                  </a:lnTo>
                  <a:lnTo>
                    <a:pt x="45601" y="35771"/>
                  </a:lnTo>
                  <a:lnTo>
                    <a:pt x="45192" y="35256"/>
                  </a:lnTo>
                  <a:lnTo>
                    <a:pt x="44832" y="34689"/>
                  </a:lnTo>
                  <a:lnTo>
                    <a:pt x="44520" y="34069"/>
                  </a:lnTo>
                  <a:lnTo>
                    <a:pt x="44256" y="33397"/>
                  </a:lnTo>
                  <a:lnTo>
                    <a:pt x="44040" y="32672"/>
                  </a:lnTo>
                  <a:lnTo>
                    <a:pt x="43872" y="31895"/>
                  </a:lnTo>
                  <a:lnTo>
                    <a:pt x="43752" y="31065"/>
                  </a:lnTo>
                  <a:lnTo>
                    <a:pt x="43680" y="30183"/>
                  </a:lnTo>
                  <a:lnTo>
                    <a:pt x="43656" y="29249"/>
                  </a:lnTo>
                  <a:lnTo>
                    <a:pt x="43656" y="8294"/>
                  </a:lnTo>
                  <a:lnTo>
                    <a:pt x="21391" y="8294"/>
                  </a:lnTo>
                  <a:lnTo>
                    <a:pt x="21190" y="11265"/>
                  </a:lnTo>
                  <a:lnTo>
                    <a:pt x="20937" y="14066"/>
                  </a:lnTo>
                  <a:lnTo>
                    <a:pt x="20631" y="16696"/>
                  </a:lnTo>
                  <a:lnTo>
                    <a:pt x="20273" y="19156"/>
                  </a:lnTo>
                  <a:lnTo>
                    <a:pt x="19863" y="21446"/>
                  </a:lnTo>
                  <a:lnTo>
                    <a:pt x="19400" y="23565"/>
                  </a:lnTo>
                  <a:lnTo>
                    <a:pt x="18885" y="25514"/>
                  </a:lnTo>
                  <a:lnTo>
                    <a:pt x="18318" y="27293"/>
                  </a:lnTo>
                  <a:lnTo>
                    <a:pt x="17698" y="28902"/>
                  </a:lnTo>
                  <a:lnTo>
                    <a:pt x="17025" y="30341"/>
                  </a:lnTo>
                  <a:lnTo>
                    <a:pt x="16283" y="31670"/>
                  </a:lnTo>
                  <a:lnTo>
                    <a:pt x="15454" y="32951"/>
                  </a:lnTo>
                  <a:lnTo>
                    <a:pt x="14537" y="34185"/>
                  </a:lnTo>
                  <a:lnTo>
                    <a:pt x="13533" y="35370"/>
                  </a:lnTo>
                  <a:lnTo>
                    <a:pt x="12442" y="36507"/>
                  </a:lnTo>
                  <a:lnTo>
                    <a:pt x="11263" y="37596"/>
                  </a:lnTo>
                  <a:lnTo>
                    <a:pt x="9997" y="38637"/>
                  </a:lnTo>
                  <a:lnTo>
                    <a:pt x="8643" y="39631"/>
                  </a:lnTo>
                  <a:lnTo>
                    <a:pt x="7203" y="40576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438" y="33953"/>
                  </a:lnTo>
                  <a:lnTo>
                    <a:pt x="2785" y="32960"/>
                  </a:lnTo>
                  <a:lnTo>
                    <a:pt x="4040" y="31945"/>
                  </a:lnTo>
                  <a:lnTo>
                    <a:pt x="5203" y="30908"/>
                  </a:lnTo>
                  <a:lnTo>
                    <a:pt x="6275" y="29849"/>
                  </a:lnTo>
                  <a:lnTo>
                    <a:pt x="7255" y="28769"/>
                  </a:lnTo>
                  <a:lnTo>
                    <a:pt x="8144" y="27667"/>
                  </a:lnTo>
                  <a:lnTo>
                    <a:pt x="8940" y="26543"/>
                  </a:lnTo>
                  <a:lnTo>
                    <a:pt x="9645" y="25397"/>
                  </a:lnTo>
                  <a:lnTo>
                    <a:pt x="10259" y="24229"/>
                  </a:lnTo>
                  <a:lnTo>
                    <a:pt x="10798" y="22926"/>
                  </a:lnTo>
                  <a:lnTo>
                    <a:pt x="11280" y="21374"/>
                  </a:lnTo>
                  <a:lnTo>
                    <a:pt x="11706" y="19573"/>
                  </a:lnTo>
                  <a:lnTo>
                    <a:pt x="12075" y="17523"/>
                  </a:lnTo>
                  <a:lnTo>
                    <a:pt x="12387" y="15225"/>
                  </a:lnTo>
                  <a:lnTo>
                    <a:pt x="12642" y="12677"/>
                  </a:lnTo>
                  <a:lnTo>
                    <a:pt x="12841" y="9881"/>
                  </a:lnTo>
                  <a:lnTo>
                    <a:pt x="12983" y="6836"/>
                  </a:lnTo>
                  <a:lnTo>
                    <a:pt x="13068" y="3542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8005729" y="4532316"/>
              <a:ext cx="74215" cy="53697"/>
            </a:xfrm>
            <a:custGeom>
              <a:avLst/>
              <a:pathLst>
                <a:path w="74215" h="53697">
                  <a:moveTo>
                    <a:pt x="12660" y="7858"/>
                  </a:moveTo>
                  <a:lnTo>
                    <a:pt x="8731" y="7858"/>
                  </a:lnTo>
                  <a:lnTo>
                    <a:pt x="8731" y="0"/>
                  </a:lnTo>
                  <a:lnTo>
                    <a:pt x="65047" y="0"/>
                  </a:lnTo>
                  <a:lnTo>
                    <a:pt x="64458" y="4361"/>
                  </a:lnTo>
                  <a:lnTo>
                    <a:pt x="63563" y="8539"/>
                  </a:lnTo>
                  <a:lnTo>
                    <a:pt x="62362" y="12533"/>
                  </a:lnTo>
                  <a:lnTo>
                    <a:pt x="60856" y="16344"/>
                  </a:lnTo>
                  <a:lnTo>
                    <a:pt x="59045" y="19972"/>
                  </a:lnTo>
                  <a:lnTo>
                    <a:pt x="56927" y="23417"/>
                  </a:lnTo>
                  <a:lnTo>
                    <a:pt x="54504" y="26678"/>
                  </a:lnTo>
                  <a:lnTo>
                    <a:pt x="51776" y="29756"/>
                  </a:lnTo>
                  <a:lnTo>
                    <a:pt x="48742" y="32650"/>
                  </a:lnTo>
                  <a:lnTo>
                    <a:pt x="45402" y="35361"/>
                  </a:lnTo>
                  <a:lnTo>
                    <a:pt x="47812" y="36706"/>
                  </a:lnTo>
                  <a:lnTo>
                    <a:pt x="50326" y="37946"/>
                  </a:lnTo>
                  <a:lnTo>
                    <a:pt x="52946" y="39081"/>
                  </a:lnTo>
                  <a:lnTo>
                    <a:pt x="55670" y="40111"/>
                  </a:lnTo>
                  <a:lnTo>
                    <a:pt x="58499" y="41036"/>
                  </a:lnTo>
                  <a:lnTo>
                    <a:pt x="61433" y="41857"/>
                  </a:lnTo>
                  <a:lnTo>
                    <a:pt x="64471" y="42573"/>
                  </a:lnTo>
                  <a:lnTo>
                    <a:pt x="67614" y="43184"/>
                  </a:lnTo>
                  <a:lnTo>
                    <a:pt x="70862" y="43691"/>
                  </a:lnTo>
                  <a:lnTo>
                    <a:pt x="74215" y="44092"/>
                  </a:lnTo>
                  <a:lnTo>
                    <a:pt x="69850" y="52824"/>
                  </a:lnTo>
                  <a:lnTo>
                    <a:pt x="66069" y="52073"/>
                  </a:lnTo>
                  <a:lnTo>
                    <a:pt x="62410" y="51217"/>
                  </a:lnTo>
                  <a:lnTo>
                    <a:pt x="58874" y="50257"/>
                  </a:lnTo>
                  <a:lnTo>
                    <a:pt x="55460" y="49191"/>
                  </a:lnTo>
                  <a:lnTo>
                    <a:pt x="52169" y="48021"/>
                  </a:lnTo>
                  <a:lnTo>
                    <a:pt x="48999" y="46747"/>
                  </a:lnTo>
                  <a:lnTo>
                    <a:pt x="45952" y="45367"/>
                  </a:lnTo>
                  <a:lnTo>
                    <a:pt x="43027" y="43883"/>
                  </a:lnTo>
                  <a:lnTo>
                    <a:pt x="40224" y="42294"/>
                  </a:lnTo>
                  <a:lnTo>
                    <a:pt x="37544" y="40600"/>
                  </a:lnTo>
                  <a:lnTo>
                    <a:pt x="34855" y="42224"/>
                  </a:lnTo>
                  <a:lnTo>
                    <a:pt x="32026" y="43778"/>
                  </a:lnTo>
                  <a:lnTo>
                    <a:pt x="29057" y="45262"/>
                  </a:lnTo>
                  <a:lnTo>
                    <a:pt x="25949" y="46677"/>
                  </a:lnTo>
                  <a:lnTo>
                    <a:pt x="22701" y="48021"/>
                  </a:lnTo>
                  <a:lnTo>
                    <a:pt x="19313" y="49296"/>
                  </a:lnTo>
                  <a:lnTo>
                    <a:pt x="15786" y="50501"/>
                  </a:lnTo>
                  <a:lnTo>
                    <a:pt x="12118" y="51636"/>
                  </a:lnTo>
                  <a:lnTo>
                    <a:pt x="8312" y="52701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3763" y="44590"/>
                  </a:lnTo>
                  <a:lnTo>
                    <a:pt x="7369" y="43726"/>
                  </a:lnTo>
                  <a:lnTo>
                    <a:pt x="10818" y="42809"/>
                  </a:lnTo>
                  <a:lnTo>
                    <a:pt x="14109" y="41840"/>
                  </a:lnTo>
                  <a:lnTo>
                    <a:pt x="17244" y="40818"/>
                  </a:lnTo>
                  <a:lnTo>
                    <a:pt x="20221" y="39744"/>
                  </a:lnTo>
                  <a:lnTo>
                    <a:pt x="23041" y="38618"/>
                  </a:lnTo>
                  <a:lnTo>
                    <a:pt x="25704" y="37439"/>
                  </a:lnTo>
                  <a:lnTo>
                    <a:pt x="28210" y="36208"/>
                  </a:lnTo>
                  <a:lnTo>
                    <a:pt x="30559" y="34925"/>
                  </a:lnTo>
                  <a:lnTo>
                    <a:pt x="28337" y="32689"/>
                  </a:lnTo>
                  <a:lnTo>
                    <a:pt x="26211" y="30349"/>
                  </a:lnTo>
                  <a:lnTo>
                    <a:pt x="24181" y="27905"/>
                  </a:lnTo>
                  <a:lnTo>
                    <a:pt x="22247" y="25355"/>
                  </a:lnTo>
                  <a:lnTo>
                    <a:pt x="20409" y="22701"/>
                  </a:lnTo>
                  <a:lnTo>
                    <a:pt x="18667" y="19942"/>
                  </a:lnTo>
                  <a:lnTo>
                    <a:pt x="17021" y="17078"/>
                  </a:lnTo>
                  <a:lnTo>
                    <a:pt x="15471" y="14109"/>
                  </a:lnTo>
                  <a:lnTo>
                    <a:pt x="14018" y="1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8026684" y="4540174"/>
              <a:ext cx="33178" cy="22701"/>
            </a:xfrm>
            <a:custGeom>
              <a:avLst/>
              <a:pathLst>
                <a:path w="33178" h="22701">
                  <a:moveTo>
                    <a:pt x="17462" y="22701"/>
                  </a:moveTo>
                  <a:lnTo>
                    <a:pt x="19898" y="20745"/>
                  </a:lnTo>
                  <a:lnTo>
                    <a:pt x="22142" y="18719"/>
                  </a:lnTo>
                  <a:lnTo>
                    <a:pt x="24194" y="16624"/>
                  </a:lnTo>
                  <a:lnTo>
                    <a:pt x="26054" y="14458"/>
                  </a:lnTo>
                  <a:lnTo>
                    <a:pt x="27721" y="12223"/>
                  </a:lnTo>
                  <a:lnTo>
                    <a:pt x="29197" y="9918"/>
                  </a:lnTo>
                  <a:lnTo>
                    <a:pt x="30480" y="7543"/>
                  </a:lnTo>
                  <a:lnTo>
                    <a:pt x="31572" y="5099"/>
                  </a:lnTo>
                  <a:lnTo>
                    <a:pt x="32471" y="2584"/>
                  </a:lnTo>
                  <a:lnTo>
                    <a:pt x="33178" y="0"/>
                  </a:lnTo>
                  <a:lnTo>
                    <a:pt x="0" y="0"/>
                  </a:lnTo>
                  <a:lnTo>
                    <a:pt x="1431" y="2663"/>
                  </a:lnTo>
                  <a:lnTo>
                    <a:pt x="2933" y="5238"/>
                  </a:lnTo>
                  <a:lnTo>
                    <a:pt x="4505" y="7727"/>
                  </a:lnTo>
                  <a:lnTo>
                    <a:pt x="6146" y="10128"/>
                  </a:lnTo>
                  <a:lnTo>
                    <a:pt x="7858" y="12442"/>
                  </a:lnTo>
                  <a:lnTo>
                    <a:pt x="9639" y="14668"/>
                  </a:lnTo>
                  <a:lnTo>
                    <a:pt x="11490" y="16807"/>
                  </a:lnTo>
                  <a:lnTo>
                    <a:pt x="13411" y="18859"/>
                  </a:lnTo>
                  <a:lnTo>
                    <a:pt x="15401" y="20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8091731" y="4484731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8122727" y="4526641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8122727" y="4544977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8203928" y="4489970"/>
              <a:ext cx="55006" cy="46275"/>
            </a:xfrm>
            <a:custGeom>
              <a:avLst/>
              <a:pathLst>
                <a:path w="55006" h="46275">
                  <a:moveTo>
                    <a:pt x="0" y="0"/>
                  </a:moveTo>
                  <a:lnTo>
                    <a:pt x="55006" y="0"/>
                  </a:lnTo>
                  <a:lnTo>
                    <a:pt x="55006" y="8294"/>
                  </a:lnTo>
                  <a:lnTo>
                    <a:pt x="28813" y="8294"/>
                  </a:lnTo>
                  <a:lnTo>
                    <a:pt x="27333" y="11774"/>
                  </a:lnTo>
                  <a:lnTo>
                    <a:pt x="25861" y="15052"/>
                  </a:lnTo>
                  <a:lnTo>
                    <a:pt x="24399" y="18130"/>
                  </a:lnTo>
                  <a:lnTo>
                    <a:pt x="22945" y="21007"/>
                  </a:lnTo>
                  <a:lnTo>
                    <a:pt x="21500" y="23683"/>
                  </a:lnTo>
                  <a:lnTo>
                    <a:pt x="20064" y="26158"/>
                  </a:lnTo>
                  <a:lnTo>
                    <a:pt x="18636" y="28433"/>
                  </a:lnTo>
                  <a:lnTo>
                    <a:pt x="17218" y="30506"/>
                  </a:lnTo>
                  <a:lnTo>
                    <a:pt x="15807" y="32379"/>
                  </a:lnTo>
                  <a:lnTo>
                    <a:pt x="14406" y="34051"/>
                  </a:lnTo>
                  <a:lnTo>
                    <a:pt x="16860" y="33772"/>
                  </a:lnTo>
                  <a:lnTo>
                    <a:pt x="19330" y="33458"/>
                  </a:lnTo>
                  <a:lnTo>
                    <a:pt x="21819" y="33108"/>
                  </a:lnTo>
                  <a:lnTo>
                    <a:pt x="24325" y="32724"/>
                  </a:lnTo>
                  <a:lnTo>
                    <a:pt x="26848" y="32305"/>
                  </a:lnTo>
                  <a:lnTo>
                    <a:pt x="29389" y="31851"/>
                  </a:lnTo>
                  <a:lnTo>
                    <a:pt x="31947" y="31362"/>
                  </a:lnTo>
                  <a:lnTo>
                    <a:pt x="34523" y="30838"/>
                  </a:lnTo>
                  <a:lnTo>
                    <a:pt x="37116" y="30279"/>
                  </a:lnTo>
                  <a:lnTo>
                    <a:pt x="39727" y="29686"/>
                  </a:lnTo>
                  <a:lnTo>
                    <a:pt x="39111" y="28385"/>
                  </a:lnTo>
                  <a:lnTo>
                    <a:pt x="38487" y="27101"/>
                  </a:lnTo>
                  <a:lnTo>
                    <a:pt x="37854" y="25835"/>
                  </a:lnTo>
                  <a:lnTo>
                    <a:pt x="37212" y="24587"/>
                  </a:lnTo>
                  <a:lnTo>
                    <a:pt x="36562" y="23356"/>
                  </a:lnTo>
                  <a:lnTo>
                    <a:pt x="35902" y="22142"/>
                  </a:lnTo>
                  <a:lnTo>
                    <a:pt x="35234" y="20946"/>
                  </a:lnTo>
                  <a:lnTo>
                    <a:pt x="34558" y="19767"/>
                  </a:lnTo>
                  <a:lnTo>
                    <a:pt x="33872" y="18606"/>
                  </a:lnTo>
                  <a:lnTo>
                    <a:pt x="33178" y="17462"/>
                  </a:lnTo>
                  <a:lnTo>
                    <a:pt x="41036" y="13970"/>
                  </a:lnTo>
                  <a:lnTo>
                    <a:pt x="42665" y="16611"/>
                  </a:lnTo>
                  <a:lnTo>
                    <a:pt x="44232" y="19296"/>
                  </a:lnTo>
                  <a:lnTo>
                    <a:pt x="45738" y="22024"/>
                  </a:lnTo>
                  <a:lnTo>
                    <a:pt x="47183" y="24796"/>
                  </a:lnTo>
                  <a:lnTo>
                    <a:pt x="48567" y="27612"/>
                  </a:lnTo>
                  <a:lnTo>
                    <a:pt x="49890" y="30472"/>
                  </a:lnTo>
                  <a:lnTo>
                    <a:pt x="51152" y="33375"/>
                  </a:lnTo>
                  <a:lnTo>
                    <a:pt x="52352" y="36322"/>
                  </a:lnTo>
                  <a:lnTo>
                    <a:pt x="53492" y="39312"/>
                  </a:lnTo>
                  <a:lnTo>
                    <a:pt x="54570" y="42346"/>
                  </a:lnTo>
                  <a:lnTo>
                    <a:pt x="45839" y="46275"/>
                  </a:lnTo>
                  <a:lnTo>
                    <a:pt x="45572" y="45402"/>
                  </a:lnTo>
                  <a:lnTo>
                    <a:pt x="45297" y="44529"/>
                  </a:lnTo>
                  <a:lnTo>
                    <a:pt x="45013" y="43656"/>
                  </a:lnTo>
                  <a:lnTo>
                    <a:pt x="44721" y="42783"/>
                  </a:lnTo>
                  <a:lnTo>
                    <a:pt x="44420" y="41910"/>
                  </a:lnTo>
                  <a:lnTo>
                    <a:pt x="44110" y="41036"/>
                  </a:lnTo>
                  <a:lnTo>
                    <a:pt x="43791" y="40163"/>
                  </a:lnTo>
                  <a:lnTo>
                    <a:pt x="43464" y="39290"/>
                  </a:lnTo>
                  <a:lnTo>
                    <a:pt x="43128" y="38417"/>
                  </a:lnTo>
                  <a:lnTo>
                    <a:pt x="42783" y="37544"/>
                  </a:lnTo>
                  <a:lnTo>
                    <a:pt x="39094" y="38386"/>
                  </a:lnTo>
                  <a:lnTo>
                    <a:pt x="35361" y="39168"/>
                  </a:lnTo>
                  <a:lnTo>
                    <a:pt x="31585" y="39888"/>
                  </a:lnTo>
                  <a:lnTo>
                    <a:pt x="27765" y="40547"/>
                  </a:lnTo>
                  <a:lnTo>
                    <a:pt x="23901" y="41146"/>
                  </a:lnTo>
                  <a:lnTo>
                    <a:pt x="19994" y="41682"/>
                  </a:lnTo>
                  <a:lnTo>
                    <a:pt x="16043" y="42158"/>
                  </a:lnTo>
                  <a:lnTo>
                    <a:pt x="12049" y="42573"/>
                  </a:lnTo>
                  <a:lnTo>
                    <a:pt x="8010" y="42927"/>
                  </a:lnTo>
                  <a:lnTo>
                    <a:pt x="3929" y="43219"/>
                  </a:lnTo>
                  <a:lnTo>
                    <a:pt x="1309" y="34925"/>
                  </a:lnTo>
                  <a:lnTo>
                    <a:pt x="3291" y="33008"/>
                  </a:lnTo>
                  <a:lnTo>
                    <a:pt x="5221" y="30926"/>
                  </a:lnTo>
                  <a:lnTo>
                    <a:pt x="7098" y="28677"/>
                  </a:lnTo>
                  <a:lnTo>
                    <a:pt x="8923" y="26263"/>
                  </a:lnTo>
                  <a:lnTo>
                    <a:pt x="10695" y="23683"/>
                  </a:lnTo>
                  <a:lnTo>
                    <a:pt x="12415" y="20937"/>
                  </a:lnTo>
                  <a:lnTo>
                    <a:pt x="14083" y="18025"/>
                  </a:lnTo>
                  <a:lnTo>
                    <a:pt x="15698" y="14947"/>
                  </a:lnTo>
                  <a:lnTo>
                    <a:pt x="17261" y="11704"/>
                  </a:lnTo>
                  <a:lnTo>
                    <a:pt x="1877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8202182" y="4535372"/>
              <a:ext cx="58062" cy="48021"/>
            </a:xfrm>
            <a:custGeom>
              <a:avLst/>
              <a:pathLst>
                <a:path w="58062" h="48021">
                  <a:moveTo>
                    <a:pt x="56316" y="31432"/>
                  </a:moveTo>
                  <a:lnTo>
                    <a:pt x="58062" y="39290"/>
                  </a:lnTo>
                  <a:lnTo>
                    <a:pt x="53116" y="40242"/>
                  </a:lnTo>
                  <a:lnTo>
                    <a:pt x="48056" y="41176"/>
                  </a:lnTo>
                  <a:lnTo>
                    <a:pt x="42883" y="42093"/>
                  </a:lnTo>
                  <a:lnTo>
                    <a:pt x="37596" y="42992"/>
                  </a:lnTo>
                  <a:lnTo>
                    <a:pt x="32196" y="43874"/>
                  </a:lnTo>
                  <a:lnTo>
                    <a:pt x="26682" y="44738"/>
                  </a:lnTo>
                  <a:lnTo>
                    <a:pt x="21055" y="45585"/>
                  </a:lnTo>
                  <a:lnTo>
                    <a:pt x="15314" y="46415"/>
                  </a:lnTo>
                  <a:lnTo>
                    <a:pt x="9460" y="47227"/>
                  </a:lnTo>
                  <a:lnTo>
                    <a:pt x="3492" y="48021"/>
                  </a:lnTo>
                  <a:lnTo>
                    <a:pt x="0" y="38854"/>
                  </a:lnTo>
                  <a:lnTo>
                    <a:pt x="24010" y="36234"/>
                  </a:lnTo>
                  <a:lnTo>
                    <a:pt x="24010" y="20955"/>
                  </a:lnTo>
                  <a:lnTo>
                    <a:pt x="3492" y="20955"/>
                  </a:lnTo>
                  <a:lnTo>
                    <a:pt x="3492" y="13096"/>
                  </a:lnTo>
                  <a:lnTo>
                    <a:pt x="24010" y="13096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096"/>
                  </a:lnTo>
                  <a:lnTo>
                    <a:pt x="53697" y="13096"/>
                  </a:lnTo>
                  <a:lnTo>
                    <a:pt x="53697" y="20955"/>
                  </a:lnTo>
                  <a:lnTo>
                    <a:pt x="32742" y="20955"/>
                  </a:lnTo>
                  <a:lnTo>
                    <a:pt x="32742" y="349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8271595" y="4485168"/>
              <a:ext cx="25757" cy="100409"/>
            </a:xfrm>
            <a:custGeom>
              <a:avLst/>
              <a:pathLst>
                <a:path w="25757" h="100409">
                  <a:moveTo>
                    <a:pt x="17025" y="0"/>
                  </a:moveTo>
                  <a:lnTo>
                    <a:pt x="25757" y="0"/>
                  </a:lnTo>
                  <a:lnTo>
                    <a:pt x="25757" y="89058"/>
                  </a:lnTo>
                  <a:lnTo>
                    <a:pt x="25730" y="90326"/>
                  </a:lnTo>
                  <a:lnTo>
                    <a:pt x="25652" y="91512"/>
                  </a:lnTo>
                  <a:lnTo>
                    <a:pt x="25521" y="92614"/>
                  </a:lnTo>
                  <a:lnTo>
                    <a:pt x="25338" y="93633"/>
                  </a:lnTo>
                  <a:lnTo>
                    <a:pt x="25102" y="94570"/>
                  </a:lnTo>
                  <a:lnTo>
                    <a:pt x="24814" y="95423"/>
                  </a:lnTo>
                  <a:lnTo>
                    <a:pt x="24473" y="96194"/>
                  </a:lnTo>
                  <a:lnTo>
                    <a:pt x="24080" y="96881"/>
                  </a:lnTo>
                  <a:lnTo>
                    <a:pt x="23635" y="97486"/>
                  </a:lnTo>
                  <a:lnTo>
                    <a:pt x="23137" y="98008"/>
                  </a:lnTo>
                  <a:lnTo>
                    <a:pt x="22561" y="98464"/>
                  </a:lnTo>
                  <a:lnTo>
                    <a:pt x="21880" y="98872"/>
                  </a:lnTo>
                  <a:lnTo>
                    <a:pt x="21094" y="99232"/>
                  </a:lnTo>
                  <a:lnTo>
                    <a:pt x="20204" y="99544"/>
                  </a:lnTo>
                  <a:lnTo>
                    <a:pt x="19208" y="99809"/>
                  </a:lnTo>
                  <a:lnTo>
                    <a:pt x="18108" y="100025"/>
                  </a:lnTo>
                  <a:lnTo>
                    <a:pt x="16903" y="100193"/>
                  </a:lnTo>
                  <a:lnTo>
                    <a:pt x="15594" y="100313"/>
                  </a:lnTo>
                  <a:lnTo>
                    <a:pt x="14179" y="100385"/>
                  </a:lnTo>
                  <a:lnTo>
                    <a:pt x="12660" y="100409"/>
                  </a:lnTo>
                  <a:lnTo>
                    <a:pt x="11451" y="100396"/>
                  </a:lnTo>
                  <a:lnTo>
                    <a:pt x="10267" y="100356"/>
                  </a:lnTo>
                  <a:lnTo>
                    <a:pt x="9111" y="100291"/>
                  </a:lnTo>
                  <a:lnTo>
                    <a:pt x="7980" y="100199"/>
                  </a:lnTo>
                  <a:lnTo>
                    <a:pt x="6875" y="100081"/>
                  </a:lnTo>
                  <a:lnTo>
                    <a:pt x="5797" y="99937"/>
                  </a:lnTo>
                  <a:lnTo>
                    <a:pt x="4745" y="99767"/>
                  </a:lnTo>
                  <a:lnTo>
                    <a:pt x="3719" y="99571"/>
                  </a:lnTo>
                  <a:lnTo>
                    <a:pt x="2719" y="99348"/>
                  </a:lnTo>
                  <a:lnTo>
                    <a:pt x="1746" y="99099"/>
                  </a:lnTo>
                  <a:lnTo>
                    <a:pt x="0" y="90368"/>
                  </a:lnTo>
                  <a:lnTo>
                    <a:pt x="1226" y="90617"/>
                  </a:lnTo>
                  <a:lnTo>
                    <a:pt x="2462" y="90839"/>
                  </a:lnTo>
                  <a:lnTo>
                    <a:pt x="3706" y="91036"/>
                  </a:lnTo>
                  <a:lnTo>
                    <a:pt x="4959" y="91206"/>
                  </a:lnTo>
                  <a:lnTo>
                    <a:pt x="6221" y="91350"/>
                  </a:lnTo>
                  <a:lnTo>
                    <a:pt x="7491" y="91468"/>
                  </a:lnTo>
                  <a:lnTo>
                    <a:pt x="8770" y="91560"/>
                  </a:lnTo>
                  <a:lnTo>
                    <a:pt x="10058" y="91625"/>
                  </a:lnTo>
                  <a:lnTo>
                    <a:pt x="11354" y="91665"/>
                  </a:lnTo>
                  <a:lnTo>
                    <a:pt x="12660" y="91678"/>
                  </a:lnTo>
                  <a:lnTo>
                    <a:pt x="13489" y="91638"/>
                  </a:lnTo>
                  <a:lnTo>
                    <a:pt x="14231" y="91520"/>
                  </a:lnTo>
                  <a:lnTo>
                    <a:pt x="14886" y="91324"/>
                  </a:lnTo>
                  <a:lnTo>
                    <a:pt x="15454" y="91049"/>
                  </a:lnTo>
                  <a:lnTo>
                    <a:pt x="15934" y="90695"/>
                  </a:lnTo>
                  <a:lnTo>
                    <a:pt x="16327" y="90263"/>
                  </a:lnTo>
                  <a:lnTo>
                    <a:pt x="16633" y="89752"/>
                  </a:lnTo>
                  <a:lnTo>
                    <a:pt x="16851" y="89163"/>
                  </a:lnTo>
                  <a:lnTo>
                    <a:pt x="16982" y="88495"/>
                  </a:lnTo>
                  <a:lnTo>
                    <a:pt x="17025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8266793" y="4496955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8344501" y="4484731"/>
              <a:ext cx="69413" cy="82510"/>
            </a:xfrm>
            <a:custGeom>
              <a:avLst/>
              <a:pathLst>
                <a:path w="69413" h="82510">
                  <a:moveTo>
                    <a:pt x="2619" y="23137"/>
                  </a:moveTo>
                  <a:lnTo>
                    <a:pt x="28376" y="23137"/>
                  </a:lnTo>
                  <a:lnTo>
                    <a:pt x="28376" y="0"/>
                  </a:lnTo>
                  <a:lnTo>
                    <a:pt x="37107" y="0"/>
                  </a:lnTo>
                  <a:lnTo>
                    <a:pt x="37107" y="21391"/>
                  </a:lnTo>
                  <a:lnTo>
                    <a:pt x="37107" y="23137"/>
                  </a:lnTo>
                  <a:lnTo>
                    <a:pt x="65047" y="23137"/>
                  </a:lnTo>
                  <a:lnTo>
                    <a:pt x="65047" y="31432"/>
                  </a:lnTo>
                  <a:lnTo>
                    <a:pt x="36234" y="31432"/>
                  </a:lnTo>
                  <a:lnTo>
                    <a:pt x="36138" y="32301"/>
                  </a:lnTo>
                  <a:lnTo>
                    <a:pt x="36025" y="33161"/>
                  </a:lnTo>
                  <a:lnTo>
                    <a:pt x="35894" y="34012"/>
                  </a:lnTo>
                  <a:lnTo>
                    <a:pt x="35745" y="34855"/>
                  </a:lnTo>
                  <a:lnTo>
                    <a:pt x="35579" y="35688"/>
                  </a:lnTo>
                  <a:lnTo>
                    <a:pt x="35396" y="36514"/>
                  </a:lnTo>
                  <a:lnTo>
                    <a:pt x="35195" y="37330"/>
                  </a:lnTo>
                  <a:lnTo>
                    <a:pt x="34977" y="38138"/>
                  </a:lnTo>
                  <a:lnTo>
                    <a:pt x="34741" y="38937"/>
                  </a:lnTo>
                  <a:lnTo>
                    <a:pt x="34488" y="39727"/>
                  </a:lnTo>
                  <a:lnTo>
                    <a:pt x="38452" y="43145"/>
                  </a:lnTo>
                  <a:lnTo>
                    <a:pt x="42311" y="46589"/>
                  </a:lnTo>
                  <a:lnTo>
                    <a:pt x="46066" y="50060"/>
                  </a:lnTo>
                  <a:lnTo>
                    <a:pt x="49715" y="53557"/>
                  </a:lnTo>
                  <a:lnTo>
                    <a:pt x="53260" y="57080"/>
                  </a:lnTo>
                  <a:lnTo>
                    <a:pt x="56700" y="60629"/>
                  </a:lnTo>
                  <a:lnTo>
                    <a:pt x="60036" y="64205"/>
                  </a:lnTo>
                  <a:lnTo>
                    <a:pt x="63266" y="67806"/>
                  </a:lnTo>
                  <a:lnTo>
                    <a:pt x="66392" y="71434"/>
                  </a:lnTo>
                  <a:lnTo>
                    <a:pt x="69413" y="75088"/>
                  </a:lnTo>
                  <a:lnTo>
                    <a:pt x="61991" y="82510"/>
                  </a:lnTo>
                  <a:lnTo>
                    <a:pt x="59328" y="78873"/>
                  </a:lnTo>
                  <a:lnTo>
                    <a:pt x="56578" y="75298"/>
                  </a:lnTo>
                  <a:lnTo>
                    <a:pt x="53740" y="71783"/>
                  </a:lnTo>
                  <a:lnTo>
                    <a:pt x="50815" y="68330"/>
                  </a:lnTo>
                  <a:lnTo>
                    <a:pt x="47803" y="64938"/>
                  </a:lnTo>
                  <a:lnTo>
                    <a:pt x="44703" y="61607"/>
                  </a:lnTo>
                  <a:lnTo>
                    <a:pt x="41517" y="58337"/>
                  </a:lnTo>
                  <a:lnTo>
                    <a:pt x="38242" y="55129"/>
                  </a:lnTo>
                  <a:lnTo>
                    <a:pt x="34881" y="51981"/>
                  </a:lnTo>
                  <a:lnTo>
                    <a:pt x="31432" y="48894"/>
                  </a:lnTo>
                  <a:lnTo>
                    <a:pt x="29673" y="52758"/>
                  </a:lnTo>
                  <a:lnTo>
                    <a:pt x="27712" y="56491"/>
                  </a:lnTo>
                  <a:lnTo>
                    <a:pt x="25552" y="60092"/>
                  </a:lnTo>
                  <a:lnTo>
                    <a:pt x="23190" y="63563"/>
                  </a:lnTo>
                  <a:lnTo>
                    <a:pt x="20627" y="66903"/>
                  </a:lnTo>
                  <a:lnTo>
                    <a:pt x="17864" y="70111"/>
                  </a:lnTo>
                  <a:lnTo>
                    <a:pt x="14899" y="73189"/>
                  </a:lnTo>
                  <a:lnTo>
                    <a:pt x="11734" y="76136"/>
                  </a:lnTo>
                  <a:lnTo>
                    <a:pt x="8368" y="78952"/>
                  </a:lnTo>
                  <a:lnTo>
                    <a:pt x="4802" y="81637"/>
                  </a:lnTo>
                  <a:lnTo>
                    <a:pt x="0" y="73779"/>
                  </a:lnTo>
                  <a:lnTo>
                    <a:pt x="4439" y="70212"/>
                  </a:lnTo>
                  <a:lnTo>
                    <a:pt x="8504" y="66497"/>
                  </a:lnTo>
                  <a:lnTo>
                    <a:pt x="12193" y="62633"/>
                  </a:lnTo>
                  <a:lnTo>
                    <a:pt x="15506" y="58621"/>
                  </a:lnTo>
                  <a:lnTo>
                    <a:pt x="18444" y="54461"/>
                  </a:lnTo>
                  <a:lnTo>
                    <a:pt x="21007" y="50152"/>
                  </a:lnTo>
                  <a:lnTo>
                    <a:pt x="23194" y="45694"/>
                  </a:lnTo>
                  <a:lnTo>
                    <a:pt x="25006" y="41089"/>
                  </a:lnTo>
                  <a:lnTo>
                    <a:pt x="26442" y="36335"/>
                  </a:lnTo>
                  <a:lnTo>
                    <a:pt x="27503" y="31432"/>
                  </a:lnTo>
                  <a:lnTo>
                    <a:pt x="2619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8315688" y="4487787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8313942" y="4524022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8424829" y="4487787"/>
              <a:ext cx="36234" cy="97789"/>
            </a:xfrm>
            <a:custGeom>
              <a:avLst/>
              <a:pathLst>
                <a:path w="36234" h="97789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89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8440108" y="4495645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8439672" y="4520529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8463246" y="4488660"/>
              <a:ext cx="60682" cy="96916"/>
            </a:xfrm>
            <a:custGeom>
              <a:avLst/>
              <a:pathLst>
                <a:path w="60682" h="96916">
                  <a:moveTo>
                    <a:pt x="20955" y="43219"/>
                  </a:moveTo>
                  <a:lnTo>
                    <a:pt x="7421" y="43219"/>
                  </a:lnTo>
                  <a:lnTo>
                    <a:pt x="3929" y="35798"/>
                  </a:lnTo>
                  <a:lnTo>
                    <a:pt x="8390" y="33327"/>
                  </a:lnTo>
                  <a:lnTo>
                    <a:pt x="12695" y="30803"/>
                  </a:lnTo>
                  <a:lnTo>
                    <a:pt x="16842" y="28228"/>
                  </a:lnTo>
                  <a:lnTo>
                    <a:pt x="20832" y="25600"/>
                  </a:lnTo>
                  <a:lnTo>
                    <a:pt x="24665" y="22919"/>
                  </a:lnTo>
                  <a:lnTo>
                    <a:pt x="28341" y="20186"/>
                  </a:lnTo>
                  <a:lnTo>
                    <a:pt x="31860" y="17401"/>
                  </a:lnTo>
                  <a:lnTo>
                    <a:pt x="35221" y="14563"/>
                  </a:lnTo>
                  <a:lnTo>
                    <a:pt x="38426" y="11673"/>
                  </a:lnTo>
                  <a:lnTo>
                    <a:pt x="41473" y="8731"/>
                  </a:lnTo>
                  <a:lnTo>
                    <a:pt x="6984" y="8731"/>
                  </a:lnTo>
                  <a:lnTo>
                    <a:pt x="6984" y="0"/>
                  </a:lnTo>
                  <a:lnTo>
                    <a:pt x="54570" y="0"/>
                  </a:lnTo>
                  <a:lnTo>
                    <a:pt x="54570" y="7858"/>
                  </a:lnTo>
                  <a:lnTo>
                    <a:pt x="51405" y="11119"/>
                  </a:lnTo>
                  <a:lnTo>
                    <a:pt x="48196" y="14266"/>
                  </a:lnTo>
                  <a:lnTo>
                    <a:pt x="44944" y="17300"/>
                  </a:lnTo>
                  <a:lnTo>
                    <a:pt x="41648" y="20221"/>
                  </a:lnTo>
                  <a:lnTo>
                    <a:pt x="38308" y="23028"/>
                  </a:lnTo>
                  <a:lnTo>
                    <a:pt x="34925" y="25722"/>
                  </a:lnTo>
                  <a:lnTo>
                    <a:pt x="31497" y="28302"/>
                  </a:lnTo>
                  <a:lnTo>
                    <a:pt x="28027" y="30768"/>
                  </a:lnTo>
                  <a:lnTo>
                    <a:pt x="24512" y="33121"/>
                  </a:lnTo>
                  <a:lnTo>
                    <a:pt x="20955" y="35361"/>
                  </a:lnTo>
                  <a:lnTo>
                    <a:pt x="60682" y="35361"/>
                  </a:lnTo>
                  <a:lnTo>
                    <a:pt x="60573" y="44389"/>
                  </a:lnTo>
                  <a:lnTo>
                    <a:pt x="60420" y="52614"/>
                  </a:lnTo>
                  <a:lnTo>
                    <a:pt x="60223" y="60036"/>
                  </a:lnTo>
                  <a:lnTo>
                    <a:pt x="59983" y="66654"/>
                  </a:lnTo>
                  <a:lnTo>
                    <a:pt x="59699" y="72469"/>
                  </a:lnTo>
                  <a:lnTo>
                    <a:pt x="59372" y="77481"/>
                  </a:lnTo>
                  <a:lnTo>
                    <a:pt x="59001" y="81689"/>
                  </a:lnTo>
                  <a:lnTo>
                    <a:pt x="58586" y="85094"/>
                  </a:lnTo>
                  <a:lnTo>
                    <a:pt x="58128" y="87696"/>
                  </a:lnTo>
                  <a:lnTo>
                    <a:pt x="57626" y="89495"/>
                  </a:lnTo>
                  <a:lnTo>
                    <a:pt x="57049" y="90822"/>
                  </a:lnTo>
                  <a:lnTo>
                    <a:pt x="56368" y="92009"/>
                  </a:lnTo>
                  <a:lnTo>
                    <a:pt x="55583" y="93057"/>
                  </a:lnTo>
                  <a:lnTo>
                    <a:pt x="54692" y="93965"/>
                  </a:lnTo>
                  <a:lnTo>
                    <a:pt x="53697" y="94734"/>
                  </a:lnTo>
                  <a:lnTo>
                    <a:pt x="52597" y="95362"/>
                  </a:lnTo>
                  <a:lnTo>
                    <a:pt x="51392" y="95851"/>
                  </a:lnTo>
                  <a:lnTo>
                    <a:pt x="50082" y="96200"/>
                  </a:lnTo>
                  <a:lnTo>
                    <a:pt x="48667" y="96410"/>
                  </a:lnTo>
                  <a:lnTo>
                    <a:pt x="47148" y="96480"/>
                  </a:lnTo>
                  <a:lnTo>
                    <a:pt x="46258" y="96471"/>
                  </a:lnTo>
                  <a:lnTo>
                    <a:pt x="45332" y="96445"/>
                  </a:lnTo>
                  <a:lnTo>
                    <a:pt x="44372" y="96401"/>
                  </a:lnTo>
                  <a:lnTo>
                    <a:pt x="43376" y="96340"/>
                  </a:lnTo>
                  <a:lnTo>
                    <a:pt x="42346" y="96262"/>
                  </a:lnTo>
                  <a:lnTo>
                    <a:pt x="41281" y="96165"/>
                  </a:lnTo>
                  <a:lnTo>
                    <a:pt x="40181" y="96052"/>
                  </a:lnTo>
                  <a:lnTo>
                    <a:pt x="39046" y="95921"/>
                  </a:lnTo>
                  <a:lnTo>
                    <a:pt x="37876" y="95773"/>
                  </a:lnTo>
                  <a:lnTo>
                    <a:pt x="36671" y="95607"/>
                  </a:lnTo>
                  <a:lnTo>
                    <a:pt x="36234" y="87312"/>
                  </a:lnTo>
                  <a:lnTo>
                    <a:pt x="37435" y="87478"/>
                  </a:lnTo>
                  <a:lnTo>
                    <a:pt x="38592" y="87626"/>
                  </a:lnTo>
                  <a:lnTo>
                    <a:pt x="39705" y="87757"/>
                  </a:lnTo>
                  <a:lnTo>
                    <a:pt x="40774" y="87871"/>
                  </a:lnTo>
                  <a:lnTo>
                    <a:pt x="41800" y="87967"/>
                  </a:lnTo>
                  <a:lnTo>
                    <a:pt x="42783" y="88045"/>
                  </a:lnTo>
                  <a:lnTo>
                    <a:pt x="43721" y="88107"/>
                  </a:lnTo>
                  <a:lnTo>
                    <a:pt x="44616" y="88150"/>
                  </a:lnTo>
                  <a:lnTo>
                    <a:pt x="45467" y="88176"/>
                  </a:lnTo>
                  <a:lnTo>
                    <a:pt x="46275" y="88185"/>
                  </a:lnTo>
                  <a:lnTo>
                    <a:pt x="46782" y="88133"/>
                  </a:lnTo>
                  <a:lnTo>
                    <a:pt x="47253" y="87976"/>
                  </a:lnTo>
                  <a:lnTo>
                    <a:pt x="47690" y="87714"/>
                  </a:lnTo>
                  <a:lnTo>
                    <a:pt x="48091" y="87347"/>
                  </a:lnTo>
                  <a:lnTo>
                    <a:pt x="48458" y="86875"/>
                  </a:lnTo>
                  <a:lnTo>
                    <a:pt x="48790" y="86299"/>
                  </a:lnTo>
                  <a:lnTo>
                    <a:pt x="49087" y="85618"/>
                  </a:lnTo>
                  <a:lnTo>
                    <a:pt x="49349" y="84832"/>
                  </a:lnTo>
                  <a:lnTo>
                    <a:pt x="49576" y="83942"/>
                  </a:lnTo>
                  <a:lnTo>
                    <a:pt x="49768" y="82946"/>
                  </a:lnTo>
                  <a:lnTo>
                    <a:pt x="50104" y="80270"/>
                  </a:lnTo>
                  <a:lnTo>
                    <a:pt x="50414" y="77306"/>
                  </a:lnTo>
                  <a:lnTo>
                    <a:pt x="50698" y="74054"/>
                  </a:lnTo>
                  <a:lnTo>
                    <a:pt x="50955" y="70513"/>
                  </a:lnTo>
                  <a:lnTo>
                    <a:pt x="51186" y="66684"/>
                  </a:lnTo>
                  <a:lnTo>
                    <a:pt x="51392" y="62568"/>
                  </a:lnTo>
                  <a:lnTo>
                    <a:pt x="51571" y="58163"/>
                  </a:lnTo>
                  <a:lnTo>
                    <a:pt x="51723" y="53470"/>
                  </a:lnTo>
                  <a:lnTo>
                    <a:pt x="51850" y="48488"/>
                  </a:lnTo>
                  <a:lnTo>
                    <a:pt x="51950" y="43219"/>
                  </a:lnTo>
                  <a:lnTo>
                    <a:pt x="46712" y="43219"/>
                  </a:lnTo>
                  <a:lnTo>
                    <a:pt x="45559" y="49728"/>
                  </a:lnTo>
                  <a:lnTo>
                    <a:pt x="44022" y="55984"/>
                  </a:lnTo>
                  <a:lnTo>
                    <a:pt x="42102" y="61987"/>
                  </a:lnTo>
                  <a:lnTo>
                    <a:pt x="39797" y="67737"/>
                  </a:lnTo>
                  <a:lnTo>
                    <a:pt x="37107" y="73233"/>
                  </a:lnTo>
                  <a:lnTo>
                    <a:pt x="34034" y="78476"/>
                  </a:lnTo>
                  <a:lnTo>
                    <a:pt x="30576" y="83466"/>
                  </a:lnTo>
                  <a:lnTo>
                    <a:pt x="26735" y="88203"/>
                  </a:lnTo>
                  <a:lnTo>
                    <a:pt x="22509" y="92686"/>
                  </a:lnTo>
                  <a:lnTo>
                    <a:pt x="17899" y="96916"/>
                  </a:lnTo>
                  <a:lnTo>
                    <a:pt x="11350" y="89931"/>
                  </a:lnTo>
                  <a:lnTo>
                    <a:pt x="15707" y="86242"/>
                  </a:lnTo>
                  <a:lnTo>
                    <a:pt x="19697" y="82335"/>
                  </a:lnTo>
                  <a:lnTo>
                    <a:pt x="23321" y="78210"/>
                  </a:lnTo>
                  <a:lnTo>
                    <a:pt x="26577" y="73866"/>
                  </a:lnTo>
                  <a:lnTo>
                    <a:pt x="29467" y="69304"/>
                  </a:lnTo>
                  <a:lnTo>
                    <a:pt x="31991" y="64523"/>
                  </a:lnTo>
                  <a:lnTo>
                    <a:pt x="34147" y="59525"/>
                  </a:lnTo>
                  <a:lnTo>
                    <a:pt x="35937" y="54308"/>
                  </a:lnTo>
                  <a:lnTo>
                    <a:pt x="37361" y="48873"/>
                  </a:lnTo>
                  <a:lnTo>
                    <a:pt x="38417" y="43219"/>
                  </a:lnTo>
                  <a:lnTo>
                    <a:pt x="29686" y="43219"/>
                  </a:lnTo>
                  <a:lnTo>
                    <a:pt x="28590" y="47611"/>
                  </a:lnTo>
                  <a:lnTo>
                    <a:pt x="27224" y="51881"/>
                  </a:lnTo>
                  <a:lnTo>
                    <a:pt x="25586" y="56028"/>
                  </a:lnTo>
                  <a:lnTo>
                    <a:pt x="23679" y="60053"/>
                  </a:lnTo>
                  <a:lnTo>
                    <a:pt x="21500" y="63956"/>
                  </a:lnTo>
                  <a:lnTo>
                    <a:pt x="19051" y="67737"/>
                  </a:lnTo>
                  <a:lnTo>
                    <a:pt x="16331" y="71395"/>
                  </a:lnTo>
                  <a:lnTo>
                    <a:pt x="13341" y="74931"/>
                  </a:lnTo>
                  <a:lnTo>
                    <a:pt x="10080" y="78345"/>
                  </a:lnTo>
                  <a:lnTo>
                    <a:pt x="6548" y="81637"/>
                  </a:lnTo>
                  <a:lnTo>
                    <a:pt x="0" y="75525"/>
                  </a:lnTo>
                  <a:lnTo>
                    <a:pt x="3195" y="72609"/>
                  </a:lnTo>
                  <a:lnTo>
                    <a:pt x="6146" y="69622"/>
                  </a:lnTo>
                  <a:lnTo>
                    <a:pt x="8853" y="66567"/>
                  </a:lnTo>
                  <a:lnTo>
                    <a:pt x="11315" y="63441"/>
                  </a:lnTo>
                  <a:lnTo>
                    <a:pt x="13533" y="60245"/>
                  </a:lnTo>
                  <a:lnTo>
                    <a:pt x="15506" y="56980"/>
                  </a:lnTo>
                  <a:lnTo>
                    <a:pt x="17235" y="53644"/>
                  </a:lnTo>
                  <a:lnTo>
                    <a:pt x="18719" y="50239"/>
                  </a:lnTo>
                  <a:lnTo>
                    <a:pt x="19959" y="4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8539208" y="4487787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8537462" y="4524022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8566711" y="4485168"/>
              <a:ext cx="68976" cy="80327"/>
            </a:xfrm>
            <a:custGeom>
              <a:avLst/>
              <a:pathLst>
                <a:path w="68976" h="80327">
                  <a:moveTo>
                    <a:pt x="17899" y="0"/>
                  </a:moveTo>
                  <a:lnTo>
                    <a:pt x="18846" y="1139"/>
                  </a:lnTo>
                  <a:lnTo>
                    <a:pt x="19767" y="2287"/>
                  </a:lnTo>
                  <a:lnTo>
                    <a:pt x="20662" y="3444"/>
                  </a:lnTo>
                  <a:lnTo>
                    <a:pt x="21531" y="4610"/>
                  </a:lnTo>
                  <a:lnTo>
                    <a:pt x="22373" y="5784"/>
                  </a:lnTo>
                  <a:lnTo>
                    <a:pt x="23190" y="6967"/>
                  </a:lnTo>
                  <a:lnTo>
                    <a:pt x="23980" y="8159"/>
                  </a:lnTo>
                  <a:lnTo>
                    <a:pt x="24744" y="9359"/>
                  </a:lnTo>
                  <a:lnTo>
                    <a:pt x="25482" y="10569"/>
                  </a:lnTo>
                  <a:lnTo>
                    <a:pt x="26193" y="11787"/>
                  </a:lnTo>
                  <a:lnTo>
                    <a:pt x="41036" y="11787"/>
                  </a:lnTo>
                  <a:lnTo>
                    <a:pt x="41809" y="10647"/>
                  </a:lnTo>
                  <a:lnTo>
                    <a:pt x="42556" y="9499"/>
                  </a:lnTo>
                  <a:lnTo>
                    <a:pt x="43276" y="8342"/>
                  </a:lnTo>
                  <a:lnTo>
                    <a:pt x="43970" y="7177"/>
                  </a:lnTo>
                  <a:lnTo>
                    <a:pt x="44638" y="6002"/>
                  </a:lnTo>
                  <a:lnTo>
                    <a:pt x="45280" y="4819"/>
                  </a:lnTo>
                  <a:lnTo>
                    <a:pt x="45895" y="3627"/>
                  </a:lnTo>
                  <a:lnTo>
                    <a:pt x="46485" y="2427"/>
                  </a:lnTo>
                  <a:lnTo>
                    <a:pt x="47048" y="1218"/>
                  </a:lnTo>
                  <a:lnTo>
                    <a:pt x="47585" y="0"/>
                  </a:lnTo>
                  <a:lnTo>
                    <a:pt x="57189" y="2619"/>
                  </a:lnTo>
                  <a:lnTo>
                    <a:pt x="56657" y="3654"/>
                  </a:lnTo>
                  <a:lnTo>
                    <a:pt x="56107" y="4662"/>
                  </a:lnTo>
                  <a:lnTo>
                    <a:pt x="55539" y="5644"/>
                  </a:lnTo>
                  <a:lnTo>
                    <a:pt x="54954" y="6600"/>
                  </a:lnTo>
                  <a:lnTo>
                    <a:pt x="54352" y="7530"/>
                  </a:lnTo>
                  <a:lnTo>
                    <a:pt x="53732" y="8434"/>
                  </a:lnTo>
                  <a:lnTo>
                    <a:pt x="53094" y="9311"/>
                  </a:lnTo>
                  <a:lnTo>
                    <a:pt x="52439" y="10163"/>
                  </a:lnTo>
                  <a:lnTo>
                    <a:pt x="51767" y="10988"/>
                  </a:lnTo>
                  <a:lnTo>
                    <a:pt x="51077" y="11787"/>
                  </a:lnTo>
                  <a:lnTo>
                    <a:pt x="68976" y="11787"/>
                  </a:lnTo>
                  <a:lnTo>
                    <a:pt x="68976" y="19645"/>
                  </a:lnTo>
                  <a:lnTo>
                    <a:pt x="37544" y="19645"/>
                  </a:lnTo>
                  <a:lnTo>
                    <a:pt x="35361" y="26630"/>
                  </a:lnTo>
                  <a:lnTo>
                    <a:pt x="62864" y="26630"/>
                  </a:lnTo>
                  <a:lnTo>
                    <a:pt x="62864" y="80327"/>
                  </a:lnTo>
                  <a:lnTo>
                    <a:pt x="6548" y="80327"/>
                  </a:lnTo>
                  <a:lnTo>
                    <a:pt x="6548" y="26630"/>
                  </a:lnTo>
                  <a:lnTo>
                    <a:pt x="26193" y="26630"/>
                  </a:lnTo>
                  <a:lnTo>
                    <a:pt x="28376" y="19645"/>
                  </a:lnTo>
                  <a:lnTo>
                    <a:pt x="0" y="19645"/>
                  </a:lnTo>
                  <a:lnTo>
                    <a:pt x="0" y="11787"/>
                  </a:lnTo>
                  <a:lnTo>
                    <a:pt x="16589" y="11787"/>
                  </a:lnTo>
                  <a:lnTo>
                    <a:pt x="16061" y="11005"/>
                  </a:lnTo>
                  <a:lnTo>
                    <a:pt x="15524" y="10233"/>
                  </a:lnTo>
                  <a:lnTo>
                    <a:pt x="14978" y="9469"/>
                  </a:lnTo>
                  <a:lnTo>
                    <a:pt x="14424" y="8713"/>
                  </a:lnTo>
                  <a:lnTo>
                    <a:pt x="13860" y="7967"/>
                  </a:lnTo>
                  <a:lnTo>
                    <a:pt x="13288" y="7229"/>
                  </a:lnTo>
                  <a:lnTo>
                    <a:pt x="12708" y="6500"/>
                  </a:lnTo>
                  <a:lnTo>
                    <a:pt x="12118" y="5780"/>
                  </a:lnTo>
                  <a:lnTo>
                    <a:pt x="11520" y="5068"/>
                  </a:lnTo>
                  <a:lnTo>
                    <a:pt x="10914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8581118" y="4519219"/>
              <a:ext cx="40163" cy="8294"/>
            </a:xfrm>
            <a:custGeom>
              <a:avLst/>
              <a:pathLst>
                <a:path w="40163" h="8294">
                  <a:moveTo>
                    <a:pt x="0" y="8294"/>
                  </a:moveTo>
                  <a:lnTo>
                    <a:pt x="40163" y="8294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8581118" y="4534499"/>
              <a:ext cx="40163" cy="8294"/>
            </a:xfrm>
            <a:custGeom>
              <a:avLst/>
              <a:pathLst>
                <a:path w="40163" h="8294">
                  <a:moveTo>
                    <a:pt x="0" y="8294"/>
                  </a:moveTo>
                  <a:lnTo>
                    <a:pt x="40163" y="8294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8581118" y="4549779"/>
              <a:ext cx="40163" cy="8294"/>
            </a:xfrm>
            <a:custGeom>
              <a:avLst/>
              <a:pathLst>
                <a:path w="40163" h="8294">
                  <a:moveTo>
                    <a:pt x="0" y="8294"/>
                  </a:moveTo>
                  <a:lnTo>
                    <a:pt x="40163" y="8294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8651404" y="4488224"/>
              <a:ext cx="44092" cy="96916"/>
            </a:xfrm>
            <a:custGeom>
              <a:avLst/>
              <a:pathLst>
                <a:path w="44092" h="96916">
                  <a:moveTo>
                    <a:pt x="0" y="0"/>
                  </a:moveTo>
                  <a:lnTo>
                    <a:pt x="39290" y="0"/>
                  </a:lnTo>
                  <a:lnTo>
                    <a:pt x="35798" y="45839"/>
                  </a:lnTo>
                  <a:lnTo>
                    <a:pt x="44092" y="45839"/>
                  </a:lnTo>
                  <a:lnTo>
                    <a:pt x="43806" y="52636"/>
                  </a:lnTo>
                  <a:lnTo>
                    <a:pt x="43472" y="58883"/>
                  </a:lnTo>
                  <a:lnTo>
                    <a:pt x="43090" y="64580"/>
                  </a:lnTo>
                  <a:lnTo>
                    <a:pt x="42660" y="69727"/>
                  </a:lnTo>
                  <a:lnTo>
                    <a:pt x="42182" y="74324"/>
                  </a:lnTo>
                  <a:lnTo>
                    <a:pt x="41656" y="78371"/>
                  </a:lnTo>
                  <a:lnTo>
                    <a:pt x="41082" y="81868"/>
                  </a:lnTo>
                  <a:lnTo>
                    <a:pt x="40460" y="84815"/>
                  </a:lnTo>
                  <a:lnTo>
                    <a:pt x="39790" y="87212"/>
                  </a:lnTo>
                  <a:lnTo>
                    <a:pt x="39072" y="89058"/>
                  </a:lnTo>
                  <a:lnTo>
                    <a:pt x="38271" y="90551"/>
                  </a:lnTo>
                  <a:lnTo>
                    <a:pt x="37352" y="91887"/>
                  </a:lnTo>
                  <a:lnTo>
                    <a:pt x="36315" y="93066"/>
                  </a:lnTo>
                  <a:lnTo>
                    <a:pt x="35160" y="94087"/>
                  </a:lnTo>
                  <a:lnTo>
                    <a:pt x="33888" y="94952"/>
                  </a:lnTo>
                  <a:lnTo>
                    <a:pt x="32497" y="95659"/>
                  </a:lnTo>
                  <a:lnTo>
                    <a:pt x="30989" y="96209"/>
                  </a:lnTo>
                  <a:lnTo>
                    <a:pt x="29363" y="96602"/>
                  </a:lnTo>
                  <a:lnTo>
                    <a:pt x="27619" y="96838"/>
                  </a:lnTo>
                  <a:lnTo>
                    <a:pt x="25757" y="96916"/>
                  </a:lnTo>
                  <a:lnTo>
                    <a:pt x="17899" y="96916"/>
                  </a:lnTo>
                  <a:lnTo>
                    <a:pt x="16152" y="88622"/>
                  </a:lnTo>
                  <a:lnTo>
                    <a:pt x="18409" y="88609"/>
                  </a:lnTo>
                  <a:lnTo>
                    <a:pt x="20466" y="88569"/>
                  </a:lnTo>
                  <a:lnTo>
                    <a:pt x="22321" y="88504"/>
                  </a:lnTo>
                  <a:lnTo>
                    <a:pt x="23976" y="88412"/>
                  </a:lnTo>
                  <a:lnTo>
                    <a:pt x="25429" y="88294"/>
                  </a:lnTo>
                  <a:lnTo>
                    <a:pt x="26682" y="88150"/>
                  </a:lnTo>
                  <a:lnTo>
                    <a:pt x="27734" y="87980"/>
                  </a:lnTo>
                  <a:lnTo>
                    <a:pt x="28586" y="87783"/>
                  </a:lnTo>
                  <a:lnTo>
                    <a:pt x="29236" y="87561"/>
                  </a:lnTo>
                  <a:lnTo>
                    <a:pt x="29686" y="87312"/>
                  </a:lnTo>
                  <a:lnTo>
                    <a:pt x="30026" y="87011"/>
                  </a:lnTo>
                  <a:lnTo>
                    <a:pt x="30349" y="86631"/>
                  </a:lnTo>
                  <a:lnTo>
                    <a:pt x="30655" y="86173"/>
                  </a:lnTo>
                  <a:lnTo>
                    <a:pt x="30943" y="85636"/>
                  </a:lnTo>
                  <a:lnTo>
                    <a:pt x="31214" y="85020"/>
                  </a:lnTo>
                  <a:lnTo>
                    <a:pt x="31467" y="84326"/>
                  </a:lnTo>
                  <a:lnTo>
                    <a:pt x="31703" y="83553"/>
                  </a:lnTo>
                  <a:lnTo>
                    <a:pt x="31921" y="82702"/>
                  </a:lnTo>
                  <a:lnTo>
                    <a:pt x="32122" y="81772"/>
                  </a:lnTo>
                  <a:lnTo>
                    <a:pt x="32305" y="80764"/>
                  </a:lnTo>
                  <a:lnTo>
                    <a:pt x="32641" y="78847"/>
                  </a:lnTo>
                  <a:lnTo>
                    <a:pt x="32951" y="76765"/>
                  </a:lnTo>
                  <a:lnTo>
                    <a:pt x="33235" y="74516"/>
                  </a:lnTo>
                  <a:lnTo>
                    <a:pt x="33493" y="72102"/>
                  </a:lnTo>
                  <a:lnTo>
                    <a:pt x="33724" y="69522"/>
                  </a:lnTo>
                  <a:lnTo>
                    <a:pt x="33929" y="66776"/>
                  </a:lnTo>
                  <a:lnTo>
                    <a:pt x="34108" y="63864"/>
                  </a:lnTo>
                  <a:lnTo>
                    <a:pt x="34261" y="60786"/>
                  </a:lnTo>
                  <a:lnTo>
                    <a:pt x="34388" y="57543"/>
                  </a:lnTo>
                  <a:lnTo>
                    <a:pt x="34488" y="54133"/>
                  </a:lnTo>
                  <a:lnTo>
                    <a:pt x="2182" y="54133"/>
                  </a:lnTo>
                  <a:lnTo>
                    <a:pt x="6548" y="14843"/>
                  </a:lnTo>
                  <a:lnTo>
                    <a:pt x="15279" y="16152"/>
                  </a:lnTo>
                  <a:lnTo>
                    <a:pt x="11787" y="45839"/>
                  </a:lnTo>
                  <a:lnTo>
                    <a:pt x="27066" y="45839"/>
                  </a:lnTo>
                  <a:lnTo>
                    <a:pt x="3055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8649658" y="4550652"/>
              <a:ext cx="27503" cy="19208"/>
            </a:xfrm>
            <a:custGeom>
              <a:avLst/>
              <a:pathLst>
                <a:path w="27503" h="19208">
                  <a:moveTo>
                    <a:pt x="26193" y="0"/>
                  </a:moveTo>
                  <a:lnTo>
                    <a:pt x="27503" y="7858"/>
                  </a:lnTo>
                  <a:lnTo>
                    <a:pt x="25294" y="9150"/>
                  </a:lnTo>
                  <a:lnTo>
                    <a:pt x="23033" y="10407"/>
                  </a:lnTo>
                  <a:lnTo>
                    <a:pt x="20719" y="11630"/>
                  </a:lnTo>
                  <a:lnTo>
                    <a:pt x="18353" y="12817"/>
                  </a:lnTo>
                  <a:lnTo>
                    <a:pt x="15934" y="13970"/>
                  </a:lnTo>
                  <a:lnTo>
                    <a:pt x="13463" y="15087"/>
                  </a:lnTo>
                  <a:lnTo>
                    <a:pt x="10940" y="16170"/>
                  </a:lnTo>
                  <a:lnTo>
                    <a:pt x="8364" y="17218"/>
                  </a:lnTo>
                  <a:lnTo>
                    <a:pt x="5736" y="18230"/>
                  </a:lnTo>
                  <a:lnTo>
                    <a:pt x="3055" y="19208"/>
                  </a:lnTo>
                  <a:lnTo>
                    <a:pt x="0" y="10477"/>
                  </a:lnTo>
                  <a:lnTo>
                    <a:pt x="2855" y="9586"/>
                  </a:lnTo>
                  <a:lnTo>
                    <a:pt x="5657" y="8661"/>
                  </a:lnTo>
                  <a:lnTo>
                    <a:pt x="8408" y="7700"/>
                  </a:lnTo>
                  <a:lnTo>
                    <a:pt x="11106" y="6705"/>
                  </a:lnTo>
                  <a:lnTo>
                    <a:pt x="13751" y="5675"/>
                  </a:lnTo>
                  <a:lnTo>
                    <a:pt x="16344" y="4610"/>
                  </a:lnTo>
                  <a:lnTo>
                    <a:pt x="18885" y="3509"/>
                  </a:lnTo>
                  <a:lnTo>
                    <a:pt x="21374" y="2374"/>
                  </a:lnTo>
                  <a:lnTo>
                    <a:pt x="23810" y="1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8712960" y="4485168"/>
              <a:ext cx="16152" cy="17899"/>
            </a:xfrm>
            <a:custGeom>
              <a:avLst/>
              <a:pathLst>
                <a:path w="16152" h="17899">
                  <a:moveTo>
                    <a:pt x="7421" y="0"/>
                  </a:moveTo>
                  <a:lnTo>
                    <a:pt x="8451" y="1235"/>
                  </a:lnTo>
                  <a:lnTo>
                    <a:pt x="9447" y="2497"/>
                  </a:lnTo>
                  <a:lnTo>
                    <a:pt x="10407" y="3784"/>
                  </a:lnTo>
                  <a:lnTo>
                    <a:pt x="11333" y="5099"/>
                  </a:lnTo>
                  <a:lnTo>
                    <a:pt x="12223" y="6439"/>
                  </a:lnTo>
                  <a:lnTo>
                    <a:pt x="13079" y="7805"/>
                  </a:lnTo>
                  <a:lnTo>
                    <a:pt x="13900" y="9198"/>
                  </a:lnTo>
                  <a:lnTo>
                    <a:pt x="14685" y="10617"/>
                  </a:lnTo>
                  <a:lnTo>
                    <a:pt x="15436" y="12062"/>
                  </a:lnTo>
                  <a:lnTo>
                    <a:pt x="16152" y="13533"/>
                  </a:lnTo>
                  <a:lnTo>
                    <a:pt x="8731" y="17899"/>
                  </a:lnTo>
                  <a:lnTo>
                    <a:pt x="8093" y="16506"/>
                  </a:lnTo>
                  <a:lnTo>
                    <a:pt x="7404" y="15122"/>
                  </a:lnTo>
                  <a:lnTo>
                    <a:pt x="6661" y="13747"/>
                  </a:lnTo>
                  <a:lnTo>
                    <a:pt x="5867" y="12380"/>
                  </a:lnTo>
                  <a:lnTo>
                    <a:pt x="5020" y="11023"/>
                  </a:lnTo>
                  <a:lnTo>
                    <a:pt x="4121" y="9674"/>
                  </a:lnTo>
                  <a:lnTo>
                    <a:pt x="3169" y="8333"/>
                  </a:lnTo>
                  <a:lnTo>
                    <a:pt x="2165" y="7002"/>
                  </a:lnTo>
                  <a:lnTo>
                    <a:pt x="1108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8697244" y="4506123"/>
              <a:ext cx="53260" cy="75088"/>
            </a:xfrm>
            <a:custGeom>
              <a:avLst/>
              <a:pathLst>
                <a:path w="53260" h="75088">
                  <a:moveTo>
                    <a:pt x="436" y="0"/>
                  </a:moveTo>
                  <a:lnTo>
                    <a:pt x="51950" y="0"/>
                  </a:lnTo>
                  <a:lnTo>
                    <a:pt x="51950" y="8294"/>
                  </a:lnTo>
                  <a:lnTo>
                    <a:pt x="30995" y="8294"/>
                  </a:lnTo>
                  <a:lnTo>
                    <a:pt x="30995" y="33615"/>
                  </a:lnTo>
                  <a:lnTo>
                    <a:pt x="48895" y="33615"/>
                  </a:lnTo>
                  <a:lnTo>
                    <a:pt x="48895" y="41473"/>
                  </a:lnTo>
                  <a:lnTo>
                    <a:pt x="30995" y="41473"/>
                  </a:lnTo>
                  <a:lnTo>
                    <a:pt x="30995" y="66794"/>
                  </a:lnTo>
                  <a:lnTo>
                    <a:pt x="53260" y="66794"/>
                  </a:lnTo>
                  <a:lnTo>
                    <a:pt x="53260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22264" y="66794"/>
                  </a:lnTo>
                  <a:lnTo>
                    <a:pt x="22264" y="41473"/>
                  </a:lnTo>
                  <a:lnTo>
                    <a:pt x="3929" y="41473"/>
                  </a:lnTo>
                  <a:lnTo>
                    <a:pt x="3929" y="33615"/>
                  </a:lnTo>
                  <a:lnTo>
                    <a:pt x="22264" y="33615"/>
                  </a:lnTo>
                  <a:lnTo>
                    <a:pt x="22264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8770149" y="4535809"/>
              <a:ext cx="82510" cy="49768"/>
            </a:xfrm>
            <a:custGeom>
              <a:avLst/>
              <a:pathLst>
                <a:path w="82510" h="49768">
                  <a:moveTo>
                    <a:pt x="82510" y="0"/>
                  </a:moveTo>
                  <a:lnTo>
                    <a:pt x="82510" y="49768"/>
                  </a:lnTo>
                  <a:lnTo>
                    <a:pt x="73779" y="49768"/>
                  </a:lnTo>
                  <a:lnTo>
                    <a:pt x="73779" y="43656"/>
                  </a:lnTo>
                  <a:lnTo>
                    <a:pt x="8731" y="43656"/>
                  </a:lnTo>
                  <a:lnTo>
                    <a:pt x="8731" y="49768"/>
                  </a:lnTo>
                  <a:lnTo>
                    <a:pt x="0" y="49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8778881" y="4544104"/>
              <a:ext cx="27940" cy="9604"/>
            </a:xfrm>
            <a:custGeom>
              <a:avLst/>
              <a:pathLst>
                <a:path w="27940" h="9604">
                  <a:moveTo>
                    <a:pt x="0" y="9604"/>
                  </a:moveTo>
                  <a:lnTo>
                    <a:pt x="27940" y="9604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8815989" y="4544104"/>
              <a:ext cx="27940" cy="9604"/>
            </a:xfrm>
            <a:custGeom>
              <a:avLst/>
              <a:pathLst>
                <a:path w="27940" h="9604">
                  <a:moveTo>
                    <a:pt x="0" y="0"/>
                  </a:moveTo>
                  <a:lnTo>
                    <a:pt x="0" y="9604"/>
                  </a:lnTo>
                  <a:lnTo>
                    <a:pt x="27940" y="9604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8778881" y="4561566"/>
              <a:ext cx="27940" cy="9604"/>
            </a:xfrm>
            <a:custGeom>
              <a:avLst/>
              <a:pathLst>
                <a:path w="27940" h="9604">
                  <a:moveTo>
                    <a:pt x="0" y="9604"/>
                  </a:moveTo>
                  <a:lnTo>
                    <a:pt x="27940" y="9604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8815989" y="4561566"/>
              <a:ext cx="27940" cy="9604"/>
            </a:xfrm>
            <a:custGeom>
              <a:avLst/>
              <a:pathLst>
                <a:path w="27940" h="9604">
                  <a:moveTo>
                    <a:pt x="0" y="9604"/>
                  </a:moveTo>
                  <a:lnTo>
                    <a:pt x="27940" y="9604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8768403" y="4485168"/>
              <a:ext cx="39290" cy="46712"/>
            </a:xfrm>
            <a:custGeom>
              <a:avLst/>
              <a:pathLst>
                <a:path w="39290" h="46712">
                  <a:moveTo>
                    <a:pt x="33178" y="0"/>
                  </a:moveTo>
                  <a:lnTo>
                    <a:pt x="39290" y="6985"/>
                  </a:lnTo>
                  <a:lnTo>
                    <a:pt x="36544" y="8089"/>
                  </a:lnTo>
                  <a:lnTo>
                    <a:pt x="33720" y="9132"/>
                  </a:lnTo>
                  <a:lnTo>
                    <a:pt x="30816" y="10115"/>
                  </a:lnTo>
                  <a:lnTo>
                    <a:pt x="27835" y="11036"/>
                  </a:lnTo>
                  <a:lnTo>
                    <a:pt x="24774" y="11896"/>
                  </a:lnTo>
                  <a:lnTo>
                    <a:pt x="21636" y="12695"/>
                  </a:lnTo>
                  <a:lnTo>
                    <a:pt x="18418" y="13433"/>
                  </a:lnTo>
                  <a:lnTo>
                    <a:pt x="15122" y="14109"/>
                  </a:lnTo>
                  <a:lnTo>
                    <a:pt x="11747" y="14725"/>
                  </a:lnTo>
                  <a:lnTo>
                    <a:pt x="8294" y="15279"/>
                  </a:lnTo>
                  <a:lnTo>
                    <a:pt x="8294" y="35798"/>
                  </a:lnTo>
                  <a:lnTo>
                    <a:pt x="24010" y="29249"/>
                  </a:lnTo>
                  <a:lnTo>
                    <a:pt x="19645" y="21828"/>
                  </a:lnTo>
                  <a:lnTo>
                    <a:pt x="26630" y="17899"/>
                  </a:lnTo>
                  <a:lnTo>
                    <a:pt x="28005" y="20012"/>
                  </a:lnTo>
                  <a:lnTo>
                    <a:pt x="29337" y="22159"/>
                  </a:lnTo>
                  <a:lnTo>
                    <a:pt x="30624" y="24342"/>
                  </a:lnTo>
                  <a:lnTo>
                    <a:pt x="31869" y="26560"/>
                  </a:lnTo>
                  <a:lnTo>
                    <a:pt x="33069" y="28813"/>
                  </a:lnTo>
                  <a:lnTo>
                    <a:pt x="34226" y="31100"/>
                  </a:lnTo>
                  <a:lnTo>
                    <a:pt x="35339" y="33423"/>
                  </a:lnTo>
                  <a:lnTo>
                    <a:pt x="36409" y="35780"/>
                  </a:lnTo>
                  <a:lnTo>
                    <a:pt x="37435" y="38173"/>
                  </a:lnTo>
                  <a:lnTo>
                    <a:pt x="38417" y="40600"/>
                  </a:lnTo>
                  <a:lnTo>
                    <a:pt x="30559" y="44092"/>
                  </a:lnTo>
                  <a:lnTo>
                    <a:pt x="30293" y="43311"/>
                  </a:lnTo>
                  <a:lnTo>
                    <a:pt x="30018" y="42538"/>
                  </a:lnTo>
                  <a:lnTo>
                    <a:pt x="29734" y="41774"/>
                  </a:lnTo>
                  <a:lnTo>
                    <a:pt x="29441" y="41019"/>
                  </a:lnTo>
                  <a:lnTo>
                    <a:pt x="29140" y="40272"/>
                  </a:lnTo>
                  <a:lnTo>
                    <a:pt x="28830" y="39535"/>
                  </a:lnTo>
                  <a:lnTo>
                    <a:pt x="28511" y="38806"/>
                  </a:lnTo>
                  <a:lnTo>
                    <a:pt x="28184" y="38085"/>
                  </a:lnTo>
                  <a:lnTo>
                    <a:pt x="27848" y="37374"/>
                  </a:lnTo>
                  <a:lnTo>
                    <a:pt x="27503" y="36671"/>
                  </a:lnTo>
                  <a:lnTo>
                    <a:pt x="25067" y="37871"/>
                  </a:lnTo>
                  <a:lnTo>
                    <a:pt x="22648" y="39028"/>
                  </a:lnTo>
                  <a:lnTo>
                    <a:pt x="20247" y="40141"/>
                  </a:lnTo>
                  <a:lnTo>
                    <a:pt x="17864" y="41211"/>
                  </a:lnTo>
                  <a:lnTo>
                    <a:pt x="15497" y="42237"/>
                  </a:lnTo>
                  <a:lnTo>
                    <a:pt x="13149" y="43219"/>
                  </a:lnTo>
                  <a:lnTo>
                    <a:pt x="10818" y="44158"/>
                  </a:lnTo>
                  <a:lnTo>
                    <a:pt x="8504" y="45053"/>
                  </a:lnTo>
                  <a:lnTo>
                    <a:pt x="6207" y="45904"/>
                  </a:lnTo>
                  <a:lnTo>
                    <a:pt x="3929" y="46712"/>
                  </a:lnTo>
                  <a:lnTo>
                    <a:pt x="0" y="41910"/>
                  </a:lnTo>
                  <a:lnTo>
                    <a:pt x="0" y="8731"/>
                  </a:lnTo>
                  <a:lnTo>
                    <a:pt x="3789" y="8093"/>
                  </a:lnTo>
                  <a:lnTo>
                    <a:pt x="7473" y="7404"/>
                  </a:lnTo>
                  <a:lnTo>
                    <a:pt x="11053" y="6661"/>
                  </a:lnTo>
                  <a:lnTo>
                    <a:pt x="14528" y="5867"/>
                  </a:lnTo>
                  <a:lnTo>
                    <a:pt x="17899" y="5020"/>
                  </a:lnTo>
                  <a:lnTo>
                    <a:pt x="21164" y="4121"/>
                  </a:lnTo>
                  <a:lnTo>
                    <a:pt x="24325" y="3169"/>
                  </a:lnTo>
                  <a:lnTo>
                    <a:pt x="27381" y="2165"/>
                  </a:lnTo>
                  <a:lnTo>
                    <a:pt x="30332" y="11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8808567" y="4490843"/>
              <a:ext cx="47148" cy="41473"/>
            </a:xfrm>
            <a:custGeom>
              <a:avLst/>
              <a:pathLst>
                <a:path w="47148" h="41473">
                  <a:moveTo>
                    <a:pt x="2182" y="0"/>
                  </a:moveTo>
                  <a:lnTo>
                    <a:pt x="47148" y="0"/>
                  </a:lnTo>
                  <a:lnTo>
                    <a:pt x="47030" y="5129"/>
                  </a:lnTo>
                  <a:lnTo>
                    <a:pt x="46851" y="9866"/>
                  </a:lnTo>
                  <a:lnTo>
                    <a:pt x="46611" y="14210"/>
                  </a:lnTo>
                  <a:lnTo>
                    <a:pt x="46310" y="18161"/>
                  </a:lnTo>
                  <a:lnTo>
                    <a:pt x="45948" y="21718"/>
                  </a:lnTo>
                  <a:lnTo>
                    <a:pt x="45524" y="24884"/>
                  </a:lnTo>
                  <a:lnTo>
                    <a:pt x="45040" y="27656"/>
                  </a:lnTo>
                  <a:lnTo>
                    <a:pt x="44494" y="30035"/>
                  </a:lnTo>
                  <a:lnTo>
                    <a:pt x="43887" y="32021"/>
                  </a:lnTo>
                  <a:lnTo>
                    <a:pt x="43219" y="33615"/>
                  </a:lnTo>
                  <a:lnTo>
                    <a:pt x="42473" y="34942"/>
                  </a:lnTo>
                  <a:lnTo>
                    <a:pt x="41630" y="36129"/>
                  </a:lnTo>
                  <a:lnTo>
                    <a:pt x="40691" y="37177"/>
                  </a:lnTo>
                  <a:lnTo>
                    <a:pt x="39657" y="38085"/>
                  </a:lnTo>
                  <a:lnTo>
                    <a:pt x="38526" y="38854"/>
                  </a:lnTo>
                  <a:lnTo>
                    <a:pt x="37299" y="39482"/>
                  </a:lnTo>
                  <a:lnTo>
                    <a:pt x="35977" y="39971"/>
                  </a:lnTo>
                  <a:lnTo>
                    <a:pt x="34558" y="40320"/>
                  </a:lnTo>
                  <a:lnTo>
                    <a:pt x="33043" y="40530"/>
                  </a:lnTo>
                  <a:lnTo>
                    <a:pt x="31432" y="40600"/>
                  </a:lnTo>
                  <a:lnTo>
                    <a:pt x="30974" y="40591"/>
                  </a:lnTo>
                  <a:lnTo>
                    <a:pt x="30472" y="40565"/>
                  </a:lnTo>
                  <a:lnTo>
                    <a:pt x="29926" y="40521"/>
                  </a:lnTo>
                  <a:lnTo>
                    <a:pt x="29337" y="40460"/>
                  </a:lnTo>
                  <a:lnTo>
                    <a:pt x="28703" y="40382"/>
                  </a:lnTo>
                  <a:lnTo>
                    <a:pt x="28027" y="40285"/>
                  </a:lnTo>
                  <a:lnTo>
                    <a:pt x="27306" y="40172"/>
                  </a:lnTo>
                  <a:lnTo>
                    <a:pt x="26543" y="40041"/>
                  </a:lnTo>
                  <a:lnTo>
                    <a:pt x="25735" y="39893"/>
                  </a:lnTo>
                  <a:lnTo>
                    <a:pt x="24884" y="39727"/>
                  </a:lnTo>
                  <a:lnTo>
                    <a:pt x="23137" y="30995"/>
                  </a:lnTo>
                  <a:lnTo>
                    <a:pt x="24159" y="31161"/>
                  </a:lnTo>
                  <a:lnTo>
                    <a:pt x="25128" y="31310"/>
                  </a:lnTo>
                  <a:lnTo>
                    <a:pt x="26045" y="31441"/>
                  </a:lnTo>
                  <a:lnTo>
                    <a:pt x="26909" y="31554"/>
                  </a:lnTo>
                  <a:lnTo>
                    <a:pt x="27721" y="31650"/>
                  </a:lnTo>
                  <a:lnTo>
                    <a:pt x="28481" y="31729"/>
                  </a:lnTo>
                  <a:lnTo>
                    <a:pt x="29188" y="31790"/>
                  </a:lnTo>
                  <a:lnTo>
                    <a:pt x="29843" y="31834"/>
                  </a:lnTo>
                  <a:lnTo>
                    <a:pt x="30445" y="31860"/>
                  </a:lnTo>
                  <a:lnTo>
                    <a:pt x="30995" y="31869"/>
                  </a:lnTo>
                  <a:lnTo>
                    <a:pt x="31674" y="31827"/>
                  </a:lnTo>
                  <a:lnTo>
                    <a:pt x="32314" y="31703"/>
                  </a:lnTo>
                  <a:lnTo>
                    <a:pt x="32914" y="31495"/>
                  </a:lnTo>
                  <a:lnTo>
                    <a:pt x="33475" y="31205"/>
                  </a:lnTo>
                  <a:lnTo>
                    <a:pt x="33997" y="30832"/>
                  </a:lnTo>
                  <a:lnTo>
                    <a:pt x="34479" y="30376"/>
                  </a:lnTo>
                  <a:lnTo>
                    <a:pt x="34922" y="29836"/>
                  </a:lnTo>
                  <a:lnTo>
                    <a:pt x="35326" y="29214"/>
                  </a:lnTo>
                  <a:lnTo>
                    <a:pt x="35691" y="28509"/>
                  </a:lnTo>
                  <a:lnTo>
                    <a:pt x="36016" y="27721"/>
                  </a:lnTo>
                  <a:lnTo>
                    <a:pt x="36311" y="26776"/>
                  </a:lnTo>
                  <a:lnTo>
                    <a:pt x="36583" y="25600"/>
                  </a:lnTo>
                  <a:lnTo>
                    <a:pt x="36834" y="24192"/>
                  </a:lnTo>
                  <a:lnTo>
                    <a:pt x="37064" y="22552"/>
                  </a:lnTo>
                  <a:lnTo>
                    <a:pt x="37271" y="20682"/>
                  </a:lnTo>
                  <a:lnTo>
                    <a:pt x="37457" y="18580"/>
                  </a:lnTo>
                  <a:lnTo>
                    <a:pt x="37620" y="16246"/>
                  </a:lnTo>
                  <a:lnTo>
                    <a:pt x="37762" y="13681"/>
                  </a:lnTo>
                  <a:lnTo>
                    <a:pt x="37882" y="10885"/>
                  </a:lnTo>
                  <a:lnTo>
                    <a:pt x="37980" y="7858"/>
                  </a:lnTo>
                  <a:lnTo>
                    <a:pt x="22701" y="7858"/>
                  </a:lnTo>
                  <a:lnTo>
                    <a:pt x="22456" y="12044"/>
                  </a:lnTo>
                  <a:lnTo>
                    <a:pt x="21897" y="16048"/>
                  </a:lnTo>
                  <a:lnTo>
                    <a:pt x="21024" y="19867"/>
                  </a:lnTo>
                  <a:lnTo>
                    <a:pt x="19837" y="23504"/>
                  </a:lnTo>
                  <a:lnTo>
                    <a:pt x="18335" y="26957"/>
                  </a:lnTo>
                  <a:lnTo>
                    <a:pt x="16519" y="30227"/>
                  </a:lnTo>
                  <a:lnTo>
                    <a:pt x="14389" y="33314"/>
                  </a:lnTo>
                  <a:lnTo>
                    <a:pt x="11944" y="36217"/>
                  </a:lnTo>
                  <a:lnTo>
                    <a:pt x="9185" y="38937"/>
                  </a:lnTo>
                  <a:lnTo>
                    <a:pt x="6111" y="41473"/>
                  </a:lnTo>
                  <a:lnTo>
                    <a:pt x="0" y="34925"/>
                  </a:lnTo>
                  <a:lnTo>
                    <a:pt x="2658" y="32611"/>
                  </a:lnTo>
                  <a:lnTo>
                    <a:pt x="5046" y="30210"/>
                  </a:lnTo>
                  <a:lnTo>
                    <a:pt x="7163" y="27721"/>
                  </a:lnTo>
                  <a:lnTo>
                    <a:pt x="9010" y="25146"/>
                  </a:lnTo>
                  <a:lnTo>
                    <a:pt x="10586" y="22482"/>
                  </a:lnTo>
                  <a:lnTo>
                    <a:pt x="11891" y="19732"/>
                  </a:lnTo>
                  <a:lnTo>
                    <a:pt x="12926" y="16894"/>
                  </a:lnTo>
                  <a:lnTo>
                    <a:pt x="13690" y="13970"/>
                  </a:lnTo>
                  <a:lnTo>
                    <a:pt x="14183" y="10957"/>
                  </a:lnTo>
                  <a:lnTo>
                    <a:pt x="14406" y="7858"/>
                  </a:lnTo>
                  <a:lnTo>
                    <a:pt x="218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978225" y="4607615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69" y="24010"/>
                  </a:lnTo>
                  <a:lnTo>
                    <a:pt x="13969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69" y="69413"/>
                  </a:lnTo>
                  <a:lnTo>
                    <a:pt x="13969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8014460" y="4605868"/>
              <a:ext cx="65484" cy="98226"/>
            </a:xfrm>
            <a:custGeom>
              <a:avLst/>
              <a:pathLst>
                <a:path w="65484" h="98226">
                  <a:moveTo>
                    <a:pt x="59809" y="18772"/>
                  </a:moveTo>
                  <a:lnTo>
                    <a:pt x="59778" y="25901"/>
                  </a:lnTo>
                  <a:lnTo>
                    <a:pt x="59686" y="32445"/>
                  </a:lnTo>
                  <a:lnTo>
                    <a:pt x="59534" y="38404"/>
                  </a:lnTo>
                  <a:lnTo>
                    <a:pt x="59320" y="43778"/>
                  </a:lnTo>
                  <a:lnTo>
                    <a:pt x="59045" y="48567"/>
                  </a:lnTo>
                  <a:lnTo>
                    <a:pt x="58708" y="52771"/>
                  </a:lnTo>
                  <a:lnTo>
                    <a:pt x="58311" y="56390"/>
                  </a:lnTo>
                  <a:lnTo>
                    <a:pt x="57853" y="59424"/>
                  </a:lnTo>
                  <a:lnTo>
                    <a:pt x="57333" y="61874"/>
                  </a:lnTo>
                  <a:lnTo>
                    <a:pt x="56753" y="63738"/>
                  </a:lnTo>
                  <a:lnTo>
                    <a:pt x="56111" y="65231"/>
                  </a:lnTo>
                  <a:lnTo>
                    <a:pt x="55408" y="66567"/>
                  </a:lnTo>
                  <a:lnTo>
                    <a:pt x="54644" y="67745"/>
                  </a:lnTo>
                  <a:lnTo>
                    <a:pt x="53819" y="68767"/>
                  </a:lnTo>
                  <a:lnTo>
                    <a:pt x="52933" y="69631"/>
                  </a:lnTo>
                  <a:lnTo>
                    <a:pt x="51985" y="70338"/>
                  </a:lnTo>
                  <a:lnTo>
                    <a:pt x="50977" y="70889"/>
                  </a:lnTo>
                  <a:lnTo>
                    <a:pt x="49907" y="71281"/>
                  </a:lnTo>
                  <a:lnTo>
                    <a:pt x="48777" y="71517"/>
                  </a:lnTo>
                  <a:lnTo>
                    <a:pt x="47585" y="71596"/>
                  </a:lnTo>
                  <a:lnTo>
                    <a:pt x="47126" y="71587"/>
                  </a:lnTo>
                  <a:lnTo>
                    <a:pt x="46624" y="71561"/>
                  </a:lnTo>
                  <a:lnTo>
                    <a:pt x="46079" y="71517"/>
                  </a:lnTo>
                  <a:lnTo>
                    <a:pt x="45489" y="71456"/>
                  </a:lnTo>
                  <a:lnTo>
                    <a:pt x="44856" y="71377"/>
                  </a:lnTo>
                  <a:lnTo>
                    <a:pt x="44180" y="71281"/>
                  </a:lnTo>
                  <a:lnTo>
                    <a:pt x="43459" y="71168"/>
                  </a:lnTo>
                  <a:lnTo>
                    <a:pt x="42695" y="71037"/>
                  </a:lnTo>
                  <a:lnTo>
                    <a:pt x="41888" y="70889"/>
                  </a:lnTo>
                  <a:lnTo>
                    <a:pt x="41036" y="70723"/>
                  </a:lnTo>
                  <a:lnTo>
                    <a:pt x="40163" y="61991"/>
                  </a:lnTo>
                  <a:lnTo>
                    <a:pt x="40849" y="62074"/>
                  </a:lnTo>
                  <a:lnTo>
                    <a:pt x="41508" y="62149"/>
                  </a:lnTo>
                  <a:lnTo>
                    <a:pt x="42141" y="62214"/>
                  </a:lnTo>
                  <a:lnTo>
                    <a:pt x="42748" y="62271"/>
                  </a:lnTo>
                  <a:lnTo>
                    <a:pt x="43328" y="62319"/>
                  </a:lnTo>
                  <a:lnTo>
                    <a:pt x="43883" y="62358"/>
                  </a:lnTo>
                  <a:lnTo>
                    <a:pt x="44411" y="62389"/>
                  </a:lnTo>
                  <a:lnTo>
                    <a:pt x="44913" y="62410"/>
                  </a:lnTo>
                  <a:lnTo>
                    <a:pt x="45389" y="62424"/>
                  </a:lnTo>
                  <a:lnTo>
                    <a:pt x="45839" y="62428"/>
                  </a:lnTo>
                  <a:lnTo>
                    <a:pt x="46264" y="62373"/>
                  </a:lnTo>
                  <a:lnTo>
                    <a:pt x="46668" y="62210"/>
                  </a:lnTo>
                  <a:lnTo>
                    <a:pt x="47050" y="61937"/>
                  </a:lnTo>
                  <a:lnTo>
                    <a:pt x="47410" y="61555"/>
                  </a:lnTo>
                  <a:lnTo>
                    <a:pt x="47749" y="61064"/>
                  </a:lnTo>
                  <a:lnTo>
                    <a:pt x="48065" y="60463"/>
                  </a:lnTo>
                  <a:lnTo>
                    <a:pt x="48360" y="59754"/>
                  </a:lnTo>
                  <a:lnTo>
                    <a:pt x="48633" y="58935"/>
                  </a:lnTo>
                  <a:lnTo>
                    <a:pt x="48884" y="58008"/>
                  </a:lnTo>
                  <a:lnTo>
                    <a:pt x="49113" y="56971"/>
                  </a:lnTo>
                  <a:lnTo>
                    <a:pt x="49325" y="55725"/>
                  </a:lnTo>
                  <a:lnTo>
                    <a:pt x="49523" y="54168"/>
                  </a:lnTo>
                  <a:lnTo>
                    <a:pt x="49709" y="52302"/>
                  </a:lnTo>
                  <a:lnTo>
                    <a:pt x="49881" y="50126"/>
                  </a:lnTo>
                  <a:lnTo>
                    <a:pt x="50040" y="47639"/>
                  </a:lnTo>
                  <a:lnTo>
                    <a:pt x="50187" y="44843"/>
                  </a:lnTo>
                  <a:lnTo>
                    <a:pt x="50320" y="41737"/>
                  </a:lnTo>
                  <a:lnTo>
                    <a:pt x="50440" y="38321"/>
                  </a:lnTo>
                  <a:lnTo>
                    <a:pt x="50547" y="34595"/>
                  </a:lnTo>
                  <a:lnTo>
                    <a:pt x="50641" y="30559"/>
                  </a:lnTo>
                  <a:lnTo>
                    <a:pt x="36671" y="35798"/>
                  </a:lnTo>
                  <a:lnTo>
                    <a:pt x="36671" y="77271"/>
                  </a:lnTo>
                  <a:lnTo>
                    <a:pt x="27939" y="77271"/>
                  </a:lnTo>
                  <a:lnTo>
                    <a:pt x="27939" y="38854"/>
                  </a:lnTo>
                  <a:lnTo>
                    <a:pt x="17899" y="42346"/>
                  </a:lnTo>
                  <a:lnTo>
                    <a:pt x="17899" y="86439"/>
                  </a:lnTo>
                  <a:lnTo>
                    <a:pt x="17914" y="86860"/>
                  </a:lnTo>
                  <a:lnTo>
                    <a:pt x="17960" y="87251"/>
                  </a:lnTo>
                  <a:lnTo>
                    <a:pt x="18036" y="87611"/>
                  </a:lnTo>
                  <a:lnTo>
                    <a:pt x="18143" y="87941"/>
                  </a:lnTo>
                  <a:lnTo>
                    <a:pt x="18281" y="88240"/>
                  </a:lnTo>
                  <a:lnTo>
                    <a:pt x="18449" y="88508"/>
                  </a:lnTo>
                  <a:lnTo>
                    <a:pt x="18647" y="88746"/>
                  </a:lnTo>
                  <a:lnTo>
                    <a:pt x="18876" y="88953"/>
                  </a:lnTo>
                  <a:lnTo>
                    <a:pt x="19136" y="89130"/>
                  </a:lnTo>
                  <a:lnTo>
                    <a:pt x="19427" y="89277"/>
                  </a:lnTo>
                  <a:lnTo>
                    <a:pt x="19848" y="89401"/>
                  </a:lnTo>
                  <a:lnTo>
                    <a:pt x="20500" y="89512"/>
                  </a:lnTo>
                  <a:lnTo>
                    <a:pt x="21385" y="89611"/>
                  </a:lnTo>
                  <a:lnTo>
                    <a:pt x="22500" y="89696"/>
                  </a:lnTo>
                  <a:lnTo>
                    <a:pt x="23847" y="89768"/>
                  </a:lnTo>
                  <a:lnTo>
                    <a:pt x="25425" y="89827"/>
                  </a:lnTo>
                  <a:lnTo>
                    <a:pt x="27234" y="89872"/>
                  </a:lnTo>
                  <a:lnTo>
                    <a:pt x="29275" y="89905"/>
                  </a:lnTo>
                  <a:lnTo>
                    <a:pt x="31548" y="89925"/>
                  </a:lnTo>
                  <a:lnTo>
                    <a:pt x="34051" y="89931"/>
                  </a:lnTo>
                  <a:lnTo>
                    <a:pt x="37238" y="89910"/>
                  </a:lnTo>
                  <a:lnTo>
                    <a:pt x="40163" y="89844"/>
                  </a:lnTo>
                  <a:lnTo>
                    <a:pt x="42826" y="89735"/>
                  </a:lnTo>
                  <a:lnTo>
                    <a:pt x="45227" y="89582"/>
                  </a:lnTo>
                  <a:lnTo>
                    <a:pt x="47367" y="89386"/>
                  </a:lnTo>
                  <a:lnTo>
                    <a:pt x="49244" y="89146"/>
                  </a:lnTo>
                  <a:lnTo>
                    <a:pt x="50859" y="88862"/>
                  </a:lnTo>
                  <a:lnTo>
                    <a:pt x="52212" y="88534"/>
                  </a:lnTo>
                  <a:lnTo>
                    <a:pt x="53304" y="88163"/>
                  </a:lnTo>
                  <a:lnTo>
                    <a:pt x="54133" y="87749"/>
                  </a:lnTo>
                  <a:lnTo>
                    <a:pt x="54395" y="87373"/>
                  </a:lnTo>
                  <a:lnTo>
                    <a:pt x="54657" y="86771"/>
                  </a:lnTo>
                  <a:lnTo>
                    <a:pt x="54919" y="85941"/>
                  </a:lnTo>
                  <a:lnTo>
                    <a:pt x="55181" y="84885"/>
                  </a:lnTo>
                  <a:lnTo>
                    <a:pt x="55443" y="83601"/>
                  </a:lnTo>
                  <a:lnTo>
                    <a:pt x="55705" y="82091"/>
                  </a:lnTo>
                  <a:lnTo>
                    <a:pt x="55967" y="80353"/>
                  </a:lnTo>
                  <a:lnTo>
                    <a:pt x="56229" y="78389"/>
                  </a:lnTo>
                  <a:lnTo>
                    <a:pt x="56491" y="76197"/>
                  </a:lnTo>
                  <a:lnTo>
                    <a:pt x="56753" y="73779"/>
                  </a:lnTo>
                  <a:lnTo>
                    <a:pt x="65484" y="77708"/>
                  </a:lnTo>
                  <a:lnTo>
                    <a:pt x="65132" y="80141"/>
                  </a:lnTo>
                  <a:lnTo>
                    <a:pt x="64777" y="82379"/>
                  </a:lnTo>
                  <a:lnTo>
                    <a:pt x="64416" y="84420"/>
                  </a:lnTo>
                  <a:lnTo>
                    <a:pt x="64052" y="86264"/>
                  </a:lnTo>
                  <a:lnTo>
                    <a:pt x="63683" y="87912"/>
                  </a:lnTo>
                  <a:lnTo>
                    <a:pt x="63310" y="89364"/>
                  </a:lnTo>
                  <a:lnTo>
                    <a:pt x="62932" y="90619"/>
                  </a:lnTo>
                  <a:lnTo>
                    <a:pt x="62550" y="91678"/>
                  </a:lnTo>
                  <a:lnTo>
                    <a:pt x="62164" y="92540"/>
                  </a:lnTo>
                  <a:lnTo>
                    <a:pt x="61773" y="93206"/>
                  </a:lnTo>
                  <a:lnTo>
                    <a:pt x="61347" y="93756"/>
                  </a:lnTo>
                  <a:lnTo>
                    <a:pt x="60856" y="94271"/>
                  </a:lnTo>
                  <a:lnTo>
                    <a:pt x="60300" y="94751"/>
                  </a:lnTo>
                  <a:lnTo>
                    <a:pt x="59678" y="95196"/>
                  </a:lnTo>
                  <a:lnTo>
                    <a:pt x="58990" y="95607"/>
                  </a:lnTo>
                  <a:lnTo>
                    <a:pt x="58237" y="95982"/>
                  </a:lnTo>
                  <a:lnTo>
                    <a:pt x="57418" y="96323"/>
                  </a:lnTo>
                  <a:lnTo>
                    <a:pt x="56534" y="96628"/>
                  </a:lnTo>
                  <a:lnTo>
                    <a:pt x="55585" y="96899"/>
                  </a:lnTo>
                  <a:lnTo>
                    <a:pt x="54570" y="97135"/>
                  </a:lnTo>
                  <a:lnTo>
                    <a:pt x="53422" y="97342"/>
                  </a:lnTo>
                  <a:lnTo>
                    <a:pt x="52073" y="97528"/>
                  </a:lnTo>
                  <a:lnTo>
                    <a:pt x="50523" y="97691"/>
                  </a:lnTo>
                  <a:lnTo>
                    <a:pt x="48772" y="97833"/>
                  </a:lnTo>
                  <a:lnTo>
                    <a:pt x="46821" y="97953"/>
                  </a:lnTo>
                  <a:lnTo>
                    <a:pt x="44669" y="98051"/>
                  </a:lnTo>
                  <a:lnTo>
                    <a:pt x="42316" y="98128"/>
                  </a:lnTo>
                  <a:lnTo>
                    <a:pt x="39762" y="98182"/>
                  </a:lnTo>
                  <a:lnTo>
                    <a:pt x="37007" y="98215"/>
                  </a:lnTo>
                  <a:lnTo>
                    <a:pt x="34051" y="98226"/>
                  </a:lnTo>
                  <a:lnTo>
                    <a:pt x="30974" y="98222"/>
                  </a:lnTo>
                  <a:lnTo>
                    <a:pt x="28201" y="98209"/>
                  </a:lnTo>
                  <a:lnTo>
                    <a:pt x="25735" y="98187"/>
                  </a:lnTo>
                  <a:lnTo>
                    <a:pt x="23574" y="98156"/>
                  </a:lnTo>
                  <a:lnTo>
                    <a:pt x="21718" y="98117"/>
                  </a:lnTo>
                  <a:lnTo>
                    <a:pt x="20169" y="98069"/>
                  </a:lnTo>
                  <a:lnTo>
                    <a:pt x="18924" y="98012"/>
                  </a:lnTo>
                  <a:lnTo>
                    <a:pt x="17986" y="97947"/>
                  </a:lnTo>
                  <a:lnTo>
                    <a:pt x="17353" y="97872"/>
                  </a:lnTo>
                  <a:lnTo>
                    <a:pt x="17025" y="97790"/>
                  </a:lnTo>
                  <a:lnTo>
                    <a:pt x="16259" y="97685"/>
                  </a:lnTo>
                  <a:lnTo>
                    <a:pt x="15532" y="97545"/>
                  </a:lnTo>
                  <a:lnTo>
                    <a:pt x="14845" y="97370"/>
                  </a:lnTo>
                  <a:lnTo>
                    <a:pt x="14197" y="97161"/>
                  </a:lnTo>
                  <a:lnTo>
                    <a:pt x="13588" y="96916"/>
                  </a:lnTo>
                  <a:lnTo>
                    <a:pt x="13018" y="96637"/>
                  </a:lnTo>
                  <a:lnTo>
                    <a:pt x="12487" y="96323"/>
                  </a:lnTo>
                  <a:lnTo>
                    <a:pt x="11996" y="95973"/>
                  </a:lnTo>
                  <a:lnTo>
                    <a:pt x="11544" y="95589"/>
                  </a:lnTo>
                  <a:lnTo>
                    <a:pt x="11132" y="95170"/>
                  </a:lnTo>
                  <a:lnTo>
                    <a:pt x="10759" y="94712"/>
                  </a:lnTo>
                  <a:lnTo>
                    <a:pt x="10425" y="94210"/>
                  </a:lnTo>
                  <a:lnTo>
                    <a:pt x="10130" y="93664"/>
                  </a:lnTo>
                  <a:lnTo>
                    <a:pt x="9875" y="93075"/>
                  </a:lnTo>
                  <a:lnTo>
                    <a:pt x="9658" y="92442"/>
                  </a:lnTo>
                  <a:lnTo>
                    <a:pt x="9482" y="91765"/>
                  </a:lnTo>
                  <a:lnTo>
                    <a:pt x="9344" y="91045"/>
                  </a:lnTo>
                  <a:lnTo>
                    <a:pt x="9246" y="90281"/>
                  </a:lnTo>
                  <a:lnTo>
                    <a:pt x="9187" y="89473"/>
                  </a:lnTo>
                  <a:lnTo>
                    <a:pt x="9167" y="88622"/>
                  </a:lnTo>
                  <a:lnTo>
                    <a:pt x="9167" y="45839"/>
                  </a:lnTo>
                  <a:lnTo>
                    <a:pt x="3492" y="47585"/>
                  </a:lnTo>
                  <a:lnTo>
                    <a:pt x="0" y="39727"/>
                  </a:lnTo>
                  <a:lnTo>
                    <a:pt x="9167" y="36671"/>
                  </a:lnTo>
                  <a:lnTo>
                    <a:pt x="9167" y="7421"/>
                  </a:lnTo>
                  <a:lnTo>
                    <a:pt x="17899" y="7421"/>
                  </a:lnTo>
                  <a:lnTo>
                    <a:pt x="17899" y="33615"/>
                  </a:lnTo>
                  <a:lnTo>
                    <a:pt x="27939" y="29686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8131895" y="4606305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8146302" y="4649525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8094351" y="4605868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8102209" y="4628570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8102209" y="4662185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8206547" y="4606742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8202182" y="4633808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8201745" y="4661312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8233178" y="4605868"/>
              <a:ext cx="70723" cy="100409"/>
            </a:xfrm>
            <a:custGeom>
              <a:avLst/>
              <a:pathLst>
                <a:path w="70723" h="100409">
                  <a:moveTo>
                    <a:pt x="60245" y="0"/>
                  </a:moveTo>
                  <a:lnTo>
                    <a:pt x="64174" y="7421"/>
                  </a:lnTo>
                  <a:lnTo>
                    <a:pt x="39727" y="13533"/>
                  </a:lnTo>
                  <a:lnTo>
                    <a:pt x="39727" y="31869"/>
                  </a:lnTo>
                  <a:lnTo>
                    <a:pt x="70723" y="31869"/>
                  </a:lnTo>
                  <a:lnTo>
                    <a:pt x="70723" y="40163"/>
                  </a:lnTo>
                  <a:lnTo>
                    <a:pt x="39727" y="40163"/>
                  </a:lnTo>
                  <a:lnTo>
                    <a:pt x="39727" y="56753"/>
                  </a:lnTo>
                  <a:lnTo>
                    <a:pt x="64174" y="56753"/>
                  </a:lnTo>
                  <a:lnTo>
                    <a:pt x="64174" y="100409"/>
                  </a:lnTo>
                  <a:lnTo>
                    <a:pt x="55443" y="100409"/>
                  </a:lnTo>
                  <a:lnTo>
                    <a:pt x="55443" y="94297"/>
                  </a:lnTo>
                  <a:lnTo>
                    <a:pt x="15279" y="94297"/>
                  </a:lnTo>
                  <a:lnTo>
                    <a:pt x="15279" y="100409"/>
                  </a:lnTo>
                  <a:lnTo>
                    <a:pt x="6548" y="100409"/>
                  </a:lnTo>
                  <a:lnTo>
                    <a:pt x="6548" y="56753"/>
                  </a:lnTo>
                  <a:lnTo>
                    <a:pt x="30995" y="56753"/>
                  </a:lnTo>
                  <a:lnTo>
                    <a:pt x="30995" y="40163"/>
                  </a:lnTo>
                  <a:lnTo>
                    <a:pt x="0" y="40163"/>
                  </a:lnTo>
                  <a:lnTo>
                    <a:pt x="0" y="31869"/>
                  </a:lnTo>
                  <a:lnTo>
                    <a:pt x="30995" y="31869"/>
                  </a:lnTo>
                  <a:lnTo>
                    <a:pt x="30995" y="15279"/>
                  </a:lnTo>
                  <a:lnTo>
                    <a:pt x="9604" y="18772"/>
                  </a:lnTo>
                  <a:lnTo>
                    <a:pt x="6111" y="10040"/>
                  </a:lnTo>
                  <a:lnTo>
                    <a:pt x="11918" y="9311"/>
                  </a:lnTo>
                  <a:lnTo>
                    <a:pt x="17637" y="8521"/>
                  </a:lnTo>
                  <a:lnTo>
                    <a:pt x="23268" y="7670"/>
                  </a:lnTo>
                  <a:lnTo>
                    <a:pt x="28813" y="6757"/>
                  </a:lnTo>
                  <a:lnTo>
                    <a:pt x="34270" y="5784"/>
                  </a:lnTo>
                  <a:lnTo>
                    <a:pt x="39639" y="4749"/>
                  </a:lnTo>
                  <a:lnTo>
                    <a:pt x="44922" y="3654"/>
                  </a:lnTo>
                  <a:lnTo>
                    <a:pt x="50117" y="2497"/>
                  </a:lnTo>
                  <a:lnTo>
                    <a:pt x="55225" y="1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8248457" y="4670480"/>
              <a:ext cx="40163" cy="21391"/>
            </a:xfrm>
            <a:custGeom>
              <a:avLst/>
              <a:pathLst>
                <a:path w="40163" h="21391">
                  <a:moveTo>
                    <a:pt x="0" y="21391"/>
                  </a:moveTo>
                  <a:lnTo>
                    <a:pt x="40163" y="21391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8315251" y="4605868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8321800" y="4631626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8330531" y="4639484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8334897" y="4642976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8373314" y="4670916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8434869" y="4605868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8426138" y="4638174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8456261" y="4605868"/>
              <a:ext cx="70286" cy="101282"/>
            </a:xfrm>
            <a:custGeom>
              <a:avLst/>
              <a:pathLst>
                <a:path w="70286" h="101282">
                  <a:moveTo>
                    <a:pt x="0" y="34051"/>
                  </a:moveTo>
                  <a:lnTo>
                    <a:pt x="30995" y="34051"/>
                  </a:lnTo>
                  <a:lnTo>
                    <a:pt x="30995" y="0"/>
                  </a:lnTo>
                  <a:lnTo>
                    <a:pt x="39727" y="0"/>
                  </a:lnTo>
                  <a:lnTo>
                    <a:pt x="39727" y="34051"/>
                  </a:lnTo>
                  <a:lnTo>
                    <a:pt x="70286" y="34051"/>
                  </a:lnTo>
                  <a:lnTo>
                    <a:pt x="70286" y="42346"/>
                  </a:lnTo>
                  <a:lnTo>
                    <a:pt x="39727" y="42346"/>
                  </a:lnTo>
                  <a:lnTo>
                    <a:pt x="39727" y="101282"/>
                  </a:lnTo>
                  <a:lnTo>
                    <a:pt x="30995" y="101282"/>
                  </a:lnTo>
                  <a:lnTo>
                    <a:pt x="30995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8586357" y="4605868"/>
              <a:ext cx="52824" cy="100845"/>
            </a:xfrm>
            <a:custGeom>
              <a:avLst/>
              <a:pathLst>
                <a:path w="52824" h="100845">
                  <a:moveTo>
                    <a:pt x="20518" y="18335"/>
                  </a:moveTo>
                  <a:lnTo>
                    <a:pt x="49768" y="18335"/>
                  </a:lnTo>
                  <a:lnTo>
                    <a:pt x="49768" y="26630"/>
                  </a:lnTo>
                  <a:lnTo>
                    <a:pt x="44965" y="26630"/>
                  </a:lnTo>
                  <a:lnTo>
                    <a:pt x="44372" y="32593"/>
                  </a:lnTo>
                  <a:lnTo>
                    <a:pt x="43638" y="38260"/>
                  </a:lnTo>
                  <a:lnTo>
                    <a:pt x="42765" y="43630"/>
                  </a:lnTo>
                  <a:lnTo>
                    <a:pt x="41752" y="48702"/>
                  </a:lnTo>
                  <a:lnTo>
                    <a:pt x="40600" y="53478"/>
                  </a:lnTo>
                  <a:lnTo>
                    <a:pt x="39308" y="57958"/>
                  </a:lnTo>
                  <a:lnTo>
                    <a:pt x="37876" y="62140"/>
                  </a:lnTo>
                  <a:lnTo>
                    <a:pt x="36304" y="66025"/>
                  </a:lnTo>
                  <a:lnTo>
                    <a:pt x="34593" y="69614"/>
                  </a:lnTo>
                  <a:lnTo>
                    <a:pt x="32742" y="72905"/>
                  </a:lnTo>
                  <a:lnTo>
                    <a:pt x="34357" y="74983"/>
                  </a:lnTo>
                  <a:lnTo>
                    <a:pt x="36060" y="77027"/>
                  </a:lnTo>
                  <a:lnTo>
                    <a:pt x="37849" y="79035"/>
                  </a:lnTo>
                  <a:lnTo>
                    <a:pt x="39727" y="81008"/>
                  </a:lnTo>
                  <a:lnTo>
                    <a:pt x="41691" y="82946"/>
                  </a:lnTo>
                  <a:lnTo>
                    <a:pt x="43743" y="84850"/>
                  </a:lnTo>
                  <a:lnTo>
                    <a:pt x="45882" y="86718"/>
                  </a:lnTo>
                  <a:lnTo>
                    <a:pt x="48109" y="88552"/>
                  </a:lnTo>
                  <a:lnTo>
                    <a:pt x="50422" y="90350"/>
                  </a:lnTo>
                  <a:lnTo>
                    <a:pt x="52824" y="92114"/>
                  </a:lnTo>
                  <a:lnTo>
                    <a:pt x="46275" y="100409"/>
                  </a:lnTo>
                  <a:lnTo>
                    <a:pt x="44280" y="98719"/>
                  </a:lnTo>
                  <a:lnTo>
                    <a:pt x="42311" y="96969"/>
                  </a:lnTo>
                  <a:lnTo>
                    <a:pt x="40368" y="95157"/>
                  </a:lnTo>
                  <a:lnTo>
                    <a:pt x="38452" y="93284"/>
                  </a:lnTo>
                  <a:lnTo>
                    <a:pt x="36562" y="91350"/>
                  </a:lnTo>
                  <a:lnTo>
                    <a:pt x="34697" y="89355"/>
                  </a:lnTo>
                  <a:lnTo>
                    <a:pt x="32860" y="87299"/>
                  </a:lnTo>
                  <a:lnTo>
                    <a:pt x="31048" y="85182"/>
                  </a:lnTo>
                  <a:lnTo>
                    <a:pt x="29262" y="83003"/>
                  </a:lnTo>
                  <a:lnTo>
                    <a:pt x="27503" y="80764"/>
                  </a:lnTo>
                  <a:lnTo>
                    <a:pt x="25717" y="83086"/>
                  </a:lnTo>
                  <a:lnTo>
                    <a:pt x="23853" y="85339"/>
                  </a:lnTo>
                  <a:lnTo>
                    <a:pt x="21911" y="87522"/>
                  </a:lnTo>
                  <a:lnTo>
                    <a:pt x="19889" y="89635"/>
                  </a:lnTo>
                  <a:lnTo>
                    <a:pt x="17789" y="91678"/>
                  </a:lnTo>
                  <a:lnTo>
                    <a:pt x="15611" y="93651"/>
                  </a:lnTo>
                  <a:lnTo>
                    <a:pt x="13354" y="95554"/>
                  </a:lnTo>
                  <a:lnTo>
                    <a:pt x="11018" y="97388"/>
                  </a:lnTo>
                  <a:lnTo>
                    <a:pt x="8604" y="99152"/>
                  </a:lnTo>
                  <a:lnTo>
                    <a:pt x="6111" y="100845"/>
                  </a:lnTo>
                  <a:lnTo>
                    <a:pt x="0" y="92987"/>
                  </a:lnTo>
                  <a:lnTo>
                    <a:pt x="2575" y="91368"/>
                  </a:lnTo>
                  <a:lnTo>
                    <a:pt x="5064" y="89652"/>
                  </a:lnTo>
                  <a:lnTo>
                    <a:pt x="7465" y="87840"/>
                  </a:lnTo>
                  <a:lnTo>
                    <a:pt x="9778" y="85932"/>
                  </a:lnTo>
                  <a:lnTo>
                    <a:pt x="12005" y="83929"/>
                  </a:lnTo>
                  <a:lnTo>
                    <a:pt x="14144" y="81829"/>
                  </a:lnTo>
                  <a:lnTo>
                    <a:pt x="16196" y="79633"/>
                  </a:lnTo>
                  <a:lnTo>
                    <a:pt x="18161" y="77341"/>
                  </a:lnTo>
                  <a:lnTo>
                    <a:pt x="20038" y="74953"/>
                  </a:lnTo>
                  <a:lnTo>
                    <a:pt x="21828" y="72469"/>
                  </a:lnTo>
                  <a:lnTo>
                    <a:pt x="20614" y="70347"/>
                  </a:lnTo>
                  <a:lnTo>
                    <a:pt x="19418" y="68173"/>
                  </a:lnTo>
                  <a:lnTo>
                    <a:pt x="18239" y="65947"/>
                  </a:lnTo>
                  <a:lnTo>
                    <a:pt x="17078" y="63668"/>
                  </a:lnTo>
                  <a:lnTo>
                    <a:pt x="15934" y="61337"/>
                  </a:lnTo>
                  <a:lnTo>
                    <a:pt x="14808" y="58953"/>
                  </a:lnTo>
                  <a:lnTo>
                    <a:pt x="13699" y="56517"/>
                  </a:lnTo>
                  <a:lnTo>
                    <a:pt x="12607" y="54028"/>
                  </a:lnTo>
                  <a:lnTo>
                    <a:pt x="11533" y="51488"/>
                  </a:lnTo>
                  <a:lnTo>
                    <a:pt x="10477" y="48895"/>
                  </a:lnTo>
                  <a:lnTo>
                    <a:pt x="6984" y="56316"/>
                  </a:lnTo>
                  <a:lnTo>
                    <a:pt x="0" y="51077"/>
                  </a:lnTo>
                  <a:lnTo>
                    <a:pt x="2121" y="46402"/>
                  </a:lnTo>
                  <a:lnTo>
                    <a:pt x="4121" y="41630"/>
                  </a:lnTo>
                  <a:lnTo>
                    <a:pt x="5998" y="36762"/>
                  </a:lnTo>
                  <a:lnTo>
                    <a:pt x="7753" y="31799"/>
                  </a:lnTo>
                  <a:lnTo>
                    <a:pt x="9386" y="26739"/>
                  </a:lnTo>
                  <a:lnTo>
                    <a:pt x="10896" y="21583"/>
                  </a:lnTo>
                  <a:lnTo>
                    <a:pt x="12284" y="16331"/>
                  </a:lnTo>
                  <a:lnTo>
                    <a:pt x="13550" y="10983"/>
                  </a:lnTo>
                  <a:lnTo>
                    <a:pt x="14694" y="5539"/>
                  </a:lnTo>
                  <a:lnTo>
                    <a:pt x="15716" y="0"/>
                  </a:lnTo>
                  <a:lnTo>
                    <a:pt x="24447" y="2619"/>
                  </a:lnTo>
                  <a:lnTo>
                    <a:pt x="24093" y="4269"/>
                  </a:lnTo>
                  <a:lnTo>
                    <a:pt x="23731" y="5902"/>
                  </a:lnTo>
                  <a:lnTo>
                    <a:pt x="23360" y="7517"/>
                  </a:lnTo>
                  <a:lnTo>
                    <a:pt x="22980" y="9115"/>
                  </a:lnTo>
                  <a:lnTo>
                    <a:pt x="22592" y="10695"/>
                  </a:lnTo>
                  <a:lnTo>
                    <a:pt x="22194" y="12258"/>
                  </a:lnTo>
                  <a:lnTo>
                    <a:pt x="21788" y="13804"/>
                  </a:lnTo>
                  <a:lnTo>
                    <a:pt x="21374" y="15332"/>
                  </a:lnTo>
                  <a:lnTo>
                    <a:pt x="20950" y="16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8601636" y="4632499"/>
              <a:ext cx="20954" cy="37107"/>
            </a:xfrm>
            <a:custGeom>
              <a:avLst/>
              <a:pathLst>
                <a:path w="20954" h="37107">
                  <a:moveTo>
                    <a:pt x="20954" y="0"/>
                  </a:moveTo>
                  <a:lnTo>
                    <a:pt x="3055" y="0"/>
                  </a:lnTo>
                  <a:lnTo>
                    <a:pt x="2946" y="493"/>
                  </a:lnTo>
                  <a:lnTo>
                    <a:pt x="2794" y="1100"/>
                  </a:lnTo>
                  <a:lnTo>
                    <a:pt x="2597" y="1820"/>
                  </a:lnTo>
                  <a:lnTo>
                    <a:pt x="2357" y="2654"/>
                  </a:lnTo>
                  <a:lnTo>
                    <a:pt x="2073" y="3601"/>
                  </a:lnTo>
                  <a:lnTo>
                    <a:pt x="1746" y="4662"/>
                  </a:lnTo>
                  <a:lnTo>
                    <a:pt x="1375" y="5836"/>
                  </a:lnTo>
                  <a:lnTo>
                    <a:pt x="960" y="7124"/>
                  </a:lnTo>
                  <a:lnTo>
                    <a:pt x="502" y="8526"/>
                  </a:lnTo>
                  <a:lnTo>
                    <a:pt x="0" y="10040"/>
                  </a:lnTo>
                  <a:lnTo>
                    <a:pt x="1060" y="13140"/>
                  </a:lnTo>
                  <a:lnTo>
                    <a:pt x="2147" y="16152"/>
                  </a:lnTo>
                  <a:lnTo>
                    <a:pt x="3261" y="19077"/>
                  </a:lnTo>
                  <a:lnTo>
                    <a:pt x="4400" y="21915"/>
                  </a:lnTo>
                  <a:lnTo>
                    <a:pt x="5566" y="24665"/>
                  </a:lnTo>
                  <a:lnTo>
                    <a:pt x="6757" y="27328"/>
                  </a:lnTo>
                  <a:lnTo>
                    <a:pt x="7975" y="29904"/>
                  </a:lnTo>
                  <a:lnTo>
                    <a:pt x="9220" y="32392"/>
                  </a:lnTo>
                  <a:lnTo>
                    <a:pt x="10490" y="34794"/>
                  </a:lnTo>
                  <a:lnTo>
                    <a:pt x="11787" y="37107"/>
                  </a:lnTo>
                  <a:lnTo>
                    <a:pt x="12891" y="34610"/>
                  </a:lnTo>
                  <a:lnTo>
                    <a:pt x="13935" y="32008"/>
                  </a:lnTo>
                  <a:lnTo>
                    <a:pt x="14917" y="29302"/>
                  </a:lnTo>
                  <a:lnTo>
                    <a:pt x="15838" y="26490"/>
                  </a:lnTo>
                  <a:lnTo>
                    <a:pt x="16698" y="23574"/>
                  </a:lnTo>
                  <a:lnTo>
                    <a:pt x="17497" y="20553"/>
                  </a:lnTo>
                  <a:lnTo>
                    <a:pt x="18235" y="17427"/>
                  </a:lnTo>
                  <a:lnTo>
                    <a:pt x="18911" y="14197"/>
                  </a:lnTo>
                  <a:lnTo>
                    <a:pt x="19527" y="10861"/>
                  </a:lnTo>
                  <a:lnTo>
                    <a:pt x="20081" y="7421"/>
                  </a:lnTo>
                  <a:lnTo>
                    <a:pt x="20081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8539644" y="4606305"/>
              <a:ext cx="51950" cy="49331"/>
            </a:xfrm>
            <a:custGeom>
              <a:avLst/>
              <a:pathLst>
                <a:path w="51950" h="49331">
                  <a:moveTo>
                    <a:pt x="436" y="18335"/>
                  </a:moveTo>
                  <a:lnTo>
                    <a:pt x="23137" y="18335"/>
                  </a:lnTo>
                  <a:lnTo>
                    <a:pt x="23137" y="0"/>
                  </a:lnTo>
                  <a:lnTo>
                    <a:pt x="30995" y="0"/>
                  </a:lnTo>
                  <a:lnTo>
                    <a:pt x="30995" y="18335"/>
                  </a:lnTo>
                  <a:lnTo>
                    <a:pt x="51950" y="18335"/>
                  </a:lnTo>
                  <a:lnTo>
                    <a:pt x="51950" y="25757"/>
                  </a:lnTo>
                  <a:lnTo>
                    <a:pt x="30995" y="25757"/>
                  </a:lnTo>
                  <a:lnTo>
                    <a:pt x="30995" y="45839"/>
                  </a:lnTo>
                  <a:lnTo>
                    <a:pt x="23137" y="45839"/>
                  </a:lnTo>
                  <a:lnTo>
                    <a:pt x="23137" y="32305"/>
                  </a:lnTo>
                  <a:lnTo>
                    <a:pt x="21627" y="34361"/>
                  </a:lnTo>
                  <a:lnTo>
                    <a:pt x="20064" y="36339"/>
                  </a:lnTo>
                  <a:lnTo>
                    <a:pt x="18449" y="38238"/>
                  </a:lnTo>
                  <a:lnTo>
                    <a:pt x="16781" y="40058"/>
                  </a:lnTo>
                  <a:lnTo>
                    <a:pt x="15061" y="41800"/>
                  </a:lnTo>
                  <a:lnTo>
                    <a:pt x="13288" y="43464"/>
                  </a:lnTo>
                  <a:lnTo>
                    <a:pt x="11464" y="45048"/>
                  </a:lnTo>
                  <a:lnTo>
                    <a:pt x="9586" y="46555"/>
                  </a:lnTo>
                  <a:lnTo>
                    <a:pt x="7657" y="47982"/>
                  </a:lnTo>
                  <a:lnTo>
                    <a:pt x="5675" y="49331"/>
                  </a:lnTo>
                  <a:lnTo>
                    <a:pt x="0" y="42346"/>
                  </a:lnTo>
                  <a:lnTo>
                    <a:pt x="2156" y="41159"/>
                  </a:lnTo>
                  <a:lnTo>
                    <a:pt x="4260" y="39866"/>
                  </a:lnTo>
                  <a:lnTo>
                    <a:pt x="6312" y="38469"/>
                  </a:lnTo>
                  <a:lnTo>
                    <a:pt x="8312" y="36968"/>
                  </a:lnTo>
                  <a:lnTo>
                    <a:pt x="10259" y="35361"/>
                  </a:lnTo>
                  <a:lnTo>
                    <a:pt x="12153" y="33650"/>
                  </a:lnTo>
                  <a:lnTo>
                    <a:pt x="13996" y="31834"/>
                  </a:lnTo>
                  <a:lnTo>
                    <a:pt x="15786" y="29913"/>
                  </a:lnTo>
                  <a:lnTo>
                    <a:pt x="17523" y="27887"/>
                  </a:lnTo>
                  <a:lnTo>
                    <a:pt x="19208" y="25757"/>
                  </a:lnTo>
                  <a:lnTo>
                    <a:pt x="436" y="25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8544010" y="4608051"/>
              <a:ext cx="12223" cy="15279"/>
            </a:xfrm>
            <a:custGeom>
              <a:avLst/>
              <a:pathLst>
                <a:path w="12223" h="15279">
                  <a:moveTo>
                    <a:pt x="6548" y="0"/>
                  </a:moveTo>
                  <a:lnTo>
                    <a:pt x="7233" y="1060"/>
                  </a:lnTo>
                  <a:lnTo>
                    <a:pt x="7893" y="2147"/>
                  </a:lnTo>
                  <a:lnTo>
                    <a:pt x="8526" y="3261"/>
                  </a:lnTo>
                  <a:lnTo>
                    <a:pt x="9132" y="4400"/>
                  </a:lnTo>
                  <a:lnTo>
                    <a:pt x="9713" y="5566"/>
                  </a:lnTo>
                  <a:lnTo>
                    <a:pt x="10267" y="6757"/>
                  </a:lnTo>
                  <a:lnTo>
                    <a:pt x="10796" y="7975"/>
                  </a:lnTo>
                  <a:lnTo>
                    <a:pt x="11298" y="9220"/>
                  </a:lnTo>
                  <a:lnTo>
                    <a:pt x="11774" y="10490"/>
                  </a:lnTo>
                  <a:lnTo>
                    <a:pt x="12223" y="11787"/>
                  </a:lnTo>
                  <a:lnTo>
                    <a:pt x="5238" y="15279"/>
                  </a:lnTo>
                  <a:lnTo>
                    <a:pt x="4793" y="13978"/>
                  </a:lnTo>
                  <a:lnTo>
                    <a:pt x="4330" y="12695"/>
                  </a:lnTo>
                  <a:lnTo>
                    <a:pt x="3850" y="11429"/>
                  </a:lnTo>
                  <a:lnTo>
                    <a:pt x="3352" y="10180"/>
                  </a:lnTo>
                  <a:lnTo>
                    <a:pt x="2837" y="8949"/>
                  </a:lnTo>
                  <a:lnTo>
                    <a:pt x="2305" y="7735"/>
                  </a:lnTo>
                  <a:lnTo>
                    <a:pt x="1754" y="6539"/>
                  </a:lnTo>
                  <a:lnTo>
                    <a:pt x="1187" y="5360"/>
                  </a:lnTo>
                  <a:lnTo>
                    <a:pt x="602" y="4199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8575443" y="4608051"/>
              <a:ext cx="13969" cy="14406"/>
            </a:xfrm>
            <a:custGeom>
              <a:avLst/>
              <a:pathLst>
                <a:path w="13969" h="14406">
                  <a:moveTo>
                    <a:pt x="7421" y="0"/>
                  </a:moveTo>
                  <a:lnTo>
                    <a:pt x="13969" y="3055"/>
                  </a:lnTo>
                  <a:lnTo>
                    <a:pt x="13179" y="4505"/>
                  </a:lnTo>
                  <a:lnTo>
                    <a:pt x="12380" y="5884"/>
                  </a:lnTo>
                  <a:lnTo>
                    <a:pt x="11573" y="7194"/>
                  </a:lnTo>
                  <a:lnTo>
                    <a:pt x="10756" y="8434"/>
                  </a:lnTo>
                  <a:lnTo>
                    <a:pt x="9931" y="9604"/>
                  </a:lnTo>
                  <a:lnTo>
                    <a:pt x="9097" y="10704"/>
                  </a:lnTo>
                  <a:lnTo>
                    <a:pt x="8255" y="11734"/>
                  </a:lnTo>
                  <a:lnTo>
                    <a:pt x="7404" y="12695"/>
                  </a:lnTo>
                  <a:lnTo>
                    <a:pt x="6544" y="13585"/>
                  </a:lnTo>
                  <a:lnTo>
                    <a:pt x="5675" y="14406"/>
                  </a:lnTo>
                  <a:lnTo>
                    <a:pt x="0" y="9167"/>
                  </a:lnTo>
                  <a:lnTo>
                    <a:pt x="860" y="8368"/>
                  </a:lnTo>
                  <a:lnTo>
                    <a:pt x="1693" y="7543"/>
                  </a:lnTo>
                  <a:lnTo>
                    <a:pt x="2501" y="6692"/>
                  </a:lnTo>
                  <a:lnTo>
                    <a:pt x="3282" y="5815"/>
                  </a:lnTo>
                  <a:lnTo>
                    <a:pt x="4038" y="4911"/>
                  </a:lnTo>
                  <a:lnTo>
                    <a:pt x="4767" y="3981"/>
                  </a:lnTo>
                  <a:lnTo>
                    <a:pt x="5470" y="3025"/>
                  </a:lnTo>
                  <a:lnTo>
                    <a:pt x="6146" y="2043"/>
                  </a:lnTo>
                  <a:lnTo>
                    <a:pt x="6797" y="10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8573696" y="4635991"/>
              <a:ext cx="13969" cy="14843"/>
            </a:xfrm>
            <a:custGeom>
              <a:avLst/>
              <a:pathLst>
                <a:path w="13969" h="14843">
                  <a:moveTo>
                    <a:pt x="6111" y="0"/>
                  </a:moveTo>
                  <a:lnTo>
                    <a:pt x="7054" y="1052"/>
                  </a:lnTo>
                  <a:lnTo>
                    <a:pt x="7962" y="2112"/>
                  </a:lnTo>
                  <a:lnTo>
                    <a:pt x="8836" y="3182"/>
                  </a:lnTo>
                  <a:lnTo>
                    <a:pt x="9674" y="4260"/>
                  </a:lnTo>
                  <a:lnTo>
                    <a:pt x="10477" y="5347"/>
                  </a:lnTo>
                  <a:lnTo>
                    <a:pt x="11245" y="6443"/>
                  </a:lnTo>
                  <a:lnTo>
                    <a:pt x="11979" y="7548"/>
                  </a:lnTo>
                  <a:lnTo>
                    <a:pt x="12677" y="8661"/>
                  </a:lnTo>
                  <a:lnTo>
                    <a:pt x="13341" y="9783"/>
                  </a:lnTo>
                  <a:lnTo>
                    <a:pt x="13969" y="10914"/>
                  </a:lnTo>
                  <a:lnTo>
                    <a:pt x="7421" y="14843"/>
                  </a:lnTo>
                  <a:lnTo>
                    <a:pt x="6875" y="13629"/>
                  </a:lnTo>
                  <a:lnTo>
                    <a:pt x="6286" y="12433"/>
                  </a:lnTo>
                  <a:lnTo>
                    <a:pt x="5653" y="11254"/>
                  </a:lnTo>
                  <a:lnTo>
                    <a:pt x="4976" y="10093"/>
                  </a:lnTo>
                  <a:lnTo>
                    <a:pt x="4256" y="8949"/>
                  </a:lnTo>
                  <a:lnTo>
                    <a:pt x="3492" y="7823"/>
                  </a:lnTo>
                  <a:lnTo>
                    <a:pt x="2684" y="6714"/>
                  </a:lnTo>
                  <a:lnTo>
                    <a:pt x="1833" y="5622"/>
                  </a:lnTo>
                  <a:lnTo>
                    <a:pt x="938" y="454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8538771" y="4654327"/>
              <a:ext cx="47148" cy="52387"/>
            </a:xfrm>
            <a:custGeom>
              <a:avLst/>
              <a:pathLst>
                <a:path w="47148" h="52387">
                  <a:moveTo>
                    <a:pt x="873" y="6985"/>
                  </a:moveTo>
                  <a:lnTo>
                    <a:pt x="17899" y="6985"/>
                  </a:lnTo>
                  <a:lnTo>
                    <a:pt x="18243" y="6286"/>
                  </a:lnTo>
                  <a:lnTo>
                    <a:pt x="18580" y="5588"/>
                  </a:lnTo>
                  <a:lnTo>
                    <a:pt x="18907" y="4889"/>
                  </a:lnTo>
                  <a:lnTo>
                    <a:pt x="19226" y="4191"/>
                  </a:lnTo>
                  <a:lnTo>
                    <a:pt x="19536" y="3492"/>
                  </a:lnTo>
                  <a:lnTo>
                    <a:pt x="19837" y="2794"/>
                  </a:lnTo>
                  <a:lnTo>
                    <a:pt x="20129" y="2095"/>
                  </a:lnTo>
                  <a:lnTo>
                    <a:pt x="20413" y="1397"/>
                  </a:lnTo>
                  <a:lnTo>
                    <a:pt x="20688" y="698"/>
                  </a:lnTo>
                  <a:lnTo>
                    <a:pt x="20954" y="0"/>
                  </a:lnTo>
                  <a:lnTo>
                    <a:pt x="29249" y="873"/>
                  </a:lnTo>
                  <a:lnTo>
                    <a:pt x="26630" y="6985"/>
                  </a:lnTo>
                  <a:lnTo>
                    <a:pt x="46275" y="6985"/>
                  </a:lnTo>
                  <a:lnTo>
                    <a:pt x="46275" y="14406"/>
                  </a:lnTo>
                  <a:lnTo>
                    <a:pt x="45206" y="16641"/>
                  </a:lnTo>
                  <a:lnTo>
                    <a:pt x="44092" y="18807"/>
                  </a:lnTo>
                  <a:lnTo>
                    <a:pt x="42935" y="20902"/>
                  </a:lnTo>
                  <a:lnTo>
                    <a:pt x="41735" y="22928"/>
                  </a:lnTo>
                  <a:lnTo>
                    <a:pt x="40491" y="24884"/>
                  </a:lnTo>
                  <a:lnTo>
                    <a:pt x="39203" y="26770"/>
                  </a:lnTo>
                  <a:lnTo>
                    <a:pt x="37871" y="28586"/>
                  </a:lnTo>
                  <a:lnTo>
                    <a:pt x="36496" y="30332"/>
                  </a:lnTo>
                  <a:lnTo>
                    <a:pt x="35077" y="32008"/>
                  </a:lnTo>
                  <a:lnTo>
                    <a:pt x="33615" y="33615"/>
                  </a:lnTo>
                  <a:lnTo>
                    <a:pt x="35086" y="34484"/>
                  </a:lnTo>
                  <a:lnTo>
                    <a:pt x="36531" y="35344"/>
                  </a:lnTo>
                  <a:lnTo>
                    <a:pt x="37950" y="36195"/>
                  </a:lnTo>
                  <a:lnTo>
                    <a:pt x="39343" y="37037"/>
                  </a:lnTo>
                  <a:lnTo>
                    <a:pt x="40709" y="37871"/>
                  </a:lnTo>
                  <a:lnTo>
                    <a:pt x="42049" y="38696"/>
                  </a:lnTo>
                  <a:lnTo>
                    <a:pt x="43363" y="39513"/>
                  </a:lnTo>
                  <a:lnTo>
                    <a:pt x="44651" y="40320"/>
                  </a:lnTo>
                  <a:lnTo>
                    <a:pt x="45913" y="41119"/>
                  </a:lnTo>
                  <a:lnTo>
                    <a:pt x="47148" y="41910"/>
                  </a:lnTo>
                  <a:lnTo>
                    <a:pt x="41909" y="49768"/>
                  </a:lnTo>
                  <a:lnTo>
                    <a:pt x="40740" y="48803"/>
                  </a:lnTo>
                  <a:lnTo>
                    <a:pt x="39500" y="47829"/>
                  </a:lnTo>
                  <a:lnTo>
                    <a:pt x="38190" y="46847"/>
                  </a:lnTo>
                  <a:lnTo>
                    <a:pt x="36810" y="45856"/>
                  </a:lnTo>
                  <a:lnTo>
                    <a:pt x="35361" y="44856"/>
                  </a:lnTo>
                  <a:lnTo>
                    <a:pt x="33842" y="43848"/>
                  </a:lnTo>
                  <a:lnTo>
                    <a:pt x="32253" y="42831"/>
                  </a:lnTo>
                  <a:lnTo>
                    <a:pt x="30594" y="41805"/>
                  </a:lnTo>
                  <a:lnTo>
                    <a:pt x="28865" y="40770"/>
                  </a:lnTo>
                  <a:lnTo>
                    <a:pt x="27066" y="39727"/>
                  </a:lnTo>
                  <a:lnTo>
                    <a:pt x="25172" y="41268"/>
                  </a:lnTo>
                  <a:lnTo>
                    <a:pt x="23155" y="42748"/>
                  </a:lnTo>
                  <a:lnTo>
                    <a:pt x="21016" y="44167"/>
                  </a:lnTo>
                  <a:lnTo>
                    <a:pt x="18754" y="45524"/>
                  </a:lnTo>
                  <a:lnTo>
                    <a:pt x="16371" y="46821"/>
                  </a:lnTo>
                  <a:lnTo>
                    <a:pt x="13865" y="48056"/>
                  </a:lnTo>
                  <a:lnTo>
                    <a:pt x="11237" y="49231"/>
                  </a:lnTo>
                  <a:lnTo>
                    <a:pt x="8486" y="50344"/>
                  </a:lnTo>
                  <a:lnTo>
                    <a:pt x="5614" y="51396"/>
                  </a:lnTo>
                  <a:lnTo>
                    <a:pt x="2619" y="52387"/>
                  </a:lnTo>
                  <a:lnTo>
                    <a:pt x="0" y="44965"/>
                  </a:lnTo>
                  <a:lnTo>
                    <a:pt x="2239" y="44245"/>
                  </a:lnTo>
                  <a:lnTo>
                    <a:pt x="4418" y="43481"/>
                  </a:lnTo>
                  <a:lnTo>
                    <a:pt x="6535" y="42673"/>
                  </a:lnTo>
                  <a:lnTo>
                    <a:pt x="8591" y="41822"/>
                  </a:lnTo>
                  <a:lnTo>
                    <a:pt x="10586" y="40927"/>
                  </a:lnTo>
                  <a:lnTo>
                    <a:pt x="12520" y="39989"/>
                  </a:lnTo>
                  <a:lnTo>
                    <a:pt x="14393" y="39006"/>
                  </a:lnTo>
                  <a:lnTo>
                    <a:pt x="16205" y="37980"/>
                  </a:lnTo>
                  <a:lnTo>
                    <a:pt x="17955" y="36911"/>
                  </a:lnTo>
                  <a:lnTo>
                    <a:pt x="19645" y="35798"/>
                  </a:lnTo>
                  <a:lnTo>
                    <a:pt x="18235" y="35012"/>
                  </a:lnTo>
                  <a:lnTo>
                    <a:pt x="16798" y="34226"/>
                  </a:lnTo>
                  <a:lnTo>
                    <a:pt x="15336" y="33440"/>
                  </a:lnTo>
                  <a:lnTo>
                    <a:pt x="13847" y="32654"/>
                  </a:lnTo>
                  <a:lnTo>
                    <a:pt x="12332" y="31869"/>
                  </a:lnTo>
                  <a:lnTo>
                    <a:pt x="10791" y="31083"/>
                  </a:lnTo>
                  <a:lnTo>
                    <a:pt x="9224" y="30297"/>
                  </a:lnTo>
                  <a:lnTo>
                    <a:pt x="7631" y="29511"/>
                  </a:lnTo>
                  <a:lnTo>
                    <a:pt x="6011" y="28725"/>
                  </a:lnTo>
                  <a:lnTo>
                    <a:pt x="4365" y="27939"/>
                  </a:lnTo>
                  <a:lnTo>
                    <a:pt x="5400" y="26547"/>
                  </a:lnTo>
                  <a:lnTo>
                    <a:pt x="6408" y="25163"/>
                  </a:lnTo>
                  <a:lnTo>
                    <a:pt x="7391" y="23788"/>
                  </a:lnTo>
                  <a:lnTo>
                    <a:pt x="8347" y="22421"/>
                  </a:lnTo>
                  <a:lnTo>
                    <a:pt x="9276" y="21064"/>
                  </a:lnTo>
                  <a:lnTo>
                    <a:pt x="10180" y="19715"/>
                  </a:lnTo>
                  <a:lnTo>
                    <a:pt x="11058" y="18374"/>
                  </a:lnTo>
                  <a:lnTo>
                    <a:pt x="11909" y="17043"/>
                  </a:lnTo>
                  <a:lnTo>
                    <a:pt x="12734" y="15720"/>
                  </a:lnTo>
                  <a:lnTo>
                    <a:pt x="13533" y="14406"/>
                  </a:lnTo>
                  <a:lnTo>
                    <a:pt x="873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8554924" y="4668733"/>
              <a:ext cx="20955" cy="15279"/>
            </a:xfrm>
            <a:custGeom>
              <a:avLst/>
              <a:pathLst>
                <a:path w="20955" h="15279">
                  <a:moveTo>
                    <a:pt x="6548" y="0"/>
                  </a:moveTo>
                  <a:lnTo>
                    <a:pt x="5932" y="1121"/>
                  </a:lnTo>
                  <a:lnTo>
                    <a:pt x="5308" y="2217"/>
                  </a:lnTo>
                  <a:lnTo>
                    <a:pt x="4675" y="3287"/>
                  </a:lnTo>
                  <a:lnTo>
                    <a:pt x="4033" y="4330"/>
                  </a:lnTo>
                  <a:lnTo>
                    <a:pt x="3383" y="5347"/>
                  </a:lnTo>
                  <a:lnTo>
                    <a:pt x="2724" y="6338"/>
                  </a:lnTo>
                  <a:lnTo>
                    <a:pt x="2056" y="7303"/>
                  </a:lnTo>
                  <a:lnTo>
                    <a:pt x="1379" y="8242"/>
                  </a:lnTo>
                  <a:lnTo>
                    <a:pt x="694" y="9154"/>
                  </a:lnTo>
                  <a:lnTo>
                    <a:pt x="0" y="10040"/>
                  </a:lnTo>
                  <a:lnTo>
                    <a:pt x="10477" y="15279"/>
                  </a:lnTo>
                  <a:lnTo>
                    <a:pt x="11760" y="13869"/>
                  </a:lnTo>
                  <a:lnTo>
                    <a:pt x="12992" y="12433"/>
                  </a:lnTo>
                  <a:lnTo>
                    <a:pt x="14170" y="10970"/>
                  </a:lnTo>
                  <a:lnTo>
                    <a:pt x="15297" y="9482"/>
                  </a:lnTo>
                  <a:lnTo>
                    <a:pt x="16371" y="7967"/>
                  </a:lnTo>
                  <a:lnTo>
                    <a:pt x="17392" y="6426"/>
                  </a:lnTo>
                  <a:lnTo>
                    <a:pt x="18361" y="4858"/>
                  </a:lnTo>
                  <a:lnTo>
                    <a:pt x="19278" y="3265"/>
                  </a:lnTo>
                  <a:lnTo>
                    <a:pt x="20142" y="1645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7981281" y="4756124"/>
              <a:ext cx="92987" cy="38854"/>
            </a:xfrm>
            <a:custGeom>
              <a:avLst/>
              <a:pathLst>
                <a:path w="92987" h="38854">
                  <a:moveTo>
                    <a:pt x="23574" y="0"/>
                  </a:moveTo>
                  <a:lnTo>
                    <a:pt x="31869" y="2619"/>
                  </a:lnTo>
                  <a:lnTo>
                    <a:pt x="31515" y="3492"/>
                  </a:lnTo>
                  <a:lnTo>
                    <a:pt x="31153" y="4365"/>
                  </a:lnTo>
                  <a:lnTo>
                    <a:pt x="30782" y="5238"/>
                  </a:lnTo>
                  <a:lnTo>
                    <a:pt x="30402" y="6111"/>
                  </a:lnTo>
                  <a:lnTo>
                    <a:pt x="30013" y="6985"/>
                  </a:lnTo>
                  <a:lnTo>
                    <a:pt x="29616" y="7858"/>
                  </a:lnTo>
                  <a:lnTo>
                    <a:pt x="29210" y="8731"/>
                  </a:lnTo>
                  <a:lnTo>
                    <a:pt x="28795" y="9604"/>
                  </a:lnTo>
                  <a:lnTo>
                    <a:pt x="28372" y="10477"/>
                  </a:lnTo>
                  <a:lnTo>
                    <a:pt x="27940" y="11350"/>
                  </a:lnTo>
                  <a:lnTo>
                    <a:pt x="92987" y="11350"/>
                  </a:lnTo>
                  <a:lnTo>
                    <a:pt x="92987" y="19208"/>
                  </a:lnTo>
                  <a:lnTo>
                    <a:pt x="23137" y="19208"/>
                  </a:lnTo>
                  <a:lnTo>
                    <a:pt x="21801" y="21448"/>
                  </a:lnTo>
                  <a:lnTo>
                    <a:pt x="20413" y="23626"/>
                  </a:lnTo>
                  <a:lnTo>
                    <a:pt x="18973" y="25744"/>
                  </a:lnTo>
                  <a:lnTo>
                    <a:pt x="17479" y="27800"/>
                  </a:lnTo>
                  <a:lnTo>
                    <a:pt x="15934" y="29795"/>
                  </a:lnTo>
                  <a:lnTo>
                    <a:pt x="14336" y="31729"/>
                  </a:lnTo>
                  <a:lnTo>
                    <a:pt x="12686" y="33602"/>
                  </a:lnTo>
                  <a:lnTo>
                    <a:pt x="10983" y="35413"/>
                  </a:lnTo>
                  <a:lnTo>
                    <a:pt x="9228" y="37164"/>
                  </a:lnTo>
                  <a:lnTo>
                    <a:pt x="7421" y="38854"/>
                  </a:lnTo>
                  <a:lnTo>
                    <a:pt x="0" y="33178"/>
                  </a:lnTo>
                  <a:lnTo>
                    <a:pt x="3221" y="30096"/>
                  </a:lnTo>
                  <a:lnTo>
                    <a:pt x="6251" y="26962"/>
                  </a:lnTo>
                  <a:lnTo>
                    <a:pt x="9089" y="23775"/>
                  </a:lnTo>
                  <a:lnTo>
                    <a:pt x="11734" y="20535"/>
                  </a:lnTo>
                  <a:lnTo>
                    <a:pt x="14188" y="17244"/>
                  </a:lnTo>
                  <a:lnTo>
                    <a:pt x="16449" y="13900"/>
                  </a:lnTo>
                  <a:lnTo>
                    <a:pt x="18518" y="10503"/>
                  </a:lnTo>
                  <a:lnTo>
                    <a:pt x="20396" y="7054"/>
                  </a:lnTo>
                  <a:lnTo>
                    <a:pt x="22081" y="3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7981281" y="4783627"/>
              <a:ext cx="98226" cy="74215"/>
            </a:xfrm>
            <a:custGeom>
              <a:avLst/>
              <a:pathLst>
                <a:path w="98226" h="74215">
                  <a:moveTo>
                    <a:pt x="0" y="26193"/>
                  </a:moveTo>
                  <a:lnTo>
                    <a:pt x="17462" y="26193"/>
                  </a:lnTo>
                  <a:lnTo>
                    <a:pt x="17720" y="23652"/>
                  </a:lnTo>
                  <a:lnTo>
                    <a:pt x="17968" y="21094"/>
                  </a:lnTo>
                  <a:lnTo>
                    <a:pt x="18209" y="18518"/>
                  </a:lnTo>
                  <a:lnTo>
                    <a:pt x="18440" y="15925"/>
                  </a:lnTo>
                  <a:lnTo>
                    <a:pt x="18663" y="13315"/>
                  </a:lnTo>
                  <a:lnTo>
                    <a:pt x="18876" y="10687"/>
                  </a:lnTo>
                  <a:lnTo>
                    <a:pt x="19082" y="8041"/>
                  </a:lnTo>
                  <a:lnTo>
                    <a:pt x="19278" y="5378"/>
                  </a:lnTo>
                  <a:lnTo>
                    <a:pt x="19466" y="2697"/>
                  </a:lnTo>
                  <a:lnTo>
                    <a:pt x="19645" y="0"/>
                  </a:lnTo>
                  <a:lnTo>
                    <a:pt x="83383" y="0"/>
                  </a:lnTo>
                  <a:lnTo>
                    <a:pt x="82510" y="26193"/>
                  </a:lnTo>
                  <a:lnTo>
                    <a:pt x="98226" y="26193"/>
                  </a:lnTo>
                  <a:lnTo>
                    <a:pt x="98226" y="34051"/>
                  </a:lnTo>
                  <a:lnTo>
                    <a:pt x="82073" y="34051"/>
                  </a:lnTo>
                  <a:lnTo>
                    <a:pt x="80327" y="51950"/>
                  </a:lnTo>
                  <a:lnTo>
                    <a:pt x="92551" y="51950"/>
                  </a:lnTo>
                  <a:lnTo>
                    <a:pt x="92551" y="60245"/>
                  </a:lnTo>
                  <a:lnTo>
                    <a:pt x="79454" y="60245"/>
                  </a:lnTo>
                  <a:lnTo>
                    <a:pt x="79417" y="61446"/>
                  </a:lnTo>
                  <a:lnTo>
                    <a:pt x="79305" y="62603"/>
                  </a:lnTo>
                  <a:lnTo>
                    <a:pt x="79120" y="63716"/>
                  </a:lnTo>
                  <a:lnTo>
                    <a:pt x="78860" y="64785"/>
                  </a:lnTo>
                  <a:lnTo>
                    <a:pt x="78526" y="65811"/>
                  </a:lnTo>
                  <a:lnTo>
                    <a:pt x="78118" y="66794"/>
                  </a:lnTo>
                  <a:lnTo>
                    <a:pt x="77636" y="67732"/>
                  </a:lnTo>
                  <a:lnTo>
                    <a:pt x="77079" y="68627"/>
                  </a:lnTo>
                  <a:lnTo>
                    <a:pt x="76448" y="69478"/>
                  </a:lnTo>
                  <a:lnTo>
                    <a:pt x="75743" y="70286"/>
                  </a:lnTo>
                  <a:lnTo>
                    <a:pt x="74977" y="71033"/>
                  </a:lnTo>
                  <a:lnTo>
                    <a:pt x="74163" y="71701"/>
                  </a:lnTo>
                  <a:lnTo>
                    <a:pt x="73301" y="72290"/>
                  </a:lnTo>
                  <a:lnTo>
                    <a:pt x="72390" y="72801"/>
                  </a:lnTo>
                  <a:lnTo>
                    <a:pt x="71432" y="73233"/>
                  </a:lnTo>
                  <a:lnTo>
                    <a:pt x="70426" y="73586"/>
                  </a:lnTo>
                  <a:lnTo>
                    <a:pt x="69371" y="73862"/>
                  </a:lnTo>
                  <a:lnTo>
                    <a:pt x="68269" y="74058"/>
                  </a:lnTo>
                  <a:lnTo>
                    <a:pt x="67119" y="74176"/>
                  </a:lnTo>
                  <a:lnTo>
                    <a:pt x="65920" y="74215"/>
                  </a:lnTo>
                  <a:lnTo>
                    <a:pt x="65196" y="74206"/>
                  </a:lnTo>
                  <a:lnTo>
                    <a:pt x="64419" y="74180"/>
                  </a:lnTo>
                  <a:lnTo>
                    <a:pt x="63589" y="74137"/>
                  </a:lnTo>
                  <a:lnTo>
                    <a:pt x="62707" y="74075"/>
                  </a:lnTo>
                  <a:lnTo>
                    <a:pt x="61773" y="73997"/>
                  </a:lnTo>
                  <a:lnTo>
                    <a:pt x="60786" y="73901"/>
                  </a:lnTo>
                  <a:lnTo>
                    <a:pt x="59747" y="73787"/>
                  </a:lnTo>
                  <a:lnTo>
                    <a:pt x="58656" y="73656"/>
                  </a:lnTo>
                  <a:lnTo>
                    <a:pt x="57512" y="73508"/>
                  </a:lnTo>
                  <a:lnTo>
                    <a:pt x="56316" y="73342"/>
                  </a:lnTo>
                  <a:lnTo>
                    <a:pt x="54570" y="64611"/>
                  </a:lnTo>
                  <a:lnTo>
                    <a:pt x="56019" y="64777"/>
                  </a:lnTo>
                  <a:lnTo>
                    <a:pt x="57399" y="64925"/>
                  </a:lnTo>
                  <a:lnTo>
                    <a:pt x="58708" y="65056"/>
                  </a:lnTo>
                  <a:lnTo>
                    <a:pt x="59948" y="65170"/>
                  </a:lnTo>
                  <a:lnTo>
                    <a:pt x="61118" y="65266"/>
                  </a:lnTo>
                  <a:lnTo>
                    <a:pt x="62218" y="65344"/>
                  </a:lnTo>
                  <a:lnTo>
                    <a:pt x="63249" y="65405"/>
                  </a:lnTo>
                  <a:lnTo>
                    <a:pt x="64209" y="65449"/>
                  </a:lnTo>
                  <a:lnTo>
                    <a:pt x="65100" y="65475"/>
                  </a:lnTo>
                  <a:lnTo>
                    <a:pt x="65920" y="65484"/>
                  </a:lnTo>
                  <a:lnTo>
                    <a:pt x="66593" y="65431"/>
                  </a:lnTo>
                  <a:lnTo>
                    <a:pt x="67213" y="65274"/>
                  </a:lnTo>
                  <a:lnTo>
                    <a:pt x="67780" y="65012"/>
                  </a:lnTo>
                  <a:lnTo>
                    <a:pt x="68295" y="64646"/>
                  </a:lnTo>
                  <a:lnTo>
                    <a:pt x="68758" y="64174"/>
                  </a:lnTo>
                  <a:lnTo>
                    <a:pt x="69168" y="63598"/>
                  </a:lnTo>
                  <a:lnTo>
                    <a:pt x="69526" y="62917"/>
                  </a:lnTo>
                  <a:lnTo>
                    <a:pt x="69832" y="62131"/>
                  </a:lnTo>
                  <a:lnTo>
                    <a:pt x="70085" y="61240"/>
                  </a:lnTo>
                  <a:lnTo>
                    <a:pt x="70286" y="60245"/>
                  </a:lnTo>
                  <a:lnTo>
                    <a:pt x="11787" y="60245"/>
                  </a:lnTo>
                  <a:lnTo>
                    <a:pt x="12385" y="57783"/>
                  </a:lnTo>
                  <a:lnTo>
                    <a:pt x="12957" y="55286"/>
                  </a:lnTo>
                  <a:lnTo>
                    <a:pt x="13502" y="52754"/>
                  </a:lnTo>
                  <a:lnTo>
                    <a:pt x="14022" y="50187"/>
                  </a:lnTo>
                  <a:lnTo>
                    <a:pt x="14515" y="47585"/>
                  </a:lnTo>
                  <a:lnTo>
                    <a:pt x="14982" y="44948"/>
                  </a:lnTo>
                  <a:lnTo>
                    <a:pt x="15423" y="42276"/>
                  </a:lnTo>
                  <a:lnTo>
                    <a:pt x="15838" y="39570"/>
                  </a:lnTo>
                  <a:lnTo>
                    <a:pt x="16227" y="36828"/>
                  </a:lnTo>
                  <a:lnTo>
                    <a:pt x="1658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8007911" y="4791922"/>
              <a:ext cx="47585" cy="17899"/>
            </a:xfrm>
            <a:custGeom>
              <a:avLst/>
              <a:pathLst>
                <a:path w="47585" h="17899">
                  <a:moveTo>
                    <a:pt x="46712" y="17899"/>
                  </a:moveTo>
                  <a:lnTo>
                    <a:pt x="46878" y="16069"/>
                  </a:lnTo>
                  <a:lnTo>
                    <a:pt x="47026" y="14249"/>
                  </a:lnTo>
                  <a:lnTo>
                    <a:pt x="47157" y="12437"/>
                  </a:lnTo>
                  <a:lnTo>
                    <a:pt x="47270" y="10634"/>
                  </a:lnTo>
                  <a:lnTo>
                    <a:pt x="47367" y="8840"/>
                  </a:lnTo>
                  <a:lnTo>
                    <a:pt x="47445" y="7054"/>
                  </a:lnTo>
                  <a:lnTo>
                    <a:pt x="47506" y="5278"/>
                  </a:lnTo>
                  <a:lnTo>
                    <a:pt x="47550" y="3509"/>
                  </a:lnTo>
                  <a:lnTo>
                    <a:pt x="47576" y="1750"/>
                  </a:lnTo>
                  <a:lnTo>
                    <a:pt x="47585" y="0"/>
                  </a:lnTo>
                  <a:lnTo>
                    <a:pt x="1309" y="0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8020572" y="4793232"/>
              <a:ext cx="20955" cy="15716"/>
            </a:xfrm>
            <a:custGeom>
              <a:avLst/>
              <a:pathLst>
                <a:path w="20955" h="15716">
                  <a:moveTo>
                    <a:pt x="7858" y="0"/>
                  </a:moveTo>
                  <a:lnTo>
                    <a:pt x="9403" y="973"/>
                  </a:lnTo>
                  <a:lnTo>
                    <a:pt x="10896" y="1973"/>
                  </a:lnTo>
                  <a:lnTo>
                    <a:pt x="12337" y="2999"/>
                  </a:lnTo>
                  <a:lnTo>
                    <a:pt x="13725" y="4051"/>
                  </a:lnTo>
                  <a:lnTo>
                    <a:pt x="15061" y="5129"/>
                  </a:lnTo>
                  <a:lnTo>
                    <a:pt x="16344" y="6234"/>
                  </a:lnTo>
                  <a:lnTo>
                    <a:pt x="17576" y="7364"/>
                  </a:lnTo>
                  <a:lnTo>
                    <a:pt x="18754" y="8521"/>
                  </a:lnTo>
                  <a:lnTo>
                    <a:pt x="19881" y="9704"/>
                  </a:lnTo>
                  <a:lnTo>
                    <a:pt x="20955" y="10914"/>
                  </a:lnTo>
                  <a:lnTo>
                    <a:pt x="12660" y="15716"/>
                  </a:lnTo>
                  <a:lnTo>
                    <a:pt x="11747" y="14585"/>
                  </a:lnTo>
                  <a:lnTo>
                    <a:pt x="10756" y="13463"/>
                  </a:lnTo>
                  <a:lnTo>
                    <a:pt x="9687" y="12350"/>
                  </a:lnTo>
                  <a:lnTo>
                    <a:pt x="8539" y="11245"/>
                  </a:lnTo>
                  <a:lnTo>
                    <a:pt x="7312" y="10150"/>
                  </a:lnTo>
                  <a:lnTo>
                    <a:pt x="6007" y="9063"/>
                  </a:lnTo>
                  <a:lnTo>
                    <a:pt x="4623" y="7984"/>
                  </a:lnTo>
                  <a:lnTo>
                    <a:pt x="3160" y="6915"/>
                  </a:lnTo>
                  <a:lnTo>
                    <a:pt x="1619" y="58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8003982" y="4817679"/>
              <a:ext cx="50204" cy="17899"/>
            </a:xfrm>
            <a:custGeom>
              <a:avLst/>
              <a:pathLst>
                <a:path w="50204" h="17899">
                  <a:moveTo>
                    <a:pt x="48894" y="17899"/>
                  </a:moveTo>
                  <a:lnTo>
                    <a:pt x="50204" y="0"/>
                  </a:lnTo>
                  <a:lnTo>
                    <a:pt x="3055" y="0"/>
                  </a:lnTo>
                  <a:lnTo>
                    <a:pt x="2789" y="1907"/>
                  </a:lnTo>
                  <a:lnTo>
                    <a:pt x="2514" y="3789"/>
                  </a:lnTo>
                  <a:lnTo>
                    <a:pt x="2230" y="5644"/>
                  </a:lnTo>
                  <a:lnTo>
                    <a:pt x="1938" y="7473"/>
                  </a:lnTo>
                  <a:lnTo>
                    <a:pt x="1637" y="9276"/>
                  </a:lnTo>
                  <a:lnTo>
                    <a:pt x="1327" y="11053"/>
                  </a:lnTo>
                  <a:lnTo>
                    <a:pt x="1008" y="12804"/>
                  </a:lnTo>
                  <a:lnTo>
                    <a:pt x="681" y="14528"/>
                  </a:lnTo>
                  <a:lnTo>
                    <a:pt x="344" y="16227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8019262" y="4818989"/>
              <a:ext cx="20518" cy="15279"/>
            </a:xfrm>
            <a:custGeom>
              <a:avLst/>
              <a:pathLst>
                <a:path w="20518" h="15279">
                  <a:moveTo>
                    <a:pt x="7858" y="0"/>
                  </a:moveTo>
                  <a:lnTo>
                    <a:pt x="9399" y="969"/>
                  </a:lnTo>
                  <a:lnTo>
                    <a:pt x="10879" y="1955"/>
                  </a:lnTo>
                  <a:lnTo>
                    <a:pt x="12297" y="2959"/>
                  </a:lnTo>
                  <a:lnTo>
                    <a:pt x="13655" y="3981"/>
                  </a:lnTo>
                  <a:lnTo>
                    <a:pt x="14952" y="5020"/>
                  </a:lnTo>
                  <a:lnTo>
                    <a:pt x="16187" y="6076"/>
                  </a:lnTo>
                  <a:lnTo>
                    <a:pt x="17362" y="7150"/>
                  </a:lnTo>
                  <a:lnTo>
                    <a:pt x="18475" y="8242"/>
                  </a:lnTo>
                  <a:lnTo>
                    <a:pt x="19527" y="9351"/>
                  </a:lnTo>
                  <a:lnTo>
                    <a:pt x="20518" y="10477"/>
                  </a:lnTo>
                  <a:lnTo>
                    <a:pt x="12223" y="15279"/>
                  </a:lnTo>
                  <a:lnTo>
                    <a:pt x="11315" y="14231"/>
                  </a:lnTo>
                  <a:lnTo>
                    <a:pt x="10337" y="13184"/>
                  </a:lnTo>
                  <a:lnTo>
                    <a:pt x="9290" y="12136"/>
                  </a:lnTo>
                  <a:lnTo>
                    <a:pt x="8172" y="11088"/>
                  </a:lnTo>
                  <a:lnTo>
                    <a:pt x="6984" y="10040"/>
                  </a:lnTo>
                  <a:lnTo>
                    <a:pt x="5727" y="8993"/>
                  </a:lnTo>
                  <a:lnTo>
                    <a:pt x="4400" y="7945"/>
                  </a:lnTo>
                  <a:lnTo>
                    <a:pt x="3003" y="6897"/>
                  </a:lnTo>
                  <a:lnTo>
                    <a:pt x="1536" y="584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8089549" y="4756561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8119671" y="4756561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8203491" y="4756561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8210040" y="4782318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8218771" y="4790176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8223137" y="4793668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8261554" y="4821608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8355415" y="4756997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8369822" y="4800217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8317871" y="4756561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8325729" y="4779262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8325729" y="4812877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8458007" y="4756561"/>
              <a:ext cx="65920" cy="100409"/>
            </a:xfrm>
            <a:custGeom>
              <a:avLst/>
              <a:pathLst>
                <a:path w="65920" h="100409">
                  <a:moveTo>
                    <a:pt x="11350" y="19645"/>
                  </a:moveTo>
                  <a:lnTo>
                    <a:pt x="27503" y="19645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9645"/>
                  </a:lnTo>
                  <a:lnTo>
                    <a:pt x="65920" y="19645"/>
                  </a:lnTo>
                  <a:lnTo>
                    <a:pt x="65886" y="30389"/>
                  </a:lnTo>
                  <a:lnTo>
                    <a:pt x="65781" y="40268"/>
                  </a:lnTo>
                  <a:lnTo>
                    <a:pt x="65606" y="49283"/>
                  </a:lnTo>
                  <a:lnTo>
                    <a:pt x="65362" y="57434"/>
                  </a:lnTo>
                  <a:lnTo>
                    <a:pt x="65047" y="64720"/>
                  </a:lnTo>
                  <a:lnTo>
                    <a:pt x="64663" y="71142"/>
                  </a:lnTo>
                  <a:lnTo>
                    <a:pt x="64209" y="76699"/>
                  </a:lnTo>
                  <a:lnTo>
                    <a:pt x="63685" y="81392"/>
                  </a:lnTo>
                  <a:lnTo>
                    <a:pt x="63092" y="85221"/>
                  </a:lnTo>
                  <a:lnTo>
                    <a:pt x="62428" y="88185"/>
                  </a:lnTo>
                  <a:lnTo>
                    <a:pt x="61825" y="90176"/>
                  </a:lnTo>
                  <a:lnTo>
                    <a:pt x="61066" y="91957"/>
                  </a:lnTo>
                  <a:lnTo>
                    <a:pt x="60149" y="93529"/>
                  </a:lnTo>
                  <a:lnTo>
                    <a:pt x="59075" y="94891"/>
                  </a:lnTo>
                  <a:lnTo>
                    <a:pt x="57844" y="96043"/>
                  </a:lnTo>
                  <a:lnTo>
                    <a:pt x="56456" y="96986"/>
                  </a:lnTo>
                  <a:lnTo>
                    <a:pt x="54910" y="97720"/>
                  </a:lnTo>
                  <a:lnTo>
                    <a:pt x="53208" y="98244"/>
                  </a:lnTo>
                  <a:lnTo>
                    <a:pt x="51348" y="98558"/>
                  </a:lnTo>
                  <a:lnTo>
                    <a:pt x="49331" y="98663"/>
                  </a:lnTo>
                  <a:lnTo>
                    <a:pt x="48082" y="98650"/>
                  </a:lnTo>
                  <a:lnTo>
                    <a:pt x="46782" y="98610"/>
                  </a:lnTo>
                  <a:lnTo>
                    <a:pt x="45428" y="98545"/>
                  </a:lnTo>
                  <a:lnTo>
                    <a:pt x="44022" y="98453"/>
                  </a:lnTo>
                  <a:lnTo>
                    <a:pt x="42564" y="98335"/>
                  </a:lnTo>
                  <a:lnTo>
                    <a:pt x="41054" y="98191"/>
                  </a:lnTo>
                  <a:lnTo>
                    <a:pt x="39491" y="98021"/>
                  </a:lnTo>
                  <a:lnTo>
                    <a:pt x="37876" y="97824"/>
                  </a:lnTo>
                  <a:lnTo>
                    <a:pt x="36208" y="97602"/>
                  </a:lnTo>
                  <a:lnTo>
                    <a:pt x="34488" y="97353"/>
                  </a:lnTo>
                  <a:lnTo>
                    <a:pt x="32742" y="89058"/>
                  </a:lnTo>
                  <a:lnTo>
                    <a:pt x="34545" y="89307"/>
                  </a:lnTo>
                  <a:lnTo>
                    <a:pt x="36287" y="89530"/>
                  </a:lnTo>
                  <a:lnTo>
                    <a:pt x="37967" y="89726"/>
                  </a:lnTo>
                  <a:lnTo>
                    <a:pt x="39587" y="89896"/>
                  </a:lnTo>
                  <a:lnTo>
                    <a:pt x="41146" y="90041"/>
                  </a:lnTo>
                  <a:lnTo>
                    <a:pt x="42643" y="90158"/>
                  </a:lnTo>
                  <a:lnTo>
                    <a:pt x="44079" y="90250"/>
                  </a:lnTo>
                  <a:lnTo>
                    <a:pt x="45454" y="90316"/>
                  </a:lnTo>
                  <a:lnTo>
                    <a:pt x="46768" y="90355"/>
                  </a:lnTo>
                  <a:lnTo>
                    <a:pt x="48021" y="90368"/>
                  </a:lnTo>
                  <a:lnTo>
                    <a:pt x="48870" y="90305"/>
                  </a:lnTo>
                  <a:lnTo>
                    <a:pt x="49672" y="90115"/>
                  </a:lnTo>
                  <a:lnTo>
                    <a:pt x="50425" y="89798"/>
                  </a:lnTo>
                  <a:lnTo>
                    <a:pt x="51130" y="89355"/>
                  </a:lnTo>
                  <a:lnTo>
                    <a:pt x="51787" y="88785"/>
                  </a:lnTo>
                  <a:lnTo>
                    <a:pt x="52396" y="88089"/>
                  </a:lnTo>
                  <a:lnTo>
                    <a:pt x="52957" y="87266"/>
                  </a:lnTo>
                  <a:lnTo>
                    <a:pt x="53470" y="86317"/>
                  </a:lnTo>
                  <a:lnTo>
                    <a:pt x="53935" y="85241"/>
                  </a:lnTo>
                  <a:lnTo>
                    <a:pt x="54352" y="84038"/>
                  </a:lnTo>
                  <a:lnTo>
                    <a:pt x="54734" y="82337"/>
                  </a:lnTo>
                  <a:lnTo>
                    <a:pt x="55094" y="79768"/>
                  </a:lnTo>
                  <a:lnTo>
                    <a:pt x="55432" y="76330"/>
                  </a:lnTo>
                  <a:lnTo>
                    <a:pt x="55749" y="72024"/>
                  </a:lnTo>
                  <a:lnTo>
                    <a:pt x="56043" y="66848"/>
                  </a:lnTo>
                  <a:lnTo>
                    <a:pt x="56316" y="60804"/>
                  </a:lnTo>
                  <a:lnTo>
                    <a:pt x="56567" y="53891"/>
                  </a:lnTo>
                  <a:lnTo>
                    <a:pt x="56796" y="46109"/>
                  </a:lnTo>
                  <a:lnTo>
                    <a:pt x="57004" y="37459"/>
                  </a:lnTo>
                  <a:lnTo>
                    <a:pt x="57189" y="27940"/>
                  </a:lnTo>
                  <a:lnTo>
                    <a:pt x="36234" y="27940"/>
                  </a:lnTo>
                  <a:lnTo>
                    <a:pt x="35863" y="38094"/>
                  </a:lnTo>
                  <a:lnTo>
                    <a:pt x="34925" y="47602"/>
                  </a:lnTo>
                  <a:lnTo>
                    <a:pt x="33418" y="56464"/>
                  </a:lnTo>
                  <a:lnTo>
                    <a:pt x="31345" y="64681"/>
                  </a:lnTo>
                  <a:lnTo>
                    <a:pt x="28703" y="72251"/>
                  </a:lnTo>
                  <a:lnTo>
                    <a:pt x="25495" y="79174"/>
                  </a:lnTo>
                  <a:lnTo>
                    <a:pt x="21718" y="85452"/>
                  </a:lnTo>
                  <a:lnTo>
                    <a:pt x="17375" y="91084"/>
                  </a:lnTo>
                  <a:lnTo>
                    <a:pt x="12463" y="96069"/>
                  </a:lnTo>
                  <a:lnTo>
                    <a:pt x="6984" y="100409"/>
                  </a:lnTo>
                  <a:lnTo>
                    <a:pt x="0" y="93424"/>
                  </a:lnTo>
                  <a:lnTo>
                    <a:pt x="5147" y="89469"/>
                  </a:lnTo>
                  <a:lnTo>
                    <a:pt x="9761" y="84937"/>
                  </a:lnTo>
                  <a:lnTo>
                    <a:pt x="13843" y="79829"/>
                  </a:lnTo>
                  <a:lnTo>
                    <a:pt x="17392" y="74145"/>
                  </a:lnTo>
                  <a:lnTo>
                    <a:pt x="20409" y="67885"/>
                  </a:lnTo>
                  <a:lnTo>
                    <a:pt x="22893" y="61048"/>
                  </a:lnTo>
                  <a:lnTo>
                    <a:pt x="24844" y="53636"/>
                  </a:lnTo>
                  <a:lnTo>
                    <a:pt x="26263" y="45646"/>
                  </a:lnTo>
                  <a:lnTo>
                    <a:pt x="27149" y="37081"/>
                  </a:lnTo>
                  <a:lnTo>
                    <a:pt x="27503" y="27940"/>
                  </a:lnTo>
                  <a:lnTo>
                    <a:pt x="11350" y="2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8426138" y="4766165"/>
              <a:ext cx="44965" cy="77271"/>
            </a:xfrm>
            <a:custGeom>
              <a:avLst/>
              <a:pathLst>
                <a:path w="44965" h="77271">
                  <a:moveTo>
                    <a:pt x="1309" y="0"/>
                  </a:moveTo>
                  <a:lnTo>
                    <a:pt x="40163" y="0"/>
                  </a:lnTo>
                  <a:lnTo>
                    <a:pt x="40163" y="8294"/>
                  </a:lnTo>
                  <a:lnTo>
                    <a:pt x="24884" y="8294"/>
                  </a:lnTo>
                  <a:lnTo>
                    <a:pt x="24884" y="63301"/>
                  </a:lnTo>
                  <a:lnTo>
                    <a:pt x="26957" y="62773"/>
                  </a:lnTo>
                  <a:lnTo>
                    <a:pt x="28987" y="62236"/>
                  </a:lnTo>
                  <a:lnTo>
                    <a:pt x="30974" y="61690"/>
                  </a:lnTo>
                  <a:lnTo>
                    <a:pt x="32916" y="61136"/>
                  </a:lnTo>
                  <a:lnTo>
                    <a:pt x="34815" y="60573"/>
                  </a:lnTo>
                  <a:lnTo>
                    <a:pt x="36671" y="60001"/>
                  </a:lnTo>
                  <a:lnTo>
                    <a:pt x="38482" y="59420"/>
                  </a:lnTo>
                  <a:lnTo>
                    <a:pt x="40251" y="58831"/>
                  </a:lnTo>
                  <a:lnTo>
                    <a:pt x="41975" y="58233"/>
                  </a:lnTo>
                  <a:lnTo>
                    <a:pt x="43656" y="57626"/>
                  </a:lnTo>
                  <a:lnTo>
                    <a:pt x="44965" y="65484"/>
                  </a:lnTo>
                  <a:lnTo>
                    <a:pt x="40997" y="66859"/>
                  </a:lnTo>
                  <a:lnTo>
                    <a:pt x="36950" y="68191"/>
                  </a:lnTo>
                  <a:lnTo>
                    <a:pt x="32825" y="69478"/>
                  </a:lnTo>
                  <a:lnTo>
                    <a:pt x="28621" y="70723"/>
                  </a:lnTo>
                  <a:lnTo>
                    <a:pt x="24338" y="71923"/>
                  </a:lnTo>
                  <a:lnTo>
                    <a:pt x="19977" y="73080"/>
                  </a:lnTo>
                  <a:lnTo>
                    <a:pt x="15537" y="74193"/>
                  </a:lnTo>
                  <a:lnTo>
                    <a:pt x="11018" y="75263"/>
                  </a:lnTo>
                  <a:lnTo>
                    <a:pt x="6421" y="76289"/>
                  </a:lnTo>
                  <a:lnTo>
                    <a:pt x="1746" y="77271"/>
                  </a:lnTo>
                  <a:lnTo>
                    <a:pt x="0" y="68976"/>
                  </a:lnTo>
                  <a:lnTo>
                    <a:pt x="1733" y="68627"/>
                  </a:lnTo>
                  <a:lnTo>
                    <a:pt x="3440" y="68278"/>
                  </a:lnTo>
                  <a:lnTo>
                    <a:pt x="5120" y="67929"/>
                  </a:lnTo>
                  <a:lnTo>
                    <a:pt x="6775" y="67579"/>
                  </a:lnTo>
                  <a:lnTo>
                    <a:pt x="8403" y="67230"/>
                  </a:lnTo>
                  <a:lnTo>
                    <a:pt x="10006" y="66881"/>
                  </a:lnTo>
                  <a:lnTo>
                    <a:pt x="11582" y="66532"/>
                  </a:lnTo>
                  <a:lnTo>
                    <a:pt x="13131" y="66182"/>
                  </a:lnTo>
                  <a:lnTo>
                    <a:pt x="14655" y="65833"/>
                  </a:lnTo>
                  <a:lnTo>
                    <a:pt x="16152" y="65484"/>
                  </a:lnTo>
                  <a:lnTo>
                    <a:pt x="16152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8539644" y="4756124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39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8545320" y="4793668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8554051" y="4801527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8554051" y="4818116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8595088" y="4759180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2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8595088" y="4808948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09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8710340" y="4761799"/>
              <a:ext cx="38854" cy="95170"/>
            </a:xfrm>
            <a:custGeom>
              <a:avLst/>
              <a:pathLst>
                <a:path w="38854" h="95170">
                  <a:moveTo>
                    <a:pt x="37980" y="0"/>
                  </a:moveTo>
                  <a:lnTo>
                    <a:pt x="37980" y="8294"/>
                  </a:lnTo>
                  <a:lnTo>
                    <a:pt x="26193" y="36234"/>
                  </a:lnTo>
                  <a:lnTo>
                    <a:pt x="28599" y="38937"/>
                  </a:lnTo>
                  <a:lnTo>
                    <a:pt x="30751" y="41630"/>
                  </a:lnTo>
                  <a:lnTo>
                    <a:pt x="32650" y="44315"/>
                  </a:lnTo>
                  <a:lnTo>
                    <a:pt x="34296" y="46991"/>
                  </a:lnTo>
                  <a:lnTo>
                    <a:pt x="35688" y="49658"/>
                  </a:lnTo>
                  <a:lnTo>
                    <a:pt x="36828" y="52317"/>
                  </a:lnTo>
                  <a:lnTo>
                    <a:pt x="37714" y="54967"/>
                  </a:lnTo>
                  <a:lnTo>
                    <a:pt x="38347" y="57608"/>
                  </a:lnTo>
                  <a:lnTo>
                    <a:pt x="38727" y="60241"/>
                  </a:lnTo>
                  <a:lnTo>
                    <a:pt x="38854" y="62864"/>
                  </a:lnTo>
                  <a:lnTo>
                    <a:pt x="38816" y="64654"/>
                  </a:lnTo>
                  <a:lnTo>
                    <a:pt x="38705" y="66357"/>
                  </a:lnTo>
                  <a:lnTo>
                    <a:pt x="38520" y="67972"/>
                  </a:lnTo>
                  <a:lnTo>
                    <a:pt x="38260" y="69500"/>
                  </a:lnTo>
                  <a:lnTo>
                    <a:pt x="37926" y="70941"/>
                  </a:lnTo>
                  <a:lnTo>
                    <a:pt x="37518" y="72294"/>
                  </a:lnTo>
                  <a:lnTo>
                    <a:pt x="37035" y="73560"/>
                  </a:lnTo>
                  <a:lnTo>
                    <a:pt x="36479" y="74739"/>
                  </a:lnTo>
                  <a:lnTo>
                    <a:pt x="35848" y="75830"/>
                  </a:lnTo>
                  <a:lnTo>
                    <a:pt x="35143" y="76835"/>
                  </a:lnTo>
                  <a:lnTo>
                    <a:pt x="34368" y="77747"/>
                  </a:lnTo>
                  <a:lnTo>
                    <a:pt x="33528" y="78563"/>
                  </a:lnTo>
                  <a:lnTo>
                    <a:pt x="32622" y="79284"/>
                  </a:lnTo>
                  <a:lnTo>
                    <a:pt x="31650" y="79908"/>
                  </a:lnTo>
                  <a:lnTo>
                    <a:pt x="30613" y="80436"/>
                  </a:lnTo>
                  <a:lnTo>
                    <a:pt x="29511" y="80868"/>
                  </a:lnTo>
                  <a:lnTo>
                    <a:pt x="28343" y="81204"/>
                  </a:lnTo>
                  <a:lnTo>
                    <a:pt x="27110" y="81445"/>
                  </a:lnTo>
                  <a:lnTo>
                    <a:pt x="25811" y="81589"/>
                  </a:lnTo>
                  <a:lnTo>
                    <a:pt x="24447" y="81637"/>
                  </a:lnTo>
                  <a:lnTo>
                    <a:pt x="23644" y="81619"/>
                  </a:lnTo>
                  <a:lnTo>
                    <a:pt x="22806" y="81567"/>
                  </a:lnTo>
                  <a:lnTo>
                    <a:pt x="21932" y="81480"/>
                  </a:lnTo>
                  <a:lnTo>
                    <a:pt x="21024" y="81357"/>
                  </a:lnTo>
                  <a:lnTo>
                    <a:pt x="20081" y="81200"/>
                  </a:lnTo>
                  <a:lnTo>
                    <a:pt x="19103" y="81008"/>
                  </a:lnTo>
                  <a:lnTo>
                    <a:pt x="18091" y="80781"/>
                  </a:lnTo>
                  <a:lnTo>
                    <a:pt x="17043" y="80519"/>
                  </a:lnTo>
                  <a:lnTo>
                    <a:pt x="15960" y="80222"/>
                  </a:lnTo>
                  <a:lnTo>
                    <a:pt x="14843" y="79890"/>
                  </a:lnTo>
                  <a:lnTo>
                    <a:pt x="13096" y="70723"/>
                  </a:lnTo>
                  <a:lnTo>
                    <a:pt x="14389" y="71137"/>
                  </a:lnTo>
                  <a:lnTo>
                    <a:pt x="15646" y="71508"/>
                  </a:lnTo>
                  <a:lnTo>
                    <a:pt x="16868" y="71836"/>
                  </a:lnTo>
                  <a:lnTo>
                    <a:pt x="18056" y="72120"/>
                  </a:lnTo>
                  <a:lnTo>
                    <a:pt x="19208" y="72360"/>
                  </a:lnTo>
                  <a:lnTo>
                    <a:pt x="20326" y="72556"/>
                  </a:lnTo>
                  <a:lnTo>
                    <a:pt x="21409" y="72709"/>
                  </a:lnTo>
                  <a:lnTo>
                    <a:pt x="22456" y="72818"/>
                  </a:lnTo>
                  <a:lnTo>
                    <a:pt x="23469" y="72884"/>
                  </a:lnTo>
                  <a:lnTo>
                    <a:pt x="24447" y="72905"/>
                  </a:lnTo>
                  <a:lnTo>
                    <a:pt x="24960" y="72879"/>
                  </a:lnTo>
                  <a:lnTo>
                    <a:pt x="25451" y="72801"/>
                  </a:lnTo>
                  <a:lnTo>
                    <a:pt x="25920" y="72670"/>
                  </a:lnTo>
                  <a:lnTo>
                    <a:pt x="26368" y="72486"/>
                  </a:lnTo>
                  <a:lnTo>
                    <a:pt x="26794" y="72251"/>
                  </a:lnTo>
                  <a:lnTo>
                    <a:pt x="27197" y="71962"/>
                  </a:lnTo>
                  <a:lnTo>
                    <a:pt x="27579" y="71622"/>
                  </a:lnTo>
                  <a:lnTo>
                    <a:pt x="27940" y="71229"/>
                  </a:lnTo>
                  <a:lnTo>
                    <a:pt x="28278" y="70784"/>
                  </a:lnTo>
                  <a:lnTo>
                    <a:pt x="28594" y="70286"/>
                  </a:lnTo>
                  <a:lnTo>
                    <a:pt x="28885" y="69740"/>
                  </a:lnTo>
                  <a:lnTo>
                    <a:pt x="29144" y="69151"/>
                  </a:lnTo>
                  <a:lnTo>
                    <a:pt x="29374" y="68518"/>
                  </a:lnTo>
                  <a:lnTo>
                    <a:pt x="29572" y="67841"/>
                  </a:lnTo>
                  <a:lnTo>
                    <a:pt x="29740" y="67121"/>
                  </a:lnTo>
                  <a:lnTo>
                    <a:pt x="29878" y="66357"/>
                  </a:lnTo>
                  <a:lnTo>
                    <a:pt x="29985" y="65549"/>
                  </a:lnTo>
                  <a:lnTo>
                    <a:pt x="30061" y="64698"/>
                  </a:lnTo>
                  <a:lnTo>
                    <a:pt x="30107" y="63803"/>
                  </a:lnTo>
                  <a:lnTo>
                    <a:pt x="30122" y="62864"/>
                  </a:lnTo>
                  <a:lnTo>
                    <a:pt x="29987" y="60337"/>
                  </a:lnTo>
                  <a:lnTo>
                    <a:pt x="29581" y="57818"/>
                  </a:lnTo>
                  <a:lnTo>
                    <a:pt x="28904" y="55308"/>
                  </a:lnTo>
                  <a:lnTo>
                    <a:pt x="27957" y="52806"/>
                  </a:lnTo>
                  <a:lnTo>
                    <a:pt x="26739" y="50313"/>
                  </a:lnTo>
                  <a:lnTo>
                    <a:pt x="25250" y="47829"/>
                  </a:lnTo>
                  <a:lnTo>
                    <a:pt x="23491" y="45354"/>
                  </a:lnTo>
                  <a:lnTo>
                    <a:pt x="21461" y="42887"/>
                  </a:lnTo>
                  <a:lnTo>
                    <a:pt x="19160" y="40430"/>
                  </a:lnTo>
                  <a:lnTo>
                    <a:pt x="16589" y="37980"/>
                  </a:lnTo>
                  <a:lnTo>
                    <a:pt x="28813" y="8294"/>
                  </a:lnTo>
                  <a:lnTo>
                    <a:pt x="8731" y="8294"/>
                  </a:lnTo>
                  <a:lnTo>
                    <a:pt x="8731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8646166" y="4756561"/>
              <a:ext cx="60682" cy="100409"/>
            </a:xfrm>
            <a:custGeom>
              <a:avLst/>
              <a:pathLst>
                <a:path w="60682" h="100409">
                  <a:moveTo>
                    <a:pt x="7858" y="11350"/>
                  </a:moveTo>
                  <a:lnTo>
                    <a:pt x="24010" y="11350"/>
                  </a:lnTo>
                  <a:lnTo>
                    <a:pt x="24010" y="0"/>
                  </a:lnTo>
                  <a:lnTo>
                    <a:pt x="32305" y="0"/>
                  </a:lnTo>
                  <a:lnTo>
                    <a:pt x="32305" y="11350"/>
                  </a:lnTo>
                  <a:lnTo>
                    <a:pt x="48458" y="11350"/>
                  </a:lnTo>
                  <a:lnTo>
                    <a:pt x="48973" y="10735"/>
                  </a:lnTo>
                  <a:lnTo>
                    <a:pt x="49471" y="10110"/>
                  </a:lnTo>
                  <a:lnTo>
                    <a:pt x="49951" y="9477"/>
                  </a:lnTo>
                  <a:lnTo>
                    <a:pt x="50414" y="8836"/>
                  </a:lnTo>
                  <a:lnTo>
                    <a:pt x="50859" y="8185"/>
                  </a:lnTo>
                  <a:lnTo>
                    <a:pt x="51287" y="7526"/>
                  </a:lnTo>
                  <a:lnTo>
                    <a:pt x="51697" y="6858"/>
                  </a:lnTo>
                  <a:lnTo>
                    <a:pt x="52090" y="6181"/>
                  </a:lnTo>
                  <a:lnTo>
                    <a:pt x="52466" y="5496"/>
                  </a:lnTo>
                  <a:lnTo>
                    <a:pt x="52824" y="4802"/>
                  </a:lnTo>
                  <a:lnTo>
                    <a:pt x="59809" y="8731"/>
                  </a:lnTo>
                  <a:lnTo>
                    <a:pt x="58464" y="10918"/>
                  </a:lnTo>
                  <a:lnTo>
                    <a:pt x="57049" y="13114"/>
                  </a:lnTo>
                  <a:lnTo>
                    <a:pt x="55565" y="15318"/>
                  </a:lnTo>
                  <a:lnTo>
                    <a:pt x="54011" y="17532"/>
                  </a:lnTo>
                  <a:lnTo>
                    <a:pt x="52387" y="19754"/>
                  </a:lnTo>
                  <a:lnTo>
                    <a:pt x="50693" y="21985"/>
                  </a:lnTo>
                  <a:lnTo>
                    <a:pt x="48929" y="24224"/>
                  </a:lnTo>
                  <a:lnTo>
                    <a:pt x="47096" y="26473"/>
                  </a:lnTo>
                  <a:lnTo>
                    <a:pt x="45192" y="28730"/>
                  </a:lnTo>
                  <a:lnTo>
                    <a:pt x="43219" y="30995"/>
                  </a:lnTo>
                  <a:lnTo>
                    <a:pt x="60682" y="30995"/>
                  </a:lnTo>
                  <a:lnTo>
                    <a:pt x="60682" y="38854"/>
                  </a:lnTo>
                  <a:lnTo>
                    <a:pt x="35361" y="38854"/>
                  </a:lnTo>
                  <a:lnTo>
                    <a:pt x="23137" y="49331"/>
                  </a:lnTo>
                  <a:lnTo>
                    <a:pt x="55880" y="49331"/>
                  </a:lnTo>
                  <a:lnTo>
                    <a:pt x="55880" y="100409"/>
                  </a:lnTo>
                  <a:lnTo>
                    <a:pt x="47585" y="100409"/>
                  </a:lnTo>
                  <a:lnTo>
                    <a:pt x="47585" y="92987"/>
                  </a:lnTo>
                  <a:lnTo>
                    <a:pt x="22264" y="92987"/>
                  </a:lnTo>
                  <a:lnTo>
                    <a:pt x="22264" y="100409"/>
                  </a:lnTo>
                  <a:lnTo>
                    <a:pt x="13969" y="100409"/>
                  </a:lnTo>
                  <a:lnTo>
                    <a:pt x="13969" y="56316"/>
                  </a:lnTo>
                  <a:lnTo>
                    <a:pt x="12935" y="57001"/>
                  </a:lnTo>
                  <a:lnTo>
                    <a:pt x="11926" y="57661"/>
                  </a:lnTo>
                  <a:lnTo>
                    <a:pt x="10944" y="58294"/>
                  </a:lnTo>
                  <a:lnTo>
                    <a:pt x="9988" y="58901"/>
                  </a:lnTo>
                  <a:lnTo>
                    <a:pt x="9058" y="59481"/>
                  </a:lnTo>
                  <a:lnTo>
                    <a:pt x="8154" y="60036"/>
                  </a:lnTo>
                  <a:lnTo>
                    <a:pt x="7277" y="60564"/>
                  </a:lnTo>
                  <a:lnTo>
                    <a:pt x="6426" y="61066"/>
                  </a:lnTo>
                  <a:lnTo>
                    <a:pt x="5601" y="61542"/>
                  </a:lnTo>
                  <a:lnTo>
                    <a:pt x="4802" y="61991"/>
                  </a:lnTo>
                  <a:lnTo>
                    <a:pt x="0" y="55880"/>
                  </a:lnTo>
                  <a:lnTo>
                    <a:pt x="2270" y="54452"/>
                  </a:lnTo>
                  <a:lnTo>
                    <a:pt x="4540" y="52963"/>
                  </a:lnTo>
                  <a:lnTo>
                    <a:pt x="6810" y="51413"/>
                  </a:lnTo>
                  <a:lnTo>
                    <a:pt x="9080" y="49803"/>
                  </a:lnTo>
                  <a:lnTo>
                    <a:pt x="11350" y="48131"/>
                  </a:lnTo>
                  <a:lnTo>
                    <a:pt x="13620" y="46397"/>
                  </a:lnTo>
                  <a:lnTo>
                    <a:pt x="15890" y="44603"/>
                  </a:lnTo>
                  <a:lnTo>
                    <a:pt x="18161" y="42748"/>
                  </a:lnTo>
                  <a:lnTo>
                    <a:pt x="20431" y="40831"/>
                  </a:lnTo>
                  <a:lnTo>
                    <a:pt x="22701" y="38854"/>
                  </a:lnTo>
                  <a:lnTo>
                    <a:pt x="3492" y="38854"/>
                  </a:lnTo>
                  <a:lnTo>
                    <a:pt x="3492" y="30995"/>
                  </a:lnTo>
                  <a:lnTo>
                    <a:pt x="24010" y="30995"/>
                  </a:lnTo>
                  <a:lnTo>
                    <a:pt x="24010" y="19208"/>
                  </a:lnTo>
                  <a:lnTo>
                    <a:pt x="7858" y="19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8678471" y="4775769"/>
              <a:ext cx="10040" cy="10914"/>
            </a:xfrm>
            <a:custGeom>
              <a:avLst/>
              <a:pathLst>
                <a:path w="10040" h="10914">
                  <a:moveTo>
                    <a:pt x="0" y="10914"/>
                  </a:move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8668430" y="4813750"/>
              <a:ext cx="25320" cy="10477"/>
            </a:xfrm>
            <a:custGeom>
              <a:avLst/>
              <a:pathLst>
                <a:path w="25320" h="10477">
                  <a:moveTo>
                    <a:pt x="0" y="10477"/>
                  </a:moveTo>
                  <a:lnTo>
                    <a:pt x="25320" y="10477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8668430" y="4831649"/>
              <a:ext cx="25320" cy="10477"/>
            </a:xfrm>
            <a:custGeom>
              <a:avLst/>
              <a:pathLst>
                <a:path w="25320" h="10477">
                  <a:moveTo>
                    <a:pt x="0" y="10477"/>
                  </a:moveTo>
                  <a:lnTo>
                    <a:pt x="25320" y="10477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8760545" y="4761799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8819918" y="4789303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7982591" y="4918735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8089112" y="4877261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8131895" y="4877261"/>
              <a:ext cx="59372" cy="100409"/>
            </a:xfrm>
            <a:custGeom>
              <a:avLst/>
              <a:pathLst>
                <a:path w="59372" h="100409">
                  <a:moveTo>
                    <a:pt x="41473" y="0"/>
                  </a:moveTo>
                  <a:lnTo>
                    <a:pt x="50641" y="2619"/>
                  </a:lnTo>
                  <a:lnTo>
                    <a:pt x="49676" y="4518"/>
                  </a:lnTo>
                  <a:lnTo>
                    <a:pt x="48702" y="6373"/>
                  </a:lnTo>
                  <a:lnTo>
                    <a:pt x="47720" y="8185"/>
                  </a:lnTo>
                  <a:lnTo>
                    <a:pt x="46729" y="9953"/>
                  </a:lnTo>
                  <a:lnTo>
                    <a:pt x="45729" y="11678"/>
                  </a:lnTo>
                  <a:lnTo>
                    <a:pt x="44721" y="13358"/>
                  </a:lnTo>
                  <a:lnTo>
                    <a:pt x="43704" y="14995"/>
                  </a:lnTo>
                  <a:lnTo>
                    <a:pt x="42678" y="16589"/>
                  </a:lnTo>
                  <a:lnTo>
                    <a:pt x="41643" y="18139"/>
                  </a:lnTo>
                  <a:lnTo>
                    <a:pt x="40600" y="19645"/>
                  </a:lnTo>
                  <a:lnTo>
                    <a:pt x="58062" y="19645"/>
                  </a:lnTo>
                  <a:lnTo>
                    <a:pt x="58062" y="27940"/>
                  </a:lnTo>
                  <a:lnTo>
                    <a:pt x="33615" y="27940"/>
                  </a:lnTo>
                  <a:lnTo>
                    <a:pt x="33615" y="43219"/>
                  </a:lnTo>
                  <a:lnTo>
                    <a:pt x="55443" y="43219"/>
                  </a:lnTo>
                  <a:lnTo>
                    <a:pt x="55443" y="51514"/>
                  </a:lnTo>
                  <a:lnTo>
                    <a:pt x="33615" y="51514"/>
                  </a:lnTo>
                  <a:lnTo>
                    <a:pt x="33615" y="66794"/>
                  </a:lnTo>
                  <a:lnTo>
                    <a:pt x="59372" y="66794"/>
                  </a:lnTo>
                  <a:lnTo>
                    <a:pt x="59372" y="75088"/>
                  </a:lnTo>
                  <a:lnTo>
                    <a:pt x="33615" y="75088"/>
                  </a:lnTo>
                  <a:lnTo>
                    <a:pt x="33615" y="100409"/>
                  </a:lnTo>
                  <a:lnTo>
                    <a:pt x="24884" y="100409"/>
                  </a:lnTo>
                  <a:lnTo>
                    <a:pt x="24884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24884" y="66794"/>
                  </a:lnTo>
                  <a:lnTo>
                    <a:pt x="24884" y="51514"/>
                  </a:lnTo>
                  <a:lnTo>
                    <a:pt x="3492" y="51514"/>
                  </a:lnTo>
                  <a:lnTo>
                    <a:pt x="3492" y="43219"/>
                  </a:lnTo>
                  <a:lnTo>
                    <a:pt x="24884" y="43219"/>
                  </a:lnTo>
                  <a:lnTo>
                    <a:pt x="24884" y="27940"/>
                  </a:lnTo>
                  <a:lnTo>
                    <a:pt x="1309" y="27940"/>
                  </a:lnTo>
                  <a:lnTo>
                    <a:pt x="1309" y="19645"/>
                  </a:lnTo>
                  <a:lnTo>
                    <a:pt x="31432" y="19645"/>
                  </a:lnTo>
                  <a:lnTo>
                    <a:pt x="32554" y="17798"/>
                  </a:lnTo>
                  <a:lnTo>
                    <a:pt x="33650" y="15925"/>
                  </a:lnTo>
                  <a:lnTo>
                    <a:pt x="34719" y="14026"/>
                  </a:lnTo>
                  <a:lnTo>
                    <a:pt x="35763" y="12101"/>
                  </a:lnTo>
                  <a:lnTo>
                    <a:pt x="36780" y="10150"/>
                  </a:lnTo>
                  <a:lnTo>
                    <a:pt x="37771" y="8172"/>
                  </a:lnTo>
                  <a:lnTo>
                    <a:pt x="38736" y="6168"/>
                  </a:lnTo>
                  <a:lnTo>
                    <a:pt x="39674" y="4138"/>
                  </a:lnTo>
                  <a:lnTo>
                    <a:pt x="40587" y="2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8138880" y="4877698"/>
              <a:ext cx="16589" cy="17025"/>
            </a:xfrm>
            <a:custGeom>
              <a:avLst/>
              <a:pathLst>
                <a:path w="16589" h="17025">
                  <a:moveTo>
                    <a:pt x="7421" y="0"/>
                  </a:moveTo>
                  <a:lnTo>
                    <a:pt x="8534" y="1235"/>
                  </a:lnTo>
                  <a:lnTo>
                    <a:pt x="9604" y="2497"/>
                  </a:lnTo>
                  <a:lnTo>
                    <a:pt x="10630" y="3784"/>
                  </a:lnTo>
                  <a:lnTo>
                    <a:pt x="11612" y="5099"/>
                  </a:lnTo>
                  <a:lnTo>
                    <a:pt x="12551" y="6439"/>
                  </a:lnTo>
                  <a:lnTo>
                    <a:pt x="13446" y="7805"/>
                  </a:lnTo>
                  <a:lnTo>
                    <a:pt x="14297" y="9198"/>
                  </a:lnTo>
                  <a:lnTo>
                    <a:pt x="15105" y="10617"/>
                  </a:lnTo>
                  <a:lnTo>
                    <a:pt x="15869" y="12062"/>
                  </a:lnTo>
                  <a:lnTo>
                    <a:pt x="16589" y="13533"/>
                  </a:lnTo>
                  <a:lnTo>
                    <a:pt x="8731" y="17025"/>
                  </a:lnTo>
                  <a:lnTo>
                    <a:pt x="8015" y="15476"/>
                  </a:lnTo>
                  <a:lnTo>
                    <a:pt x="7264" y="13970"/>
                  </a:lnTo>
                  <a:lnTo>
                    <a:pt x="6478" y="12507"/>
                  </a:lnTo>
                  <a:lnTo>
                    <a:pt x="5657" y="11088"/>
                  </a:lnTo>
                  <a:lnTo>
                    <a:pt x="4802" y="9713"/>
                  </a:lnTo>
                  <a:lnTo>
                    <a:pt x="3911" y="8382"/>
                  </a:lnTo>
                  <a:lnTo>
                    <a:pt x="2986" y="7094"/>
                  </a:lnTo>
                  <a:lnTo>
                    <a:pt x="2025" y="5849"/>
                  </a:lnTo>
                  <a:lnTo>
                    <a:pt x="1030" y="464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8215279" y="4951040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8316124" y="4879008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69"/>
                  </a:lnTo>
                  <a:lnTo>
                    <a:pt x="96916" y="13969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69"/>
                  </a:lnTo>
                  <a:lnTo>
                    <a:pt x="44092" y="13969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8329221" y="4905638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8373314" y="4905638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8328785" y="4917862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8372878" y="4917862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8318307" y="4930085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8425265" y="492746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8455824" y="494274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8429194" y="4880317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8468048" y="488861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8443164" y="490476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8468048" y="490476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8493369" y="490476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8535715" y="4876825"/>
              <a:ext cx="101282" cy="100409"/>
            </a:xfrm>
            <a:custGeom>
              <a:avLst/>
              <a:pathLst>
                <a:path w="101282" h="100409">
                  <a:moveTo>
                    <a:pt x="3492" y="13969"/>
                  </a:moveTo>
                  <a:lnTo>
                    <a:pt x="34488" y="13969"/>
                  </a:lnTo>
                  <a:lnTo>
                    <a:pt x="35095" y="12572"/>
                  </a:lnTo>
                  <a:lnTo>
                    <a:pt x="35693" y="11175"/>
                  </a:lnTo>
                  <a:lnTo>
                    <a:pt x="36282" y="9778"/>
                  </a:lnTo>
                  <a:lnTo>
                    <a:pt x="36863" y="8381"/>
                  </a:lnTo>
                  <a:lnTo>
                    <a:pt x="37435" y="6984"/>
                  </a:lnTo>
                  <a:lnTo>
                    <a:pt x="37998" y="5587"/>
                  </a:lnTo>
                  <a:lnTo>
                    <a:pt x="38552" y="4190"/>
                  </a:lnTo>
                  <a:lnTo>
                    <a:pt x="39098" y="2793"/>
                  </a:lnTo>
                  <a:lnTo>
                    <a:pt x="39635" y="1396"/>
                  </a:lnTo>
                  <a:lnTo>
                    <a:pt x="40163" y="0"/>
                  </a:lnTo>
                  <a:lnTo>
                    <a:pt x="48895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69"/>
                  </a:lnTo>
                  <a:lnTo>
                    <a:pt x="101282" y="13969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4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50"/>
                  </a:lnTo>
                  <a:lnTo>
                    <a:pt x="0" y="62864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8564965" y="4904328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8649658" y="4876388"/>
              <a:ext cx="90368" cy="75961"/>
            </a:xfrm>
            <a:custGeom>
              <a:avLst/>
              <a:pathLst>
                <a:path w="90368" h="75961">
                  <a:moveTo>
                    <a:pt x="24010" y="0"/>
                  </a:moveTo>
                  <a:lnTo>
                    <a:pt x="32305" y="1746"/>
                  </a:lnTo>
                  <a:lnTo>
                    <a:pt x="32030" y="2872"/>
                  </a:lnTo>
                  <a:lnTo>
                    <a:pt x="31729" y="3981"/>
                  </a:lnTo>
                  <a:lnTo>
                    <a:pt x="31401" y="5072"/>
                  </a:lnTo>
                  <a:lnTo>
                    <a:pt x="31048" y="6146"/>
                  </a:lnTo>
                  <a:lnTo>
                    <a:pt x="30668" y="7203"/>
                  </a:lnTo>
                  <a:lnTo>
                    <a:pt x="30262" y="8242"/>
                  </a:lnTo>
                  <a:lnTo>
                    <a:pt x="29830" y="9263"/>
                  </a:lnTo>
                  <a:lnTo>
                    <a:pt x="29371" y="10267"/>
                  </a:lnTo>
                  <a:lnTo>
                    <a:pt x="28887" y="11254"/>
                  </a:lnTo>
                  <a:lnTo>
                    <a:pt x="28376" y="12223"/>
                  </a:lnTo>
                  <a:lnTo>
                    <a:pt x="90368" y="12223"/>
                  </a:lnTo>
                  <a:lnTo>
                    <a:pt x="90337" y="21184"/>
                  </a:lnTo>
                  <a:lnTo>
                    <a:pt x="90246" y="29380"/>
                  </a:lnTo>
                  <a:lnTo>
                    <a:pt x="90093" y="36813"/>
                  </a:lnTo>
                  <a:lnTo>
                    <a:pt x="89879" y="43481"/>
                  </a:lnTo>
                  <a:lnTo>
                    <a:pt x="89604" y="49386"/>
                  </a:lnTo>
                  <a:lnTo>
                    <a:pt x="89268" y="54526"/>
                  </a:lnTo>
                  <a:lnTo>
                    <a:pt x="88871" y="58903"/>
                  </a:lnTo>
                  <a:lnTo>
                    <a:pt x="88412" y="62515"/>
                  </a:lnTo>
                  <a:lnTo>
                    <a:pt x="87893" y="65364"/>
                  </a:lnTo>
                  <a:lnTo>
                    <a:pt x="87312" y="67448"/>
                  </a:lnTo>
                  <a:lnTo>
                    <a:pt x="86648" y="69066"/>
                  </a:lnTo>
                  <a:lnTo>
                    <a:pt x="85880" y="70513"/>
                  </a:lnTo>
                  <a:lnTo>
                    <a:pt x="85007" y="71790"/>
                  </a:lnTo>
                  <a:lnTo>
                    <a:pt x="84029" y="72897"/>
                  </a:lnTo>
                  <a:lnTo>
                    <a:pt x="82946" y="73833"/>
                  </a:lnTo>
                  <a:lnTo>
                    <a:pt x="81759" y="74599"/>
                  </a:lnTo>
                  <a:lnTo>
                    <a:pt x="80467" y="75195"/>
                  </a:lnTo>
                  <a:lnTo>
                    <a:pt x="79070" y="75621"/>
                  </a:lnTo>
                  <a:lnTo>
                    <a:pt x="77568" y="75876"/>
                  </a:lnTo>
                  <a:lnTo>
                    <a:pt x="75961" y="75961"/>
                  </a:lnTo>
                  <a:lnTo>
                    <a:pt x="75599" y="75957"/>
                  </a:lnTo>
                  <a:lnTo>
                    <a:pt x="75210" y="75944"/>
                  </a:lnTo>
                  <a:lnTo>
                    <a:pt x="74796" y="75922"/>
                  </a:lnTo>
                  <a:lnTo>
                    <a:pt x="74355" y="75892"/>
                  </a:lnTo>
                  <a:lnTo>
                    <a:pt x="73888" y="75852"/>
                  </a:lnTo>
                  <a:lnTo>
                    <a:pt x="73394" y="75804"/>
                  </a:lnTo>
                  <a:lnTo>
                    <a:pt x="72875" y="75747"/>
                  </a:lnTo>
                  <a:lnTo>
                    <a:pt x="72329" y="75682"/>
                  </a:lnTo>
                  <a:lnTo>
                    <a:pt x="71757" y="75608"/>
                  </a:lnTo>
                  <a:lnTo>
                    <a:pt x="71159" y="75525"/>
                  </a:lnTo>
                  <a:lnTo>
                    <a:pt x="68976" y="66357"/>
                  </a:lnTo>
                  <a:lnTo>
                    <a:pt x="69989" y="66440"/>
                  </a:lnTo>
                  <a:lnTo>
                    <a:pt x="70932" y="66514"/>
                  </a:lnTo>
                  <a:lnTo>
                    <a:pt x="71805" y="66580"/>
                  </a:lnTo>
                  <a:lnTo>
                    <a:pt x="72609" y="66636"/>
                  </a:lnTo>
                  <a:lnTo>
                    <a:pt x="73342" y="66684"/>
                  </a:lnTo>
                  <a:lnTo>
                    <a:pt x="74006" y="66724"/>
                  </a:lnTo>
                  <a:lnTo>
                    <a:pt x="74599" y="66754"/>
                  </a:lnTo>
                  <a:lnTo>
                    <a:pt x="75123" y="66776"/>
                  </a:lnTo>
                  <a:lnTo>
                    <a:pt x="75577" y="66789"/>
                  </a:lnTo>
                  <a:lnTo>
                    <a:pt x="75961" y="66794"/>
                  </a:lnTo>
                  <a:lnTo>
                    <a:pt x="76472" y="66732"/>
                  </a:lnTo>
                  <a:lnTo>
                    <a:pt x="76957" y="66549"/>
                  </a:lnTo>
                  <a:lnTo>
                    <a:pt x="77415" y="66243"/>
                  </a:lnTo>
                  <a:lnTo>
                    <a:pt x="77847" y="65816"/>
                  </a:lnTo>
                  <a:lnTo>
                    <a:pt x="78253" y="65266"/>
                  </a:lnTo>
                  <a:lnTo>
                    <a:pt x="78633" y="64593"/>
                  </a:lnTo>
                  <a:lnTo>
                    <a:pt x="78987" y="63799"/>
                  </a:lnTo>
                  <a:lnTo>
                    <a:pt x="79314" y="62882"/>
                  </a:lnTo>
                  <a:lnTo>
                    <a:pt x="79615" y="61843"/>
                  </a:lnTo>
                  <a:lnTo>
                    <a:pt x="79890" y="60682"/>
                  </a:lnTo>
                  <a:lnTo>
                    <a:pt x="80139" y="59180"/>
                  </a:lnTo>
                  <a:lnTo>
                    <a:pt x="80362" y="57119"/>
                  </a:lnTo>
                  <a:lnTo>
                    <a:pt x="80558" y="54500"/>
                  </a:lnTo>
                  <a:lnTo>
                    <a:pt x="80729" y="51322"/>
                  </a:lnTo>
                  <a:lnTo>
                    <a:pt x="80873" y="47585"/>
                  </a:lnTo>
                  <a:lnTo>
                    <a:pt x="80991" y="43289"/>
                  </a:lnTo>
                  <a:lnTo>
                    <a:pt x="81082" y="38434"/>
                  </a:lnTo>
                  <a:lnTo>
                    <a:pt x="81148" y="33021"/>
                  </a:lnTo>
                  <a:lnTo>
                    <a:pt x="81187" y="27049"/>
                  </a:lnTo>
                  <a:lnTo>
                    <a:pt x="81200" y="20518"/>
                  </a:lnTo>
                  <a:lnTo>
                    <a:pt x="24010" y="20518"/>
                  </a:lnTo>
                  <a:lnTo>
                    <a:pt x="22417" y="23094"/>
                  </a:lnTo>
                  <a:lnTo>
                    <a:pt x="20780" y="25582"/>
                  </a:lnTo>
                  <a:lnTo>
                    <a:pt x="19099" y="27983"/>
                  </a:lnTo>
                  <a:lnTo>
                    <a:pt x="17375" y="30297"/>
                  </a:lnTo>
                  <a:lnTo>
                    <a:pt x="15607" y="32523"/>
                  </a:lnTo>
                  <a:lnTo>
                    <a:pt x="13795" y="34663"/>
                  </a:lnTo>
                  <a:lnTo>
                    <a:pt x="11939" y="36714"/>
                  </a:lnTo>
                  <a:lnTo>
                    <a:pt x="10040" y="38679"/>
                  </a:lnTo>
                  <a:lnTo>
                    <a:pt x="8098" y="40556"/>
                  </a:lnTo>
                  <a:lnTo>
                    <a:pt x="6111" y="42346"/>
                  </a:lnTo>
                  <a:lnTo>
                    <a:pt x="0" y="36671"/>
                  </a:lnTo>
                  <a:lnTo>
                    <a:pt x="3147" y="33632"/>
                  </a:lnTo>
                  <a:lnTo>
                    <a:pt x="6129" y="30454"/>
                  </a:lnTo>
                  <a:lnTo>
                    <a:pt x="8945" y="27136"/>
                  </a:lnTo>
                  <a:lnTo>
                    <a:pt x="11595" y="23679"/>
                  </a:lnTo>
                  <a:lnTo>
                    <a:pt x="14079" y="20081"/>
                  </a:lnTo>
                  <a:lnTo>
                    <a:pt x="16397" y="16344"/>
                  </a:lnTo>
                  <a:lnTo>
                    <a:pt x="18549" y="12468"/>
                  </a:lnTo>
                  <a:lnTo>
                    <a:pt x="20535" y="8451"/>
                  </a:lnTo>
                  <a:lnTo>
                    <a:pt x="22356" y="42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8666248" y="4910877"/>
              <a:ext cx="83820" cy="64611"/>
            </a:xfrm>
            <a:custGeom>
              <a:avLst/>
              <a:pathLst>
                <a:path w="83820" h="64611">
                  <a:moveTo>
                    <a:pt x="8731" y="32305"/>
                  </a:moveTo>
                  <a:lnTo>
                    <a:pt x="8731" y="53260"/>
                  </a:lnTo>
                  <a:lnTo>
                    <a:pt x="8757" y="53679"/>
                  </a:lnTo>
                  <a:lnTo>
                    <a:pt x="8836" y="54063"/>
                  </a:lnTo>
                  <a:lnTo>
                    <a:pt x="8966" y="54413"/>
                  </a:lnTo>
                  <a:lnTo>
                    <a:pt x="9150" y="54727"/>
                  </a:lnTo>
                  <a:lnTo>
                    <a:pt x="9386" y="55006"/>
                  </a:lnTo>
                  <a:lnTo>
                    <a:pt x="9674" y="55251"/>
                  </a:lnTo>
                  <a:lnTo>
                    <a:pt x="10014" y="55460"/>
                  </a:lnTo>
                  <a:lnTo>
                    <a:pt x="10407" y="55635"/>
                  </a:lnTo>
                  <a:lnTo>
                    <a:pt x="10852" y="55775"/>
                  </a:lnTo>
                  <a:lnTo>
                    <a:pt x="11350" y="55879"/>
                  </a:lnTo>
                  <a:lnTo>
                    <a:pt x="12053" y="55962"/>
                  </a:lnTo>
                  <a:lnTo>
                    <a:pt x="13114" y="56037"/>
                  </a:lnTo>
                  <a:lnTo>
                    <a:pt x="14533" y="56102"/>
                  </a:lnTo>
                  <a:lnTo>
                    <a:pt x="16309" y="56159"/>
                  </a:lnTo>
                  <a:lnTo>
                    <a:pt x="18444" y="56207"/>
                  </a:lnTo>
                  <a:lnTo>
                    <a:pt x="20937" y="56246"/>
                  </a:lnTo>
                  <a:lnTo>
                    <a:pt x="23788" y="56277"/>
                  </a:lnTo>
                  <a:lnTo>
                    <a:pt x="26997" y="56299"/>
                  </a:lnTo>
                  <a:lnTo>
                    <a:pt x="30563" y="56312"/>
                  </a:lnTo>
                  <a:lnTo>
                    <a:pt x="34488" y="56316"/>
                  </a:lnTo>
                  <a:lnTo>
                    <a:pt x="40582" y="56294"/>
                  </a:lnTo>
                  <a:lnTo>
                    <a:pt x="46118" y="56229"/>
                  </a:lnTo>
                  <a:lnTo>
                    <a:pt x="51095" y="56120"/>
                  </a:lnTo>
                  <a:lnTo>
                    <a:pt x="55513" y="55967"/>
                  </a:lnTo>
                  <a:lnTo>
                    <a:pt x="59372" y="55770"/>
                  </a:lnTo>
                  <a:lnTo>
                    <a:pt x="62672" y="55530"/>
                  </a:lnTo>
                  <a:lnTo>
                    <a:pt x="65414" y="55246"/>
                  </a:lnTo>
                  <a:lnTo>
                    <a:pt x="67597" y="54919"/>
                  </a:lnTo>
                  <a:lnTo>
                    <a:pt x="69221" y="54548"/>
                  </a:lnTo>
                  <a:lnTo>
                    <a:pt x="70286" y="54133"/>
                  </a:lnTo>
                  <a:lnTo>
                    <a:pt x="71041" y="53627"/>
                  </a:lnTo>
                  <a:lnTo>
                    <a:pt x="71735" y="52981"/>
                  </a:lnTo>
                  <a:lnTo>
                    <a:pt x="72368" y="52195"/>
                  </a:lnTo>
                  <a:lnTo>
                    <a:pt x="72940" y="51269"/>
                  </a:lnTo>
                  <a:lnTo>
                    <a:pt x="73451" y="50204"/>
                  </a:lnTo>
                  <a:lnTo>
                    <a:pt x="73901" y="48999"/>
                  </a:lnTo>
                  <a:lnTo>
                    <a:pt x="74289" y="47655"/>
                  </a:lnTo>
                  <a:lnTo>
                    <a:pt x="74617" y="46170"/>
                  </a:lnTo>
                  <a:lnTo>
                    <a:pt x="74883" y="44546"/>
                  </a:lnTo>
                  <a:lnTo>
                    <a:pt x="75088" y="42783"/>
                  </a:lnTo>
                  <a:lnTo>
                    <a:pt x="83820" y="45839"/>
                  </a:lnTo>
                  <a:lnTo>
                    <a:pt x="83261" y="48200"/>
                  </a:lnTo>
                  <a:lnTo>
                    <a:pt x="82632" y="50396"/>
                  </a:lnTo>
                  <a:lnTo>
                    <a:pt x="81934" y="52426"/>
                  </a:lnTo>
                  <a:lnTo>
                    <a:pt x="81165" y="54290"/>
                  </a:lnTo>
                  <a:lnTo>
                    <a:pt x="80327" y="55989"/>
                  </a:lnTo>
                  <a:lnTo>
                    <a:pt x="79419" y="57521"/>
                  </a:lnTo>
                  <a:lnTo>
                    <a:pt x="78441" y="58887"/>
                  </a:lnTo>
                  <a:lnTo>
                    <a:pt x="77393" y="60088"/>
                  </a:lnTo>
                  <a:lnTo>
                    <a:pt x="76276" y="61123"/>
                  </a:lnTo>
                  <a:lnTo>
                    <a:pt x="75088" y="61991"/>
                  </a:lnTo>
                  <a:lnTo>
                    <a:pt x="73818" y="62489"/>
                  </a:lnTo>
                  <a:lnTo>
                    <a:pt x="71928" y="62934"/>
                  </a:lnTo>
                  <a:lnTo>
                    <a:pt x="69417" y="63327"/>
                  </a:lnTo>
                  <a:lnTo>
                    <a:pt x="66287" y="63668"/>
                  </a:lnTo>
                  <a:lnTo>
                    <a:pt x="62537" y="63956"/>
                  </a:lnTo>
                  <a:lnTo>
                    <a:pt x="58167" y="64192"/>
                  </a:lnTo>
                  <a:lnTo>
                    <a:pt x="53177" y="64375"/>
                  </a:lnTo>
                  <a:lnTo>
                    <a:pt x="47567" y="64506"/>
                  </a:lnTo>
                  <a:lnTo>
                    <a:pt x="41338" y="64585"/>
                  </a:lnTo>
                  <a:lnTo>
                    <a:pt x="34488" y="64611"/>
                  </a:lnTo>
                  <a:lnTo>
                    <a:pt x="29470" y="64593"/>
                  </a:lnTo>
                  <a:lnTo>
                    <a:pt x="24892" y="64541"/>
                  </a:lnTo>
                  <a:lnTo>
                    <a:pt x="20756" y="64454"/>
                  </a:lnTo>
                  <a:lnTo>
                    <a:pt x="17060" y="64331"/>
                  </a:lnTo>
                  <a:lnTo>
                    <a:pt x="13806" y="64174"/>
                  </a:lnTo>
                  <a:lnTo>
                    <a:pt x="10992" y="63982"/>
                  </a:lnTo>
                  <a:lnTo>
                    <a:pt x="8619" y="63755"/>
                  </a:lnTo>
                  <a:lnTo>
                    <a:pt x="6688" y="63493"/>
                  </a:lnTo>
                  <a:lnTo>
                    <a:pt x="5197" y="63196"/>
                  </a:lnTo>
                  <a:lnTo>
                    <a:pt x="4147" y="62864"/>
                  </a:lnTo>
                  <a:lnTo>
                    <a:pt x="3359" y="62472"/>
                  </a:lnTo>
                  <a:lnTo>
                    <a:pt x="2654" y="61991"/>
                  </a:lnTo>
                  <a:lnTo>
                    <a:pt x="2032" y="61424"/>
                  </a:lnTo>
                  <a:lnTo>
                    <a:pt x="1493" y="60769"/>
                  </a:lnTo>
                  <a:lnTo>
                    <a:pt x="1036" y="60027"/>
                  </a:lnTo>
                  <a:lnTo>
                    <a:pt x="663" y="59197"/>
                  </a:lnTo>
                  <a:lnTo>
                    <a:pt x="373" y="58281"/>
                  </a:lnTo>
                  <a:lnTo>
                    <a:pt x="165" y="57277"/>
                  </a:lnTo>
                  <a:lnTo>
                    <a:pt x="41" y="56185"/>
                  </a:lnTo>
                  <a:lnTo>
                    <a:pt x="0" y="55006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8674979" y="4919171"/>
              <a:ext cx="30122" cy="15716"/>
            </a:xfrm>
            <a:custGeom>
              <a:avLst/>
              <a:pathLst>
                <a:path w="30122" h="15716">
                  <a:moveTo>
                    <a:pt x="30122" y="0"/>
                  </a:moveTo>
                  <a:lnTo>
                    <a:pt x="0" y="0"/>
                  </a:lnTo>
                  <a:lnTo>
                    <a:pt x="0" y="15716"/>
                  </a:lnTo>
                  <a:lnTo>
                    <a:pt x="30122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8764474" y="4877261"/>
              <a:ext cx="36234" cy="43219"/>
            </a:xfrm>
            <a:custGeom>
              <a:avLst/>
              <a:pathLst>
                <a:path w="36234" h="43219">
                  <a:moveTo>
                    <a:pt x="28376" y="0"/>
                  </a:moveTo>
                  <a:lnTo>
                    <a:pt x="36234" y="0"/>
                  </a:lnTo>
                  <a:lnTo>
                    <a:pt x="36234" y="43219"/>
                  </a:lnTo>
                  <a:lnTo>
                    <a:pt x="28376" y="43219"/>
                  </a:lnTo>
                  <a:lnTo>
                    <a:pt x="28376" y="31869"/>
                  </a:lnTo>
                  <a:lnTo>
                    <a:pt x="25696" y="33060"/>
                  </a:lnTo>
                  <a:lnTo>
                    <a:pt x="23067" y="34191"/>
                  </a:lnTo>
                  <a:lnTo>
                    <a:pt x="20492" y="35261"/>
                  </a:lnTo>
                  <a:lnTo>
                    <a:pt x="17968" y="36269"/>
                  </a:lnTo>
                  <a:lnTo>
                    <a:pt x="15497" y="37216"/>
                  </a:lnTo>
                  <a:lnTo>
                    <a:pt x="13079" y="38103"/>
                  </a:lnTo>
                  <a:lnTo>
                    <a:pt x="10713" y="38928"/>
                  </a:lnTo>
                  <a:lnTo>
                    <a:pt x="8399" y="39692"/>
                  </a:lnTo>
                  <a:lnTo>
                    <a:pt x="6138" y="40395"/>
                  </a:lnTo>
                  <a:lnTo>
                    <a:pt x="3929" y="41036"/>
                  </a:lnTo>
                  <a:lnTo>
                    <a:pt x="0" y="33178"/>
                  </a:lnTo>
                  <a:lnTo>
                    <a:pt x="3348" y="32209"/>
                  </a:lnTo>
                  <a:lnTo>
                    <a:pt x="6583" y="31222"/>
                  </a:lnTo>
                  <a:lnTo>
                    <a:pt x="9704" y="30218"/>
                  </a:lnTo>
                  <a:lnTo>
                    <a:pt x="12712" y="29197"/>
                  </a:lnTo>
                  <a:lnTo>
                    <a:pt x="15607" y="28158"/>
                  </a:lnTo>
                  <a:lnTo>
                    <a:pt x="18388" y="27101"/>
                  </a:lnTo>
                  <a:lnTo>
                    <a:pt x="21055" y="26027"/>
                  </a:lnTo>
                  <a:lnTo>
                    <a:pt x="23609" y="24936"/>
                  </a:lnTo>
                  <a:lnTo>
                    <a:pt x="26049" y="23827"/>
                  </a:lnTo>
                  <a:lnTo>
                    <a:pt x="28376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8807694" y="4877261"/>
              <a:ext cx="51950" cy="40600"/>
            </a:xfrm>
            <a:custGeom>
              <a:avLst/>
              <a:pathLst>
                <a:path w="51950" h="40600">
                  <a:moveTo>
                    <a:pt x="0" y="12660"/>
                  </a:moveTo>
                  <a:lnTo>
                    <a:pt x="21828" y="12660"/>
                  </a:lnTo>
                  <a:lnTo>
                    <a:pt x="21828" y="0"/>
                  </a:lnTo>
                  <a:lnTo>
                    <a:pt x="30122" y="0"/>
                  </a:lnTo>
                  <a:lnTo>
                    <a:pt x="30122" y="12660"/>
                  </a:lnTo>
                  <a:lnTo>
                    <a:pt x="51950" y="12660"/>
                  </a:lnTo>
                  <a:lnTo>
                    <a:pt x="51950" y="20081"/>
                  </a:lnTo>
                  <a:lnTo>
                    <a:pt x="30122" y="20081"/>
                  </a:lnTo>
                  <a:lnTo>
                    <a:pt x="30122" y="33178"/>
                  </a:lnTo>
                  <a:lnTo>
                    <a:pt x="49331" y="33178"/>
                  </a:lnTo>
                  <a:lnTo>
                    <a:pt x="49331" y="40600"/>
                  </a:lnTo>
                  <a:lnTo>
                    <a:pt x="2619" y="40600"/>
                  </a:lnTo>
                  <a:lnTo>
                    <a:pt x="2619" y="33178"/>
                  </a:lnTo>
                  <a:lnTo>
                    <a:pt x="21828" y="33178"/>
                  </a:lnTo>
                  <a:lnTo>
                    <a:pt x="21828" y="20081"/>
                  </a:lnTo>
                  <a:lnTo>
                    <a:pt x="0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8766657" y="4880754"/>
              <a:ext cx="22264" cy="19645"/>
            </a:xfrm>
            <a:custGeom>
              <a:avLst/>
              <a:pathLst>
                <a:path w="22264" h="19645">
                  <a:moveTo>
                    <a:pt x="6111" y="0"/>
                  </a:moveTo>
                  <a:lnTo>
                    <a:pt x="7845" y="1065"/>
                  </a:lnTo>
                  <a:lnTo>
                    <a:pt x="9551" y="2165"/>
                  </a:lnTo>
                  <a:lnTo>
                    <a:pt x="11232" y="3300"/>
                  </a:lnTo>
                  <a:lnTo>
                    <a:pt x="12887" y="4470"/>
                  </a:lnTo>
                  <a:lnTo>
                    <a:pt x="14515" y="5675"/>
                  </a:lnTo>
                  <a:lnTo>
                    <a:pt x="16117" y="6915"/>
                  </a:lnTo>
                  <a:lnTo>
                    <a:pt x="17693" y="8189"/>
                  </a:lnTo>
                  <a:lnTo>
                    <a:pt x="19243" y="9499"/>
                  </a:lnTo>
                  <a:lnTo>
                    <a:pt x="20767" y="10844"/>
                  </a:lnTo>
                  <a:lnTo>
                    <a:pt x="22264" y="12223"/>
                  </a:lnTo>
                  <a:lnTo>
                    <a:pt x="16152" y="19645"/>
                  </a:lnTo>
                  <a:lnTo>
                    <a:pt x="14576" y="18099"/>
                  </a:lnTo>
                  <a:lnTo>
                    <a:pt x="12992" y="16606"/>
                  </a:lnTo>
                  <a:lnTo>
                    <a:pt x="11398" y="15166"/>
                  </a:lnTo>
                  <a:lnTo>
                    <a:pt x="9796" y="13777"/>
                  </a:lnTo>
                  <a:lnTo>
                    <a:pt x="8185" y="12442"/>
                  </a:lnTo>
                  <a:lnTo>
                    <a:pt x="6565" y="11158"/>
                  </a:lnTo>
                  <a:lnTo>
                    <a:pt x="4937" y="9927"/>
                  </a:lnTo>
                  <a:lnTo>
                    <a:pt x="3300" y="8748"/>
                  </a:lnTo>
                  <a:lnTo>
                    <a:pt x="1654" y="762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8759235" y="4922227"/>
              <a:ext cx="103028" cy="55879"/>
            </a:xfrm>
            <a:custGeom>
              <a:avLst/>
              <a:pathLst>
                <a:path w="103028" h="55879">
                  <a:moveTo>
                    <a:pt x="23137" y="34925"/>
                  </a:moveTo>
                  <a:lnTo>
                    <a:pt x="21474" y="35619"/>
                  </a:lnTo>
                  <a:lnTo>
                    <a:pt x="19802" y="36304"/>
                  </a:lnTo>
                  <a:lnTo>
                    <a:pt x="18121" y="36981"/>
                  </a:lnTo>
                  <a:lnTo>
                    <a:pt x="16432" y="37649"/>
                  </a:lnTo>
                  <a:lnTo>
                    <a:pt x="14733" y="38308"/>
                  </a:lnTo>
                  <a:lnTo>
                    <a:pt x="13027" y="38958"/>
                  </a:lnTo>
                  <a:lnTo>
                    <a:pt x="11311" y="39600"/>
                  </a:lnTo>
                  <a:lnTo>
                    <a:pt x="9586" y="40233"/>
                  </a:lnTo>
                  <a:lnTo>
                    <a:pt x="7853" y="40857"/>
                  </a:lnTo>
                  <a:lnTo>
                    <a:pt x="6111" y="41473"/>
                  </a:lnTo>
                  <a:lnTo>
                    <a:pt x="0" y="34051"/>
                  </a:lnTo>
                  <a:lnTo>
                    <a:pt x="5448" y="32379"/>
                  </a:lnTo>
                  <a:lnTo>
                    <a:pt x="10617" y="30681"/>
                  </a:lnTo>
                  <a:lnTo>
                    <a:pt x="15506" y="28957"/>
                  </a:lnTo>
                  <a:lnTo>
                    <a:pt x="20116" y="27206"/>
                  </a:lnTo>
                  <a:lnTo>
                    <a:pt x="24447" y="25429"/>
                  </a:lnTo>
                  <a:lnTo>
                    <a:pt x="28498" y="23626"/>
                  </a:lnTo>
                  <a:lnTo>
                    <a:pt x="32270" y="21797"/>
                  </a:lnTo>
                  <a:lnTo>
                    <a:pt x="35763" y="19942"/>
                  </a:lnTo>
                  <a:lnTo>
                    <a:pt x="38976" y="18060"/>
                  </a:lnTo>
                  <a:lnTo>
                    <a:pt x="41909" y="16152"/>
                  </a:lnTo>
                  <a:lnTo>
                    <a:pt x="3929" y="16152"/>
                  </a:lnTo>
                  <a:lnTo>
                    <a:pt x="3929" y="8294"/>
                  </a:lnTo>
                  <a:lnTo>
                    <a:pt x="45402" y="8294"/>
                  </a:lnTo>
                  <a:lnTo>
                    <a:pt x="45136" y="7687"/>
                  </a:lnTo>
                  <a:lnTo>
                    <a:pt x="44861" y="7089"/>
                  </a:lnTo>
                  <a:lnTo>
                    <a:pt x="44577" y="6500"/>
                  </a:lnTo>
                  <a:lnTo>
                    <a:pt x="44284" y="5919"/>
                  </a:lnTo>
                  <a:lnTo>
                    <a:pt x="43983" y="5347"/>
                  </a:lnTo>
                  <a:lnTo>
                    <a:pt x="43673" y="4784"/>
                  </a:lnTo>
                  <a:lnTo>
                    <a:pt x="43355" y="4230"/>
                  </a:lnTo>
                  <a:lnTo>
                    <a:pt x="43027" y="3684"/>
                  </a:lnTo>
                  <a:lnTo>
                    <a:pt x="42691" y="3147"/>
                  </a:lnTo>
                  <a:lnTo>
                    <a:pt x="42346" y="2619"/>
                  </a:lnTo>
                  <a:lnTo>
                    <a:pt x="50641" y="0"/>
                  </a:lnTo>
                  <a:lnTo>
                    <a:pt x="51156" y="790"/>
                  </a:lnTo>
                  <a:lnTo>
                    <a:pt x="51654" y="1589"/>
                  </a:lnTo>
                  <a:lnTo>
                    <a:pt x="52134" y="2396"/>
                  </a:lnTo>
                  <a:lnTo>
                    <a:pt x="52597" y="3213"/>
                  </a:lnTo>
                  <a:lnTo>
                    <a:pt x="53042" y="4038"/>
                  </a:lnTo>
                  <a:lnTo>
                    <a:pt x="53470" y="4872"/>
                  </a:lnTo>
                  <a:lnTo>
                    <a:pt x="53880" y="5714"/>
                  </a:lnTo>
                  <a:lnTo>
                    <a:pt x="54273" y="6565"/>
                  </a:lnTo>
                  <a:lnTo>
                    <a:pt x="54648" y="7425"/>
                  </a:lnTo>
                  <a:lnTo>
                    <a:pt x="55006" y="8294"/>
                  </a:lnTo>
                  <a:lnTo>
                    <a:pt x="100845" y="8294"/>
                  </a:lnTo>
                  <a:lnTo>
                    <a:pt x="100845" y="16152"/>
                  </a:lnTo>
                  <a:lnTo>
                    <a:pt x="62428" y="16152"/>
                  </a:lnTo>
                  <a:lnTo>
                    <a:pt x="63401" y="17624"/>
                  </a:lnTo>
                  <a:lnTo>
                    <a:pt x="64401" y="19069"/>
                  </a:lnTo>
                  <a:lnTo>
                    <a:pt x="65427" y="20487"/>
                  </a:lnTo>
                  <a:lnTo>
                    <a:pt x="66479" y="21880"/>
                  </a:lnTo>
                  <a:lnTo>
                    <a:pt x="67558" y="23246"/>
                  </a:lnTo>
                  <a:lnTo>
                    <a:pt x="68662" y="24587"/>
                  </a:lnTo>
                  <a:lnTo>
                    <a:pt x="69793" y="25901"/>
                  </a:lnTo>
                  <a:lnTo>
                    <a:pt x="70950" y="27189"/>
                  </a:lnTo>
                  <a:lnTo>
                    <a:pt x="72133" y="28450"/>
                  </a:lnTo>
                  <a:lnTo>
                    <a:pt x="73342" y="29686"/>
                  </a:lnTo>
                  <a:lnTo>
                    <a:pt x="74804" y="28791"/>
                  </a:lnTo>
                  <a:lnTo>
                    <a:pt x="76223" y="27852"/>
                  </a:lnTo>
                  <a:lnTo>
                    <a:pt x="77598" y="26870"/>
                  </a:lnTo>
                  <a:lnTo>
                    <a:pt x="78930" y="25844"/>
                  </a:lnTo>
                  <a:lnTo>
                    <a:pt x="80218" y="24774"/>
                  </a:lnTo>
                  <a:lnTo>
                    <a:pt x="81462" y="23661"/>
                  </a:lnTo>
                  <a:lnTo>
                    <a:pt x="82663" y="22504"/>
                  </a:lnTo>
                  <a:lnTo>
                    <a:pt x="83820" y="21304"/>
                  </a:lnTo>
                  <a:lnTo>
                    <a:pt x="84933" y="20060"/>
                  </a:lnTo>
                  <a:lnTo>
                    <a:pt x="86002" y="18772"/>
                  </a:lnTo>
                  <a:lnTo>
                    <a:pt x="93424" y="24447"/>
                  </a:lnTo>
                  <a:lnTo>
                    <a:pt x="92193" y="25730"/>
                  </a:lnTo>
                  <a:lnTo>
                    <a:pt x="90944" y="26962"/>
                  </a:lnTo>
                  <a:lnTo>
                    <a:pt x="89678" y="28140"/>
                  </a:lnTo>
                  <a:lnTo>
                    <a:pt x="88395" y="29267"/>
                  </a:lnTo>
                  <a:lnTo>
                    <a:pt x="87094" y="30341"/>
                  </a:lnTo>
                  <a:lnTo>
                    <a:pt x="85775" y="31362"/>
                  </a:lnTo>
                  <a:lnTo>
                    <a:pt x="84439" y="32331"/>
                  </a:lnTo>
                  <a:lnTo>
                    <a:pt x="83086" y="33248"/>
                  </a:lnTo>
                  <a:lnTo>
                    <a:pt x="81715" y="34112"/>
                  </a:lnTo>
                  <a:lnTo>
                    <a:pt x="80327" y="34925"/>
                  </a:lnTo>
                  <a:lnTo>
                    <a:pt x="82204" y="36308"/>
                  </a:lnTo>
                  <a:lnTo>
                    <a:pt x="84169" y="37666"/>
                  </a:lnTo>
                  <a:lnTo>
                    <a:pt x="86221" y="38998"/>
                  </a:lnTo>
                  <a:lnTo>
                    <a:pt x="88360" y="40303"/>
                  </a:lnTo>
                  <a:lnTo>
                    <a:pt x="90586" y="41582"/>
                  </a:lnTo>
                  <a:lnTo>
                    <a:pt x="92900" y="42835"/>
                  </a:lnTo>
                  <a:lnTo>
                    <a:pt x="95301" y="44062"/>
                  </a:lnTo>
                  <a:lnTo>
                    <a:pt x="97790" y="45262"/>
                  </a:lnTo>
                  <a:lnTo>
                    <a:pt x="100365" y="46437"/>
                  </a:lnTo>
                  <a:lnTo>
                    <a:pt x="103028" y="47585"/>
                  </a:lnTo>
                  <a:lnTo>
                    <a:pt x="96480" y="55879"/>
                  </a:lnTo>
                  <a:lnTo>
                    <a:pt x="90778" y="52889"/>
                  </a:lnTo>
                  <a:lnTo>
                    <a:pt x="85374" y="49680"/>
                  </a:lnTo>
                  <a:lnTo>
                    <a:pt x="80266" y="46253"/>
                  </a:lnTo>
                  <a:lnTo>
                    <a:pt x="75455" y="42608"/>
                  </a:lnTo>
                  <a:lnTo>
                    <a:pt x="70941" y="38744"/>
                  </a:lnTo>
                  <a:lnTo>
                    <a:pt x="66724" y="34663"/>
                  </a:lnTo>
                  <a:lnTo>
                    <a:pt x="62803" y="30362"/>
                  </a:lnTo>
                  <a:lnTo>
                    <a:pt x="59180" y="25844"/>
                  </a:lnTo>
                  <a:lnTo>
                    <a:pt x="55853" y="21107"/>
                  </a:lnTo>
                  <a:lnTo>
                    <a:pt x="52824" y="16152"/>
                  </a:lnTo>
                  <a:lnTo>
                    <a:pt x="51042" y="17794"/>
                  </a:lnTo>
                  <a:lnTo>
                    <a:pt x="49191" y="19400"/>
                  </a:lnTo>
                  <a:lnTo>
                    <a:pt x="47270" y="20972"/>
                  </a:lnTo>
                  <a:lnTo>
                    <a:pt x="45280" y="22509"/>
                  </a:lnTo>
                  <a:lnTo>
                    <a:pt x="43219" y="24010"/>
                  </a:lnTo>
                  <a:lnTo>
                    <a:pt x="41089" y="25477"/>
                  </a:lnTo>
                  <a:lnTo>
                    <a:pt x="38888" y="26909"/>
                  </a:lnTo>
                  <a:lnTo>
                    <a:pt x="36618" y="28306"/>
                  </a:lnTo>
                  <a:lnTo>
                    <a:pt x="34278" y="29668"/>
                  </a:lnTo>
                  <a:lnTo>
                    <a:pt x="31869" y="30995"/>
                  </a:lnTo>
                  <a:lnTo>
                    <a:pt x="31869" y="47148"/>
                  </a:lnTo>
                  <a:lnTo>
                    <a:pt x="58062" y="40163"/>
                  </a:lnTo>
                  <a:lnTo>
                    <a:pt x="60682" y="47585"/>
                  </a:lnTo>
                  <a:lnTo>
                    <a:pt x="57128" y="48528"/>
                  </a:lnTo>
                  <a:lnTo>
                    <a:pt x="53627" y="49436"/>
                  </a:lnTo>
                  <a:lnTo>
                    <a:pt x="50178" y="50309"/>
                  </a:lnTo>
                  <a:lnTo>
                    <a:pt x="46782" y="51147"/>
                  </a:lnTo>
                  <a:lnTo>
                    <a:pt x="43437" y="51950"/>
                  </a:lnTo>
                  <a:lnTo>
                    <a:pt x="40146" y="52719"/>
                  </a:lnTo>
                  <a:lnTo>
                    <a:pt x="36906" y="53452"/>
                  </a:lnTo>
                  <a:lnTo>
                    <a:pt x="33720" y="54151"/>
                  </a:lnTo>
                  <a:lnTo>
                    <a:pt x="30585" y="54814"/>
                  </a:lnTo>
                  <a:lnTo>
                    <a:pt x="27503" y="55443"/>
                  </a:lnTo>
                  <a:lnTo>
                    <a:pt x="23137" y="510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7982154" y="4999708"/>
              <a:ext cx="95170" cy="93860"/>
            </a:xfrm>
            <a:custGeom>
              <a:avLst/>
              <a:pathLst>
                <a:path w="95170" h="93860">
                  <a:moveTo>
                    <a:pt x="37980" y="0"/>
                  </a:moveTo>
                  <a:lnTo>
                    <a:pt x="47148" y="0"/>
                  </a:lnTo>
                  <a:lnTo>
                    <a:pt x="47148" y="30559"/>
                  </a:lnTo>
                  <a:lnTo>
                    <a:pt x="89931" y="30559"/>
                  </a:lnTo>
                  <a:lnTo>
                    <a:pt x="89931" y="39290"/>
                  </a:lnTo>
                  <a:lnTo>
                    <a:pt x="47148" y="39290"/>
                  </a:lnTo>
                  <a:lnTo>
                    <a:pt x="47148" y="85129"/>
                  </a:lnTo>
                  <a:lnTo>
                    <a:pt x="95170" y="85129"/>
                  </a:lnTo>
                  <a:lnTo>
                    <a:pt x="95170" y="93860"/>
                  </a:lnTo>
                  <a:lnTo>
                    <a:pt x="0" y="93860"/>
                  </a:lnTo>
                  <a:lnTo>
                    <a:pt x="0" y="85129"/>
                  </a:lnTo>
                  <a:lnTo>
                    <a:pt x="37980" y="851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8094787" y="4998835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8090422" y="502590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8089985" y="5053406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8143682" y="4997962"/>
              <a:ext cx="17899" cy="17899"/>
            </a:xfrm>
            <a:custGeom>
              <a:avLst/>
              <a:pathLst>
                <a:path w="17899" h="17899">
                  <a:moveTo>
                    <a:pt x="7421" y="0"/>
                  </a:moveTo>
                  <a:lnTo>
                    <a:pt x="8705" y="1235"/>
                  </a:lnTo>
                  <a:lnTo>
                    <a:pt x="9936" y="2497"/>
                  </a:lnTo>
                  <a:lnTo>
                    <a:pt x="11114" y="3784"/>
                  </a:lnTo>
                  <a:lnTo>
                    <a:pt x="12241" y="5099"/>
                  </a:lnTo>
                  <a:lnTo>
                    <a:pt x="13315" y="6439"/>
                  </a:lnTo>
                  <a:lnTo>
                    <a:pt x="14336" y="7805"/>
                  </a:lnTo>
                  <a:lnTo>
                    <a:pt x="15305" y="9198"/>
                  </a:lnTo>
                  <a:lnTo>
                    <a:pt x="16222" y="10617"/>
                  </a:lnTo>
                  <a:lnTo>
                    <a:pt x="17087" y="12062"/>
                  </a:lnTo>
                  <a:lnTo>
                    <a:pt x="17899" y="13533"/>
                  </a:lnTo>
                  <a:lnTo>
                    <a:pt x="10477" y="17899"/>
                  </a:lnTo>
                  <a:lnTo>
                    <a:pt x="9665" y="16510"/>
                  </a:lnTo>
                  <a:lnTo>
                    <a:pt x="8801" y="15139"/>
                  </a:lnTo>
                  <a:lnTo>
                    <a:pt x="7884" y="13786"/>
                  </a:lnTo>
                  <a:lnTo>
                    <a:pt x="6915" y="12450"/>
                  </a:lnTo>
                  <a:lnTo>
                    <a:pt x="5893" y="11132"/>
                  </a:lnTo>
                  <a:lnTo>
                    <a:pt x="4819" y="9831"/>
                  </a:lnTo>
                  <a:lnTo>
                    <a:pt x="3693" y="8547"/>
                  </a:lnTo>
                  <a:lnTo>
                    <a:pt x="2514" y="7281"/>
                  </a:lnTo>
                  <a:lnTo>
                    <a:pt x="1283" y="6033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8117925" y="5018917"/>
              <a:ext cx="73342" cy="75088"/>
            </a:xfrm>
            <a:custGeom>
              <a:avLst/>
              <a:pathLst>
                <a:path w="73342" h="75088">
                  <a:moveTo>
                    <a:pt x="3055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41473" y="8294"/>
                  </a:lnTo>
                  <a:lnTo>
                    <a:pt x="41473" y="33615"/>
                  </a:lnTo>
                  <a:lnTo>
                    <a:pt x="67667" y="33615"/>
                  </a:lnTo>
                  <a:lnTo>
                    <a:pt x="67667" y="41473"/>
                  </a:lnTo>
                  <a:lnTo>
                    <a:pt x="41473" y="41473"/>
                  </a:lnTo>
                  <a:lnTo>
                    <a:pt x="41473" y="66794"/>
                  </a:lnTo>
                  <a:lnTo>
                    <a:pt x="73342" y="66794"/>
                  </a:lnTo>
                  <a:lnTo>
                    <a:pt x="73342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32742" y="66794"/>
                  </a:lnTo>
                  <a:lnTo>
                    <a:pt x="32742" y="41473"/>
                  </a:lnTo>
                  <a:lnTo>
                    <a:pt x="6548" y="41473"/>
                  </a:lnTo>
                  <a:lnTo>
                    <a:pt x="6548" y="33615"/>
                  </a:lnTo>
                  <a:lnTo>
                    <a:pt x="32742" y="33615"/>
                  </a:lnTo>
                  <a:lnTo>
                    <a:pt x="32742" y="8294"/>
                  </a:lnTo>
                  <a:lnTo>
                    <a:pt x="305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8206984" y="5006257"/>
              <a:ext cx="35798" cy="80327"/>
            </a:xfrm>
            <a:custGeom>
              <a:avLst/>
              <a:pathLst>
                <a:path w="35798" h="80327">
                  <a:moveTo>
                    <a:pt x="35798" y="0"/>
                  </a:moveTo>
                  <a:lnTo>
                    <a:pt x="35798" y="71159"/>
                  </a:lnTo>
                  <a:lnTo>
                    <a:pt x="8731" y="71159"/>
                  </a:lnTo>
                  <a:lnTo>
                    <a:pt x="8731" y="80327"/>
                  </a:lnTo>
                  <a:lnTo>
                    <a:pt x="0" y="80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8215715" y="5014552"/>
              <a:ext cx="18335" cy="23574"/>
            </a:xfrm>
            <a:custGeom>
              <a:avLst/>
              <a:pathLst>
                <a:path w="18335" h="23574">
                  <a:moveTo>
                    <a:pt x="18335" y="23574"/>
                  </a:moveTo>
                  <a:lnTo>
                    <a:pt x="18335" y="0"/>
                  </a:lnTo>
                  <a:lnTo>
                    <a:pt x="0" y="0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8215715" y="5045547"/>
              <a:ext cx="18335" cy="23574"/>
            </a:xfrm>
            <a:custGeom>
              <a:avLst/>
              <a:pathLst>
                <a:path w="18335" h="23574">
                  <a:moveTo>
                    <a:pt x="0" y="0"/>
                  </a:moveTo>
                  <a:lnTo>
                    <a:pt x="0" y="23574"/>
                  </a:lnTo>
                  <a:lnTo>
                    <a:pt x="18335" y="23574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8243655" y="5000582"/>
              <a:ext cx="55879" cy="97790"/>
            </a:xfrm>
            <a:custGeom>
              <a:avLst/>
              <a:pathLst>
                <a:path w="55879" h="97790">
                  <a:moveTo>
                    <a:pt x="55879" y="0"/>
                  </a:moveTo>
                  <a:lnTo>
                    <a:pt x="55879" y="85129"/>
                  </a:lnTo>
                  <a:lnTo>
                    <a:pt x="55855" y="86238"/>
                  </a:lnTo>
                  <a:lnTo>
                    <a:pt x="55783" y="87295"/>
                  </a:lnTo>
                  <a:lnTo>
                    <a:pt x="55663" y="88299"/>
                  </a:lnTo>
                  <a:lnTo>
                    <a:pt x="55495" y="89250"/>
                  </a:lnTo>
                  <a:lnTo>
                    <a:pt x="55279" y="90150"/>
                  </a:lnTo>
                  <a:lnTo>
                    <a:pt x="55015" y="90997"/>
                  </a:lnTo>
                  <a:lnTo>
                    <a:pt x="54703" y="91791"/>
                  </a:lnTo>
                  <a:lnTo>
                    <a:pt x="54343" y="92533"/>
                  </a:lnTo>
                  <a:lnTo>
                    <a:pt x="53935" y="93223"/>
                  </a:lnTo>
                  <a:lnTo>
                    <a:pt x="53478" y="93860"/>
                  </a:lnTo>
                  <a:lnTo>
                    <a:pt x="52974" y="94441"/>
                  </a:lnTo>
                  <a:lnTo>
                    <a:pt x="52422" y="94961"/>
                  </a:lnTo>
                  <a:lnTo>
                    <a:pt x="51822" y="95419"/>
                  </a:lnTo>
                  <a:lnTo>
                    <a:pt x="51173" y="95816"/>
                  </a:lnTo>
                  <a:lnTo>
                    <a:pt x="50477" y="96152"/>
                  </a:lnTo>
                  <a:lnTo>
                    <a:pt x="49733" y="96427"/>
                  </a:lnTo>
                  <a:lnTo>
                    <a:pt x="48940" y="96641"/>
                  </a:lnTo>
                  <a:lnTo>
                    <a:pt x="48100" y="96794"/>
                  </a:lnTo>
                  <a:lnTo>
                    <a:pt x="47212" y="96886"/>
                  </a:lnTo>
                  <a:lnTo>
                    <a:pt x="46275" y="96916"/>
                  </a:lnTo>
                  <a:lnTo>
                    <a:pt x="45201" y="96908"/>
                  </a:lnTo>
                  <a:lnTo>
                    <a:pt x="44075" y="96881"/>
                  </a:lnTo>
                  <a:lnTo>
                    <a:pt x="42896" y="96838"/>
                  </a:lnTo>
                  <a:lnTo>
                    <a:pt x="41665" y="96777"/>
                  </a:lnTo>
                  <a:lnTo>
                    <a:pt x="40382" y="96698"/>
                  </a:lnTo>
                  <a:lnTo>
                    <a:pt x="39046" y="96602"/>
                  </a:lnTo>
                  <a:lnTo>
                    <a:pt x="37657" y="96489"/>
                  </a:lnTo>
                  <a:lnTo>
                    <a:pt x="36217" y="96358"/>
                  </a:lnTo>
                  <a:lnTo>
                    <a:pt x="34724" y="96209"/>
                  </a:lnTo>
                  <a:lnTo>
                    <a:pt x="33178" y="96043"/>
                  </a:lnTo>
                  <a:lnTo>
                    <a:pt x="30995" y="87749"/>
                  </a:lnTo>
                  <a:lnTo>
                    <a:pt x="32624" y="87914"/>
                  </a:lnTo>
                  <a:lnTo>
                    <a:pt x="34191" y="88063"/>
                  </a:lnTo>
                  <a:lnTo>
                    <a:pt x="35697" y="88194"/>
                  </a:lnTo>
                  <a:lnTo>
                    <a:pt x="37142" y="88307"/>
                  </a:lnTo>
                  <a:lnTo>
                    <a:pt x="38526" y="88403"/>
                  </a:lnTo>
                  <a:lnTo>
                    <a:pt x="39849" y="88482"/>
                  </a:lnTo>
                  <a:lnTo>
                    <a:pt x="41111" y="88543"/>
                  </a:lnTo>
                  <a:lnTo>
                    <a:pt x="42311" y="88587"/>
                  </a:lnTo>
                  <a:lnTo>
                    <a:pt x="43451" y="88613"/>
                  </a:lnTo>
                  <a:lnTo>
                    <a:pt x="44529" y="88622"/>
                  </a:lnTo>
                  <a:lnTo>
                    <a:pt x="45110" y="88561"/>
                  </a:lnTo>
                  <a:lnTo>
                    <a:pt x="45629" y="88377"/>
                  </a:lnTo>
                  <a:lnTo>
                    <a:pt x="46087" y="88072"/>
                  </a:lnTo>
                  <a:lnTo>
                    <a:pt x="46485" y="87644"/>
                  </a:lnTo>
                  <a:lnTo>
                    <a:pt x="46821" y="87094"/>
                  </a:lnTo>
                  <a:lnTo>
                    <a:pt x="47096" y="86421"/>
                  </a:lnTo>
                  <a:lnTo>
                    <a:pt x="47310" y="85627"/>
                  </a:lnTo>
                  <a:lnTo>
                    <a:pt x="47463" y="84710"/>
                  </a:lnTo>
                  <a:lnTo>
                    <a:pt x="47554" y="83671"/>
                  </a:lnTo>
                  <a:lnTo>
                    <a:pt x="47585" y="82510"/>
                  </a:lnTo>
                  <a:lnTo>
                    <a:pt x="47585" y="63301"/>
                  </a:lnTo>
                  <a:lnTo>
                    <a:pt x="17462" y="63301"/>
                  </a:lnTo>
                  <a:lnTo>
                    <a:pt x="16894" y="67104"/>
                  </a:lnTo>
                  <a:lnTo>
                    <a:pt x="16240" y="70827"/>
                  </a:lnTo>
                  <a:lnTo>
                    <a:pt x="15497" y="74473"/>
                  </a:lnTo>
                  <a:lnTo>
                    <a:pt x="14668" y="78039"/>
                  </a:lnTo>
                  <a:lnTo>
                    <a:pt x="13751" y="81528"/>
                  </a:lnTo>
                  <a:lnTo>
                    <a:pt x="12747" y="84937"/>
                  </a:lnTo>
                  <a:lnTo>
                    <a:pt x="11656" y="88268"/>
                  </a:lnTo>
                  <a:lnTo>
                    <a:pt x="10477" y="91520"/>
                  </a:lnTo>
                  <a:lnTo>
                    <a:pt x="9211" y="94694"/>
                  </a:lnTo>
                  <a:lnTo>
                    <a:pt x="7858" y="97790"/>
                  </a:lnTo>
                  <a:lnTo>
                    <a:pt x="0" y="92987"/>
                  </a:lnTo>
                  <a:lnTo>
                    <a:pt x="1100" y="90309"/>
                  </a:lnTo>
                  <a:lnTo>
                    <a:pt x="2130" y="87687"/>
                  </a:lnTo>
                  <a:lnTo>
                    <a:pt x="3090" y="85123"/>
                  </a:lnTo>
                  <a:lnTo>
                    <a:pt x="3981" y="82615"/>
                  </a:lnTo>
                  <a:lnTo>
                    <a:pt x="4802" y="80163"/>
                  </a:lnTo>
                  <a:lnTo>
                    <a:pt x="5553" y="77769"/>
                  </a:lnTo>
                  <a:lnTo>
                    <a:pt x="6234" y="75431"/>
                  </a:lnTo>
                  <a:lnTo>
                    <a:pt x="6845" y="73150"/>
                  </a:lnTo>
                  <a:lnTo>
                    <a:pt x="7386" y="70926"/>
                  </a:lnTo>
                  <a:lnTo>
                    <a:pt x="7858" y="68758"/>
                  </a:lnTo>
                  <a:lnTo>
                    <a:pt x="8272" y="66564"/>
                  </a:lnTo>
                  <a:lnTo>
                    <a:pt x="8643" y="64262"/>
                  </a:lnTo>
                  <a:lnTo>
                    <a:pt x="8971" y="61849"/>
                  </a:lnTo>
                  <a:lnTo>
                    <a:pt x="9255" y="59328"/>
                  </a:lnTo>
                  <a:lnTo>
                    <a:pt x="9495" y="56698"/>
                  </a:lnTo>
                  <a:lnTo>
                    <a:pt x="9691" y="53959"/>
                  </a:lnTo>
                  <a:lnTo>
                    <a:pt x="9844" y="51110"/>
                  </a:lnTo>
                  <a:lnTo>
                    <a:pt x="9953" y="48152"/>
                  </a:lnTo>
                  <a:lnTo>
                    <a:pt x="10019" y="45085"/>
                  </a:lnTo>
                  <a:lnTo>
                    <a:pt x="10040" y="41910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8261991" y="5008003"/>
              <a:ext cx="29249" cy="20081"/>
            </a:xfrm>
            <a:custGeom>
              <a:avLst/>
              <a:pathLst>
                <a:path w="29249" h="20081">
                  <a:moveTo>
                    <a:pt x="0" y="20081"/>
                  </a:moveTo>
                  <a:lnTo>
                    <a:pt x="29249" y="20081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8261991" y="5035943"/>
              <a:ext cx="29249" cy="20081"/>
            </a:xfrm>
            <a:custGeom>
              <a:avLst/>
              <a:pathLst>
                <a:path w="29249" h="20081">
                  <a:moveTo>
                    <a:pt x="0" y="20081"/>
                  </a:moveTo>
                  <a:lnTo>
                    <a:pt x="29249" y="20081"/>
                  </a:lnTo>
                  <a:lnTo>
                    <a:pt x="29249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8330094" y="5000145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8338389" y="5008003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8338389" y="5023283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8313069" y="5045984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8424829" y="4997962"/>
              <a:ext cx="46275" cy="35798"/>
            </a:xfrm>
            <a:custGeom>
              <a:avLst/>
              <a:pathLst>
                <a:path w="46275" h="35798">
                  <a:moveTo>
                    <a:pt x="19645" y="0"/>
                  </a:moveTo>
                  <a:lnTo>
                    <a:pt x="27503" y="2619"/>
                  </a:lnTo>
                  <a:lnTo>
                    <a:pt x="27062" y="3750"/>
                  </a:lnTo>
                  <a:lnTo>
                    <a:pt x="26612" y="4872"/>
                  </a:lnTo>
                  <a:lnTo>
                    <a:pt x="26154" y="5985"/>
                  </a:lnTo>
                  <a:lnTo>
                    <a:pt x="25687" y="7089"/>
                  </a:lnTo>
                  <a:lnTo>
                    <a:pt x="25211" y="8185"/>
                  </a:lnTo>
                  <a:lnTo>
                    <a:pt x="24726" y="9272"/>
                  </a:lnTo>
                  <a:lnTo>
                    <a:pt x="24233" y="10350"/>
                  </a:lnTo>
                  <a:lnTo>
                    <a:pt x="23731" y="11420"/>
                  </a:lnTo>
                  <a:lnTo>
                    <a:pt x="23220" y="12481"/>
                  </a:lnTo>
                  <a:lnTo>
                    <a:pt x="22701" y="13533"/>
                  </a:lnTo>
                  <a:lnTo>
                    <a:pt x="46275" y="13533"/>
                  </a:lnTo>
                  <a:lnTo>
                    <a:pt x="46275" y="21391"/>
                  </a:lnTo>
                  <a:lnTo>
                    <a:pt x="18335" y="21391"/>
                  </a:lnTo>
                  <a:lnTo>
                    <a:pt x="17348" y="22950"/>
                  </a:lnTo>
                  <a:lnTo>
                    <a:pt x="16309" y="24482"/>
                  </a:lnTo>
                  <a:lnTo>
                    <a:pt x="15218" y="25988"/>
                  </a:lnTo>
                  <a:lnTo>
                    <a:pt x="14074" y="27468"/>
                  </a:lnTo>
                  <a:lnTo>
                    <a:pt x="12878" y="28922"/>
                  </a:lnTo>
                  <a:lnTo>
                    <a:pt x="11630" y="30349"/>
                  </a:lnTo>
                  <a:lnTo>
                    <a:pt x="10329" y="31751"/>
                  </a:lnTo>
                  <a:lnTo>
                    <a:pt x="8975" y="33126"/>
                  </a:lnTo>
                  <a:lnTo>
                    <a:pt x="7569" y="34475"/>
                  </a:lnTo>
                  <a:lnTo>
                    <a:pt x="6111" y="35798"/>
                  </a:lnTo>
                  <a:lnTo>
                    <a:pt x="0" y="30122"/>
                  </a:lnTo>
                  <a:lnTo>
                    <a:pt x="2553" y="27464"/>
                  </a:lnTo>
                  <a:lnTo>
                    <a:pt x="4976" y="24726"/>
                  </a:lnTo>
                  <a:lnTo>
                    <a:pt x="7268" y="21911"/>
                  </a:lnTo>
                  <a:lnTo>
                    <a:pt x="9429" y="19016"/>
                  </a:lnTo>
                  <a:lnTo>
                    <a:pt x="11459" y="16043"/>
                  </a:lnTo>
                  <a:lnTo>
                    <a:pt x="13358" y="12992"/>
                  </a:lnTo>
                  <a:lnTo>
                    <a:pt x="15126" y="9861"/>
                  </a:lnTo>
                  <a:lnTo>
                    <a:pt x="16763" y="6653"/>
                  </a:lnTo>
                  <a:lnTo>
                    <a:pt x="18270" y="3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8429194" y="5029395"/>
              <a:ext cx="42346" cy="66357"/>
            </a:xfrm>
            <a:custGeom>
              <a:avLst/>
              <a:pathLst>
                <a:path w="42346" h="66357">
                  <a:moveTo>
                    <a:pt x="17899" y="7421"/>
                  </a:moveTo>
                  <a:lnTo>
                    <a:pt x="8294" y="7421"/>
                  </a:lnTo>
                  <a:lnTo>
                    <a:pt x="8294" y="0"/>
                  </a:lnTo>
                  <a:lnTo>
                    <a:pt x="39290" y="0"/>
                  </a:lnTo>
                  <a:lnTo>
                    <a:pt x="39290" y="7421"/>
                  </a:lnTo>
                  <a:lnTo>
                    <a:pt x="25757" y="7421"/>
                  </a:lnTo>
                  <a:lnTo>
                    <a:pt x="25757" y="24010"/>
                  </a:lnTo>
                  <a:lnTo>
                    <a:pt x="42346" y="24010"/>
                  </a:lnTo>
                  <a:lnTo>
                    <a:pt x="42346" y="31869"/>
                  </a:lnTo>
                  <a:lnTo>
                    <a:pt x="25757" y="31869"/>
                  </a:lnTo>
                  <a:lnTo>
                    <a:pt x="25757" y="56316"/>
                  </a:lnTo>
                  <a:lnTo>
                    <a:pt x="27315" y="55705"/>
                  </a:lnTo>
                  <a:lnTo>
                    <a:pt x="28848" y="55094"/>
                  </a:lnTo>
                  <a:lnTo>
                    <a:pt x="30354" y="54483"/>
                  </a:lnTo>
                  <a:lnTo>
                    <a:pt x="31834" y="53871"/>
                  </a:lnTo>
                  <a:lnTo>
                    <a:pt x="33287" y="53260"/>
                  </a:lnTo>
                  <a:lnTo>
                    <a:pt x="34715" y="52649"/>
                  </a:lnTo>
                  <a:lnTo>
                    <a:pt x="36116" y="52038"/>
                  </a:lnTo>
                  <a:lnTo>
                    <a:pt x="37491" y="51427"/>
                  </a:lnTo>
                  <a:lnTo>
                    <a:pt x="38840" y="50815"/>
                  </a:lnTo>
                  <a:lnTo>
                    <a:pt x="40163" y="50204"/>
                  </a:lnTo>
                  <a:lnTo>
                    <a:pt x="41473" y="58062"/>
                  </a:lnTo>
                  <a:lnTo>
                    <a:pt x="39700" y="59010"/>
                  </a:lnTo>
                  <a:lnTo>
                    <a:pt x="37876" y="59931"/>
                  </a:lnTo>
                  <a:lnTo>
                    <a:pt x="35998" y="60826"/>
                  </a:lnTo>
                  <a:lnTo>
                    <a:pt x="34069" y="61695"/>
                  </a:lnTo>
                  <a:lnTo>
                    <a:pt x="32087" y="62537"/>
                  </a:lnTo>
                  <a:lnTo>
                    <a:pt x="30052" y="63353"/>
                  </a:lnTo>
                  <a:lnTo>
                    <a:pt x="27966" y="64144"/>
                  </a:lnTo>
                  <a:lnTo>
                    <a:pt x="25827" y="64908"/>
                  </a:lnTo>
                  <a:lnTo>
                    <a:pt x="23635" y="65645"/>
                  </a:lnTo>
                  <a:lnTo>
                    <a:pt x="21391" y="66357"/>
                  </a:lnTo>
                  <a:lnTo>
                    <a:pt x="17899" y="62428"/>
                  </a:lnTo>
                  <a:lnTo>
                    <a:pt x="17899" y="31869"/>
                  </a:lnTo>
                  <a:lnTo>
                    <a:pt x="0" y="31869"/>
                  </a:lnTo>
                  <a:lnTo>
                    <a:pt x="0" y="24010"/>
                  </a:lnTo>
                  <a:lnTo>
                    <a:pt x="17899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8471541" y="4997962"/>
              <a:ext cx="55006" cy="100409"/>
            </a:xfrm>
            <a:custGeom>
              <a:avLst/>
              <a:pathLst>
                <a:path w="55006" h="100409">
                  <a:moveTo>
                    <a:pt x="0" y="34051"/>
                  </a:moveTo>
                  <a:lnTo>
                    <a:pt x="22701" y="34051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4051"/>
                  </a:lnTo>
                  <a:lnTo>
                    <a:pt x="55006" y="34051"/>
                  </a:lnTo>
                  <a:lnTo>
                    <a:pt x="55006" y="42346"/>
                  </a:lnTo>
                  <a:lnTo>
                    <a:pt x="31432" y="42346"/>
                  </a:lnTo>
                  <a:lnTo>
                    <a:pt x="31432" y="100409"/>
                  </a:lnTo>
                  <a:lnTo>
                    <a:pt x="22701" y="100409"/>
                  </a:lnTo>
                  <a:lnTo>
                    <a:pt x="22701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8537898" y="5003201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40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8580245" y="4997962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8585047" y="5036380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8681091" y="5004074"/>
              <a:ext cx="68540" cy="94297"/>
            </a:xfrm>
            <a:custGeom>
              <a:avLst/>
              <a:pathLst>
                <a:path w="68540" h="94297">
                  <a:moveTo>
                    <a:pt x="0" y="0"/>
                  </a:moveTo>
                  <a:lnTo>
                    <a:pt x="68540" y="0"/>
                  </a:lnTo>
                  <a:lnTo>
                    <a:pt x="68540" y="8294"/>
                  </a:lnTo>
                  <a:lnTo>
                    <a:pt x="59809" y="8294"/>
                  </a:lnTo>
                  <a:lnTo>
                    <a:pt x="59809" y="82946"/>
                  </a:lnTo>
                  <a:lnTo>
                    <a:pt x="59787" y="84134"/>
                  </a:lnTo>
                  <a:lnTo>
                    <a:pt x="59721" y="85251"/>
                  </a:lnTo>
                  <a:lnTo>
                    <a:pt x="59612" y="86299"/>
                  </a:lnTo>
                  <a:lnTo>
                    <a:pt x="59459" y="87277"/>
                  </a:lnTo>
                  <a:lnTo>
                    <a:pt x="59263" y="88185"/>
                  </a:lnTo>
                  <a:lnTo>
                    <a:pt x="59023" y="89023"/>
                  </a:lnTo>
                  <a:lnTo>
                    <a:pt x="58739" y="89792"/>
                  </a:lnTo>
                  <a:lnTo>
                    <a:pt x="58412" y="90490"/>
                  </a:lnTo>
                  <a:lnTo>
                    <a:pt x="58040" y="91119"/>
                  </a:lnTo>
                  <a:lnTo>
                    <a:pt x="57626" y="91678"/>
                  </a:lnTo>
                  <a:lnTo>
                    <a:pt x="57150" y="92175"/>
                  </a:lnTo>
                  <a:lnTo>
                    <a:pt x="56595" y="92621"/>
                  </a:lnTo>
                  <a:lnTo>
                    <a:pt x="55962" y="93014"/>
                  </a:lnTo>
                  <a:lnTo>
                    <a:pt x="55251" y="93354"/>
                  </a:lnTo>
                  <a:lnTo>
                    <a:pt x="54461" y="93642"/>
                  </a:lnTo>
                  <a:lnTo>
                    <a:pt x="53592" y="93878"/>
                  </a:lnTo>
                  <a:lnTo>
                    <a:pt x="52645" y="94061"/>
                  </a:lnTo>
                  <a:lnTo>
                    <a:pt x="51619" y="94192"/>
                  </a:lnTo>
                  <a:lnTo>
                    <a:pt x="50514" y="94271"/>
                  </a:lnTo>
                  <a:lnTo>
                    <a:pt x="49331" y="94297"/>
                  </a:lnTo>
                  <a:lnTo>
                    <a:pt x="48288" y="94284"/>
                  </a:lnTo>
                  <a:lnTo>
                    <a:pt x="47253" y="94245"/>
                  </a:lnTo>
                  <a:lnTo>
                    <a:pt x="46227" y="94179"/>
                  </a:lnTo>
                  <a:lnTo>
                    <a:pt x="45210" y="94087"/>
                  </a:lnTo>
                  <a:lnTo>
                    <a:pt x="44201" y="93970"/>
                  </a:lnTo>
                  <a:lnTo>
                    <a:pt x="43202" y="93826"/>
                  </a:lnTo>
                  <a:lnTo>
                    <a:pt x="42211" y="93655"/>
                  </a:lnTo>
                  <a:lnTo>
                    <a:pt x="41228" y="93459"/>
                  </a:lnTo>
                  <a:lnTo>
                    <a:pt x="40255" y="93236"/>
                  </a:lnTo>
                  <a:lnTo>
                    <a:pt x="39290" y="92987"/>
                  </a:lnTo>
                  <a:lnTo>
                    <a:pt x="37544" y="84693"/>
                  </a:lnTo>
                  <a:lnTo>
                    <a:pt x="38592" y="84941"/>
                  </a:lnTo>
                  <a:lnTo>
                    <a:pt x="39639" y="85164"/>
                  </a:lnTo>
                  <a:lnTo>
                    <a:pt x="40687" y="85361"/>
                  </a:lnTo>
                  <a:lnTo>
                    <a:pt x="41735" y="85531"/>
                  </a:lnTo>
                  <a:lnTo>
                    <a:pt x="42783" y="85675"/>
                  </a:lnTo>
                  <a:lnTo>
                    <a:pt x="43830" y="85793"/>
                  </a:lnTo>
                  <a:lnTo>
                    <a:pt x="44878" y="85884"/>
                  </a:lnTo>
                  <a:lnTo>
                    <a:pt x="45926" y="85950"/>
                  </a:lnTo>
                  <a:lnTo>
                    <a:pt x="46974" y="85989"/>
                  </a:lnTo>
                  <a:lnTo>
                    <a:pt x="48021" y="86002"/>
                  </a:lnTo>
                  <a:lnTo>
                    <a:pt x="48602" y="85950"/>
                  </a:lnTo>
                  <a:lnTo>
                    <a:pt x="49122" y="85793"/>
                  </a:lnTo>
                  <a:lnTo>
                    <a:pt x="49580" y="85531"/>
                  </a:lnTo>
                  <a:lnTo>
                    <a:pt x="49977" y="85164"/>
                  </a:lnTo>
                  <a:lnTo>
                    <a:pt x="50313" y="84693"/>
                  </a:lnTo>
                  <a:lnTo>
                    <a:pt x="50588" y="84116"/>
                  </a:lnTo>
                  <a:lnTo>
                    <a:pt x="50802" y="83435"/>
                  </a:lnTo>
                  <a:lnTo>
                    <a:pt x="50955" y="82650"/>
                  </a:lnTo>
                  <a:lnTo>
                    <a:pt x="51047" y="81759"/>
                  </a:lnTo>
                  <a:lnTo>
                    <a:pt x="51077" y="80764"/>
                  </a:lnTo>
                  <a:lnTo>
                    <a:pt x="5107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8686329" y="5029395"/>
              <a:ext cx="33178" cy="44529"/>
            </a:xfrm>
            <a:custGeom>
              <a:avLst/>
              <a:pathLst>
                <a:path w="33178" h="44529">
                  <a:moveTo>
                    <a:pt x="33178" y="0"/>
                  </a:moveTo>
                  <a:lnTo>
                    <a:pt x="33178" y="38417"/>
                  </a:lnTo>
                  <a:lnTo>
                    <a:pt x="8294" y="38417"/>
                  </a:lnTo>
                  <a:lnTo>
                    <a:pt x="8294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8694624" y="5036816"/>
              <a:ext cx="16589" cy="23137"/>
            </a:xfrm>
            <a:custGeom>
              <a:avLst/>
              <a:pathLst>
                <a:path w="16589" h="23137">
                  <a:moveTo>
                    <a:pt x="0" y="23137"/>
                  </a:moveTo>
                  <a:lnTo>
                    <a:pt x="16589" y="23137"/>
                  </a:lnTo>
                  <a:lnTo>
                    <a:pt x="165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8648349" y="4997962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8758799" y="4997526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39" y="12660"/>
                  </a:lnTo>
                  <a:lnTo>
                    <a:pt x="27939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39" y="37544"/>
                  </a:lnTo>
                  <a:lnTo>
                    <a:pt x="27939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4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3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39" y="51077"/>
                  </a:lnTo>
                  <a:lnTo>
                    <a:pt x="27939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8804638" y="4997962"/>
              <a:ext cx="55006" cy="100409"/>
            </a:xfrm>
            <a:custGeom>
              <a:avLst/>
              <a:pathLst>
                <a:path w="55006" h="100409">
                  <a:moveTo>
                    <a:pt x="55006" y="20081"/>
                  </a:moveTo>
                  <a:lnTo>
                    <a:pt x="55006" y="70723"/>
                  </a:lnTo>
                  <a:lnTo>
                    <a:pt x="46275" y="70723"/>
                  </a:lnTo>
                  <a:lnTo>
                    <a:pt x="46275" y="62865"/>
                  </a:lnTo>
                  <a:lnTo>
                    <a:pt x="31869" y="62865"/>
                  </a:lnTo>
                  <a:lnTo>
                    <a:pt x="31869" y="100409"/>
                  </a:lnTo>
                  <a:lnTo>
                    <a:pt x="23137" y="100409"/>
                  </a:lnTo>
                  <a:lnTo>
                    <a:pt x="23137" y="62865"/>
                  </a:lnTo>
                  <a:lnTo>
                    <a:pt x="8731" y="62865"/>
                  </a:lnTo>
                  <a:lnTo>
                    <a:pt x="8731" y="70723"/>
                  </a:lnTo>
                  <a:lnTo>
                    <a:pt x="0" y="70723"/>
                  </a:lnTo>
                  <a:lnTo>
                    <a:pt x="0" y="20081"/>
                  </a:lnTo>
                  <a:lnTo>
                    <a:pt x="23137" y="20081"/>
                  </a:lnTo>
                  <a:lnTo>
                    <a:pt x="23137" y="0"/>
                  </a:lnTo>
                  <a:lnTo>
                    <a:pt x="31869" y="0"/>
                  </a:lnTo>
                  <a:lnTo>
                    <a:pt x="31869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8813369" y="5026339"/>
              <a:ext cx="14406" cy="26630"/>
            </a:xfrm>
            <a:custGeom>
              <a:avLst/>
              <a:pathLst>
                <a:path w="14406" h="26630">
                  <a:moveTo>
                    <a:pt x="0" y="26630"/>
                  </a:moveTo>
                  <a:lnTo>
                    <a:pt x="14406" y="26630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8836507" y="5026339"/>
              <a:ext cx="14406" cy="26630"/>
            </a:xfrm>
            <a:custGeom>
              <a:avLst/>
              <a:pathLst>
                <a:path w="14406" h="26630">
                  <a:moveTo>
                    <a:pt x="0" y="0"/>
                  </a:moveTo>
                  <a:lnTo>
                    <a:pt x="0" y="26630"/>
                  </a:lnTo>
                  <a:lnTo>
                    <a:pt x="14406" y="26630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8010967" y="5118663"/>
              <a:ext cx="65920" cy="100409"/>
            </a:xfrm>
            <a:custGeom>
              <a:avLst/>
              <a:pathLst>
                <a:path w="65920" h="100409">
                  <a:moveTo>
                    <a:pt x="11350" y="19645"/>
                  </a:moveTo>
                  <a:lnTo>
                    <a:pt x="27503" y="19645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9645"/>
                  </a:lnTo>
                  <a:lnTo>
                    <a:pt x="65920" y="19645"/>
                  </a:lnTo>
                  <a:lnTo>
                    <a:pt x="65886" y="30389"/>
                  </a:lnTo>
                  <a:lnTo>
                    <a:pt x="65781" y="40268"/>
                  </a:lnTo>
                  <a:lnTo>
                    <a:pt x="65606" y="49283"/>
                  </a:lnTo>
                  <a:lnTo>
                    <a:pt x="65362" y="57434"/>
                  </a:lnTo>
                  <a:lnTo>
                    <a:pt x="65047" y="64720"/>
                  </a:lnTo>
                  <a:lnTo>
                    <a:pt x="64663" y="71142"/>
                  </a:lnTo>
                  <a:lnTo>
                    <a:pt x="64209" y="76699"/>
                  </a:lnTo>
                  <a:lnTo>
                    <a:pt x="63685" y="81392"/>
                  </a:lnTo>
                  <a:lnTo>
                    <a:pt x="63092" y="85221"/>
                  </a:lnTo>
                  <a:lnTo>
                    <a:pt x="62428" y="88185"/>
                  </a:lnTo>
                  <a:lnTo>
                    <a:pt x="61825" y="90176"/>
                  </a:lnTo>
                  <a:lnTo>
                    <a:pt x="61066" y="91957"/>
                  </a:lnTo>
                  <a:lnTo>
                    <a:pt x="60149" y="93529"/>
                  </a:lnTo>
                  <a:lnTo>
                    <a:pt x="59075" y="94891"/>
                  </a:lnTo>
                  <a:lnTo>
                    <a:pt x="57844" y="96043"/>
                  </a:lnTo>
                  <a:lnTo>
                    <a:pt x="56456" y="96986"/>
                  </a:lnTo>
                  <a:lnTo>
                    <a:pt x="54910" y="97720"/>
                  </a:lnTo>
                  <a:lnTo>
                    <a:pt x="53208" y="98244"/>
                  </a:lnTo>
                  <a:lnTo>
                    <a:pt x="51348" y="98558"/>
                  </a:lnTo>
                  <a:lnTo>
                    <a:pt x="49331" y="98663"/>
                  </a:lnTo>
                  <a:lnTo>
                    <a:pt x="48082" y="98650"/>
                  </a:lnTo>
                  <a:lnTo>
                    <a:pt x="46782" y="98610"/>
                  </a:lnTo>
                  <a:lnTo>
                    <a:pt x="45428" y="98545"/>
                  </a:lnTo>
                  <a:lnTo>
                    <a:pt x="44022" y="98453"/>
                  </a:lnTo>
                  <a:lnTo>
                    <a:pt x="42564" y="98335"/>
                  </a:lnTo>
                  <a:lnTo>
                    <a:pt x="41054" y="98191"/>
                  </a:lnTo>
                  <a:lnTo>
                    <a:pt x="39491" y="98021"/>
                  </a:lnTo>
                  <a:lnTo>
                    <a:pt x="37876" y="97824"/>
                  </a:lnTo>
                  <a:lnTo>
                    <a:pt x="36208" y="97602"/>
                  </a:lnTo>
                  <a:lnTo>
                    <a:pt x="34488" y="97353"/>
                  </a:lnTo>
                  <a:lnTo>
                    <a:pt x="32742" y="89058"/>
                  </a:lnTo>
                  <a:lnTo>
                    <a:pt x="34545" y="89307"/>
                  </a:lnTo>
                  <a:lnTo>
                    <a:pt x="36287" y="89530"/>
                  </a:lnTo>
                  <a:lnTo>
                    <a:pt x="37967" y="89726"/>
                  </a:lnTo>
                  <a:lnTo>
                    <a:pt x="39587" y="89896"/>
                  </a:lnTo>
                  <a:lnTo>
                    <a:pt x="41146" y="90041"/>
                  </a:lnTo>
                  <a:lnTo>
                    <a:pt x="42643" y="90158"/>
                  </a:lnTo>
                  <a:lnTo>
                    <a:pt x="44079" y="90250"/>
                  </a:lnTo>
                  <a:lnTo>
                    <a:pt x="45454" y="90316"/>
                  </a:lnTo>
                  <a:lnTo>
                    <a:pt x="46768" y="90355"/>
                  </a:lnTo>
                  <a:lnTo>
                    <a:pt x="48021" y="90368"/>
                  </a:lnTo>
                  <a:lnTo>
                    <a:pt x="48870" y="90305"/>
                  </a:lnTo>
                  <a:lnTo>
                    <a:pt x="49672" y="90115"/>
                  </a:lnTo>
                  <a:lnTo>
                    <a:pt x="50425" y="89798"/>
                  </a:lnTo>
                  <a:lnTo>
                    <a:pt x="51130" y="89355"/>
                  </a:lnTo>
                  <a:lnTo>
                    <a:pt x="51787" y="88785"/>
                  </a:lnTo>
                  <a:lnTo>
                    <a:pt x="52396" y="88089"/>
                  </a:lnTo>
                  <a:lnTo>
                    <a:pt x="52957" y="87266"/>
                  </a:lnTo>
                  <a:lnTo>
                    <a:pt x="53470" y="86317"/>
                  </a:lnTo>
                  <a:lnTo>
                    <a:pt x="53935" y="85241"/>
                  </a:lnTo>
                  <a:lnTo>
                    <a:pt x="54352" y="84038"/>
                  </a:lnTo>
                  <a:lnTo>
                    <a:pt x="54734" y="82337"/>
                  </a:lnTo>
                  <a:lnTo>
                    <a:pt x="55094" y="79768"/>
                  </a:lnTo>
                  <a:lnTo>
                    <a:pt x="55432" y="76330"/>
                  </a:lnTo>
                  <a:lnTo>
                    <a:pt x="55749" y="72024"/>
                  </a:lnTo>
                  <a:lnTo>
                    <a:pt x="56043" y="66848"/>
                  </a:lnTo>
                  <a:lnTo>
                    <a:pt x="56316" y="60804"/>
                  </a:lnTo>
                  <a:lnTo>
                    <a:pt x="56567" y="53891"/>
                  </a:lnTo>
                  <a:lnTo>
                    <a:pt x="56796" y="46109"/>
                  </a:lnTo>
                  <a:lnTo>
                    <a:pt x="57004" y="37459"/>
                  </a:lnTo>
                  <a:lnTo>
                    <a:pt x="57189" y="27940"/>
                  </a:lnTo>
                  <a:lnTo>
                    <a:pt x="36234" y="27940"/>
                  </a:lnTo>
                  <a:lnTo>
                    <a:pt x="35863" y="38094"/>
                  </a:lnTo>
                  <a:lnTo>
                    <a:pt x="34925" y="47602"/>
                  </a:lnTo>
                  <a:lnTo>
                    <a:pt x="33418" y="56464"/>
                  </a:lnTo>
                  <a:lnTo>
                    <a:pt x="31345" y="64681"/>
                  </a:lnTo>
                  <a:lnTo>
                    <a:pt x="28703" y="72251"/>
                  </a:lnTo>
                  <a:lnTo>
                    <a:pt x="25495" y="79174"/>
                  </a:lnTo>
                  <a:lnTo>
                    <a:pt x="21718" y="85452"/>
                  </a:lnTo>
                  <a:lnTo>
                    <a:pt x="17375" y="91084"/>
                  </a:lnTo>
                  <a:lnTo>
                    <a:pt x="12463" y="96069"/>
                  </a:lnTo>
                  <a:lnTo>
                    <a:pt x="6984" y="100409"/>
                  </a:lnTo>
                  <a:lnTo>
                    <a:pt x="0" y="93424"/>
                  </a:lnTo>
                  <a:lnTo>
                    <a:pt x="5147" y="89469"/>
                  </a:lnTo>
                  <a:lnTo>
                    <a:pt x="9761" y="84937"/>
                  </a:lnTo>
                  <a:lnTo>
                    <a:pt x="13843" y="79829"/>
                  </a:lnTo>
                  <a:lnTo>
                    <a:pt x="17392" y="74145"/>
                  </a:lnTo>
                  <a:lnTo>
                    <a:pt x="20409" y="67885"/>
                  </a:lnTo>
                  <a:lnTo>
                    <a:pt x="22893" y="61048"/>
                  </a:lnTo>
                  <a:lnTo>
                    <a:pt x="24844" y="53636"/>
                  </a:lnTo>
                  <a:lnTo>
                    <a:pt x="26263" y="45646"/>
                  </a:lnTo>
                  <a:lnTo>
                    <a:pt x="27149" y="37081"/>
                  </a:lnTo>
                  <a:lnTo>
                    <a:pt x="27503" y="27940"/>
                  </a:lnTo>
                  <a:lnTo>
                    <a:pt x="11350" y="2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7979098" y="5128267"/>
              <a:ext cx="44965" cy="77271"/>
            </a:xfrm>
            <a:custGeom>
              <a:avLst/>
              <a:pathLst>
                <a:path w="44965" h="77271">
                  <a:moveTo>
                    <a:pt x="1309" y="0"/>
                  </a:moveTo>
                  <a:lnTo>
                    <a:pt x="40163" y="0"/>
                  </a:lnTo>
                  <a:lnTo>
                    <a:pt x="40163" y="8294"/>
                  </a:lnTo>
                  <a:lnTo>
                    <a:pt x="24884" y="8294"/>
                  </a:lnTo>
                  <a:lnTo>
                    <a:pt x="24884" y="63301"/>
                  </a:lnTo>
                  <a:lnTo>
                    <a:pt x="26957" y="62773"/>
                  </a:lnTo>
                  <a:lnTo>
                    <a:pt x="28987" y="62236"/>
                  </a:lnTo>
                  <a:lnTo>
                    <a:pt x="30974" y="61690"/>
                  </a:lnTo>
                  <a:lnTo>
                    <a:pt x="32916" y="61136"/>
                  </a:lnTo>
                  <a:lnTo>
                    <a:pt x="34815" y="60573"/>
                  </a:lnTo>
                  <a:lnTo>
                    <a:pt x="36671" y="60001"/>
                  </a:lnTo>
                  <a:lnTo>
                    <a:pt x="38482" y="59420"/>
                  </a:lnTo>
                  <a:lnTo>
                    <a:pt x="40251" y="58831"/>
                  </a:lnTo>
                  <a:lnTo>
                    <a:pt x="41975" y="58233"/>
                  </a:lnTo>
                  <a:lnTo>
                    <a:pt x="43656" y="57626"/>
                  </a:lnTo>
                  <a:lnTo>
                    <a:pt x="44965" y="65484"/>
                  </a:lnTo>
                  <a:lnTo>
                    <a:pt x="40997" y="66859"/>
                  </a:lnTo>
                  <a:lnTo>
                    <a:pt x="36950" y="68191"/>
                  </a:lnTo>
                  <a:lnTo>
                    <a:pt x="32825" y="69478"/>
                  </a:lnTo>
                  <a:lnTo>
                    <a:pt x="28621" y="70723"/>
                  </a:lnTo>
                  <a:lnTo>
                    <a:pt x="24338" y="71923"/>
                  </a:lnTo>
                  <a:lnTo>
                    <a:pt x="19977" y="73080"/>
                  </a:lnTo>
                  <a:lnTo>
                    <a:pt x="15537" y="74193"/>
                  </a:lnTo>
                  <a:lnTo>
                    <a:pt x="11018" y="75263"/>
                  </a:lnTo>
                  <a:lnTo>
                    <a:pt x="6421" y="76289"/>
                  </a:lnTo>
                  <a:lnTo>
                    <a:pt x="1746" y="77271"/>
                  </a:lnTo>
                  <a:lnTo>
                    <a:pt x="0" y="68976"/>
                  </a:lnTo>
                  <a:lnTo>
                    <a:pt x="1733" y="68627"/>
                  </a:lnTo>
                  <a:lnTo>
                    <a:pt x="3440" y="68278"/>
                  </a:lnTo>
                  <a:lnTo>
                    <a:pt x="5120" y="67929"/>
                  </a:lnTo>
                  <a:lnTo>
                    <a:pt x="6775" y="67579"/>
                  </a:lnTo>
                  <a:lnTo>
                    <a:pt x="8403" y="67230"/>
                  </a:lnTo>
                  <a:lnTo>
                    <a:pt x="10006" y="66881"/>
                  </a:lnTo>
                  <a:lnTo>
                    <a:pt x="11582" y="66532"/>
                  </a:lnTo>
                  <a:lnTo>
                    <a:pt x="13131" y="66182"/>
                  </a:lnTo>
                  <a:lnTo>
                    <a:pt x="14655" y="65833"/>
                  </a:lnTo>
                  <a:lnTo>
                    <a:pt x="16152" y="65484"/>
                  </a:lnTo>
                  <a:lnTo>
                    <a:pt x="16152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8092604" y="5118226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39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8098280" y="5155771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8107011" y="5163629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8107011" y="5180218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8148048" y="5121282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1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8148048" y="5171050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09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8023628" y="5269355"/>
              <a:ext cx="56316" cy="100409"/>
            </a:xfrm>
            <a:custGeom>
              <a:avLst/>
              <a:pathLst>
                <a:path w="56316" h="100409">
                  <a:moveTo>
                    <a:pt x="6111" y="17899"/>
                  </a:moveTo>
                  <a:lnTo>
                    <a:pt x="21391" y="17899"/>
                  </a:lnTo>
                  <a:lnTo>
                    <a:pt x="21391" y="0"/>
                  </a:lnTo>
                  <a:lnTo>
                    <a:pt x="30122" y="0"/>
                  </a:lnTo>
                  <a:lnTo>
                    <a:pt x="30122" y="17899"/>
                  </a:lnTo>
                  <a:lnTo>
                    <a:pt x="51514" y="17899"/>
                  </a:lnTo>
                  <a:lnTo>
                    <a:pt x="49331" y="49768"/>
                  </a:lnTo>
                  <a:lnTo>
                    <a:pt x="55879" y="49768"/>
                  </a:lnTo>
                  <a:lnTo>
                    <a:pt x="55879" y="58499"/>
                  </a:lnTo>
                  <a:lnTo>
                    <a:pt x="33615" y="58499"/>
                  </a:lnTo>
                  <a:lnTo>
                    <a:pt x="35021" y="62686"/>
                  </a:lnTo>
                  <a:lnTo>
                    <a:pt x="36618" y="66689"/>
                  </a:lnTo>
                  <a:lnTo>
                    <a:pt x="38408" y="70509"/>
                  </a:lnTo>
                  <a:lnTo>
                    <a:pt x="40390" y="74145"/>
                  </a:lnTo>
                  <a:lnTo>
                    <a:pt x="42564" y="77598"/>
                  </a:lnTo>
                  <a:lnTo>
                    <a:pt x="44931" y="80868"/>
                  </a:lnTo>
                  <a:lnTo>
                    <a:pt x="47489" y="83955"/>
                  </a:lnTo>
                  <a:lnTo>
                    <a:pt x="50239" y="86858"/>
                  </a:lnTo>
                  <a:lnTo>
                    <a:pt x="53182" y="89578"/>
                  </a:lnTo>
                  <a:lnTo>
                    <a:pt x="56316" y="92114"/>
                  </a:lnTo>
                  <a:lnTo>
                    <a:pt x="49768" y="100409"/>
                  </a:lnTo>
                  <a:lnTo>
                    <a:pt x="46873" y="97541"/>
                  </a:lnTo>
                  <a:lnTo>
                    <a:pt x="44127" y="94524"/>
                  </a:lnTo>
                  <a:lnTo>
                    <a:pt x="41530" y="91359"/>
                  </a:lnTo>
                  <a:lnTo>
                    <a:pt x="39081" y="88045"/>
                  </a:lnTo>
                  <a:lnTo>
                    <a:pt x="36780" y="84583"/>
                  </a:lnTo>
                  <a:lnTo>
                    <a:pt x="34628" y="80973"/>
                  </a:lnTo>
                  <a:lnTo>
                    <a:pt x="32624" y="77214"/>
                  </a:lnTo>
                  <a:lnTo>
                    <a:pt x="30768" y="73307"/>
                  </a:lnTo>
                  <a:lnTo>
                    <a:pt x="29061" y="69251"/>
                  </a:lnTo>
                  <a:lnTo>
                    <a:pt x="27503" y="65047"/>
                  </a:lnTo>
                  <a:lnTo>
                    <a:pt x="26438" y="69173"/>
                  </a:lnTo>
                  <a:lnTo>
                    <a:pt x="25163" y="73167"/>
                  </a:lnTo>
                  <a:lnTo>
                    <a:pt x="23679" y="77031"/>
                  </a:lnTo>
                  <a:lnTo>
                    <a:pt x="21985" y="80764"/>
                  </a:lnTo>
                  <a:lnTo>
                    <a:pt x="20081" y="84365"/>
                  </a:lnTo>
                  <a:lnTo>
                    <a:pt x="17968" y="87836"/>
                  </a:lnTo>
                  <a:lnTo>
                    <a:pt x="15646" y="91176"/>
                  </a:lnTo>
                  <a:lnTo>
                    <a:pt x="13114" y="94384"/>
                  </a:lnTo>
                  <a:lnTo>
                    <a:pt x="10372" y="97462"/>
                  </a:lnTo>
                  <a:lnTo>
                    <a:pt x="7421" y="100409"/>
                  </a:lnTo>
                  <a:lnTo>
                    <a:pt x="0" y="94297"/>
                  </a:lnTo>
                  <a:lnTo>
                    <a:pt x="3186" y="91032"/>
                  </a:lnTo>
                  <a:lnTo>
                    <a:pt x="6111" y="87696"/>
                  </a:lnTo>
                  <a:lnTo>
                    <a:pt x="8774" y="84291"/>
                  </a:lnTo>
                  <a:lnTo>
                    <a:pt x="11176" y="80816"/>
                  </a:lnTo>
                  <a:lnTo>
                    <a:pt x="13315" y="77271"/>
                  </a:lnTo>
                  <a:lnTo>
                    <a:pt x="15192" y="73656"/>
                  </a:lnTo>
                  <a:lnTo>
                    <a:pt x="16807" y="69972"/>
                  </a:lnTo>
                  <a:lnTo>
                    <a:pt x="18161" y="66217"/>
                  </a:lnTo>
                  <a:lnTo>
                    <a:pt x="19252" y="62393"/>
                  </a:lnTo>
                  <a:lnTo>
                    <a:pt x="20081" y="58499"/>
                  </a:lnTo>
                  <a:lnTo>
                    <a:pt x="2182" y="58499"/>
                  </a:lnTo>
                  <a:lnTo>
                    <a:pt x="2182" y="49768"/>
                  </a:lnTo>
                  <a:lnTo>
                    <a:pt x="21391" y="49768"/>
                  </a:lnTo>
                  <a:lnTo>
                    <a:pt x="21391" y="26193"/>
                  </a:lnTo>
                  <a:lnTo>
                    <a:pt x="6111" y="26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8053750" y="5295549"/>
              <a:ext cx="12223" cy="23574"/>
            </a:xfrm>
            <a:custGeom>
              <a:avLst/>
              <a:pathLst>
                <a:path w="12223" h="23574">
                  <a:moveTo>
                    <a:pt x="0" y="0"/>
                  </a:moveTo>
                  <a:lnTo>
                    <a:pt x="0" y="17899"/>
                  </a:lnTo>
                  <a:lnTo>
                    <a:pt x="0" y="23574"/>
                  </a:lnTo>
                  <a:lnTo>
                    <a:pt x="10914" y="23574"/>
                  </a:lnTo>
                  <a:lnTo>
                    <a:pt x="1222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7978225" y="5268919"/>
              <a:ext cx="48021" cy="95607"/>
            </a:xfrm>
            <a:custGeom>
              <a:avLst/>
              <a:pathLst>
                <a:path w="48021" h="95607">
                  <a:moveTo>
                    <a:pt x="10914" y="0"/>
                  </a:moveTo>
                  <a:lnTo>
                    <a:pt x="18772" y="3055"/>
                  </a:lnTo>
                  <a:lnTo>
                    <a:pt x="16152" y="11350"/>
                  </a:lnTo>
                  <a:lnTo>
                    <a:pt x="46275" y="11350"/>
                  </a:lnTo>
                  <a:lnTo>
                    <a:pt x="46275" y="19645"/>
                  </a:lnTo>
                  <a:lnTo>
                    <a:pt x="29249" y="19645"/>
                  </a:lnTo>
                  <a:lnTo>
                    <a:pt x="29249" y="39727"/>
                  </a:lnTo>
                  <a:lnTo>
                    <a:pt x="48021" y="39727"/>
                  </a:lnTo>
                  <a:lnTo>
                    <a:pt x="48021" y="48021"/>
                  </a:lnTo>
                  <a:lnTo>
                    <a:pt x="29249" y="48021"/>
                  </a:lnTo>
                  <a:lnTo>
                    <a:pt x="29249" y="84256"/>
                  </a:lnTo>
                  <a:lnTo>
                    <a:pt x="36671" y="82946"/>
                  </a:lnTo>
                  <a:lnTo>
                    <a:pt x="36671" y="56316"/>
                  </a:lnTo>
                  <a:lnTo>
                    <a:pt x="44965" y="56316"/>
                  </a:lnTo>
                  <a:lnTo>
                    <a:pt x="44965" y="93424"/>
                  </a:lnTo>
                  <a:lnTo>
                    <a:pt x="36671" y="93424"/>
                  </a:lnTo>
                  <a:lnTo>
                    <a:pt x="36671" y="90804"/>
                  </a:lnTo>
                  <a:lnTo>
                    <a:pt x="4365" y="95607"/>
                  </a:lnTo>
                  <a:lnTo>
                    <a:pt x="4365" y="56316"/>
                  </a:lnTo>
                  <a:lnTo>
                    <a:pt x="13096" y="56316"/>
                  </a:lnTo>
                  <a:lnTo>
                    <a:pt x="13096" y="86439"/>
                  </a:lnTo>
                  <a:lnTo>
                    <a:pt x="20518" y="85566"/>
                  </a:lnTo>
                  <a:lnTo>
                    <a:pt x="20518" y="48021"/>
                  </a:lnTo>
                  <a:lnTo>
                    <a:pt x="873" y="48021"/>
                  </a:lnTo>
                  <a:lnTo>
                    <a:pt x="873" y="39727"/>
                  </a:lnTo>
                  <a:lnTo>
                    <a:pt x="20518" y="39727"/>
                  </a:lnTo>
                  <a:lnTo>
                    <a:pt x="20518" y="19645"/>
                  </a:lnTo>
                  <a:lnTo>
                    <a:pt x="13533" y="19645"/>
                  </a:lnTo>
                  <a:lnTo>
                    <a:pt x="13533" y="20081"/>
                  </a:lnTo>
                  <a:lnTo>
                    <a:pt x="12996" y="21470"/>
                  </a:lnTo>
                  <a:lnTo>
                    <a:pt x="12433" y="22840"/>
                  </a:lnTo>
                  <a:lnTo>
                    <a:pt x="11843" y="24194"/>
                  </a:lnTo>
                  <a:lnTo>
                    <a:pt x="11228" y="25530"/>
                  </a:lnTo>
                  <a:lnTo>
                    <a:pt x="10586" y="26848"/>
                  </a:lnTo>
                  <a:lnTo>
                    <a:pt x="9918" y="28149"/>
                  </a:lnTo>
                  <a:lnTo>
                    <a:pt x="9224" y="29433"/>
                  </a:lnTo>
                  <a:lnTo>
                    <a:pt x="8504" y="30699"/>
                  </a:lnTo>
                  <a:lnTo>
                    <a:pt x="7757" y="31947"/>
                  </a:lnTo>
                  <a:lnTo>
                    <a:pt x="6984" y="33178"/>
                  </a:lnTo>
                  <a:lnTo>
                    <a:pt x="0" y="27939"/>
                  </a:lnTo>
                  <a:lnTo>
                    <a:pt x="1445" y="25460"/>
                  </a:lnTo>
                  <a:lnTo>
                    <a:pt x="2811" y="22910"/>
                  </a:lnTo>
                  <a:lnTo>
                    <a:pt x="4099" y="20291"/>
                  </a:lnTo>
                  <a:lnTo>
                    <a:pt x="5308" y="17602"/>
                  </a:lnTo>
                  <a:lnTo>
                    <a:pt x="6439" y="14843"/>
                  </a:lnTo>
                  <a:lnTo>
                    <a:pt x="7491" y="12014"/>
                  </a:lnTo>
                  <a:lnTo>
                    <a:pt x="8464" y="9115"/>
                  </a:lnTo>
                  <a:lnTo>
                    <a:pt x="9359" y="6146"/>
                  </a:lnTo>
                  <a:lnTo>
                    <a:pt x="10176" y="31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8094351" y="5271101"/>
              <a:ext cx="91678" cy="20081"/>
            </a:xfrm>
            <a:custGeom>
              <a:avLst/>
              <a:pathLst>
                <a:path w="91678" h="20081">
                  <a:moveTo>
                    <a:pt x="86002" y="0"/>
                  </a:moveTo>
                  <a:lnTo>
                    <a:pt x="91678" y="7421"/>
                  </a:lnTo>
                  <a:lnTo>
                    <a:pt x="83737" y="8962"/>
                  </a:lnTo>
                  <a:lnTo>
                    <a:pt x="75630" y="10442"/>
                  </a:lnTo>
                  <a:lnTo>
                    <a:pt x="67357" y="11861"/>
                  </a:lnTo>
                  <a:lnTo>
                    <a:pt x="58918" y="13219"/>
                  </a:lnTo>
                  <a:lnTo>
                    <a:pt x="50313" y="14515"/>
                  </a:lnTo>
                  <a:lnTo>
                    <a:pt x="41543" y="15751"/>
                  </a:lnTo>
                  <a:lnTo>
                    <a:pt x="32606" y="16925"/>
                  </a:lnTo>
                  <a:lnTo>
                    <a:pt x="23504" y="18038"/>
                  </a:lnTo>
                  <a:lnTo>
                    <a:pt x="14236" y="19090"/>
                  </a:lnTo>
                  <a:lnTo>
                    <a:pt x="4802" y="20081"/>
                  </a:lnTo>
                  <a:lnTo>
                    <a:pt x="0" y="11350"/>
                  </a:lnTo>
                  <a:lnTo>
                    <a:pt x="8560" y="10529"/>
                  </a:lnTo>
                  <a:lnTo>
                    <a:pt x="17130" y="9639"/>
                  </a:lnTo>
                  <a:lnTo>
                    <a:pt x="25709" y="8678"/>
                  </a:lnTo>
                  <a:lnTo>
                    <a:pt x="34296" y="7648"/>
                  </a:lnTo>
                  <a:lnTo>
                    <a:pt x="42892" y="6548"/>
                  </a:lnTo>
                  <a:lnTo>
                    <a:pt x="51496" y="5378"/>
                  </a:lnTo>
                  <a:lnTo>
                    <a:pt x="60110" y="4138"/>
                  </a:lnTo>
                  <a:lnTo>
                    <a:pt x="68732" y="2828"/>
                  </a:lnTo>
                  <a:lnTo>
                    <a:pt x="77363" y="1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8132332" y="5289000"/>
              <a:ext cx="19208" cy="17899"/>
            </a:xfrm>
            <a:custGeom>
              <a:avLst/>
              <a:pathLst>
                <a:path w="19208" h="17899">
                  <a:moveTo>
                    <a:pt x="7421" y="0"/>
                  </a:moveTo>
                  <a:lnTo>
                    <a:pt x="8796" y="1231"/>
                  </a:lnTo>
                  <a:lnTo>
                    <a:pt x="10128" y="2479"/>
                  </a:lnTo>
                  <a:lnTo>
                    <a:pt x="11416" y="3745"/>
                  </a:lnTo>
                  <a:lnTo>
                    <a:pt x="12660" y="5029"/>
                  </a:lnTo>
                  <a:lnTo>
                    <a:pt x="13860" y="6330"/>
                  </a:lnTo>
                  <a:lnTo>
                    <a:pt x="15017" y="7648"/>
                  </a:lnTo>
                  <a:lnTo>
                    <a:pt x="16130" y="8984"/>
                  </a:lnTo>
                  <a:lnTo>
                    <a:pt x="17200" y="10337"/>
                  </a:lnTo>
                  <a:lnTo>
                    <a:pt x="18226" y="11708"/>
                  </a:lnTo>
                  <a:lnTo>
                    <a:pt x="19208" y="13096"/>
                  </a:lnTo>
                  <a:lnTo>
                    <a:pt x="11350" y="17899"/>
                  </a:lnTo>
                  <a:lnTo>
                    <a:pt x="10451" y="16506"/>
                  </a:lnTo>
                  <a:lnTo>
                    <a:pt x="9499" y="15122"/>
                  </a:lnTo>
                  <a:lnTo>
                    <a:pt x="8495" y="13747"/>
                  </a:lnTo>
                  <a:lnTo>
                    <a:pt x="7439" y="12380"/>
                  </a:lnTo>
                  <a:lnTo>
                    <a:pt x="6330" y="11023"/>
                  </a:lnTo>
                  <a:lnTo>
                    <a:pt x="5168" y="9674"/>
                  </a:lnTo>
                  <a:lnTo>
                    <a:pt x="3955" y="8333"/>
                  </a:lnTo>
                  <a:lnTo>
                    <a:pt x="2689" y="7002"/>
                  </a:lnTo>
                  <a:lnTo>
                    <a:pt x="1370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8090858" y="5308646"/>
              <a:ext cx="101282" cy="61555"/>
            </a:xfrm>
            <a:custGeom>
              <a:avLst/>
              <a:pathLst>
                <a:path w="101282" h="61555">
                  <a:moveTo>
                    <a:pt x="10914" y="0"/>
                  </a:moveTo>
                  <a:lnTo>
                    <a:pt x="91678" y="0"/>
                  </a:lnTo>
                  <a:lnTo>
                    <a:pt x="91678" y="7858"/>
                  </a:lnTo>
                  <a:lnTo>
                    <a:pt x="87098" y="12062"/>
                  </a:lnTo>
                  <a:lnTo>
                    <a:pt x="82265" y="16117"/>
                  </a:lnTo>
                  <a:lnTo>
                    <a:pt x="77179" y="20025"/>
                  </a:lnTo>
                  <a:lnTo>
                    <a:pt x="71840" y="23783"/>
                  </a:lnTo>
                  <a:lnTo>
                    <a:pt x="66248" y="27394"/>
                  </a:lnTo>
                  <a:lnTo>
                    <a:pt x="60402" y="30856"/>
                  </a:lnTo>
                  <a:lnTo>
                    <a:pt x="54304" y="34169"/>
                  </a:lnTo>
                  <a:lnTo>
                    <a:pt x="47952" y="37334"/>
                  </a:lnTo>
                  <a:lnTo>
                    <a:pt x="41346" y="40351"/>
                  </a:lnTo>
                  <a:lnTo>
                    <a:pt x="34488" y="43219"/>
                  </a:lnTo>
                  <a:lnTo>
                    <a:pt x="37308" y="44546"/>
                  </a:lnTo>
                  <a:lnTo>
                    <a:pt x="40530" y="45734"/>
                  </a:lnTo>
                  <a:lnTo>
                    <a:pt x="44153" y="46782"/>
                  </a:lnTo>
                  <a:lnTo>
                    <a:pt x="48179" y="47690"/>
                  </a:lnTo>
                  <a:lnTo>
                    <a:pt x="52605" y="48458"/>
                  </a:lnTo>
                  <a:lnTo>
                    <a:pt x="57434" y="49087"/>
                  </a:lnTo>
                  <a:lnTo>
                    <a:pt x="62664" y="49576"/>
                  </a:lnTo>
                  <a:lnTo>
                    <a:pt x="68295" y="49925"/>
                  </a:lnTo>
                  <a:lnTo>
                    <a:pt x="74329" y="50134"/>
                  </a:lnTo>
                  <a:lnTo>
                    <a:pt x="80764" y="50204"/>
                  </a:lnTo>
                  <a:lnTo>
                    <a:pt x="101282" y="50204"/>
                  </a:lnTo>
                  <a:lnTo>
                    <a:pt x="99099" y="59372"/>
                  </a:lnTo>
                  <a:lnTo>
                    <a:pt x="92985" y="59352"/>
                  </a:lnTo>
                  <a:lnTo>
                    <a:pt x="87216" y="59293"/>
                  </a:lnTo>
                  <a:lnTo>
                    <a:pt x="81792" y="59195"/>
                  </a:lnTo>
                  <a:lnTo>
                    <a:pt x="76712" y="59058"/>
                  </a:lnTo>
                  <a:lnTo>
                    <a:pt x="71978" y="58881"/>
                  </a:lnTo>
                  <a:lnTo>
                    <a:pt x="67588" y="58665"/>
                  </a:lnTo>
                  <a:lnTo>
                    <a:pt x="63543" y="58409"/>
                  </a:lnTo>
                  <a:lnTo>
                    <a:pt x="59843" y="58115"/>
                  </a:lnTo>
                  <a:lnTo>
                    <a:pt x="56489" y="57781"/>
                  </a:lnTo>
                  <a:lnTo>
                    <a:pt x="53478" y="57407"/>
                  </a:lnTo>
                  <a:lnTo>
                    <a:pt x="50704" y="56993"/>
                  </a:lnTo>
                  <a:lnTo>
                    <a:pt x="48056" y="56534"/>
                  </a:lnTo>
                  <a:lnTo>
                    <a:pt x="45535" y="56032"/>
                  </a:lnTo>
                  <a:lnTo>
                    <a:pt x="43141" y="55487"/>
                  </a:lnTo>
                  <a:lnTo>
                    <a:pt x="40873" y="54897"/>
                  </a:lnTo>
                  <a:lnTo>
                    <a:pt x="38731" y="54264"/>
                  </a:lnTo>
                  <a:lnTo>
                    <a:pt x="36717" y="53588"/>
                  </a:lnTo>
                  <a:lnTo>
                    <a:pt x="34828" y="52867"/>
                  </a:lnTo>
                  <a:lnTo>
                    <a:pt x="33067" y="52103"/>
                  </a:lnTo>
                  <a:lnTo>
                    <a:pt x="31432" y="51296"/>
                  </a:lnTo>
                  <a:lnTo>
                    <a:pt x="29921" y="50508"/>
                  </a:lnTo>
                  <a:lnTo>
                    <a:pt x="28533" y="49803"/>
                  </a:lnTo>
                  <a:lnTo>
                    <a:pt x="27267" y="49180"/>
                  </a:lnTo>
                  <a:lnTo>
                    <a:pt x="26123" y="48641"/>
                  </a:lnTo>
                  <a:lnTo>
                    <a:pt x="25102" y="48185"/>
                  </a:lnTo>
                  <a:lnTo>
                    <a:pt x="24203" y="47812"/>
                  </a:lnTo>
                  <a:lnTo>
                    <a:pt x="23425" y="47522"/>
                  </a:lnTo>
                  <a:lnTo>
                    <a:pt x="22771" y="47314"/>
                  </a:lnTo>
                  <a:lnTo>
                    <a:pt x="22238" y="47190"/>
                  </a:lnTo>
                  <a:lnTo>
                    <a:pt x="21828" y="47148"/>
                  </a:lnTo>
                  <a:lnTo>
                    <a:pt x="21557" y="47166"/>
                  </a:lnTo>
                  <a:lnTo>
                    <a:pt x="21269" y="47218"/>
                  </a:lnTo>
                  <a:lnTo>
                    <a:pt x="20963" y="47305"/>
                  </a:lnTo>
                  <a:lnTo>
                    <a:pt x="20640" y="47428"/>
                  </a:lnTo>
                  <a:lnTo>
                    <a:pt x="20300" y="47585"/>
                  </a:lnTo>
                  <a:lnTo>
                    <a:pt x="19942" y="47777"/>
                  </a:lnTo>
                  <a:lnTo>
                    <a:pt x="19566" y="48004"/>
                  </a:lnTo>
                  <a:lnTo>
                    <a:pt x="19173" y="48266"/>
                  </a:lnTo>
                  <a:lnTo>
                    <a:pt x="18763" y="48563"/>
                  </a:lnTo>
                  <a:lnTo>
                    <a:pt x="18335" y="48895"/>
                  </a:lnTo>
                  <a:lnTo>
                    <a:pt x="17824" y="49335"/>
                  </a:lnTo>
                  <a:lnTo>
                    <a:pt x="17165" y="49960"/>
                  </a:lnTo>
                  <a:lnTo>
                    <a:pt x="16357" y="50767"/>
                  </a:lnTo>
                  <a:lnTo>
                    <a:pt x="15401" y="51758"/>
                  </a:lnTo>
                  <a:lnTo>
                    <a:pt x="14297" y="52933"/>
                  </a:lnTo>
                  <a:lnTo>
                    <a:pt x="13044" y="54290"/>
                  </a:lnTo>
                  <a:lnTo>
                    <a:pt x="11643" y="55831"/>
                  </a:lnTo>
                  <a:lnTo>
                    <a:pt x="10093" y="57556"/>
                  </a:lnTo>
                  <a:lnTo>
                    <a:pt x="8395" y="59464"/>
                  </a:lnTo>
                  <a:lnTo>
                    <a:pt x="6548" y="61555"/>
                  </a:lnTo>
                  <a:lnTo>
                    <a:pt x="0" y="55006"/>
                  </a:lnTo>
                  <a:lnTo>
                    <a:pt x="2193" y="52743"/>
                  </a:lnTo>
                  <a:lnTo>
                    <a:pt x="4234" y="50667"/>
                  </a:lnTo>
                  <a:lnTo>
                    <a:pt x="6122" y="48779"/>
                  </a:lnTo>
                  <a:lnTo>
                    <a:pt x="7858" y="47078"/>
                  </a:lnTo>
                  <a:lnTo>
                    <a:pt x="9440" y="45566"/>
                  </a:lnTo>
                  <a:lnTo>
                    <a:pt x="10870" y="44241"/>
                  </a:lnTo>
                  <a:lnTo>
                    <a:pt x="12147" y="43103"/>
                  </a:lnTo>
                  <a:lnTo>
                    <a:pt x="13271" y="42154"/>
                  </a:lnTo>
                  <a:lnTo>
                    <a:pt x="14242" y="41392"/>
                  </a:lnTo>
                  <a:lnTo>
                    <a:pt x="15061" y="40818"/>
                  </a:lnTo>
                  <a:lnTo>
                    <a:pt x="15792" y="40362"/>
                  </a:lnTo>
                  <a:lnTo>
                    <a:pt x="16502" y="39954"/>
                  </a:lnTo>
                  <a:lnTo>
                    <a:pt x="17189" y="39594"/>
                  </a:lnTo>
                  <a:lnTo>
                    <a:pt x="17855" y="39281"/>
                  </a:lnTo>
                  <a:lnTo>
                    <a:pt x="18499" y="39017"/>
                  </a:lnTo>
                  <a:lnTo>
                    <a:pt x="19121" y="38801"/>
                  </a:lnTo>
                  <a:lnTo>
                    <a:pt x="19721" y="38633"/>
                  </a:lnTo>
                  <a:lnTo>
                    <a:pt x="20300" y="38513"/>
                  </a:lnTo>
                  <a:lnTo>
                    <a:pt x="20856" y="38441"/>
                  </a:lnTo>
                  <a:lnTo>
                    <a:pt x="21391" y="38417"/>
                  </a:lnTo>
                  <a:lnTo>
                    <a:pt x="24010" y="38417"/>
                  </a:lnTo>
                  <a:lnTo>
                    <a:pt x="30367" y="35994"/>
                  </a:lnTo>
                  <a:lnTo>
                    <a:pt x="36514" y="33440"/>
                  </a:lnTo>
                  <a:lnTo>
                    <a:pt x="42451" y="30755"/>
                  </a:lnTo>
                  <a:lnTo>
                    <a:pt x="48179" y="27940"/>
                  </a:lnTo>
                  <a:lnTo>
                    <a:pt x="53697" y="24993"/>
                  </a:lnTo>
                  <a:lnTo>
                    <a:pt x="59005" y="21915"/>
                  </a:lnTo>
                  <a:lnTo>
                    <a:pt x="64104" y="18706"/>
                  </a:lnTo>
                  <a:lnTo>
                    <a:pt x="68994" y="15367"/>
                  </a:lnTo>
                  <a:lnTo>
                    <a:pt x="73674" y="11896"/>
                  </a:lnTo>
                  <a:lnTo>
                    <a:pt x="78144" y="8294"/>
                  </a:lnTo>
                  <a:lnTo>
                    <a:pt x="1091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8202618" y="5269355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8201309" y="5293803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8225319" y="5270228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8258935" y="5315631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8258935" y="5331784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8258935" y="5347500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8322236" y="5269355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8314378" y="5301661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8344064" y="5275030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8433996" y="5269355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8426138" y="5301661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8455824" y="5275030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8537462" y="5269355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8567584" y="5273721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8584610" y="5281579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8584610" y="5300351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8595961" y="5340951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8695061" y="5269355"/>
              <a:ext cx="53697" cy="100409"/>
            </a:xfrm>
            <a:custGeom>
              <a:avLst/>
              <a:pathLst>
                <a:path w="53697" h="100409">
                  <a:moveTo>
                    <a:pt x="5238" y="25320"/>
                  </a:moveTo>
                  <a:lnTo>
                    <a:pt x="20081" y="25320"/>
                  </a:lnTo>
                  <a:lnTo>
                    <a:pt x="20081" y="0"/>
                  </a:lnTo>
                  <a:lnTo>
                    <a:pt x="28376" y="0"/>
                  </a:lnTo>
                  <a:lnTo>
                    <a:pt x="28376" y="25320"/>
                  </a:lnTo>
                  <a:lnTo>
                    <a:pt x="53697" y="25320"/>
                  </a:lnTo>
                  <a:lnTo>
                    <a:pt x="53697" y="33615"/>
                  </a:lnTo>
                  <a:lnTo>
                    <a:pt x="27940" y="33615"/>
                  </a:lnTo>
                  <a:lnTo>
                    <a:pt x="27472" y="42691"/>
                  </a:lnTo>
                  <a:lnTo>
                    <a:pt x="26595" y="51234"/>
                  </a:lnTo>
                  <a:lnTo>
                    <a:pt x="25307" y="59245"/>
                  </a:lnTo>
                  <a:lnTo>
                    <a:pt x="23609" y="66724"/>
                  </a:lnTo>
                  <a:lnTo>
                    <a:pt x="21500" y="73669"/>
                  </a:lnTo>
                  <a:lnTo>
                    <a:pt x="18981" y="80083"/>
                  </a:lnTo>
                  <a:lnTo>
                    <a:pt x="16052" y="85963"/>
                  </a:lnTo>
                  <a:lnTo>
                    <a:pt x="12712" y="91311"/>
                  </a:lnTo>
                  <a:lnTo>
                    <a:pt x="8962" y="96126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3496" y="88818"/>
                  </a:lnTo>
                  <a:lnTo>
                    <a:pt x="6653" y="84605"/>
                  </a:lnTo>
                  <a:lnTo>
                    <a:pt x="9469" y="79912"/>
                  </a:lnTo>
                  <a:lnTo>
                    <a:pt x="11944" y="74739"/>
                  </a:lnTo>
                  <a:lnTo>
                    <a:pt x="14079" y="69086"/>
                  </a:lnTo>
                  <a:lnTo>
                    <a:pt x="15873" y="62952"/>
                  </a:lnTo>
                  <a:lnTo>
                    <a:pt x="17327" y="56338"/>
                  </a:lnTo>
                  <a:lnTo>
                    <a:pt x="18440" y="49244"/>
                  </a:lnTo>
                  <a:lnTo>
                    <a:pt x="19213" y="41669"/>
                  </a:lnTo>
                  <a:lnTo>
                    <a:pt x="19645" y="33615"/>
                  </a:lnTo>
                  <a:lnTo>
                    <a:pt x="5238" y="33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8729549" y="5273721"/>
              <a:ext cx="15716" cy="15716"/>
            </a:xfrm>
            <a:custGeom>
              <a:avLst/>
              <a:pathLst>
                <a:path w="15716" h="15716">
                  <a:moveTo>
                    <a:pt x="6548" y="0"/>
                  </a:moveTo>
                  <a:lnTo>
                    <a:pt x="7661" y="1060"/>
                  </a:lnTo>
                  <a:lnTo>
                    <a:pt x="8731" y="2147"/>
                  </a:lnTo>
                  <a:lnTo>
                    <a:pt x="9757" y="3261"/>
                  </a:lnTo>
                  <a:lnTo>
                    <a:pt x="10739" y="4400"/>
                  </a:lnTo>
                  <a:lnTo>
                    <a:pt x="11678" y="5566"/>
                  </a:lnTo>
                  <a:lnTo>
                    <a:pt x="12573" y="6757"/>
                  </a:lnTo>
                  <a:lnTo>
                    <a:pt x="13424" y="7975"/>
                  </a:lnTo>
                  <a:lnTo>
                    <a:pt x="14231" y="9220"/>
                  </a:lnTo>
                  <a:lnTo>
                    <a:pt x="14995" y="10490"/>
                  </a:lnTo>
                  <a:lnTo>
                    <a:pt x="15716" y="11787"/>
                  </a:lnTo>
                  <a:lnTo>
                    <a:pt x="8731" y="15716"/>
                  </a:lnTo>
                  <a:lnTo>
                    <a:pt x="8015" y="14498"/>
                  </a:lnTo>
                  <a:lnTo>
                    <a:pt x="7264" y="13288"/>
                  </a:lnTo>
                  <a:lnTo>
                    <a:pt x="6478" y="12088"/>
                  </a:lnTo>
                  <a:lnTo>
                    <a:pt x="5657" y="10896"/>
                  </a:lnTo>
                  <a:lnTo>
                    <a:pt x="4802" y="9713"/>
                  </a:lnTo>
                  <a:lnTo>
                    <a:pt x="3911" y="8539"/>
                  </a:lnTo>
                  <a:lnTo>
                    <a:pt x="2986" y="7373"/>
                  </a:lnTo>
                  <a:lnTo>
                    <a:pt x="2025" y="6216"/>
                  </a:lnTo>
                  <a:lnTo>
                    <a:pt x="1030" y="506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8725620" y="5312138"/>
              <a:ext cx="25320" cy="55879"/>
            </a:xfrm>
            <a:custGeom>
              <a:avLst/>
              <a:pathLst>
                <a:path w="25320" h="55879">
                  <a:moveTo>
                    <a:pt x="0" y="0"/>
                  </a:moveTo>
                  <a:lnTo>
                    <a:pt x="8294" y="0"/>
                  </a:lnTo>
                  <a:lnTo>
                    <a:pt x="8294" y="44529"/>
                  </a:lnTo>
                  <a:lnTo>
                    <a:pt x="8303" y="44948"/>
                  </a:lnTo>
                  <a:lnTo>
                    <a:pt x="8329" y="45332"/>
                  </a:lnTo>
                  <a:lnTo>
                    <a:pt x="8373" y="45681"/>
                  </a:lnTo>
                  <a:lnTo>
                    <a:pt x="8434" y="45996"/>
                  </a:lnTo>
                  <a:lnTo>
                    <a:pt x="8512" y="46275"/>
                  </a:lnTo>
                  <a:lnTo>
                    <a:pt x="8609" y="46520"/>
                  </a:lnTo>
                  <a:lnTo>
                    <a:pt x="8722" y="46729"/>
                  </a:lnTo>
                  <a:lnTo>
                    <a:pt x="8853" y="46904"/>
                  </a:lnTo>
                  <a:lnTo>
                    <a:pt x="9001" y="47043"/>
                  </a:lnTo>
                  <a:lnTo>
                    <a:pt x="9394" y="47305"/>
                  </a:lnTo>
                  <a:lnTo>
                    <a:pt x="9547" y="47371"/>
                  </a:lnTo>
                  <a:lnTo>
                    <a:pt x="9726" y="47428"/>
                  </a:lnTo>
                  <a:lnTo>
                    <a:pt x="9931" y="47476"/>
                  </a:lnTo>
                  <a:lnTo>
                    <a:pt x="10163" y="47515"/>
                  </a:lnTo>
                  <a:lnTo>
                    <a:pt x="10420" y="47546"/>
                  </a:lnTo>
                  <a:lnTo>
                    <a:pt x="10704" y="47567"/>
                  </a:lnTo>
                  <a:lnTo>
                    <a:pt x="11014" y="47580"/>
                  </a:lnTo>
                  <a:lnTo>
                    <a:pt x="11350" y="47585"/>
                  </a:lnTo>
                  <a:lnTo>
                    <a:pt x="12025" y="47567"/>
                  </a:lnTo>
                  <a:lnTo>
                    <a:pt x="12651" y="47515"/>
                  </a:lnTo>
                  <a:lnTo>
                    <a:pt x="13230" y="47428"/>
                  </a:lnTo>
                  <a:lnTo>
                    <a:pt x="13760" y="47305"/>
                  </a:lnTo>
                  <a:lnTo>
                    <a:pt x="14242" y="47148"/>
                  </a:lnTo>
                  <a:lnTo>
                    <a:pt x="14677" y="46956"/>
                  </a:lnTo>
                  <a:lnTo>
                    <a:pt x="15063" y="46729"/>
                  </a:lnTo>
                  <a:lnTo>
                    <a:pt x="15401" y="46467"/>
                  </a:lnTo>
                  <a:lnTo>
                    <a:pt x="15692" y="46170"/>
                  </a:lnTo>
                  <a:lnTo>
                    <a:pt x="15934" y="45839"/>
                  </a:lnTo>
                  <a:lnTo>
                    <a:pt x="16150" y="45406"/>
                  </a:lnTo>
                  <a:lnTo>
                    <a:pt x="16362" y="44808"/>
                  </a:lnTo>
                  <a:lnTo>
                    <a:pt x="16569" y="44044"/>
                  </a:lnTo>
                  <a:lnTo>
                    <a:pt x="16772" y="43114"/>
                  </a:lnTo>
                  <a:lnTo>
                    <a:pt x="16971" y="42019"/>
                  </a:lnTo>
                  <a:lnTo>
                    <a:pt x="17165" y="40757"/>
                  </a:lnTo>
                  <a:lnTo>
                    <a:pt x="17355" y="39329"/>
                  </a:lnTo>
                  <a:lnTo>
                    <a:pt x="17541" y="37736"/>
                  </a:lnTo>
                  <a:lnTo>
                    <a:pt x="17722" y="35977"/>
                  </a:lnTo>
                  <a:lnTo>
                    <a:pt x="17899" y="34051"/>
                  </a:lnTo>
                  <a:lnTo>
                    <a:pt x="25320" y="37107"/>
                  </a:lnTo>
                  <a:lnTo>
                    <a:pt x="25045" y="39543"/>
                  </a:lnTo>
                  <a:lnTo>
                    <a:pt x="24744" y="41787"/>
                  </a:lnTo>
                  <a:lnTo>
                    <a:pt x="24416" y="43839"/>
                  </a:lnTo>
                  <a:lnTo>
                    <a:pt x="24063" y="45699"/>
                  </a:lnTo>
                  <a:lnTo>
                    <a:pt x="23683" y="47367"/>
                  </a:lnTo>
                  <a:lnTo>
                    <a:pt x="23277" y="48842"/>
                  </a:lnTo>
                  <a:lnTo>
                    <a:pt x="22845" y="50126"/>
                  </a:lnTo>
                  <a:lnTo>
                    <a:pt x="22386" y="51217"/>
                  </a:lnTo>
                  <a:lnTo>
                    <a:pt x="21902" y="52116"/>
                  </a:lnTo>
                  <a:lnTo>
                    <a:pt x="21391" y="52824"/>
                  </a:lnTo>
                  <a:lnTo>
                    <a:pt x="20819" y="53404"/>
                  </a:lnTo>
                  <a:lnTo>
                    <a:pt x="20151" y="53924"/>
                  </a:lnTo>
                  <a:lnTo>
                    <a:pt x="19387" y="54382"/>
                  </a:lnTo>
                  <a:lnTo>
                    <a:pt x="18527" y="54779"/>
                  </a:lnTo>
                  <a:lnTo>
                    <a:pt x="17571" y="55116"/>
                  </a:lnTo>
                  <a:lnTo>
                    <a:pt x="16519" y="55391"/>
                  </a:lnTo>
                  <a:lnTo>
                    <a:pt x="15371" y="55604"/>
                  </a:lnTo>
                  <a:lnTo>
                    <a:pt x="14127" y="55757"/>
                  </a:lnTo>
                  <a:lnTo>
                    <a:pt x="12786" y="55849"/>
                  </a:lnTo>
                  <a:lnTo>
                    <a:pt x="11350" y="55879"/>
                  </a:lnTo>
                  <a:lnTo>
                    <a:pt x="10082" y="55858"/>
                  </a:lnTo>
                  <a:lnTo>
                    <a:pt x="8897" y="55792"/>
                  </a:lnTo>
                  <a:lnTo>
                    <a:pt x="7794" y="55683"/>
                  </a:lnTo>
                  <a:lnTo>
                    <a:pt x="6775" y="55530"/>
                  </a:lnTo>
                  <a:lnTo>
                    <a:pt x="5839" y="55334"/>
                  </a:lnTo>
                  <a:lnTo>
                    <a:pt x="4985" y="55094"/>
                  </a:lnTo>
                  <a:lnTo>
                    <a:pt x="4215" y="54810"/>
                  </a:lnTo>
                  <a:lnTo>
                    <a:pt x="3527" y="54483"/>
                  </a:lnTo>
                  <a:lnTo>
                    <a:pt x="2922" y="54111"/>
                  </a:lnTo>
                  <a:lnTo>
                    <a:pt x="2401" y="53697"/>
                  </a:lnTo>
                  <a:lnTo>
                    <a:pt x="1944" y="53225"/>
                  </a:lnTo>
                  <a:lnTo>
                    <a:pt x="1536" y="52684"/>
                  </a:lnTo>
                  <a:lnTo>
                    <a:pt x="1176" y="52073"/>
                  </a:lnTo>
                  <a:lnTo>
                    <a:pt x="864" y="51392"/>
                  </a:lnTo>
                  <a:lnTo>
                    <a:pt x="600" y="50641"/>
                  </a:lnTo>
                  <a:lnTo>
                    <a:pt x="384" y="49820"/>
                  </a:lnTo>
                  <a:lnTo>
                    <a:pt x="216" y="48929"/>
                  </a:lnTo>
                  <a:lnTo>
                    <a:pt x="96" y="47969"/>
                  </a:lnTo>
                  <a:lnTo>
                    <a:pt x="24" y="46939"/>
                  </a:lnTo>
                  <a:lnTo>
                    <a:pt x="0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8651404" y="5269355"/>
              <a:ext cx="48458" cy="20081"/>
            </a:xfrm>
            <a:custGeom>
              <a:avLst/>
              <a:pathLst>
                <a:path w="48458" h="20081">
                  <a:moveTo>
                    <a:pt x="24010" y="0"/>
                  </a:moveTo>
                  <a:lnTo>
                    <a:pt x="24609" y="1139"/>
                  </a:lnTo>
                  <a:lnTo>
                    <a:pt x="25180" y="2287"/>
                  </a:lnTo>
                  <a:lnTo>
                    <a:pt x="25726" y="3444"/>
                  </a:lnTo>
                  <a:lnTo>
                    <a:pt x="26246" y="4610"/>
                  </a:lnTo>
                  <a:lnTo>
                    <a:pt x="26739" y="5784"/>
                  </a:lnTo>
                  <a:lnTo>
                    <a:pt x="27206" y="6967"/>
                  </a:lnTo>
                  <a:lnTo>
                    <a:pt x="27647" y="8159"/>
                  </a:lnTo>
                  <a:lnTo>
                    <a:pt x="28062" y="9359"/>
                  </a:lnTo>
                  <a:lnTo>
                    <a:pt x="28450" y="10569"/>
                  </a:lnTo>
                  <a:lnTo>
                    <a:pt x="28813" y="11787"/>
                  </a:lnTo>
                  <a:lnTo>
                    <a:pt x="48458" y="11787"/>
                  </a:lnTo>
                  <a:lnTo>
                    <a:pt x="48458" y="20081"/>
                  </a:lnTo>
                  <a:lnTo>
                    <a:pt x="0" y="20081"/>
                  </a:lnTo>
                  <a:lnTo>
                    <a:pt x="0" y="11787"/>
                  </a:lnTo>
                  <a:lnTo>
                    <a:pt x="19208" y="11787"/>
                  </a:lnTo>
                  <a:lnTo>
                    <a:pt x="18938" y="10831"/>
                  </a:lnTo>
                  <a:lnTo>
                    <a:pt x="18649" y="9883"/>
                  </a:lnTo>
                  <a:lnTo>
                    <a:pt x="18344" y="8945"/>
                  </a:lnTo>
                  <a:lnTo>
                    <a:pt x="18021" y="8015"/>
                  </a:lnTo>
                  <a:lnTo>
                    <a:pt x="17680" y="7094"/>
                  </a:lnTo>
                  <a:lnTo>
                    <a:pt x="17322" y="6181"/>
                  </a:lnTo>
                  <a:lnTo>
                    <a:pt x="16947" y="5278"/>
                  </a:lnTo>
                  <a:lnTo>
                    <a:pt x="16554" y="4383"/>
                  </a:lnTo>
                  <a:lnTo>
                    <a:pt x="16144" y="3496"/>
                  </a:lnTo>
                  <a:lnTo>
                    <a:pt x="1571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8654897" y="5298605"/>
              <a:ext cx="41036" cy="70723"/>
            </a:xfrm>
            <a:custGeom>
              <a:avLst/>
              <a:pathLst>
                <a:path w="41036" h="70723">
                  <a:moveTo>
                    <a:pt x="0" y="0"/>
                  </a:moveTo>
                  <a:lnTo>
                    <a:pt x="41036" y="0"/>
                  </a:lnTo>
                  <a:lnTo>
                    <a:pt x="41036" y="31432"/>
                  </a:lnTo>
                  <a:lnTo>
                    <a:pt x="24447" y="31432"/>
                  </a:lnTo>
                  <a:lnTo>
                    <a:pt x="24447" y="58935"/>
                  </a:lnTo>
                  <a:lnTo>
                    <a:pt x="24425" y="60206"/>
                  </a:lnTo>
                  <a:lnTo>
                    <a:pt x="24360" y="61398"/>
                  </a:lnTo>
                  <a:lnTo>
                    <a:pt x="24251" y="62511"/>
                  </a:lnTo>
                  <a:lnTo>
                    <a:pt x="24098" y="63546"/>
                  </a:lnTo>
                  <a:lnTo>
                    <a:pt x="23901" y="64502"/>
                  </a:lnTo>
                  <a:lnTo>
                    <a:pt x="23661" y="65379"/>
                  </a:lnTo>
                  <a:lnTo>
                    <a:pt x="23377" y="66178"/>
                  </a:lnTo>
                  <a:lnTo>
                    <a:pt x="23050" y="66898"/>
                  </a:lnTo>
                  <a:lnTo>
                    <a:pt x="22679" y="67540"/>
                  </a:lnTo>
                  <a:lnTo>
                    <a:pt x="22264" y="68103"/>
                  </a:lnTo>
                  <a:lnTo>
                    <a:pt x="21797" y="68601"/>
                  </a:lnTo>
                  <a:lnTo>
                    <a:pt x="21269" y="69046"/>
                  </a:lnTo>
                  <a:lnTo>
                    <a:pt x="20679" y="69439"/>
                  </a:lnTo>
                  <a:lnTo>
                    <a:pt x="20029" y="69780"/>
                  </a:lnTo>
                  <a:lnTo>
                    <a:pt x="19317" y="70068"/>
                  </a:lnTo>
                  <a:lnTo>
                    <a:pt x="18545" y="70304"/>
                  </a:lnTo>
                  <a:lnTo>
                    <a:pt x="17711" y="70487"/>
                  </a:lnTo>
                  <a:lnTo>
                    <a:pt x="16816" y="70618"/>
                  </a:lnTo>
                  <a:lnTo>
                    <a:pt x="15860" y="70696"/>
                  </a:lnTo>
                  <a:lnTo>
                    <a:pt x="14843" y="70723"/>
                  </a:lnTo>
                  <a:lnTo>
                    <a:pt x="13978" y="70710"/>
                  </a:lnTo>
                  <a:lnTo>
                    <a:pt x="13131" y="70670"/>
                  </a:lnTo>
                  <a:lnTo>
                    <a:pt x="12302" y="70605"/>
                  </a:lnTo>
                  <a:lnTo>
                    <a:pt x="11490" y="70513"/>
                  </a:lnTo>
                  <a:lnTo>
                    <a:pt x="10695" y="70395"/>
                  </a:lnTo>
                  <a:lnTo>
                    <a:pt x="9918" y="70251"/>
                  </a:lnTo>
                  <a:lnTo>
                    <a:pt x="9159" y="70081"/>
                  </a:lnTo>
                  <a:lnTo>
                    <a:pt x="8416" y="69884"/>
                  </a:lnTo>
                  <a:lnTo>
                    <a:pt x="7692" y="69662"/>
                  </a:lnTo>
                  <a:lnTo>
                    <a:pt x="6984" y="69413"/>
                  </a:lnTo>
                  <a:lnTo>
                    <a:pt x="5238" y="60245"/>
                  </a:lnTo>
                  <a:lnTo>
                    <a:pt x="6028" y="60577"/>
                  </a:lnTo>
                  <a:lnTo>
                    <a:pt x="6827" y="60874"/>
                  </a:lnTo>
                  <a:lnTo>
                    <a:pt x="7635" y="61136"/>
                  </a:lnTo>
                  <a:lnTo>
                    <a:pt x="8451" y="61363"/>
                  </a:lnTo>
                  <a:lnTo>
                    <a:pt x="9276" y="61555"/>
                  </a:lnTo>
                  <a:lnTo>
                    <a:pt x="10110" y="61712"/>
                  </a:lnTo>
                  <a:lnTo>
                    <a:pt x="10953" y="61834"/>
                  </a:lnTo>
                  <a:lnTo>
                    <a:pt x="11804" y="61922"/>
                  </a:lnTo>
                  <a:lnTo>
                    <a:pt x="12664" y="61974"/>
                  </a:lnTo>
                  <a:lnTo>
                    <a:pt x="13533" y="61991"/>
                  </a:lnTo>
                  <a:lnTo>
                    <a:pt x="14031" y="61939"/>
                  </a:lnTo>
                  <a:lnTo>
                    <a:pt x="14476" y="61782"/>
                  </a:lnTo>
                  <a:lnTo>
                    <a:pt x="14869" y="61520"/>
                  </a:lnTo>
                  <a:lnTo>
                    <a:pt x="15209" y="61153"/>
                  </a:lnTo>
                  <a:lnTo>
                    <a:pt x="15497" y="60682"/>
                  </a:lnTo>
                  <a:lnTo>
                    <a:pt x="15733" y="60105"/>
                  </a:lnTo>
                  <a:lnTo>
                    <a:pt x="15917" y="59424"/>
                  </a:lnTo>
                  <a:lnTo>
                    <a:pt x="16048" y="58639"/>
                  </a:lnTo>
                  <a:lnTo>
                    <a:pt x="16126" y="57748"/>
                  </a:lnTo>
                  <a:lnTo>
                    <a:pt x="16152" y="56753"/>
                  </a:lnTo>
                  <a:lnTo>
                    <a:pt x="16152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8663192" y="5306463"/>
              <a:ext cx="24447" cy="15716"/>
            </a:xfrm>
            <a:custGeom>
              <a:avLst/>
              <a:pathLst>
                <a:path w="24447" h="15716">
                  <a:moveTo>
                    <a:pt x="0" y="15716"/>
                  </a:moveTo>
                  <a:lnTo>
                    <a:pt x="24447" y="1571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8648785" y="5335276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4365"/>
                  </a:lnTo>
                  <a:lnTo>
                    <a:pt x="16759" y="7015"/>
                  </a:lnTo>
                  <a:lnTo>
                    <a:pt x="15611" y="9551"/>
                  </a:lnTo>
                  <a:lnTo>
                    <a:pt x="14454" y="11974"/>
                  </a:lnTo>
                  <a:lnTo>
                    <a:pt x="13288" y="14284"/>
                  </a:lnTo>
                  <a:lnTo>
                    <a:pt x="12114" y="16480"/>
                  </a:lnTo>
                  <a:lnTo>
                    <a:pt x="10931" y="18562"/>
                  </a:lnTo>
                  <a:lnTo>
                    <a:pt x="9739" y="20531"/>
                  </a:lnTo>
                  <a:lnTo>
                    <a:pt x="8539" y="22386"/>
                  </a:lnTo>
                  <a:lnTo>
                    <a:pt x="7329" y="24128"/>
                  </a:lnTo>
                  <a:lnTo>
                    <a:pt x="6111" y="25757"/>
                  </a:lnTo>
                  <a:lnTo>
                    <a:pt x="0" y="20081"/>
                  </a:lnTo>
                  <a:lnTo>
                    <a:pt x="1283" y="18230"/>
                  </a:lnTo>
                  <a:lnTo>
                    <a:pt x="2514" y="16344"/>
                  </a:lnTo>
                  <a:lnTo>
                    <a:pt x="3693" y="14424"/>
                  </a:lnTo>
                  <a:lnTo>
                    <a:pt x="4819" y="12468"/>
                  </a:lnTo>
                  <a:lnTo>
                    <a:pt x="5893" y="10477"/>
                  </a:lnTo>
                  <a:lnTo>
                    <a:pt x="6915" y="8451"/>
                  </a:lnTo>
                  <a:lnTo>
                    <a:pt x="7884" y="6391"/>
                  </a:lnTo>
                  <a:lnTo>
                    <a:pt x="8801" y="4295"/>
                  </a:lnTo>
                  <a:lnTo>
                    <a:pt x="9665" y="21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8683274" y="5335276"/>
              <a:ext cx="15716" cy="20518"/>
            </a:xfrm>
            <a:custGeom>
              <a:avLst/>
              <a:pathLst>
                <a:path w="15716" h="20518">
                  <a:moveTo>
                    <a:pt x="6984" y="0"/>
                  </a:moveTo>
                  <a:lnTo>
                    <a:pt x="8015" y="1501"/>
                  </a:lnTo>
                  <a:lnTo>
                    <a:pt x="9010" y="3038"/>
                  </a:lnTo>
                  <a:lnTo>
                    <a:pt x="9971" y="4610"/>
                  </a:lnTo>
                  <a:lnTo>
                    <a:pt x="10896" y="6216"/>
                  </a:lnTo>
                  <a:lnTo>
                    <a:pt x="11787" y="7858"/>
                  </a:lnTo>
                  <a:lnTo>
                    <a:pt x="12642" y="9534"/>
                  </a:lnTo>
                  <a:lnTo>
                    <a:pt x="13463" y="11245"/>
                  </a:lnTo>
                  <a:lnTo>
                    <a:pt x="14249" y="12992"/>
                  </a:lnTo>
                  <a:lnTo>
                    <a:pt x="15000" y="14773"/>
                  </a:lnTo>
                  <a:lnTo>
                    <a:pt x="15716" y="16589"/>
                  </a:lnTo>
                  <a:lnTo>
                    <a:pt x="8294" y="20518"/>
                  </a:lnTo>
                  <a:lnTo>
                    <a:pt x="7661" y="18863"/>
                  </a:lnTo>
                  <a:lnTo>
                    <a:pt x="6985" y="17218"/>
                  </a:lnTo>
                  <a:lnTo>
                    <a:pt x="6264" y="15580"/>
                  </a:lnTo>
                  <a:lnTo>
                    <a:pt x="5500" y="13952"/>
                  </a:lnTo>
                  <a:lnTo>
                    <a:pt x="4693" y="12332"/>
                  </a:lnTo>
                  <a:lnTo>
                    <a:pt x="3841" y="10721"/>
                  </a:lnTo>
                  <a:lnTo>
                    <a:pt x="2946" y="9119"/>
                  </a:lnTo>
                  <a:lnTo>
                    <a:pt x="2008" y="7526"/>
                  </a:lnTo>
                  <a:lnTo>
                    <a:pt x="1025" y="594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8761418" y="5269355"/>
              <a:ext cx="100845" cy="101282"/>
            </a:xfrm>
            <a:custGeom>
              <a:avLst/>
              <a:pathLst>
                <a:path w="100845" h="101282">
                  <a:moveTo>
                    <a:pt x="6984" y="15279"/>
                  </a:moveTo>
                  <a:lnTo>
                    <a:pt x="45402" y="15279"/>
                  </a:lnTo>
                  <a:lnTo>
                    <a:pt x="45402" y="0"/>
                  </a:lnTo>
                  <a:lnTo>
                    <a:pt x="54133" y="0"/>
                  </a:lnTo>
                  <a:lnTo>
                    <a:pt x="54133" y="15279"/>
                  </a:lnTo>
                  <a:lnTo>
                    <a:pt x="91678" y="15279"/>
                  </a:lnTo>
                  <a:lnTo>
                    <a:pt x="91678" y="23574"/>
                  </a:lnTo>
                  <a:lnTo>
                    <a:pt x="54133" y="23574"/>
                  </a:lnTo>
                  <a:lnTo>
                    <a:pt x="54133" y="45839"/>
                  </a:lnTo>
                  <a:lnTo>
                    <a:pt x="100845" y="45839"/>
                  </a:lnTo>
                  <a:lnTo>
                    <a:pt x="100845" y="54570"/>
                  </a:lnTo>
                  <a:lnTo>
                    <a:pt x="50641" y="54570"/>
                  </a:lnTo>
                  <a:lnTo>
                    <a:pt x="48026" y="58909"/>
                  </a:lnTo>
                  <a:lnTo>
                    <a:pt x="45419" y="63022"/>
                  </a:lnTo>
                  <a:lnTo>
                    <a:pt x="42822" y="66907"/>
                  </a:lnTo>
                  <a:lnTo>
                    <a:pt x="40233" y="70565"/>
                  </a:lnTo>
                  <a:lnTo>
                    <a:pt x="37653" y="73997"/>
                  </a:lnTo>
                  <a:lnTo>
                    <a:pt x="35082" y="77201"/>
                  </a:lnTo>
                  <a:lnTo>
                    <a:pt x="32519" y="80179"/>
                  </a:lnTo>
                  <a:lnTo>
                    <a:pt x="29965" y="82929"/>
                  </a:lnTo>
                  <a:lnTo>
                    <a:pt x="27420" y="85452"/>
                  </a:lnTo>
                  <a:lnTo>
                    <a:pt x="24884" y="87749"/>
                  </a:lnTo>
                  <a:lnTo>
                    <a:pt x="29371" y="87439"/>
                  </a:lnTo>
                  <a:lnTo>
                    <a:pt x="33929" y="87033"/>
                  </a:lnTo>
                  <a:lnTo>
                    <a:pt x="38557" y="86531"/>
                  </a:lnTo>
                  <a:lnTo>
                    <a:pt x="43254" y="85932"/>
                  </a:lnTo>
                  <a:lnTo>
                    <a:pt x="48021" y="85238"/>
                  </a:lnTo>
                  <a:lnTo>
                    <a:pt x="52858" y="84448"/>
                  </a:lnTo>
                  <a:lnTo>
                    <a:pt x="57765" y="83562"/>
                  </a:lnTo>
                  <a:lnTo>
                    <a:pt x="62742" y="82580"/>
                  </a:lnTo>
                  <a:lnTo>
                    <a:pt x="67789" y="81501"/>
                  </a:lnTo>
                  <a:lnTo>
                    <a:pt x="72905" y="80327"/>
                  </a:lnTo>
                  <a:lnTo>
                    <a:pt x="72019" y="78760"/>
                  </a:lnTo>
                  <a:lnTo>
                    <a:pt x="71107" y="77201"/>
                  </a:lnTo>
                  <a:lnTo>
                    <a:pt x="70168" y="75651"/>
                  </a:lnTo>
                  <a:lnTo>
                    <a:pt x="69203" y="74110"/>
                  </a:lnTo>
                  <a:lnTo>
                    <a:pt x="68212" y="72578"/>
                  </a:lnTo>
                  <a:lnTo>
                    <a:pt x="67195" y="71054"/>
                  </a:lnTo>
                  <a:lnTo>
                    <a:pt x="66152" y="69540"/>
                  </a:lnTo>
                  <a:lnTo>
                    <a:pt x="65082" y="68033"/>
                  </a:lnTo>
                  <a:lnTo>
                    <a:pt x="63986" y="66536"/>
                  </a:lnTo>
                  <a:lnTo>
                    <a:pt x="62865" y="65047"/>
                  </a:lnTo>
                  <a:lnTo>
                    <a:pt x="70286" y="61555"/>
                  </a:lnTo>
                  <a:lnTo>
                    <a:pt x="72866" y="64816"/>
                  </a:lnTo>
                  <a:lnTo>
                    <a:pt x="75368" y="68138"/>
                  </a:lnTo>
                  <a:lnTo>
                    <a:pt x="77791" y="71522"/>
                  </a:lnTo>
                  <a:lnTo>
                    <a:pt x="80135" y="74966"/>
                  </a:lnTo>
                  <a:lnTo>
                    <a:pt x="82401" y="78472"/>
                  </a:lnTo>
                  <a:lnTo>
                    <a:pt x="84588" y="82038"/>
                  </a:lnTo>
                  <a:lnTo>
                    <a:pt x="86696" y="85666"/>
                  </a:lnTo>
                  <a:lnTo>
                    <a:pt x="88726" y="89355"/>
                  </a:lnTo>
                  <a:lnTo>
                    <a:pt x="90678" y="93105"/>
                  </a:lnTo>
                  <a:lnTo>
                    <a:pt x="92551" y="96916"/>
                  </a:lnTo>
                  <a:lnTo>
                    <a:pt x="83383" y="101282"/>
                  </a:lnTo>
                  <a:lnTo>
                    <a:pt x="82855" y="99977"/>
                  </a:lnTo>
                  <a:lnTo>
                    <a:pt x="82318" y="98680"/>
                  </a:lnTo>
                  <a:lnTo>
                    <a:pt x="81772" y="97392"/>
                  </a:lnTo>
                  <a:lnTo>
                    <a:pt x="81218" y="96113"/>
                  </a:lnTo>
                  <a:lnTo>
                    <a:pt x="80654" y="94843"/>
                  </a:lnTo>
                  <a:lnTo>
                    <a:pt x="80083" y="93581"/>
                  </a:lnTo>
                  <a:lnTo>
                    <a:pt x="79502" y="92328"/>
                  </a:lnTo>
                  <a:lnTo>
                    <a:pt x="78913" y="91084"/>
                  </a:lnTo>
                  <a:lnTo>
                    <a:pt x="78314" y="89848"/>
                  </a:lnTo>
                  <a:lnTo>
                    <a:pt x="77708" y="88622"/>
                  </a:lnTo>
                  <a:lnTo>
                    <a:pt x="71246" y="90123"/>
                  </a:lnTo>
                  <a:lnTo>
                    <a:pt x="64785" y="91486"/>
                  </a:lnTo>
                  <a:lnTo>
                    <a:pt x="58324" y="92708"/>
                  </a:lnTo>
                  <a:lnTo>
                    <a:pt x="51863" y="93791"/>
                  </a:lnTo>
                  <a:lnTo>
                    <a:pt x="45402" y="94734"/>
                  </a:lnTo>
                  <a:lnTo>
                    <a:pt x="38941" y="95537"/>
                  </a:lnTo>
                  <a:lnTo>
                    <a:pt x="32480" y="96200"/>
                  </a:lnTo>
                  <a:lnTo>
                    <a:pt x="26019" y="96724"/>
                  </a:lnTo>
                  <a:lnTo>
                    <a:pt x="19557" y="97108"/>
                  </a:lnTo>
                  <a:lnTo>
                    <a:pt x="13096" y="97353"/>
                  </a:lnTo>
                  <a:lnTo>
                    <a:pt x="9167" y="88185"/>
                  </a:lnTo>
                  <a:lnTo>
                    <a:pt x="12935" y="85413"/>
                  </a:lnTo>
                  <a:lnTo>
                    <a:pt x="16554" y="82510"/>
                  </a:lnTo>
                  <a:lnTo>
                    <a:pt x="20025" y="79476"/>
                  </a:lnTo>
                  <a:lnTo>
                    <a:pt x="23347" y="76311"/>
                  </a:lnTo>
                  <a:lnTo>
                    <a:pt x="26521" y="73015"/>
                  </a:lnTo>
                  <a:lnTo>
                    <a:pt x="29546" y="69588"/>
                  </a:lnTo>
                  <a:lnTo>
                    <a:pt x="32423" y="66030"/>
                  </a:lnTo>
                  <a:lnTo>
                    <a:pt x="35152" y="62341"/>
                  </a:lnTo>
                  <a:lnTo>
                    <a:pt x="37732" y="58521"/>
                  </a:lnTo>
                  <a:lnTo>
                    <a:pt x="40163" y="54570"/>
                  </a:lnTo>
                  <a:lnTo>
                    <a:pt x="0" y="54570"/>
                  </a:lnTo>
                  <a:lnTo>
                    <a:pt x="0" y="45839"/>
                  </a:lnTo>
                  <a:lnTo>
                    <a:pt x="45402" y="45839"/>
                  </a:lnTo>
                  <a:lnTo>
                    <a:pt x="45402" y="23574"/>
                  </a:lnTo>
                  <a:lnTo>
                    <a:pt x="6984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7981718" y="5389183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7993505" y="5414503"/>
              <a:ext cx="70723" cy="7421"/>
            </a:xfrm>
            <a:custGeom>
              <a:avLst/>
              <a:pathLst>
                <a:path w="70723" h="7421">
                  <a:moveTo>
                    <a:pt x="0" y="0"/>
                  </a:moveTo>
                  <a:lnTo>
                    <a:pt x="70723" y="0"/>
                  </a:lnTo>
                  <a:lnTo>
                    <a:pt x="70723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7994378" y="5429347"/>
              <a:ext cx="69413" cy="42346"/>
            </a:xfrm>
            <a:custGeom>
              <a:avLst/>
              <a:pathLst>
                <a:path w="69413" h="42346">
                  <a:moveTo>
                    <a:pt x="0" y="0"/>
                  </a:moveTo>
                  <a:lnTo>
                    <a:pt x="69413" y="0"/>
                  </a:lnTo>
                  <a:lnTo>
                    <a:pt x="69413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8003109" y="5436768"/>
              <a:ext cx="51950" cy="10040"/>
            </a:xfrm>
            <a:custGeom>
              <a:avLst/>
              <a:pathLst>
                <a:path w="51950" h="10040">
                  <a:moveTo>
                    <a:pt x="0" y="10040"/>
                  </a:moveTo>
                  <a:lnTo>
                    <a:pt x="51950" y="10040"/>
                  </a:lnTo>
                  <a:lnTo>
                    <a:pt x="51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8003109" y="5454231"/>
              <a:ext cx="51950" cy="10040"/>
            </a:xfrm>
            <a:custGeom>
              <a:avLst/>
              <a:pathLst>
                <a:path w="51950" h="10040">
                  <a:moveTo>
                    <a:pt x="0" y="10040"/>
                  </a:moveTo>
                  <a:lnTo>
                    <a:pt x="51950" y="10040"/>
                  </a:lnTo>
                  <a:lnTo>
                    <a:pt x="51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7981281" y="5479115"/>
              <a:ext cx="96043" cy="7421"/>
            </a:xfrm>
            <a:custGeom>
              <a:avLst/>
              <a:pathLst>
                <a:path w="96043" h="7421">
                  <a:moveTo>
                    <a:pt x="0" y="0"/>
                  </a:moveTo>
                  <a:lnTo>
                    <a:pt x="96043" y="0"/>
                  </a:lnTo>
                  <a:lnTo>
                    <a:pt x="96043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8131022" y="5390056"/>
              <a:ext cx="58062" cy="46275"/>
            </a:xfrm>
            <a:custGeom>
              <a:avLst/>
              <a:pathLst>
                <a:path w="58062" h="46275">
                  <a:moveTo>
                    <a:pt x="16589" y="0"/>
                  </a:moveTo>
                  <a:lnTo>
                    <a:pt x="24447" y="2619"/>
                  </a:lnTo>
                  <a:lnTo>
                    <a:pt x="24089" y="4099"/>
                  </a:lnTo>
                  <a:lnTo>
                    <a:pt x="23714" y="5570"/>
                  </a:lnTo>
                  <a:lnTo>
                    <a:pt x="23321" y="7033"/>
                  </a:lnTo>
                  <a:lnTo>
                    <a:pt x="22910" y="8486"/>
                  </a:lnTo>
                  <a:lnTo>
                    <a:pt x="22482" y="9931"/>
                  </a:lnTo>
                  <a:lnTo>
                    <a:pt x="22037" y="11368"/>
                  </a:lnTo>
                  <a:lnTo>
                    <a:pt x="21574" y="12795"/>
                  </a:lnTo>
                  <a:lnTo>
                    <a:pt x="21094" y="14214"/>
                  </a:lnTo>
                  <a:lnTo>
                    <a:pt x="20597" y="15624"/>
                  </a:lnTo>
                  <a:lnTo>
                    <a:pt x="20081" y="17025"/>
                  </a:lnTo>
                  <a:lnTo>
                    <a:pt x="58062" y="17025"/>
                  </a:lnTo>
                  <a:lnTo>
                    <a:pt x="58062" y="24447"/>
                  </a:lnTo>
                  <a:lnTo>
                    <a:pt x="58038" y="24585"/>
                  </a:lnTo>
                  <a:lnTo>
                    <a:pt x="57966" y="24822"/>
                  </a:lnTo>
                  <a:lnTo>
                    <a:pt x="57846" y="25161"/>
                  </a:lnTo>
                  <a:lnTo>
                    <a:pt x="57678" y="25600"/>
                  </a:lnTo>
                  <a:lnTo>
                    <a:pt x="57462" y="26139"/>
                  </a:lnTo>
                  <a:lnTo>
                    <a:pt x="57198" y="26778"/>
                  </a:lnTo>
                  <a:lnTo>
                    <a:pt x="56886" y="27518"/>
                  </a:lnTo>
                  <a:lnTo>
                    <a:pt x="56526" y="28359"/>
                  </a:lnTo>
                  <a:lnTo>
                    <a:pt x="56117" y="29299"/>
                  </a:lnTo>
                  <a:lnTo>
                    <a:pt x="55661" y="30341"/>
                  </a:lnTo>
                  <a:lnTo>
                    <a:pt x="55179" y="31421"/>
                  </a:lnTo>
                  <a:lnTo>
                    <a:pt x="54692" y="32480"/>
                  </a:lnTo>
                  <a:lnTo>
                    <a:pt x="54201" y="33517"/>
                  </a:lnTo>
                  <a:lnTo>
                    <a:pt x="53705" y="34532"/>
                  </a:lnTo>
                  <a:lnTo>
                    <a:pt x="53206" y="35525"/>
                  </a:lnTo>
                  <a:lnTo>
                    <a:pt x="52701" y="36496"/>
                  </a:lnTo>
                  <a:lnTo>
                    <a:pt x="52193" y="37446"/>
                  </a:lnTo>
                  <a:lnTo>
                    <a:pt x="51680" y="38373"/>
                  </a:lnTo>
                  <a:lnTo>
                    <a:pt x="51162" y="39279"/>
                  </a:lnTo>
                  <a:lnTo>
                    <a:pt x="50641" y="40163"/>
                  </a:lnTo>
                  <a:lnTo>
                    <a:pt x="43656" y="35361"/>
                  </a:lnTo>
                  <a:lnTo>
                    <a:pt x="44337" y="34235"/>
                  </a:lnTo>
                  <a:lnTo>
                    <a:pt x="44983" y="33126"/>
                  </a:lnTo>
                  <a:lnTo>
                    <a:pt x="45594" y="32034"/>
                  </a:lnTo>
                  <a:lnTo>
                    <a:pt x="46170" y="30961"/>
                  </a:lnTo>
                  <a:lnTo>
                    <a:pt x="46712" y="29904"/>
                  </a:lnTo>
                  <a:lnTo>
                    <a:pt x="47218" y="28865"/>
                  </a:lnTo>
                  <a:lnTo>
                    <a:pt x="47690" y="27843"/>
                  </a:lnTo>
                  <a:lnTo>
                    <a:pt x="48126" y="26839"/>
                  </a:lnTo>
                  <a:lnTo>
                    <a:pt x="48528" y="25853"/>
                  </a:lnTo>
                  <a:lnTo>
                    <a:pt x="48894" y="24884"/>
                  </a:lnTo>
                  <a:lnTo>
                    <a:pt x="17462" y="24884"/>
                  </a:lnTo>
                  <a:lnTo>
                    <a:pt x="13533" y="34925"/>
                  </a:lnTo>
                  <a:lnTo>
                    <a:pt x="13075" y="35902"/>
                  </a:lnTo>
                  <a:lnTo>
                    <a:pt x="12573" y="36915"/>
                  </a:lnTo>
                  <a:lnTo>
                    <a:pt x="12027" y="37963"/>
                  </a:lnTo>
                  <a:lnTo>
                    <a:pt x="11437" y="39046"/>
                  </a:lnTo>
                  <a:lnTo>
                    <a:pt x="10804" y="40163"/>
                  </a:lnTo>
                  <a:lnTo>
                    <a:pt x="10128" y="41316"/>
                  </a:lnTo>
                  <a:lnTo>
                    <a:pt x="9407" y="42503"/>
                  </a:lnTo>
                  <a:lnTo>
                    <a:pt x="8643" y="43726"/>
                  </a:lnTo>
                  <a:lnTo>
                    <a:pt x="7836" y="44983"/>
                  </a:lnTo>
                  <a:lnTo>
                    <a:pt x="6984" y="46275"/>
                  </a:lnTo>
                  <a:lnTo>
                    <a:pt x="0" y="40600"/>
                  </a:lnTo>
                  <a:lnTo>
                    <a:pt x="2287" y="36736"/>
                  </a:lnTo>
                  <a:lnTo>
                    <a:pt x="4435" y="32829"/>
                  </a:lnTo>
                  <a:lnTo>
                    <a:pt x="6443" y="28878"/>
                  </a:lnTo>
                  <a:lnTo>
                    <a:pt x="8312" y="24884"/>
                  </a:lnTo>
                  <a:lnTo>
                    <a:pt x="10040" y="20845"/>
                  </a:lnTo>
                  <a:lnTo>
                    <a:pt x="11630" y="16764"/>
                  </a:lnTo>
                  <a:lnTo>
                    <a:pt x="13079" y="12638"/>
                  </a:lnTo>
                  <a:lnTo>
                    <a:pt x="14389" y="8469"/>
                  </a:lnTo>
                  <a:lnTo>
                    <a:pt x="15559" y="42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8142809" y="5422798"/>
              <a:ext cx="23574" cy="68103"/>
            </a:xfrm>
            <a:custGeom>
              <a:avLst/>
              <a:pathLst>
                <a:path w="23574" h="68103">
                  <a:moveTo>
                    <a:pt x="14843" y="0"/>
                  </a:moveTo>
                  <a:lnTo>
                    <a:pt x="23574" y="0"/>
                  </a:lnTo>
                  <a:lnTo>
                    <a:pt x="23574" y="57189"/>
                  </a:lnTo>
                  <a:lnTo>
                    <a:pt x="23554" y="58374"/>
                  </a:lnTo>
                  <a:lnTo>
                    <a:pt x="23495" y="59486"/>
                  </a:lnTo>
                  <a:lnTo>
                    <a:pt x="23397" y="60522"/>
                  </a:lnTo>
                  <a:lnTo>
                    <a:pt x="23260" y="61485"/>
                  </a:lnTo>
                  <a:lnTo>
                    <a:pt x="23083" y="62373"/>
                  </a:lnTo>
                  <a:lnTo>
                    <a:pt x="22867" y="63188"/>
                  </a:lnTo>
                  <a:lnTo>
                    <a:pt x="22611" y="63928"/>
                  </a:lnTo>
                  <a:lnTo>
                    <a:pt x="22317" y="64593"/>
                  </a:lnTo>
                  <a:lnTo>
                    <a:pt x="21983" y="65185"/>
                  </a:lnTo>
                  <a:lnTo>
                    <a:pt x="21609" y="65702"/>
                  </a:lnTo>
                  <a:lnTo>
                    <a:pt x="21175" y="66158"/>
                  </a:lnTo>
                  <a:lnTo>
                    <a:pt x="20658" y="66567"/>
                  </a:lnTo>
                  <a:lnTo>
                    <a:pt x="20057" y="66927"/>
                  </a:lnTo>
                  <a:lnTo>
                    <a:pt x="19374" y="67239"/>
                  </a:lnTo>
                  <a:lnTo>
                    <a:pt x="18608" y="67503"/>
                  </a:lnTo>
                  <a:lnTo>
                    <a:pt x="17759" y="67719"/>
                  </a:lnTo>
                  <a:lnTo>
                    <a:pt x="16827" y="67887"/>
                  </a:lnTo>
                  <a:lnTo>
                    <a:pt x="15812" y="68007"/>
                  </a:lnTo>
                  <a:lnTo>
                    <a:pt x="14714" y="68079"/>
                  </a:lnTo>
                  <a:lnTo>
                    <a:pt x="13533" y="68103"/>
                  </a:lnTo>
                  <a:lnTo>
                    <a:pt x="12315" y="68095"/>
                  </a:lnTo>
                  <a:lnTo>
                    <a:pt x="11106" y="68068"/>
                  </a:lnTo>
                  <a:lnTo>
                    <a:pt x="9905" y="68025"/>
                  </a:lnTo>
                  <a:lnTo>
                    <a:pt x="8713" y="67964"/>
                  </a:lnTo>
                  <a:lnTo>
                    <a:pt x="7530" y="67885"/>
                  </a:lnTo>
                  <a:lnTo>
                    <a:pt x="6356" y="67789"/>
                  </a:lnTo>
                  <a:lnTo>
                    <a:pt x="5190" y="67675"/>
                  </a:lnTo>
                  <a:lnTo>
                    <a:pt x="4033" y="67544"/>
                  </a:lnTo>
                  <a:lnTo>
                    <a:pt x="2885" y="67396"/>
                  </a:lnTo>
                  <a:lnTo>
                    <a:pt x="1746" y="67230"/>
                  </a:lnTo>
                  <a:lnTo>
                    <a:pt x="0" y="58499"/>
                  </a:lnTo>
                  <a:lnTo>
                    <a:pt x="1392" y="58748"/>
                  </a:lnTo>
                  <a:lnTo>
                    <a:pt x="2776" y="58970"/>
                  </a:lnTo>
                  <a:lnTo>
                    <a:pt x="4151" y="59167"/>
                  </a:lnTo>
                  <a:lnTo>
                    <a:pt x="5518" y="59337"/>
                  </a:lnTo>
                  <a:lnTo>
                    <a:pt x="6875" y="59481"/>
                  </a:lnTo>
                  <a:lnTo>
                    <a:pt x="8224" y="59599"/>
                  </a:lnTo>
                  <a:lnTo>
                    <a:pt x="9565" y="59691"/>
                  </a:lnTo>
                  <a:lnTo>
                    <a:pt x="10896" y="59756"/>
                  </a:lnTo>
                  <a:lnTo>
                    <a:pt x="12219" y="59795"/>
                  </a:lnTo>
                  <a:lnTo>
                    <a:pt x="13533" y="59809"/>
                  </a:lnTo>
                  <a:lnTo>
                    <a:pt x="13782" y="59769"/>
                  </a:lnTo>
                  <a:lnTo>
                    <a:pt x="14004" y="59651"/>
                  </a:lnTo>
                  <a:lnTo>
                    <a:pt x="14201" y="59455"/>
                  </a:lnTo>
                  <a:lnTo>
                    <a:pt x="14371" y="59180"/>
                  </a:lnTo>
                  <a:lnTo>
                    <a:pt x="14515" y="58826"/>
                  </a:lnTo>
                  <a:lnTo>
                    <a:pt x="14633" y="58394"/>
                  </a:lnTo>
                  <a:lnTo>
                    <a:pt x="14725" y="57883"/>
                  </a:lnTo>
                  <a:lnTo>
                    <a:pt x="14790" y="57294"/>
                  </a:lnTo>
                  <a:lnTo>
                    <a:pt x="14830" y="56626"/>
                  </a:lnTo>
                  <a:lnTo>
                    <a:pt x="14843" y="55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8172932" y="5437205"/>
              <a:ext cx="15279" cy="38854"/>
            </a:xfrm>
            <a:custGeom>
              <a:avLst/>
              <a:pathLst>
                <a:path w="15279" h="38854">
                  <a:moveTo>
                    <a:pt x="8294" y="0"/>
                  </a:moveTo>
                  <a:lnTo>
                    <a:pt x="9307" y="3584"/>
                  </a:lnTo>
                  <a:lnTo>
                    <a:pt x="10250" y="7177"/>
                  </a:lnTo>
                  <a:lnTo>
                    <a:pt x="11123" y="10778"/>
                  </a:lnTo>
                  <a:lnTo>
                    <a:pt x="11926" y="14389"/>
                  </a:lnTo>
                  <a:lnTo>
                    <a:pt x="12660" y="18008"/>
                  </a:lnTo>
                  <a:lnTo>
                    <a:pt x="13323" y="21636"/>
                  </a:lnTo>
                  <a:lnTo>
                    <a:pt x="13917" y="25272"/>
                  </a:lnTo>
                  <a:lnTo>
                    <a:pt x="14441" y="28917"/>
                  </a:lnTo>
                  <a:lnTo>
                    <a:pt x="14895" y="32571"/>
                  </a:lnTo>
                  <a:lnTo>
                    <a:pt x="15279" y="36234"/>
                  </a:lnTo>
                  <a:lnTo>
                    <a:pt x="6548" y="38854"/>
                  </a:lnTo>
                  <a:lnTo>
                    <a:pt x="6247" y="34951"/>
                  </a:lnTo>
                  <a:lnTo>
                    <a:pt x="5867" y="31100"/>
                  </a:lnTo>
                  <a:lnTo>
                    <a:pt x="5409" y="27302"/>
                  </a:lnTo>
                  <a:lnTo>
                    <a:pt x="4872" y="23556"/>
                  </a:lnTo>
                  <a:lnTo>
                    <a:pt x="4256" y="19863"/>
                  </a:lnTo>
                  <a:lnTo>
                    <a:pt x="3562" y="16222"/>
                  </a:lnTo>
                  <a:lnTo>
                    <a:pt x="2789" y="12634"/>
                  </a:lnTo>
                  <a:lnTo>
                    <a:pt x="1938" y="9097"/>
                  </a:lnTo>
                  <a:lnTo>
                    <a:pt x="1008" y="5614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8131459" y="5437205"/>
              <a:ext cx="18335" cy="37544"/>
            </a:xfrm>
            <a:custGeom>
              <a:avLst/>
              <a:pathLst>
                <a:path w="18335" h="37544">
                  <a:moveTo>
                    <a:pt x="10477" y="0"/>
                  </a:moveTo>
                  <a:lnTo>
                    <a:pt x="18335" y="2182"/>
                  </a:lnTo>
                  <a:lnTo>
                    <a:pt x="17842" y="5994"/>
                  </a:lnTo>
                  <a:lnTo>
                    <a:pt x="17235" y="9744"/>
                  </a:lnTo>
                  <a:lnTo>
                    <a:pt x="16515" y="13433"/>
                  </a:lnTo>
                  <a:lnTo>
                    <a:pt x="15681" y="17060"/>
                  </a:lnTo>
                  <a:lnTo>
                    <a:pt x="14733" y="20627"/>
                  </a:lnTo>
                  <a:lnTo>
                    <a:pt x="13673" y="24133"/>
                  </a:lnTo>
                  <a:lnTo>
                    <a:pt x="12498" y="27577"/>
                  </a:lnTo>
                  <a:lnTo>
                    <a:pt x="11210" y="30961"/>
                  </a:lnTo>
                  <a:lnTo>
                    <a:pt x="9809" y="34283"/>
                  </a:lnTo>
                  <a:lnTo>
                    <a:pt x="8294" y="37544"/>
                  </a:lnTo>
                  <a:lnTo>
                    <a:pt x="0" y="33178"/>
                  </a:lnTo>
                  <a:lnTo>
                    <a:pt x="1597" y="29860"/>
                  </a:lnTo>
                  <a:lnTo>
                    <a:pt x="3073" y="26543"/>
                  </a:lnTo>
                  <a:lnTo>
                    <a:pt x="4426" y="23225"/>
                  </a:lnTo>
                  <a:lnTo>
                    <a:pt x="5657" y="19907"/>
                  </a:lnTo>
                  <a:lnTo>
                    <a:pt x="6766" y="16589"/>
                  </a:lnTo>
                  <a:lnTo>
                    <a:pt x="7753" y="13271"/>
                  </a:lnTo>
                  <a:lnTo>
                    <a:pt x="8617" y="9953"/>
                  </a:lnTo>
                  <a:lnTo>
                    <a:pt x="9359" y="6635"/>
                  </a:lnTo>
                  <a:lnTo>
                    <a:pt x="9979" y="33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8088239" y="5389619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40" y="12660"/>
                  </a:lnTo>
                  <a:lnTo>
                    <a:pt x="27940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40" y="37544"/>
                  </a:lnTo>
                  <a:lnTo>
                    <a:pt x="27940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4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3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40" y="51077"/>
                  </a:lnTo>
                  <a:lnTo>
                    <a:pt x="27940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8234487" y="5390056"/>
              <a:ext cx="65920" cy="100409"/>
            </a:xfrm>
            <a:custGeom>
              <a:avLst/>
              <a:pathLst>
                <a:path w="65920" h="100409">
                  <a:moveTo>
                    <a:pt x="11350" y="19645"/>
                  </a:moveTo>
                  <a:lnTo>
                    <a:pt x="27503" y="19645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9645"/>
                  </a:lnTo>
                  <a:lnTo>
                    <a:pt x="65920" y="19645"/>
                  </a:lnTo>
                  <a:lnTo>
                    <a:pt x="65886" y="30389"/>
                  </a:lnTo>
                  <a:lnTo>
                    <a:pt x="65781" y="40268"/>
                  </a:lnTo>
                  <a:lnTo>
                    <a:pt x="65606" y="49283"/>
                  </a:lnTo>
                  <a:lnTo>
                    <a:pt x="65362" y="57434"/>
                  </a:lnTo>
                  <a:lnTo>
                    <a:pt x="65047" y="64720"/>
                  </a:lnTo>
                  <a:lnTo>
                    <a:pt x="64663" y="71142"/>
                  </a:lnTo>
                  <a:lnTo>
                    <a:pt x="64209" y="76699"/>
                  </a:lnTo>
                  <a:lnTo>
                    <a:pt x="63685" y="81392"/>
                  </a:lnTo>
                  <a:lnTo>
                    <a:pt x="63092" y="85221"/>
                  </a:lnTo>
                  <a:lnTo>
                    <a:pt x="62428" y="88185"/>
                  </a:lnTo>
                  <a:lnTo>
                    <a:pt x="61825" y="90176"/>
                  </a:lnTo>
                  <a:lnTo>
                    <a:pt x="61066" y="91957"/>
                  </a:lnTo>
                  <a:lnTo>
                    <a:pt x="60149" y="93529"/>
                  </a:lnTo>
                  <a:lnTo>
                    <a:pt x="59075" y="94891"/>
                  </a:lnTo>
                  <a:lnTo>
                    <a:pt x="57844" y="96043"/>
                  </a:lnTo>
                  <a:lnTo>
                    <a:pt x="56456" y="96986"/>
                  </a:lnTo>
                  <a:lnTo>
                    <a:pt x="54910" y="97720"/>
                  </a:lnTo>
                  <a:lnTo>
                    <a:pt x="53208" y="98244"/>
                  </a:lnTo>
                  <a:lnTo>
                    <a:pt x="51348" y="98558"/>
                  </a:lnTo>
                  <a:lnTo>
                    <a:pt x="49331" y="98663"/>
                  </a:lnTo>
                  <a:lnTo>
                    <a:pt x="48082" y="98650"/>
                  </a:lnTo>
                  <a:lnTo>
                    <a:pt x="46782" y="98610"/>
                  </a:lnTo>
                  <a:lnTo>
                    <a:pt x="45428" y="98545"/>
                  </a:lnTo>
                  <a:lnTo>
                    <a:pt x="44022" y="98453"/>
                  </a:lnTo>
                  <a:lnTo>
                    <a:pt x="42564" y="98335"/>
                  </a:lnTo>
                  <a:lnTo>
                    <a:pt x="41054" y="98191"/>
                  </a:lnTo>
                  <a:lnTo>
                    <a:pt x="39491" y="98021"/>
                  </a:lnTo>
                  <a:lnTo>
                    <a:pt x="37876" y="97824"/>
                  </a:lnTo>
                  <a:lnTo>
                    <a:pt x="36208" y="97602"/>
                  </a:lnTo>
                  <a:lnTo>
                    <a:pt x="34488" y="97353"/>
                  </a:lnTo>
                  <a:lnTo>
                    <a:pt x="32742" y="89058"/>
                  </a:lnTo>
                  <a:lnTo>
                    <a:pt x="34545" y="89307"/>
                  </a:lnTo>
                  <a:lnTo>
                    <a:pt x="36287" y="89530"/>
                  </a:lnTo>
                  <a:lnTo>
                    <a:pt x="37967" y="89726"/>
                  </a:lnTo>
                  <a:lnTo>
                    <a:pt x="39587" y="89896"/>
                  </a:lnTo>
                  <a:lnTo>
                    <a:pt x="41146" y="90041"/>
                  </a:lnTo>
                  <a:lnTo>
                    <a:pt x="42643" y="90158"/>
                  </a:lnTo>
                  <a:lnTo>
                    <a:pt x="44079" y="90250"/>
                  </a:lnTo>
                  <a:lnTo>
                    <a:pt x="45454" y="90316"/>
                  </a:lnTo>
                  <a:lnTo>
                    <a:pt x="46768" y="90355"/>
                  </a:lnTo>
                  <a:lnTo>
                    <a:pt x="48021" y="90368"/>
                  </a:lnTo>
                  <a:lnTo>
                    <a:pt x="48870" y="90305"/>
                  </a:lnTo>
                  <a:lnTo>
                    <a:pt x="49672" y="90115"/>
                  </a:lnTo>
                  <a:lnTo>
                    <a:pt x="50425" y="89798"/>
                  </a:lnTo>
                  <a:lnTo>
                    <a:pt x="51130" y="89355"/>
                  </a:lnTo>
                  <a:lnTo>
                    <a:pt x="51787" y="88785"/>
                  </a:lnTo>
                  <a:lnTo>
                    <a:pt x="52396" y="88089"/>
                  </a:lnTo>
                  <a:lnTo>
                    <a:pt x="52957" y="87266"/>
                  </a:lnTo>
                  <a:lnTo>
                    <a:pt x="53470" y="86317"/>
                  </a:lnTo>
                  <a:lnTo>
                    <a:pt x="53935" y="85241"/>
                  </a:lnTo>
                  <a:lnTo>
                    <a:pt x="54352" y="84038"/>
                  </a:lnTo>
                  <a:lnTo>
                    <a:pt x="54734" y="82337"/>
                  </a:lnTo>
                  <a:lnTo>
                    <a:pt x="55094" y="79768"/>
                  </a:lnTo>
                  <a:lnTo>
                    <a:pt x="55432" y="76330"/>
                  </a:lnTo>
                  <a:lnTo>
                    <a:pt x="55749" y="72024"/>
                  </a:lnTo>
                  <a:lnTo>
                    <a:pt x="56043" y="66848"/>
                  </a:lnTo>
                  <a:lnTo>
                    <a:pt x="56316" y="60804"/>
                  </a:lnTo>
                  <a:lnTo>
                    <a:pt x="56567" y="53891"/>
                  </a:lnTo>
                  <a:lnTo>
                    <a:pt x="56796" y="46109"/>
                  </a:lnTo>
                  <a:lnTo>
                    <a:pt x="57004" y="37459"/>
                  </a:lnTo>
                  <a:lnTo>
                    <a:pt x="57189" y="27940"/>
                  </a:lnTo>
                  <a:lnTo>
                    <a:pt x="36234" y="27940"/>
                  </a:lnTo>
                  <a:lnTo>
                    <a:pt x="35863" y="38094"/>
                  </a:lnTo>
                  <a:lnTo>
                    <a:pt x="34925" y="47602"/>
                  </a:lnTo>
                  <a:lnTo>
                    <a:pt x="33418" y="56464"/>
                  </a:lnTo>
                  <a:lnTo>
                    <a:pt x="31345" y="64681"/>
                  </a:lnTo>
                  <a:lnTo>
                    <a:pt x="28703" y="72251"/>
                  </a:lnTo>
                  <a:lnTo>
                    <a:pt x="25495" y="79174"/>
                  </a:lnTo>
                  <a:lnTo>
                    <a:pt x="21718" y="85452"/>
                  </a:lnTo>
                  <a:lnTo>
                    <a:pt x="17375" y="91084"/>
                  </a:lnTo>
                  <a:lnTo>
                    <a:pt x="12463" y="96069"/>
                  </a:lnTo>
                  <a:lnTo>
                    <a:pt x="6985" y="100409"/>
                  </a:lnTo>
                  <a:lnTo>
                    <a:pt x="0" y="93424"/>
                  </a:lnTo>
                  <a:lnTo>
                    <a:pt x="5147" y="89469"/>
                  </a:lnTo>
                  <a:lnTo>
                    <a:pt x="9761" y="84937"/>
                  </a:lnTo>
                  <a:lnTo>
                    <a:pt x="13843" y="79829"/>
                  </a:lnTo>
                  <a:lnTo>
                    <a:pt x="17392" y="74145"/>
                  </a:lnTo>
                  <a:lnTo>
                    <a:pt x="20409" y="67885"/>
                  </a:lnTo>
                  <a:lnTo>
                    <a:pt x="22893" y="61048"/>
                  </a:lnTo>
                  <a:lnTo>
                    <a:pt x="24844" y="53636"/>
                  </a:lnTo>
                  <a:lnTo>
                    <a:pt x="26263" y="45646"/>
                  </a:lnTo>
                  <a:lnTo>
                    <a:pt x="27149" y="37081"/>
                  </a:lnTo>
                  <a:lnTo>
                    <a:pt x="27503" y="27940"/>
                  </a:lnTo>
                  <a:lnTo>
                    <a:pt x="11350" y="2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8202618" y="5399660"/>
              <a:ext cx="44965" cy="77271"/>
            </a:xfrm>
            <a:custGeom>
              <a:avLst/>
              <a:pathLst>
                <a:path w="44965" h="77271">
                  <a:moveTo>
                    <a:pt x="1309" y="0"/>
                  </a:moveTo>
                  <a:lnTo>
                    <a:pt x="40163" y="0"/>
                  </a:lnTo>
                  <a:lnTo>
                    <a:pt x="40163" y="8294"/>
                  </a:lnTo>
                  <a:lnTo>
                    <a:pt x="24884" y="8294"/>
                  </a:lnTo>
                  <a:lnTo>
                    <a:pt x="24884" y="63301"/>
                  </a:lnTo>
                  <a:lnTo>
                    <a:pt x="26957" y="62773"/>
                  </a:lnTo>
                  <a:lnTo>
                    <a:pt x="28987" y="62236"/>
                  </a:lnTo>
                  <a:lnTo>
                    <a:pt x="30974" y="61690"/>
                  </a:lnTo>
                  <a:lnTo>
                    <a:pt x="32916" y="61136"/>
                  </a:lnTo>
                  <a:lnTo>
                    <a:pt x="34815" y="60573"/>
                  </a:lnTo>
                  <a:lnTo>
                    <a:pt x="36671" y="60001"/>
                  </a:lnTo>
                  <a:lnTo>
                    <a:pt x="38482" y="59420"/>
                  </a:lnTo>
                  <a:lnTo>
                    <a:pt x="40251" y="58831"/>
                  </a:lnTo>
                  <a:lnTo>
                    <a:pt x="41975" y="58233"/>
                  </a:lnTo>
                  <a:lnTo>
                    <a:pt x="43656" y="57626"/>
                  </a:lnTo>
                  <a:lnTo>
                    <a:pt x="44965" y="65484"/>
                  </a:lnTo>
                  <a:lnTo>
                    <a:pt x="40997" y="66859"/>
                  </a:lnTo>
                  <a:lnTo>
                    <a:pt x="36950" y="68191"/>
                  </a:lnTo>
                  <a:lnTo>
                    <a:pt x="32825" y="69478"/>
                  </a:lnTo>
                  <a:lnTo>
                    <a:pt x="28621" y="70723"/>
                  </a:lnTo>
                  <a:lnTo>
                    <a:pt x="24338" y="71923"/>
                  </a:lnTo>
                  <a:lnTo>
                    <a:pt x="19977" y="73080"/>
                  </a:lnTo>
                  <a:lnTo>
                    <a:pt x="15537" y="74193"/>
                  </a:lnTo>
                  <a:lnTo>
                    <a:pt x="11018" y="75263"/>
                  </a:lnTo>
                  <a:lnTo>
                    <a:pt x="6421" y="76289"/>
                  </a:lnTo>
                  <a:lnTo>
                    <a:pt x="1746" y="77271"/>
                  </a:lnTo>
                  <a:lnTo>
                    <a:pt x="0" y="68976"/>
                  </a:lnTo>
                  <a:lnTo>
                    <a:pt x="1733" y="68627"/>
                  </a:lnTo>
                  <a:lnTo>
                    <a:pt x="3440" y="68278"/>
                  </a:lnTo>
                  <a:lnTo>
                    <a:pt x="5120" y="67929"/>
                  </a:lnTo>
                  <a:lnTo>
                    <a:pt x="6775" y="67579"/>
                  </a:lnTo>
                  <a:lnTo>
                    <a:pt x="8403" y="67230"/>
                  </a:lnTo>
                  <a:lnTo>
                    <a:pt x="10006" y="66881"/>
                  </a:lnTo>
                  <a:lnTo>
                    <a:pt x="11582" y="66532"/>
                  </a:lnTo>
                  <a:lnTo>
                    <a:pt x="13131" y="66182"/>
                  </a:lnTo>
                  <a:lnTo>
                    <a:pt x="14655" y="65833"/>
                  </a:lnTo>
                  <a:lnTo>
                    <a:pt x="16152" y="65484"/>
                  </a:lnTo>
                  <a:lnTo>
                    <a:pt x="16152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8316124" y="5389619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39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8321800" y="5427164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8330531" y="5435022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8330531" y="5451611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8371568" y="5392675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2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8371568" y="5442443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09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8023628" y="5540748"/>
              <a:ext cx="56316" cy="100409"/>
            </a:xfrm>
            <a:custGeom>
              <a:avLst/>
              <a:pathLst>
                <a:path w="56316" h="100409">
                  <a:moveTo>
                    <a:pt x="6111" y="17899"/>
                  </a:moveTo>
                  <a:lnTo>
                    <a:pt x="21391" y="17899"/>
                  </a:lnTo>
                  <a:lnTo>
                    <a:pt x="21391" y="0"/>
                  </a:lnTo>
                  <a:lnTo>
                    <a:pt x="30122" y="0"/>
                  </a:lnTo>
                  <a:lnTo>
                    <a:pt x="30122" y="17899"/>
                  </a:lnTo>
                  <a:lnTo>
                    <a:pt x="51514" y="17899"/>
                  </a:lnTo>
                  <a:lnTo>
                    <a:pt x="49331" y="49768"/>
                  </a:lnTo>
                  <a:lnTo>
                    <a:pt x="55879" y="49768"/>
                  </a:lnTo>
                  <a:lnTo>
                    <a:pt x="55879" y="58499"/>
                  </a:lnTo>
                  <a:lnTo>
                    <a:pt x="33615" y="58499"/>
                  </a:lnTo>
                  <a:lnTo>
                    <a:pt x="35021" y="62686"/>
                  </a:lnTo>
                  <a:lnTo>
                    <a:pt x="36618" y="66689"/>
                  </a:lnTo>
                  <a:lnTo>
                    <a:pt x="38408" y="70509"/>
                  </a:lnTo>
                  <a:lnTo>
                    <a:pt x="40390" y="74145"/>
                  </a:lnTo>
                  <a:lnTo>
                    <a:pt x="42564" y="77598"/>
                  </a:lnTo>
                  <a:lnTo>
                    <a:pt x="44931" y="80868"/>
                  </a:lnTo>
                  <a:lnTo>
                    <a:pt x="47489" y="83955"/>
                  </a:lnTo>
                  <a:lnTo>
                    <a:pt x="50239" y="86858"/>
                  </a:lnTo>
                  <a:lnTo>
                    <a:pt x="53182" y="89578"/>
                  </a:lnTo>
                  <a:lnTo>
                    <a:pt x="56316" y="92114"/>
                  </a:lnTo>
                  <a:lnTo>
                    <a:pt x="49768" y="100409"/>
                  </a:lnTo>
                  <a:lnTo>
                    <a:pt x="46873" y="97541"/>
                  </a:lnTo>
                  <a:lnTo>
                    <a:pt x="44127" y="94524"/>
                  </a:lnTo>
                  <a:lnTo>
                    <a:pt x="41530" y="91359"/>
                  </a:lnTo>
                  <a:lnTo>
                    <a:pt x="39081" y="88045"/>
                  </a:lnTo>
                  <a:lnTo>
                    <a:pt x="36780" y="84583"/>
                  </a:lnTo>
                  <a:lnTo>
                    <a:pt x="34628" y="80973"/>
                  </a:lnTo>
                  <a:lnTo>
                    <a:pt x="32624" y="77214"/>
                  </a:lnTo>
                  <a:lnTo>
                    <a:pt x="30768" y="73307"/>
                  </a:lnTo>
                  <a:lnTo>
                    <a:pt x="29061" y="69251"/>
                  </a:lnTo>
                  <a:lnTo>
                    <a:pt x="27503" y="65047"/>
                  </a:lnTo>
                  <a:lnTo>
                    <a:pt x="26438" y="69173"/>
                  </a:lnTo>
                  <a:lnTo>
                    <a:pt x="25163" y="73167"/>
                  </a:lnTo>
                  <a:lnTo>
                    <a:pt x="23679" y="77031"/>
                  </a:lnTo>
                  <a:lnTo>
                    <a:pt x="21985" y="80764"/>
                  </a:lnTo>
                  <a:lnTo>
                    <a:pt x="20081" y="84365"/>
                  </a:lnTo>
                  <a:lnTo>
                    <a:pt x="17968" y="87836"/>
                  </a:lnTo>
                  <a:lnTo>
                    <a:pt x="15646" y="91176"/>
                  </a:lnTo>
                  <a:lnTo>
                    <a:pt x="13114" y="94384"/>
                  </a:lnTo>
                  <a:lnTo>
                    <a:pt x="10372" y="97462"/>
                  </a:lnTo>
                  <a:lnTo>
                    <a:pt x="7421" y="100409"/>
                  </a:lnTo>
                  <a:lnTo>
                    <a:pt x="0" y="94297"/>
                  </a:lnTo>
                  <a:lnTo>
                    <a:pt x="3186" y="91032"/>
                  </a:lnTo>
                  <a:lnTo>
                    <a:pt x="6111" y="87696"/>
                  </a:lnTo>
                  <a:lnTo>
                    <a:pt x="8774" y="84291"/>
                  </a:lnTo>
                  <a:lnTo>
                    <a:pt x="11176" y="80816"/>
                  </a:lnTo>
                  <a:lnTo>
                    <a:pt x="13315" y="77271"/>
                  </a:lnTo>
                  <a:lnTo>
                    <a:pt x="15192" y="73656"/>
                  </a:lnTo>
                  <a:lnTo>
                    <a:pt x="16807" y="69972"/>
                  </a:lnTo>
                  <a:lnTo>
                    <a:pt x="18161" y="66217"/>
                  </a:lnTo>
                  <a:lnTo>
                    <a:pt x="19252" y="62393"/>
                  </a:lnTo>
                  <a:lnTo>
                    <a:pt x="20081" y="58499"/>
                  </a:lnTo>
                  <a:lnTo>
                    <a:pt x="2182" y="58499"/>
                  </a:lnTo>
                  <a:lnTo>
                    <a:pt x="2182" y="49768"/>
                  </a:lnTo>
                  <a:lnTo>
                    <a:pt x="21391" y="49768"/>
                  </a:lnTo>
                  <a:lnTo>
                    <a:pt x="21391" y="26193"/>
                  </a:lnTo>
                  <a:lnTo>
                    <a:pt x="6111" y="26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8053750" y="5566942"/>
              <a:ext cx="12223" cy="23574"/>
            </a:xfrm>
            <a:custGeom>
              <a:avLst/>
              <a:pathLst>
                <a:path w="12223" h="23574">
                  <a:moveTo>
                    <a:pt x="0" y="0"/>
                  </a:moveTo>
                  <a:lnTo>
                    <a:pt x="0" y="17899"/>
                  </a:lnTo>
                  <a:lnTo>
                    <a:pt x="0" y="23574"/>
                  </a:lnTo>
                  <a:lnTo>
                    <a:pt x="10914" y="23574"/>
                  </a:lnTo>
                  <a:lnTo>
                    <a:pt x="1222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7978225" y="5540312"/>
              <a:ext cx="48021" cy="95607"/>
            </a:xfrm>
            <a:custGeom>
              <a:avLst/>
              <a:pathLst>
                <a:path w="48021" h="95607">
                  <a:moveTo>
                    <a:pt x="10914" y="0"/>
                  </a:moveTo>
                  <a:lnTo>
                    <a:pt x="18772" y="3055"/>
                  </a:lnTo>
                  <a:lnTo>
                    <a:pt x="16152" y="11350"/>
                  </a:lnTo>
                  <a:lnTo>
                    <a:pt x="46275" y="11350"/>
                  </a:lnTo>
                  <a:lnTo>
                    <a:pt x="46275" y="19645"/>
                  </a:lnTo>
                  <a:lnTo>
                    <a:pt x="29249" y="19645"/>
                  </a:lnTo>
                  <a:lnTo>
                    <a:pt x="29249" y="39727"/>
                  </a:lnTo>
                  <a:lnTo>
                    <a:pt x="48021" y="39727"/>
                  </a:lnTo>
                  <a:lnTo>
                    <a:pt x="48021" y="48021"/>
                  </a:lnTo>
                  <a:lnTo>
                    <a:pt x="29249" y="48021"/>
                  </a:lnTo>
                  <a:lnTo>
                    <a:pt x="29249" y="84256"/>
                  </a:lnTo>
                  <a:lnTo>
                    <a:pt x="36671" y="82946"/>
                  </a:lnTo>
                  <a:lnTo>
                    <a:pt x="36671" y="56316"/>
                  </a:lnTo>
                  <a:lnTo>
                    <a:pt x="44965" y="56316"/>
                  </a:lnTo>
                  <a:lnTo>
                    <a:pt x="44965" y="93424"/>
                  </a:lnTo>
                  <a:lnTo>
                    <a:pt x="36671" y="93424"/>
                  </a:lnTo>
                  <a:lnTo>
                    <a:pt x="36671" y="90804"/>
                  </a:lnTo>
                  <a:lnTo>
                    <a:pt x="4365" y="95607"/>
                  </a:lnTo>
                  <a:lnTo>
                    <a:pt x="4365" y="56316"/>
                  </a:lnTo>
                  <a:lnTo>
                    <a:pt x="13096" y="56316"/>
                  </a:lnTo>
                  <a:lnTo>
                    <a:pt x="13096" y="86439"/>
                  </a:lnTo>
                  <a:lnTo>
                    <a:pt x="20518" y="85566"/>
                  </a:lnTo>
                  <a:lnTo>
                    <a:pt x="20518" y="48021"/>
                  </a:lnTo>
                  <a:lnTo>
                    <a:pt x="873" y="48021"/>
                  </a:lnTo>
                  <a:lnTo>
                    <a:pt x="873" y="39727"/>
                  </a:lnTo>
                  <a:lnTo>
                    <a:pt x="20518" y="39727"/>
                  </a:lnTo>
                  <a:lnTo>
                    <a:pt x="20518" y="19645"/>
                  </a:lnTo>
                  <a:lnTo>
                    <a:pt x="13533" y="19645"/>
                  </a:lnTo>
                  <a:lnTo>
                    <a:pt x="13533" y="20081"/>
                  </a:lnTo>
                  <a:lnTo>
                    <a:pt x="12996" y="21470"/>
                  </a:lnTo>
                  <a:lnTo>
                    <a:pt x="12433" y="22840"/>
                  </a:lnTo>
                  <a:lnTo>
                    <a:pt x="11843" y="24194"/>
                  </a:lnTo>
                  <a:lnTo>
                    <a:pt x="11228" y="25530"/>
                  </a:lnTo>
                  <a:lnTo>
                    <a:pt x="10586" y="26848"/>
                  </a:lnTo>
                  <a:lnTo>
                    <a:pt x="9918" y="28149"/>
                  </a:lnTo>
                  <a:lnTo>
                    <a:pt x="9224" y="29433"/>
                  </a:lnTo>
                  <a:lnTo>
                    <a:pt x="8504" y="30699"/>
                  </a:lnTo>
                  <a:lnTo>
                    <a:pt x="7757" y="31947"/>
                  </a:lnTo>
                  <a:lnTo>
                    <a:pt x="6984" y="33178"/>
                  </a:lnTo>
                  <a:lnTo>
                    <a:pt x="0" y="27939"/>
                  </a:lnTo>
                  <a:lnTo>
                    <a:pt x="1445" y="25460"/>
                  </a:lnTo>
                  <a:lnTo>
                    <a:pt x="2811" y="22910"/>
                  </a:lnTo>
                  <a:lnTo>
                    <a:pt x="4099" y="20291"/>
                  </a:lnTo>
                  <a:lnTo>
                    <a:pt x="5308" y="17602"/>
                  </a:lnTo>
                  <a:lnTo>
                    <a:pt x="6439" y="14843"/>
                  </a:lnTo>
                  <a:lnTo>
                    <a:pt x="7491" y="12014"/>
                  </a:lnTo>
                  <a:lnTo>
                    <a:pt x="8464" y="9115"/>
                  </a:lnTo>
                  <a:lnTo>
                    <a:pt x="9359" y="6146"/>
                  </a:lnTo>
                  <a:lnTo>
                    <a:pt x="10176" y="31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8135824" y="5541185"/>
              <a:ext cx="8731" cy="66794"/>
            </a:xfrm>
            <a:custGeom>
              <a:avLst/>
              <a:pathLst>
                <a:path w="8731" h="66794">
                  <a:moveTo>
                    <a:pt x="0" y="0"/>
                  </a:moveTo>
                  <a:lnTo>
                    <a:pt x="8731" y="0"/>
                  </a:lnTo>
                  <a:lnTo>
                    <a:pt x="8731" y="66794"/>
                  </a:lnTo>
                  <a:lnTo>
                    <a:pt x="0" y="667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8161145" y="5552099"/>
              <a:ext cx="27503" cy="33615"/>
            </a:xfrm>
            <a:custGeom>
              <a:avLst/>
              <a:pathLst>
                <a:path w="27503" h="33615">
                  <a:moveTo>
                    <a:pt x="7858" y="0"/>
                  </a:moveTo>
                  <a:lnTo>
                    <a:pt x="10176" y="2732"/>
                  </a:lnTo>
                  <a:lnTo>
                    <a:pt x="12415" y="5518"/>
                  </a:lnTo>
                  <a:lnTo>
                    <a:pt x="14576" y="8355"/>
                  </a:lnTo>
                  <a:lnTo>
                    <a:pt x="16659" y="11245"/>
                  </a:lnTo>
                  <a:lnTo>
                    <a:pt x="18663" y="14188"/>
                  </a:lnTo>
                  <a:lnTo>
                    <a:pt x="20588" y="17183"/>
                  </a:lnTo>
                  <a:lnTo>
                    <a:pt x="22434" y="20230"/>
                  </a:lnTo>
                  <a:lnTo>
                    <a:pt x="24203" y="23329"/>
                  </a:lnTo>
                  <a:lnTo>
                    <a:pt x="25892" y="26481"/>
                  </a:lnTo>
                  <a:lnTo>
                    <a:pt x="27503" y="29686"/>
                  </a:lnTo>
                  <a:lnTo>
                    <a:pt x="18772" y="33615"/>
                  </a:lnTo>
                  <a:lnTo>
                    <a:pt x="17248" y="30249"/>
                  </a:lnTo>
                  <a:lnTo>
                    <a:pt x="15646" y="26962"/>
                  </a:lnTo>
                  <a:lnTo>
                    <a:pt x="13965" y="23753"/>
                  </a:lnTo>
                  <a:lnTo>
                    <a:pt x="12206" y="20623"/>
                  </a:lnTo>
                  <a:lnTo>
                    <a:pt x="10368" y="17571"/>
                  </a:lnTo>
                  <a:lnTo>
                    <a:pt x="8451" y="14598"/>
                  </a:lnTo>
                  <a:lnTo>
                    <a:pt x="6456" y="11704"/>
                  </a:lnTo>
                  <a:lnTo>
                    <a:pt x="4383" y="8888"/>
                  </a:lnTo>
                  <a:lnTo>
                    <a:pt x="2230" y="6151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8092604" y="5552535"/>
              <a:ext cx="27503" cy="45839"/>
            </a:xfrm>
            <a:custGeom>
              <a:avLst/>
              <a:pathLst>
                <a:path w="27503" h="45839">
                  <a:moveTo>
                    <a:pt x="18772" y="0"/>
                  </a:moveTo>
                  <a:lnTo>
                    <a:pt x="27503" y="3055"/>
                  </a:lnTo>
                  <a:lnTo>
                    <a:pt x="25975" y="8041"/>
                  </a:lnTo>
                  <a:lnTo>
                    <a:pt x="24360" y="12869"/>
                  </a:lnTo>
                  <a:lnTo>
                    <a:pt x="22657" y="17541"/>
                  </a:lnTo>
                  <a:lnTo>
                    <a:pt x="20867" y="22055"/>
                  </a:lnTo>
                  <a:lnTo>
                    <a:pt x="18990" y="26412"/>
                  </a:lnTo>
                  <a:lnTo>
                    <a:pt x="17025" y="30611"/>
                  </a:lnTo>
                  <a:lnTo>
                    <a:pt x="14974" y="34654"/>
                  </a:lnTo>
                  <a:lnTo>
                    <a:pt x="12834" y="38539"/>
                  </a:lnTo>
                  <a:lnTo>
                    <a:pt x="10608" y="42267"/>
                  </a:lnTo>
                  <a:lnTo>
                    <a:pt x="8294" y="45839"/>
                  </a:lnTo>
                  <a:lnTo>
                    <a:pt x="0" y="40600"/>
                  </a:lnTo>
                  <a:lnTo>
                    <a:pt x="2387" y="36972"/>
                  </a:lnTo>
                  <a:lnTo>
                    <a:pt x="4662" y="33248"/>
                  </a:lnTo>
                  <a:lnTo>
                    <a:pt x="6823" y="29428"/>
                  </a:lnTo>
                  <a:lnTo>
                    <a:pt x="8870" y="25512"/>
                  </a:lnTo>
                  <a:lnTo>
                    <a:pt x="10804" y="21500"/>
                  </a:lnTo>
                  <a:lnTo>
                    <a:pt x="12625" y="17392"/>
                  </a:lnTo>
                  <a:lnTo>
                    <a:pt x="14332" y="13188"/>
                  </a:lnTo>
                  <a:lnTo>
                    <a:pt x="15925" y="8888"/>
                  </a:lnTo>
                  <a:lnTo>
                    <a:pt x="17405" y="4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8090858" y="5589207"/>
              <a:ext cx="87312" cy="51950"/>
            </a:xfrm>
            <a:custGeom>
              <a:avLst/>
              <a:pathLst>
                <a:path w="87312" h="51950">
                  <a:moveTo>
                    <a:pt x="81200" y="0"/>
                  </a:moveTo>
                  <a:lnTo>
                    <a:pt x="87312" y="6985"/>
                  </a:lnTo>
                  <a:lnTo>
                    <a:pt x="81301" y="13721"/>
                  </a:lnTo>
                  <a:lnTo>
                    <a:pt x="74791" y="19959"/>
                  </a:lnTo>
                  <a:lnTo>
                    <a:pt x="67785" y="25700"/>
                  </a:lnTo>
                  <a:lnTo>
                    <a:pt x="60280" y="30943"/>
                  </a:lnTo>
                  <a:lnTo>
                    <a:pt x="52278" y="35688"/>
                  </a:lnTo>
                  <a:lnTo>
                    <a:pt x="43778" y="39936"/>
                  </a:lnTo>
                  <a:lnTo>
                    <a:pt x="34780" y="43686"/>
                  </a:lnTo>
                  <a:lnTo>
                    <a:pt x="25285" y="46939"/>
                  </a:lnTo>
                  <a:lnTo>
                    <a:pt x="15292" y="49693"/>
                  </a:lnTo>
                  <a:lnTo>
                    <a:pt x="4802" y="51950"/>
                  </a:lnTo>
                  <a:lnTo>
                    <a:pt x="0" y="43656"/>
                  </a:lnTo>
                  <a:lnTo>
                    <a:pt x="6070" y="42147"/>
                  </a:lnTo>
                  <a:lnTo>
                    <a:pt x="11883" y="40591"/>
                  </a:lnTo>
                  <a:lnTo>
                    <a:pt x="17438" y="38987"/>
                  </a:lnTo>
                  <a:lnTo>
                    <a:pt x="22736" y="37334"/>
                  </a:lnTo>
                  <a:lnTo>
                    <a:pt x="27776" y="35634"/>
                  </a:lnTo>
                  <a:lnTo>
                    <a:pt x="32558" y="33885"/>
                  </a:lnTo>
                  <a:lnTo>
                    <a:pt x="37083" y="32089"/>
                  </a:lnTo>
                  <a:lnTo>
                    <a:pt x="41351" y="30245"/>
                  </a:lnTo>
                  <a:lnTo>
                    <a:pt x="45361" y="28352"/>
                  </a:lnTo>
                  <a:lnTo>
                    <a:pt x="49113" y="26412"/>
                  </a:lnTo>
                  <a:lnTo>
                    <a:pt x="52695" y="24379"/>
                  </a:lnTo>
                  <a:lnTo>
                    <a:pt x="56194" y="22212"/>
                  </a:lnTo>
                  <a:lnTo>
                    <a:pt x="59610" y="19909"/>
                  </a:lnTo>
                  <a:lnTo>
                    <a:pt x="62943" y="17471"/>
                  </a:lnTo>
                  <a:lnTo>
                    <a:pt x="66193" y="14897"/>
                  </a:lnTo>
                  <a:lnTo>
                    <a:pt x="69361" y="12188"/>
                  </a:lnTo>
                  <a:lnTo>
                    <a:pt x="72445" y="9344"/>
                  </a:lnTo>
                  <a:lnTo>
                    <a:pt x="75446" y="6365"/>
                  </a:lnTo>
                  <a:lnTo>
                    <a:pt x="78365" y="32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8201745" y="5540748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8204364" y="5548170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8228812" y="5548170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8243219" y="5540748"/>
              <a:ext cx="59809" cy="42783"/>
            </a:xfrm>
            <a:custGeom>
              <a:avLst/>
              <a:pathLst>
                <a:path w="59809" h="42783">
                  <a:moveTo>
                    <a:pt x="3055" y="6548"/>
                  </a:moveTo>
                  <a:lnTo>
                    <a:pt x="24884" y="6548"/>
                  </a:lnTo>
                  <a:lnTo>
                    <a:pt x="24884" y="0"/>
                  </a:lnTo>
                  <a:lnTo>
                    <a:pt x="33178" y="0"/>
                  </a:lnTo>
                  <a:lnTo>
                    <a:pt x="33178" y="6548"/>
                  </a:lnTo>
                  <a:lnTo>
                    <a:pt x="57189" y="6548"/>
                  </a:lnTo>
                  <a:lnTo>
                    <a:pt x="57189" y="13970"/>
                  </a:lnTo>
                  <a:lnTo>
                    <a:pt x="33178" y="13970"/>
                  </a:lnTo>
                  <a:lnTo>
                    <a:pt x="33178" y="21391"/>
                  </a:lnTo>
                  <a:lnTo>
                    <a:pt x="54133" y="21391"/>
                  </a:lnTo>
                  <a:lnTo>
                    <a:pt x="54133" y="28376"/>
                  </a:lnTo>
                  <a:lnTo>
                    <a:pt x="33178" y="28376"/>
                  </a:lnTo>
                  <a:lnTo>
                    <a:pt x="33178" y="35361"/>
                  </a:lnTo>
                  <a:lnTo>
                    <a:pt x="59809" y="35361"/>
                  </a:lnTo>
                  <a:lnTo>
                    <a:pt x="59809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24884" y="35361"/>
                  </a:lnTo>
                  <a:lnTo>
                    <a:pt x="24884" y="28376"/>
                  </a:lnTo>
                  <a:lnTo>
                    <a:pt x="6985" y="28376"/>
                  </a:lnTo>
                  <a:lnTo>
                    <a:pt x="6985" y="21391"/>
                  </a:lnTo>
                  <a:lnTo>
                    <a:pt x="24884" y="21391"/>
                  </a:lnTo>
                  <a:lnTo>
                    <a:pt x="24884" y="13970"/>
                  </a:lnTo>
                  <a:lnTo>
                    <a:pt x="3055" y="139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8249330" y="5590516"/>
              <a:ext cx="47148" cy="50641"/>
            </a:xfrm>
            <a:custGeom>
              <a:avLst/>
              <a:pathLst>
                <a:path w="47148" h="50641">
                  <a:moveTo>
                    <a:pt x="47148" y="0"/>
                  </a:moveTo>
                  <a:lnTo>
                    <a:pt x="47148" y="40163"/>
                  </a:lnTo>
                  <a:lnTo>
                    <a:pt x="47122" y="41185"/>
                  </a:lnTo>
                  <a:lnTo>
                    <a:pt x="47043" y="42154"/>
                  </a:lnTo>
                  <a:lnTo>
                    <a:pt x="46913" y="43071"/>
                  </a:lnTo>
                  <a:lnTo>
                    <a:pt x="46729" y="43935"/>
                  </a:lnTo>
                  <a:lnTo>
                    <a:pt x="46493" y="44747"/>
                  </a:lnTo>
                  <a:lnTo>
                    <a:pt x="46205" y="45507"/>
                  </a:lnTo>
                  <a:lnTo>
                    <a:pt x="45865" y="46214"/>
                  </a:lnTo>
                  <a:lnTo>
                    <a:pt x="45472" y="46869"/>
                  </a:lnTo>
                  <a:lnTo>
                    <a:pt x="45027" y="47471"/>
                  </a:lnTo>
                  <a:lnTo>
                    <a:pt x="44529" y="48021"/>
                  </a:lnTo>
                  <a:lnTo>
                    <a:pt x="43979" y="48519"/>
                  </a:lnTo>
                  <a:lnTo>
                    <a:pt x="43376" y="48964"/>
                  </a:lnTo>
                  <a:lnTo>
                    <a:pt x="42722" y="49357"/>
                  </a:lnTo>
                  <a:lnTo>
                    <a:pt x="42014" y="49698"/>
                  </a:lnTo>
                  <a:lnTo>
                    <a:pt x="41255" y="49986"/>
                  </a:lnTo>
                  <a:lnTo>
                    <a:pt x="40443" y="50222"/>
                  </a:lnTo>
                  <a:lnTo>
                    <a:pt x="39578" y="50405"/>
                  </a:lnTo>
                  <a:lnTo>
                    <a:pt x="38661" y="50536"/>
                  </a:lnTo>
                  <a:lnTo>
                    <a:pt x="37692" y="50615"/>
                  </a:lnTo>
                  <a:lnTo>
                    <a:pt x="36671" y="50641"/>
                  </a:lnTo>
                  <a:lnTo>
                    <a:pt x="36051" y="50632"/>
                  </a:lnTo>
                  <a:lnTo>
                    <a:pt x="35413" y="50606"/>
                  </a:lnTo>
                  <a:lnTo>
                    <a:pt x="34759" y="50562"/>
                  </a:lnTo>
                  <a:lnTo>
                    <a:pt x="34086" y="50501"/>
                  </a:lnTo>
                  <a:lnTo>
                    <a:pt x="33397" y="50422"/>
                  </a:lnTo>
                  <a:lnTo>
                    <a:pt x="32689" y="50326"/>
                  </a:lnTo>
                  <a:lnTo>
                    <a:pt x="31965" y="50213"/>
                  </a:lnTo>
                  <a:lnTo>
                    <a:pt x="31222" y="50082"/>
                  </a:lnTo>
                  <a:lnTo>
                    <a:pt x="30463" y="49934"/>
                  </a:lnTo>
                  <a:lnTo>
                    <a:pt x="29686" y="49768"/>
                  </a:lnTo>
                  <a:lnTo>
                    <a:pt x="27503" y="41473"/>
                  </a:lnTo>
                  <a:lnTo>
                    <a:pt x="28695" y="41639"/>
                  </a:lnTo>
                  <a:lnTo>
                    <a:pt x="29825" y="41787"/>
                  </a:lnTo>
                  <a:lnTo>
                    <a:pt x="30895" y="41918"/>
                  </a:lnTo>
                  <a:lnTo>
                    <a:pt x="31903" y="42032"/>
                  </a:lnTo>
                  <a:lnTo>
                    <a:pt x="32851" y="42128"/>
                  </a:lnTo>
                  <a:lnTo>
                    <a:pt x="33737" y="42206"/>
                  </a:lnTo>
                  <a:lnTo>
                    <a:pt x="34562" y="42267"/>
                  </a:lnTo>
                  <a:lnTo>
                    <a:pt x="35326" y="42311"/>
                  </a:lnTo>
                  <a:lnTo>
                    <a:pt x="36029" y="42337"/>
                  </a:lnTo>
                  <a:lnTo>
                    <a:pt x="36671" y="42346"/>
                  </a:lnTo>
                  <a:lnTo>
                    <a:pt x="37085" y="42302"/>
                  </a:lnTo>
                  <a:lnTo>
                    <a:pt x="37457" y="42171"/>
                  </a:lnTo>
                  <a:lnTo>
                    <a:pt x="37784" y="41953"/>
                  </a:lnTo>
                  <a:lnTo>
                    <a:pt x="38068" y="41648"/>
                  </a:lnTo>
                  <a:lnTo>
                    <a:pt x="38308" y="41255"/>
                  </a:lnTo>
                  <a:lnTo>
                    <a:pt x="38504" y="40774"/>
                  </a:lnTo>
                  <a:lnTo>
                    <a:pt x="38657" y="40207"/>
                  </a:lnTo>
                  <a:lnTo>
                    <a:pt x="38766" y="39552"/>
                  </a:lnTo>
                  <a:lnTo>
                    <a:pt x="38832" y="38810"/>
                  </a:lnTo>
                  <a:lnTo>
                    <a:pt x="38854" y="37980"/>
                  </a:lnTo>
                  <a:lnTo>
                    <a:pt x="38854" y="34925"/>
                  </a:lnTo>
                  <a:lnTo>
                    <a:pt x="8294" y="34925"/>
                  </a:lnTo>
                  <a:lnTo>
                    <a:pt x="8294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8257625" y="5597501"/>
              <a:ext cx="30559" cy="6985"/>
            </a:xfrm>
            <a:custGeom>
              <a:avLst/>
              <a:pathLst>
                <a:path w="30559" h="6985">
                  <a:moveTo>
                    <a:pt x="0" y="6985"/>
                  </a:moveTo>
                  <a:lnTo>
                    <a:pt x="30559" y="6985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8257625" y="5611471"/>
              <a:ext cx="30559" cy="6985"/>
            </a:xfrm>
            <a:custGeom>
              <a:avLst/>
              <a:pathLst>
                <a:path w="30559" h="6985">
                  <a:moveTo>
                    <a:pt x="0" y="6985"/>
                  </a:moveTo>
                  <a:lnTo>
                    <a:pt x="30559" y="6985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8316124" y="5543804"/>
              <a:ext cx="21828" cy="27066"/>
            </a:xfrm>
            <a:custGeom>
              <a:avLst/>
              <a:pathLst>
                <a:path w="21828" h="27066">
                  <a:moveTo>
                    <a:pt x="7858" y="0"/>
                  </a:moveTo>
                  <a:lnTo>
                    <a:pt x="9490" y="2030"/>
                  </a:lnTo>
                  <a:lnTo>
                    <a:pt x="11071" y="4103"/>
                  </a:lnTo>
                  <a:lnTo>
                    <a:pt x="12599" y="6221"/>
                  </a:lnTo>
                  <a:lnTo>
                    <a:pt x="14074" y="8382"/>
                  </a:lnTo>
                  <a:lnTo>
                    <a:pt x="15497" y="10586"/>
                  </a:lnTo>
                  <a:lnTo>
                    <a:pt x="16868" y="12834"/>
                  </a:lnTo>
                  <a:lnTo>
                    <a:pt x="18187" y="15126"/>
                  </a:lnTo>
                  <a:lnTo>
                    <a:pt x="19453" y="17462"/>
                  </a:lnTo>
                  <a:lnTo>
                    <a:pt x="20666" y="19841"/>
                  </a:lnTo>
                  <a:lnTo>
                    <a:pt x="21828" y="22264"/>
                  </a:lnTo>
                  <a:lnTo>
                    <a:pt x="13533" y="27066"/>
                  </a:lnTo>
                  <a:lnTo>
                    <a:pt x="12533" y="24722"/>
                  </a:lnTo>
                  <a:lnTo>
                    <a:pt x="11455" y="22404"/>
                  </a:lnTo>
                  <a:lnTo>
                    <a:pt x="10298" y="20112"/>
                  </a:lnTo>
                  <a:lnTo>
                    <a:pt x="9063" y="17846"/>
                  </a:lnTo>
                  <a:lnTo>
                    <a:pt x="7748" y="15607"/>
                  </a:lnTo>
                  <a:lnTo>
                    <a:pt x="6356" y="13393"/>
                  </a:lnTo>
                  <a:lnTo>
                    <a:pt x="4885" y="11206"/>
                  </a:lnTo>
                  <a:lnTo>
                    <a:pt x="3335" y="9045"/>
                  </a:lnTo>
                  <a:lnTo>
                    <a:pt x="1706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8314378" y="5593136"/>
              <a:ext cx="23574" cy="45839"/>
            </a:xfrm>
            <a:custGeom>
              <a:avLst/>
              <a:pathLst>
                <a:path w="23574" h="45839">
                  <a:moveTo>
                    <a:pt x="16152" y="0"/>
                  </a:moveTo>
                  <a:lnTo>
                    <a:pt x="23574" y="4802"/>
                  </a:lnTo>
                  <a:lnTo>
                    <a:pt x="22482" y="9063"/>
                  </a:lnTo>
                  <a:lnTo>
                    <a:pt x="21304" y="13288"/>
                  </a:lnTo>
                  <a:lnTo>
                    <a:pt x="20038" y="17479"/>
                  </a:lnTo>
                  <a:lnTo>
                    <a:pt x="18684" y="21636"/>
                  </a:lnTo>
                  <a:lnTo>
                    <a:pt x="17244" y="25757"/>
                  </a:lnTo>
                  <a:lnTo>
                    <a:pt x="15716" y="29843"/>
                  </a:lnTo>
                  <a:lnTo>
                    <a:pt x="14100" y="33894"/>
                  </a:lnTo>
                  <a:lnTo>
                    <a:pt x="12398" y="37911"/>
                  </a:lnTo>
                  <a:lnTo>
                    <a:pt x="10608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968" y="35518"/>
                  </a:lnTo>
                  <a:lnTo>
                    <a:pt x="3859" y="31711"/>
                  </a:lnTo>
                  <a:lnTo>
                    <a:pt x="5670" y="27870"/>
                  </a:lnTo>
                  <a:lnTo>
                    <a:pt x="7404" y="23993"/>
                  </a:lnTo>
                  <a:lnTo>
                    <a:pt x="9058" y="20081"/>
                  </a:lnTo>
                  <a:lnTo>
                    <a:pt x="10634" y="16135"/>
                  </a:lnTo>
                  <a:lnTo>
                    <a:pt x="12132" y="12153"/>
                  </a:lnTo>
                  <a:lnTo>
                    <a:pt x="13550" y="8137"/>
                  </a:lnTo>
                  <a:lnTo>
                    <a:pt x="14891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8336206" y="5540312"/>
              <a:ext cx="79017" cy="100845"/>
            </a:xfrm>
            <a:custGeom>
              <a:avLst/>
              <a:pathLst>
                <a:path w="79017" h="100845">
                  <a:moveTo>
                    <a:pt x="22701" y="93424"/>
                  </a:moveTo>
                  <a:lnTo>
                    <a:pt x="22701" y="100845"/>
                  </a:lnTo>
                  <a:lnTo>
                    <a:pt x="13969" y="100845"/>
                  </a:lnTo>
                  <a:lnTo>
                    <a:pt x="13969" y="37980"/>
                  </a:lnTo>
                  <a:lnTo>
                    <a:pt x="13009" y="39364"/>
                  </a:lnTo>
                  <a:lnTo>
                    <a:pt x="12049" y="40722"/>
                  </a:lnTo>
                  <a:lnTo>
                    <a:pt x="11088" y="42054"/>
                  </a:lnTo>
                  <a:lnTo>
                    <a:pt x="10128" y="43359"/>
                  </a:lnTo>
                  <a:lnTo>
                    <a:pt x="9167" y="44638"/>
                  </a:lnTo>
                  <a:lnTo>
                    <a:pt x="8207" y="45891"/>
                  </a:lnTo>
                  <a:lnTo>
                    <a:pt x="7246" y="47118"/>
                  </a:lnTo>
                  <a:lnTo>
                    <a:pt x="6286" y="48318"/>
                  </a:lnTo>
                  <a:lnTo>
                    <a:pt x="5326" y="49493"/>
                  </a:lnTo>
                  <a:lnTo>
                    <a:pt x="4365" y="50641"/>
                  </a:lnTo>
                  <a:lnTo>
                    <a:pt x="0" y="41909"/>
                  </a:lnTo>
                  <a:lnTo>
                    <a:pt x="2968" y="37954"/>
                  </a:lnTo>
                  <a:lnTo>
                    <a:pt x="5762" y="33947"/>
                  </a:lnTo>
                  <a:lnTo>
                    <a:pt x="8382" y="29887"/>
                  </a:lnTo>
                  <a:lnTo>
                    <a:pt x="10826" y="25774"/>
                  </a:lnTo>
                  <a:lnTo>
                    <a:pt x="13096" y="21609"/>
                  </a:lnTo>
                  <a:lnTo>
                    <a:pt x="15192" y="17392"/>
                  </a:lnTo>
                  <a:lnTo>
                    <a:pt x="17113" y="13123"/>
                  </a:lnTo>
                  <a:lnTo>
                    <a:pt x="18859" y="8801"/>
                  </a:lnTo>
                  <a:lnTo>
                    <a:pt x="20431" y="4426"/>
                  </a:lnTo>
                  <a:lnTo>
                    <a:pt x="21828" y="0"/>
                  </a:lnTo>
                  <a:lnTo>
                    <a:pt x="30559" y="3055"/>
                  </a:lnTo>
                  <a:lnTo>
                    <a:pt x="30105" y="4623"/>
                  </a:lnTo>
                  <a:lnTo>
                    <a:pt x="29616" y="6181"/>
                  </a:lnTo>
                  <a:lnTo>
                    <a:pt x="29092" y="7731"/>
                  </a:lnTo>
                  <a:lnTo>
                    <a:pt x="28533" y="9272"/>
                  </a:lnTo>
                  <a:lnTo>
                    <a:pt x="27940" y="10804"/>
                  </a:lnTo>
                  <a:lnTo>
                    <a:pt x="27311" y="12328"/>
                  </a:lnTo>
                  <a:lnTo>
                    <a:pt x="26647" y="13843"/>
                  </a:lnTo>
                  <a:lnTo>
                    <a:pt x="25949" y="15349"/>
                  </a:lnTo>
                  <a:lnTo>
                    <a:pt x="25215" y="16846"/>
                  </a:lnTo>
                  <a:lnTo>
                    <a:pt x="24447" y="18335"/>
                  </a:lnTo>
                  <a:lnTo>
                    <a:pt x="44092" y="18335"/>
                  </a:lnTo>
                  <a:lnTo>
                    <a:pt x="43634" y="16694"/>
                  </a:lnTo>
                  <a:lnTo>
                    <a:pt x="43132" y="15087"/>
                  </a:lnTo>
                  <a:lnTo>
                    <a:pt x="42586" y="13515"/>
                  </a:lnTo>
                  <a:lnTo>
                    <a:pt x="41997" y="11979"/>
                  </a:lnTo>
                  <a:lnTo>
                    <a:pt x="41364" y="10477"/>
                  </a:lnTo>
                  <a:lnTo>
                    <a:pt x="40687" y="9010"/>
                  </a:lnTo>
                  <a:lnTo>
                    <a:pt x="39967" y="7578"/>
                  </a:lnTo>
                  <a:lnTo>
                    <a:pt x="39203" y="6181"/>
                  </a:lnTo>
                  <a:lnTo>
                    <a:pt x="38395" y="4819"/>
                  </a:lnTo>
                  <a:lnTo>
                    <a:pt x="37544" y="3492"/>
                  </a:lnTo>
                  <a:lnTo>
                    <a:pt x="46275" y="436"/>
                  </a:lnTo>
                  <a:lnTo>
                    <a:pt x="47214" y="2108"/>
                  </a:lnTo>
                  <a:lnTo>
                    <a:pt x="48109" y="3806"/>
                  </a:lnTo>
                  <a:lnTo>
                    <a:pt x="48960" y="5531"/>
                  </a:lnTo>
                  <a:lnTo>
                    <a:pt x="49768" y="7281"/>
                  </a:lnTo>
                  <a:lnTo>
                    <a:pt x="50532" y="9058"/>
                  </a:lnTo>
                  <a:lnTo>
                    <a:pt x="51252" y="10861"/>
                  </a:lnTo>
                  <a:lnTo>
                    <a:pt x="51929" y="12690"/>
                  </a:lnTo>
                  <a:lnTo>
                    <a:pt x="52562" y="14546"/>
                  </a:lnTo>
                  <a:lnTo>
                    <a:pt x="53151" y="16427"/>
                  </a:lnTo>
                  <a:lnTo>
                    <a:pt x="53697" y="18335"/>
                  </a:lnTo>
                  <a:lnTo>
                    <a:pt x="78144" y="18335"/>
                  </a:lnTo>
                  <a:lnTo>
                    <a:pt x="78144" y="26630"/>
                  </a:lnTo>
                  <a:lnTo>
                    <a:pt x="54133" y="26630"/>
                  </a:lnTo>
                  <a:lnTo>
                    <a:pt x="54133" y="41036"/>
                  </a:lnTo>
                  <a:lnTo>
                    <a:pt x="75088" y="41036"/>
                  </a:lnTo>
                  <a:lnTo>
                    <a:pt x="75088" y="48458"/>
                  </a:lnTo>
                  <a:lnTo>
                    <a:pt x="54133" y="48458"/>
                  </a:lnTo>
                  <a:lnTo>
                    <a:pt x="54133" y="63301"/>
                  </a:lnTo>
                  <a:lnTo>
                    <a:pt x="75088" y="63301"/>
                  </a:lnTo>
                  <a:lnTo>
                    <a:pt x="75088" y="71159"/>
                  </a:lnTo>
                  <a:lnTo>
                    <a:pt x="54133" y="71159"/>
                  </a:lnTo>
                  <a:lnTo>
                    <a:pt x="54133" y="85566"/>
                  </a:lnTo>
                  <a:lnTo>
                    <a:pt x="79017" y="85566"/>
                  </a:lnTo>
                  <a:lnTo>
                    <a:pt x="79017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8358908" y="5566942"/>
              <a:ext cx="23137" cy="14406"/>
            </a:xfrm>
            <a:custGeom>
              <a:avLst/>
              <a:pathLst>
                <a:path w="23137" h="14406">
                  <a:moveTo>
                    <a:pt x="0" y="0"/>
                  </a:moveTo>
                  <a:lnTo>
                    <a:pt x="0" y="14406"/>
                  </a:lnTo>
                  <a:lnTo>
                    <a:pt x="23137" y="14406"/>
                  </a:lnTo>
                  <a:lnTo>
                    <a:pt x="231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8358908" y="5588770"/>
              <a:ext cx="23137" cy="14843"/>
            </a:xfrm>
            <a:custGeom>
              <a:avLst/>
              <a:pathLst>
                <a:path w="23137" h="14843">
                  <a:moveTo>
                    <a:pt x="0" y="0"/>
                  </a:moveTo>
                  <a:lnTo>
                    <a:pt x="0" y="14843"/>
                  </a:lnTo>
                  <a:lnTo>
                    <a:pt x="23137" y="14843"/>
                  </a:lnTo>
                  <a:lnTo>
                    <a:pt x="231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8358908" y="5611471"/>
              <a:ext cx="23137" cy="14406"/>
            </a:xfrm>
            <a:custGeom>
              <a:avLst/>
              <a:pathLst>
                <a:path w="23137" h="14406">
                  <a:moveTo>
                    <a:pt x="0" y="0"/>
                  </a:moveTo>
                  <a:lnTo>
                    <a:pt x="0" y="14406"/>
                  </a:lnTo>
                  <a:lnTo>
                    <a:pt x="23137" y="14406"/>
                  </a:lnTo>
                  <a:lnTo>
                    <a:pt x="231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8467175" y="5541185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8481582" y="5584404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8429631" y="5540748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8437489" y="5563449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8437489" y="5597065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8538771" y="5540748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8545320" y="5566505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8554051" y="5574363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8558417" y="5577856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8596834" y="5605796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8648349" y="5540748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8678471" y="5540748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8759672" y="5541185"/>
              <a:ext cx="51950" cy="100409"/>
            </a:xfrm>
            <a:custGeom>
              <a:avLst/>
              <a:pathLst>
                <a:path w="51950" h="100409">
                  <a:moveTo>
                    <a:pt x="44529" y="37544"/>
                  </a:moveTo>
                  <a:lnTo>
                    <a:pt x="51950" y="41910"/>
                  </a:lnTo>
                  <a:lnTo>
                    <a:pt x="50981" y="43372"/>
                  </a:lnTo>
                  <a:lnTo>
                    <a:pt x="49995" y="44791"/>
                  </a:lnTo>
                  <a:lnTo>
                    <a:pt x="48991" y="46166"/>
                  </a:lnTo>
                  <a:lnTo>
                    <a:pt x="47969" y="47498"/>
                  </a:lnTo>
                  <a:lnTo>
                    <a:pt x="46930" y="48785"/>
                  </a:lnTo>
                  <a:lnTo>
                    <a:pt x="45873" y="50030"/>
                  </a:lnTo>
                  <a:lnTo>
                    <a:pt x="44800" y="51230"/>
                  </a:lnTo>
                  <a:lnTo>
                    <a:pt x="43708" y="52387"/>
                  </a:lnTo>
                  <a:lnTo>
                    <a:pt x="42599" y="53500"/>
                  </a:lnTo>
                  <a:lnTo>
                    <a:pt x="41473" y="54570"/>
                  </a:lnTo>
                  <a:lnTo>
                    <a:pt x="42599" y="55618"/>
                  </a:lnTo>
                  <a:lnTo>
                    <a:pt x="43708" y="56665"/>
                  </a:lnTo>
                  <a:lnTo>
                    <a:pt x="44800" y="57713"/>
                  </a:lnTo>
                  <a:lnTo>
                    <a:pt x="45873" y="58761"/>
                  </a:lnTo>
                  <a:lnTo>
                    <a:pt x="46930" y="59809"/>
                  </a:lnTo>
                  <a:lnTo>
                    <a:pt x="47969" y="60856"/>
                  </a:lnTo>
                  <a:lnTo>
                    <a:pt x="48991" y="61904"/>
                  </a:lnTo>
                  <a:lnTo>
                    <a:pt x="49995" y="62952"/>
                  </a:lnTo>
                  <a:lnTo>
                    <a:pt x="50981" y="64000"/>
                  </a:lnTo>
                  <a:lnTo>
                    <a:pt x="51950" y="65047"/>
                  </a:lnTo>
                  <a:lnTo>
                    <a:pt x="46712" y="72905"/>
                  </a:lnTo>
                  <a:lnTo>
                    <a:pt x="45053" y="70836"/>
                  </a:lnTo>
                  <a:lnTo>
                    <a:pt x="43394" y="68819"/>
                  </a:lnTo>
                  <a:lnTo>
                    <a:pt x="41735" y="66855"/>
                  </a:lnTo>
                  <a:lnTo>
                    <a:pt x="40076" y="64943"/>
                  </a:lnTo>
                  <a:lnTo>
                    <a:pt x="38417" y="63083"/>
                  </a:lnTo>
                  <a:lnTo>
                    <a:pt x="36758" y="61275"/>
                  </a:lnTo>
                  <a:lnTo>
                    <a:pt x="35099" y="59520"/>
                  </a:lnTo>
                  <a:lnTo>
                    <a:pt x="33440" y="57818"/>
                  </a:lnTo>
                  <a:lnTo>
                    <a:pt x="31781" y="56168"/>
                  </a:lnTo>
                  <a:lnTo>
                    <a:pt x="30122" y="54570"/>
                  </a:lnTo>
                  <a:lnTo>
                    <a:pt x="30122" y="100409"/>
                  </a:lnTo>
                  <a:lnTo>
                    <a:pt x="21828" y="100409"/>
                  </a:lnTo>
                  <a:lnTo>
                    <a:pt x="21828" y="51514"/>
                  </a:lnTo>
                  <a:lnTo>
                    <a:pt x="20090" y="53046"/>
                  </a:lnTo>
                  <a:lnTo>
                    <a:pt x="18370" y="54500"/>
                  </a:lnTo>
                  <a:lnTo>
                    <a:pt x="16667" y="55875"/>
                  </a:lnTo>
                  <a:lnTo>
                    <a:pt x="14982" y="57172"/>
                  </a:lnTo>
                  <a:lnTo>
                    <a:pt x="13315" y="58390"/>
                  </a:lnTo>
                  <a:lnTo>
                    <a:pt x="11664" y="59529"/>
                  </a:lnTo>
                  <a:lnTo>
                    <a:pt x="10032" y="60590"/>
                  </a:lnTo>
                  <a:lnTo>
                    <a:pt x="8416" y="61572"/>
                  </a:lnTo>
                  <a:lnTo>
                    <a:pt x="6819" y="62476"/>
                  </a:lnTo>
                  <a:lnTo>
                    <a:pt x="5238" y="63301"/>
                  </a:lnTo>
                  <a:lnTo>
                    <a:pt x="0" y="55443"/>
                  </a:lnTo>
                  <a:lnTo>
                    <a:pt x="4204" y="53138"/>
                  </a:lnTo>
                  <a:lnTo>
                    <a:pt x="8259" y="50588"/>
                  </a:lnTo>
                  <a:lnTo>
                    <a:pt x="12166" y="47794"/>
                  </a:lnTo>
                  <a:lnTo>
                    <a:pt x="15925" y="44756"/>
                  </a:lnTo>
                  <a:lnTo>
                    <a:pt x="19536" y="41473"/>
                  </a:lnTo>
                  <a:lnTo>
                    <a:pt x="22998" y="37946"/>
                  </a:lnTo>
                  <a:lnTo>
                    <a:pt x="26311" y="34174"/>
                  </a:lnTo>
                  <a:lnTo>
                    <a:pt x="29476" y="30157"/>
                  </a:lnTo>
                  <a:lnTo>
                    <a:pt x="32493" y="25896"/>
                  </a:lnTo>
                  <a:lnTo>
                    <a:pt x="35361" y="21391"/>
                  </a:lnTo>
                  <a:lnTo>
                    <a:pt x="5675" y="21391"/>
                  </a:lnTo>
                  <a:lnTo>
                    <a:pt x="5675" y="13533"/>
                  </a:lnTo>
                  <a:lnTo>
                    <a:pt x="21828" y="13533"/>
                  </a:lnTo>
                  <a:lnTo>
                    <a:pt x="21295" y="12490"/>
                  </a:lnTo>
                  <a:lnTo>
                    <a:pt x="20745" y="11455"/>
                  </a:lnTo>
                  <a:lnTo>
                    <a:pt x="20177" y="10429"/>
                  </a:lnTo>
                  <a:lnTo>
                    <a:pt x="19592" y="9412"/>
                  </a:lnTo>
                  <a:lnTo>
                    <a:pt x="18990" y="8403"/>
                  </a:lnTo>
                  <a:lnTo>
                    <a:pt x="18370" y="7404"/>
                  </a:lnTo>
                  <a:lnTo>
                    <a:pt x="17733" y="6413"/>
                  </a:lnTo>
                  <a:lnTo>
                    <a:pt x="17078" y="5430"/>
                  </a:lnTo>
                  <a:lnTo>
                    <a:pt x="16406" y="4457"/>
                  </a:lnTo>
                  <a:lnTo>
                    <a:pt x="15716" y="3492"/>
                  </a:lnTo>
                  <a:lnTo>
                    <a:pt x="23574" y="0"/>
                  </a:lnTo>
                  <a:lnTo>
                    <a:pt x="24434" y="1235"/>
                  </a:lnTo>
                  <a:lnTo>
                    <a:pt x="25268" y="2497"/>
                  </a:lnTo>
                  <a:lnTo>
                    <a:pt x="26075" y="3784"/>
                  </a:lnTo>
                  <a:lnTo>
                    <a:pt x="26857" y="5099"/>
                  </a:lnTo>
                  <a:lnTo>
                    <a:pt x="27612" y="6439"/>
                  </a:lnTo>
                  <a:lnTo>
                    <a:pt x="28341" y="7805"/>
                  </a:lnTo>
                  <a:lnTo>
                    <a:pt x="29044" y="9198"/>
                  </a:lnTo>
                  <a:lnTo>
                    <a:pt x="29721" y="10617"/>
                  </a:lnTo>
                  <a:lnTo>
                    <a:pt x="30371" y="12062"/>
                  </a:lnTo>
                  <a:lnTo>
                    <a:pt x="30995" y="13533"/>
                  </a:lnTo>
                  <a:lnTo>
                    <a:pt x="44529" y="13533"/>
                  </a:lnTo>
                  <a:lnTo>
                    <a:pt x="44529" y="21391"/>
                  </a:lnTo>
                  <a:lnTo>
                    <a:pt x="43128" y="23805"/>
                  </a:lnTo>
                  <a:lnTo>
                    <a:pt x="41717" y="26158"/>
                  </a:lnTo>
                  <a:lnTo>
                    <a:pt x="40299" y="28450"/>
                  </a:lnTo>
                  <a:lnTo>
                    <a:pt x="38871" y="30681"/>
                  </a:lnTo>
                  <a:lnTo>
                    <a:pt x="37435" y="32851"/>
                  </a:lnTo>
                  <a:lnTo>
                    <a:pt x="35990" y="34959"/>
                  </a:lnTo>
                  <a:lnTo>
                    <a:pt x="34536" y="37007"/>
                  </a:lnTo>
                  <a:lnTo>
                    <a:pt x="33073" y="38993"/>
                  </a:lnTo>
                  <a:lnTo>
                    <a:pt x="31602" y="40919"/>
                  </a:lnTo>
                  <a:lnTo>
                    <a:pt x="30122" y="42783"/>
                  </a:lnTo>
                  <a:lnTo>
                    <a:pt x="30122" y="44965"/>
                  </a:lnTo>
                  <a:lnTo>
                    <a:pt x="30729" y="45406"/>
                  </a:lnTo>
                  <a:lnTo>
                    <a:pt x="31327" y="45856"/>
                  </a:lnTo>
                  <a:lnTo>
                    <a:pt x="31917" y="46314"/>
                  </a:lnTo>
                  <a:lnTo>
                    <a:pt x="32497" y="46782"/>
                  </a:lnTo>
                  <a:lnTo>
                    <a:pt x="33069" y="47257"/>
                  </a:lnTo>
                  <a:lnTo>
                    <a:pt x="33632" y="47742"/>
                  </a:lnTo>
                  <a:lnTo>
                    <a:pt x="34187" y="48235"/>
                  </a:lnTo>
                  <a:lnTo>
                    <a:pt x="34732" y="48737"/>
                  </a:lnTo>
                  <a:lnTo>
                    <a:pt x="35269" y="49248"/>
                  </a:lnTo>
                  <a:lnTo>
                    <a:pt x="35798" y="49768"/>
                  </a:lnTo>
                  <a:lnTo>
                    <a:pt x="36828" y="48545"/>
                  </a:lnTo>
                  <a:lnTo>
                    <a:pt x="37823" y="47323"/>
                  </a:lnTo>
                  <a:lnTo>
                    <a:pt x="38784" y="46101"/>
                  </a:lnTo>
                  <a:lnTo>
                    <a:pt x="39709" y="44878"/>
                  </a:lnTo>
                  <a:lnTo>
                    <a:pt x="40600" y="43656"/>
                  </a:lnTo>
                  <a:lnTo>
                    <a:pt x="41455" y="42433"/>
                  </a:lnTo>
                  <a:lnTo>
                    <a:pt x="42276" y="41211"/>
                  </a:lnTo>
                  <a:lnTo>
                    <a:pt x="43062" y="39989"/>
                  </a:lnTo>
                  <a:lnTo>
                    <a:pt x="43813" y="387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8822537" y="5540748"/>
              <a:ext cx="35798" cy="99972"/>
            </a:xfrm>
            <a:custGeom>
              <a:avLst/>
              <a:pathLst>
                <a:path w="35798" h="99972">
                  <a:moveTo>
                    <a:pt x="0" y="0"/>
                  </a:moveTo>
                  <a:lnTo>
                    <a:pt x="8731" y="0"/>
                  </a:lnTo>
                  <a:lnTo>
                    <a:pt x="8731" y="34488"/>
                  </a:lnTo>
                  <a:lnTo>
                    <a:pt x="11830" y="37273"/>
                  </a:lnTo>
                  <a:lnTo>
                    <a:pt x="14843" y="40041"/>
                  </a:lnTo>
                  <a:lnTo>
                    <a:pt x="17768" y="42791"/>
                  </a:lnTo>
                  <a:lnTo>
                    <a:pt x="20605" y="45524"/>
                  </a:lnTo>
                  <a:lnTo>
                    <a:pt x="23356" y="48240"/>
                  </a:lnTo>
                  <a:lnTo>
                    <a:pt x="26019" y="50938"/>
                  </a:lnTo>
                  <a:lnTo>
                    <a:pt x="28594" y="53618"/>
                  </a:lnTo>
                  <a:lnTo>
                    <a:pt x="31083" y="56281"/>
                  </a:lnTo>
                  <a:lnTo>
                    <a:pt x="33484" y="58927"/>
                  </a:lnTo>
                  <a:lnTo>
                    <a:pt x="35798" y="61555"/>
                  </a:lnTo>
                  <a:lnTo>
                    <a:pt x="29686" y="70286"/>
                  </a:lnTo>
                  <a:lnTo>
                    <a:pt x="27669" y="67523"/>
                  </a:lnTo>
                  <a:lnTo>
                    <a:pt x="25634" y="64820"/>
                  </a:lnTo>
                  <a:lnTo>
                    <a:pt x="23583" y="62179"/>
                  </a:lnTo>
                  <a:lnTo>
                    <a:pt x="21513" y="59599"/>
                  </a:lnTo>
                  <a:lnTo>
                    <a:pt x="19427" y="57080"/>
                  </a:lnTo>
                  <a:lnTo>
                    <a:pt x="17322" y="54622"/>
                  </a:lnTo>
                  <a:lnTo>
                    <a:pt x="15201" y="52225"/>
                  </a:lnTo>
                  <a:lnTo>
                    <a:pt x="13061" y="49890"/>
                  </a:lnTo>
                  <a:lnTo>
                    <a:pt x="10905" y="47615"/>
                  </a:lnTo>
                  <a:lnTo>
                    <a:pt x="8731" y="45402"/>
                  </a:lnTo>
                  <a:lnTo>
                    <a:pt x="8731" y="99972"/>
                  </a:lnTo>
                  <a:lnTo>
                    <a:pt x="0" y="999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7979535" y="5661012"/>
              <a:ext cx="99536" cy="19645"/>
            </a:xfrm>
            <a:custGeom>
              <a:avLst/>
              <a:pathLst>
                <a:path w="99536" h="19645">
                  <a:moveTo>
                    <a:pt x="51077" y="0"/>
                  </a:moveTo>
                  <a:lnTo>
                    <a:pt x="51758" y="1056"/>
                  </a:lnTo>
                  <a:lnTo>
                    <a:pt x="52404" y="2130"/>
                  </a:lnTo>
                  <a:lnTo>
                    <a:pt x="53016" y="3221"/>
                  </a:lnTo>
                  <a:lnTo>
                    <a:pt x="53592" y="4330"/>
                  </a:lnTo>
                  <a:lnTo>
                    <a:pt x="54133" y="5457"/>
                  </a:lnTo>
                  <a:lnTo>
                    <a:pt x="54640" y="6600"/>
                  </a:lnTo>
                  <a:lnTo>
                    <a:pt x="55111" y="7762"/>
                  </a:lnTo>
                  <a:lnTo>
                    <a:pt x="55548" y="8940"/>
                  </a:lnTo>
                  <a:lnTo>
                    <a:pt x="55949" y="10136"/>
                  </a:lnTo>
                  <a:lnTo>
                    <a:pt x="56316" y="11350"/>
                  </a:lnTo>
                  <a:lnTo>
                    <a:pt x="99536" y="11350"/>
                  </a:lnTo>
                  <a:lnTo>
                    <a:pt x="99536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45402" y="11350"/>
                  </a:lnTo>
                  <a:lnTo>
                    <a:pt x="45131" y="10403"/>
                  </a:lnTo>
                  <a:lnTo>
                    <a:pt x="44843" y="9482"/>
                  </a:lnTo>
                  <a:lnTo>
                    <a:pt x="44538" y="8587"/>
                  </a:lnTo>
                  <a:lnTo>
                    <a:pt x="44215" y="7718"/>
                  </a:lnTo>
                  <a:lnTo>
                    <a:pt x="43874" y="6875"/>
                  </a:lnTo>
                  <a:lnTo>
                    <a:pt x="43516" y="6059"/>
                  </a:lnTo>
                  <a:lnTo>
                    <a:pt x="43141" y="5269"/>
                  </a:lnTo>
                  <a:lnTo>
                    <a:pt x="42748" y="4505"/>
                  </a:lnTo>
                  <a:lnTo>
                    <a:pt x="42337" y="3767"/>
                  </a:lnTo>
                  <a:lnTo>
                    <a:pt x="4191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7980408" y="5676729"/>
              <a:ext cx="98663" cy="85129"/>
            </a:xfrm>
            <a:custGeom>
              <a:avLst/>
              <a:pathLst>
                <a:path w="98663" h="85129">
                  <a:moveTo>
                    <a:pt x="38854" y="0"/>
                  </a:moveTo>
                  <a:lnTo>
                    <a:pt x="47585" y="2619"/>
                  </a:lnTo>
                  <a:lnTo>
                    <a:pt x="45140" y="6439"/>
                  </a:lnTo>
                  <a:lnTo>
                    <a:pt x="42695" y="10040"/>
                  </a:lnTo>
                  <a:lnTo>
                    <a:pt x="40251" y="13424"/>
                  </a:lnTo>
                  <a:lnTo>
                    <a:pt x="37806" y="16589"/>
                  </a:lnTo>
                  <a:lnTo>
                    <a:pt x="35361" y="19536"/>
                  </a:lnTo>
                  <a:lnTo>
                    <a:pt x="32916" y="22264"/>
                  </a:lnTo>
                  <a:lnTo>
                    <a:pt x="30472" y="24774"/>
                  </a:lnTo>
                  <a:lnTo>
                    <a:pt x="28027" y="27066"/>
                  </a:lnTo>
                  <a:lnTo>
                    <a:pt x="25582" y="29140"/>
                  </a:lnTo>
                  <a:lnTo>
                    <a:pt x="23137" y="30995"/>
                  </a:lnTo>
                  <a:lnTo>
                    <a:pt x="27874" y="30790"/>
                  </a:lnTo>
                  <a:lnTo>
                    <a:pt x="32654" y="30524"/>
                  </a:lnTo>
                  <a:lnTo>
                    <a:pt x="37478" y="30197"/>
                  </a:lnTo>
                  <a:lnTo>
                    <a:pt x="42346" y="29808"/>
                  </a:lnTo>
                  <a:lnTo>
                    <a:pt x="47257" y="29358"/>
                  </a:lnTo>
                  <a:lnTo>
                    <a:pt x="52212" y="28848"/>
                  </a:lnTo>
                  <a:lnTo>
                    <a:pt x="57211" y="28276"/>
                  </a:lnTo>
                  <a:lnTo>
                    <a:pt x="62253" y="27643"/>
                  </a:lnTo>
                  <a:lnTo>
                    <a:pt x="67339" y="26949"/>
                  </a:lnTo>
                  <a:lnTo>
                    <a:pt x="72469" y="26193"/>
                  </a:lnTo>
                  <a:lnTo>
                    <a:pt x="71325" y="24888"/>
                  </a:lnTo>
                  <a:lnTo>
                    <a:pt x="70164" y="23591"/>
                  </a:lnTo>
                  <a:lnTo>
                    <a:pt x="68985" y="22303"/>
                  </a:lnTo>
                  <a:lnTo>
                    <a:pt x="67789" y="21024"/>
                  </a:lnTo>
                  <a:lnTo>
                    <a:pt x="66575" y="19754"/>
                  </a:lnTo>
                  <a:lnTo>
                    <a:pt x="65344" y="18492"/>
                  </a:lnTo>
                  <a:lnTo>
                    <a:pt x="64096" y="17239"/>
                  </a:lnTo>
                  <a:lnTo>
                    <a:pt x="62830" y="15995"/>
                  </a:lnTo>
                  <a:lnTo>
                    <a:pt x="61546" y="14760"/>
                  </a:lnTo>
                  <a:lnTo>
                    <a:pt x="60245" y="13533"/>
                  </a:lnTo>
                  <a:lnTo>
                    <a:pt x="67667" y="8731"/>
                  </a:lnTo>
                  <a:lnTo>
                    <a:pt x="70753" y="11630"/>
                  </a:lnTo>
                  <a:lnTo>
                    <a:pt x="73726" y="14563"/>
                  </a:lnTo>
                  <a:lnTo>
                    <a:pt x="76586" y="17532"/>
                  </a:lnTo>
                  <a:lnTo>
                    <a:pt x="79332" y="20535"/>
                  </a:lnTo>
                  <a:lnTo>
                    <a:pt x="81964" y="23574"/>
                  </a:lnTo>
                  <a:lnTo>
                    <a:pt x="84483" y="26647"/>
                  </a:lnTo>
                  <a:lnTo>
                    <a:pt x="86889" y="29756"/>
                  </a:lnTo>
                  <a:lnTo>
                    <a:pt x="89180" y="32899"/>
                  </a:lnTo>
                  <a:lnTo>
                    <a:pt x="91359" y="36077"/>
                  </a:lnTo>
                  <a:lnTo>
                    <a:pt x="93424" y="39290"/>
                  </a:lnTo>
                  <a:lnTo>
                    <a:pt x="85129" y="44092"/>
                  </a:lnTo>
                  <a:lnTo>
                    <a:pt x="84426" y="42957"/>
                  </a:lnTo>
                  <a:lnTo>
                    <a:pt x="83715" y="41822"/>
                  </a:lnTo>
                  <a:lnTo>
                    <a:pt x="82994" y="40687"/>
                  </a:lnTo>
                  <a:lnTo>
                    <a:pt x="82265" y="39552"/>
                  </a:lnTo>
                  <a:lnTo>
                    <a:pt x="81528" y="38417"/>
                  </a:lnTo>
                  <a:lnTo>
                    <a:pt x="80781" y="37282"/>
                  </a:lnTo>
                  <a:lnTo>
                    <a:pt x="80026" y="36147"/>
                  </a:lnTo>
                  <a:lnTo>
                    <a:pt x="79262" y="35012"/>
                  </a:lnTo>
                  <a:lnTo>
                    <a:pt x="78489" y="33877"/>
                  </a:lnTo>
                  <a:lnTo>
                    <a:pt x="77708" y="32742"/>
                  </a:lnTo>
                  <a:lnTo>
                    <a:pt x="76311" y="32999"/>
                  </a:lnTo>
                  <a:lnTo>
                    <a:pt x="74914" y="33248"/>
                  </a:lnTo>
                  <a:lnTo>
                    <a:pt x="73517" y="33488"/>
                  </a:lnTo>
                  <a:lnTo>
                    <a:pt x="72120" y="33720"/>
                  </a:lnTo>
                  <a:lnTo>
                    <a:pt x="70723" y="33942"/>
                  </a:lnTo>
                  <a:lnTo>
                    <a:pt x="69326" y="34156"/>
                  </a:lnTo>
                  <a:lnTo>
                    <a:pt x="67929" y="34361"/>
                  </a:lnTo>
                  <a:lnTo>
                    <a:pt x="66532" y="34558"/>
                  </a:lnTo>
                  <a:lnTo>
                    <a:pt x="65135" y="34746"/>
                  </a:lnTo>
                  <a:lnTo>
                    <a:pt x="63738" y="34925"/>
                  </a:lnTo>
                  <a:lnTo>
                    <a:pt x="63738" y="71159"/>
                  </a:lnTo>
                  <a:lnTo>
                    <a:pt x="63753" y="71498"/>
                  </a:lnTo>
                  <a:lnTo>
                    <a:pt x="63799" y="71814"/>
                  </a:lnTo>
                  <a:lnTo>
                    <a:pt x="63875" y="72109"/>
                  </a:lnTo>
                  <a:lnTo>
                    <a:pt x="63982" y="72382"/>
                  </a:lnTo>
                  <a:lnTo>
                    <a:pt x="64120" y="72633"/>
                  </a:lnTo>
                  <a:lnTo>
                    <a:pt x="64288" y="72862"/>
                  </a:lnTo>
                  <a:lnTo>
                    <a:pt x="64486" y="73069"/>
                  </a:lnTo>
                  <a:lnTo>
                    <a:pt x="64716" y="73255"/>
                  </a:lnTo>
                  <a:lnTo>
                    <a:pt x="64975" y="73418"/>
                  </a:lnTo>
                  <a:lnTo>
                    <a:pt x="65266" y="73560"/>
                  </a:lnTo>
                  <a:lnTo>
                    <a:pt x="65630" y="73685"/>
                  </a:lnTo>
                  <a:lnTo>
                    <a:pt x="66113" y="73796"/>
                  </a:lnTo>
                  <a:lnTo>
                    <a:pt x="66713" y="73894"/>
                  </a:lnTo>
                  <a:lnTo>
                    <a:pt x="67431" y="73979"/>
                  </a:lnTo>
                  <a:lnTo>
                    <a:pt x="68267" y="74051"/>
                  </a:lnTo>
                  <a:lnTo>
                    <a:pt x="69221" y="74110"/>
                  </a:lnTo>
                  <a:lnTo>
                    <a:pt x="70293" y="74156"/>
                  </a:lnTo>
                  <a:lnTo>
                    <a:pt x="71482" y="74189"/>
                  </a:lnTo>
                  <a:lnTo>
                    <a:pt x="72790" y="74209"/>
                  </a:lnTo>
                  <a:lnTo>
                    <a:pt x="74215" y="74215"/>
                  </a:lnTo>
                  <a:lnTo>
                    <a:pt x="76389" y="74198"/>
                  </a:lnTo>
                  <a:lnTo>
                    <a:pt x="78371" y="74145"/>
                  </a:lnTo>
                  <a:lnTo>
                    <a:pt x="80161" y="74058"/>
                  </a:lnTo>
                  <a:lnTo>
                    <a:pt x="81759" y="73936"/>
                  </a:lnTo>
                  <a:lnTo>
                    <a:pt x="83165" y="73779"/>
                  </a:lnTo>
                  <a:lnTo>
                    <a:pt x="84378" y="73586"/>
                  </a:lnTo>
                  <a:lnTo>
                    <a:pt x="85400" y="73359"/>
                  </a:lnTo>
                  <a:lnTo>
                    <a:pt x="86229" y="73098"/>
                  </a:lnTo>
                  <a:lnTo>
                    <a:pt x="86867" y="72801"/>
                  </a:lnTo>
                  <a:lnTo>
                    <a:pt x="87312" y="72469"/>
                  </a:lnTo>
                  <a:lnTo>
                    <a:pt x="87731" y="71932"/>
                  </a:lnTo>
                  <a:lnTo>
                    <a:pt x="88115" y="71194"/>
                  </a:lnTo>
                  <a:lnTo>
                    <a:pt x="88465" y="70256"/>
                  </a:lnTo>
                  <a:lnTo>
                    <a:pt x="88779" y="69116"/>
                  </a:lnTo>
                  <a:lnTo>
                    <a:pt x="89058" y="67776"/>
                  </a:lnTo>
                  <a:lnTo>
                    <a:pt x="89303" y="66235"/>
                  </a:lnTo>
                  <a:lnTo>
                    <a:pt x="89512" y="64493"/>
                  </a:lnTo>
                  <a:lnTo>
                    <a:pt x="89687" y="62550"/>
                  </a:lnTo>
                  <a:lnTo>
                    <a:pt x="89827" y="60407"/>
                  </a:lnTo>
                  <a:lnTo>
                    <a:pt x="89931" y="58062"/>
                  </a:lnTo>
                  <a:lnTo>
                    <a:pt x="98663" y="61118"/>
                  </a:lnTo>
                  <a:lnTo>
                    <a:pt x="98545" y="63890"/>
                  </a:lnTo>
                  <a:lnTo>
                    <a:pt x="98366" y="66444"/>
                  </a:lnTo>
                  <a:lnTo>
                    <a:pt x="98126" y="68780"/>
                  </a:lnTo>
                  <a:lnTo>
                    <a:pt x="97824" y="70897"/>
                  </a:lnTo>
                  <a:lnTo>
                    <a:pt x="97462" y="72796"/>
                  </a:lnTo>
                  <a:lnTo>
                    <a:pt x="97039" y="74477"/>
                  </a:lnTo>
                  <a:lnTo>
                    <a:pt x="96554" y="75940"/>
                  </a:lnTo>
                  <a:lnTo>
                    <a:pt x="96008" y="77184"/>
                  </a:lnTo>
                  <a:lnTo>
                    <a:pt x="95402" y="78210"/>
                  </a:lnTo>
                  <a:lnTo>
                    <a:pt x="94734" y="79017"/>
                  </a:lnTo>
                  <a:lnTo>
                    <a:pt x="93900" y="79681"/>
                  </a:lnTo>
                  <a:lnTo>
                    <a:pt x="92795" y="80275"/>
                  </a:lnTo>
                  <a:lnTo>
                    <a:pt x="91420" y="80798"/>
                  </a:lnTo>
                  <a:lnTo>
                    <a:pt x="89774" y="81253"/>
                  </a:lnTo>
                  <a:lnTo>
                    <a:pt x="87858" y="81637"/>
                  </a:lnTo>
                  <a:lnTo>
                    <a:pt x="85671" y="81951"/>
                  </a:lnTo>
                  <a:lnTo>
                    <a:pt x="83213" y="82195"/>
                  </a:lnTo>
                  <a:lnTo>
                    <a:pt x="80484" y="82370"/>
                  </a:lnTo>
                  <a:lnTo>
                    <a:pt x="77485" y="82475"/>
                  </a:lnTo>
                  <a:lnTo>
                    <a:pt x="74215" y="82510"/>
                  </a:lnTo>
                  <a:lnTo>
                    <a:pt x="71858" y="82492"/>
                  </a:lnTo>
                  <a:lnTo>
                    <a:pt x="69675" y="82440"/>
                  </a:lnTo>
                  <a:lnTo>
                    <a:pt x="67667" y="82353"/>
                  </a:lnTo>
                  <a:lnTo>
                    <a:pt x="65833" y="82230"/>
                  </a:lnTo>
                  <a:lnTo>
                    <a:pt x="64174" y="82073"/>
                  </a:lnTo>
                  <a:lnTo>
                    <a:pt x="62690" y="81881"/>
                  </a:lnTo>
                  <a:lnTo>
                    <a:pt x="61380" y="81654"/>
                  </a:lnTo>
                  <a:lnTo>
                    <a:pt x="60245" y="81392"/>
                  </a:lnTo>
                  <a:lnTo>
                    <a:pt x="59285" y="81095"/>
                  </a:lnTo>
                  <a:lnTo>
                    <a:pt x="58499" y="80764"/>
                  </a:lnTo>
                  <a:lnTo>
                    <a:pt x="57835" y="80379"/>
                  </a:lnTo>
                  <a:lnTo>
                    <a:pt x="57242" y="79925"/>
                  </a:lnTo>
                  <a:lnTo>
                    <a:pt x="56718" y="79401"/>
                  </a:lnTo>
                  <a:lnTo>
                    <a:pt x="56264" y="78808"/>
                  </a:lnTo>
                  <a:lnTo>
                    <a:pt x="55880" y="78144"/>
                  </a:lnTo>
                  <a:lnTo>
                    <a:pt x="55565" y="77411"/>
                  </a:lnTo>
                  <a:lnTo>
                    <a:pt x="55321" y="76607"/>
                  </a:lnTo>
                  <a:lnTo>
                    <a:pt x="55146" y="75734"/>
                  </a:lnTo>
                  <a:lnTo>
                    <a:pt x="55041" y="74791"/>
                  </a:lnTo>
                  <a:lnTo>
                    <a:pt x="55006" y="73779"/>
                  </a:lnTo>
                  <a:lnTo>
                    <a:pt x="55006" y="35798"/>
                  </a:lnTo>
                  <a:lnTo>
                    <a:pt x="53352" y="35968"/>
                  </a:lnTo>
                  <a:lnTo>
                    <a:pt x="51706" y="36129"/>
                  </a:lnTo>
                  <a:lnTo>
                    <a:pt x="50069" y="36282"/>
                  </a:lnTo>
                  <a:lnTo>
                    <a:pt x="48440" y="36426"/>
                  </a:lnTo>
                  <a:lnTo>
                    <a:pt x="46821" y="36562"/>
                  </a:lnTo>
                  <a:lnTo>
                    <a:pt x="45210" y="36688"/>
                  </a:lnTo>
                  <a:lnTo>
                    <a:pt x="43608" y="36806"/>
                  </a:lnTo>
                  <a:lnTo>
                    <a:pt x="42014" y="36915"/>
                  </a:lnTo>
                  <a:lnTo>
                    <a:pt x="40430" y="37016"/>
                  </a:lnTo>
                  <a:lnTo>
                    <a:pt x="38854" y="37107"/>
                  </a:lnTo>
                  <a:lnTo>
                    <a:pt x="37736" y="43795"/>
                  </a:lnTo>
                  <a:lnTo>
                    <a:pt x="36129" y="50064"/>
                  </a:lnTo>
                  <a:lnTo>
                    <a:pt x="34034" y="55914"/>
                  </a:lnTo>
                  <a:lnTo>
                    <a:pt x="31449" y="61345"/>
                  </a:lnTo>
                  <a:lnTo>
                    <a:pt x="28376" y="66357"/>
                  </a:lnTo>
                  <a:lnTo>
                    <a:pt x="24814" y="70950"/>
                  </a:lnTo>
                  <a:lnTo>
                    <a:pt x="20762" y="75123"/>
                  </a:lnTo>
                  <a:lnTo>
                    <a:pt x="16222" y="78878"/>
                  </a:lnTo>
                  <a:lnTo>
                    <a:pt x="11193" y="82213"/>
                  </a:lnTo>
                  <a:lnTo>
                    <a:pt x="5675" y="85129"/>
                  </a:lnTo>
                  <a:lnTo>
                    <a:pt x="0" y="77271"/>
                  </a:lnTo>
                  <a:lnTo>
                    <a:pt x="4937" y="74835"/>
                  </a:lnTo>
                  <a:lnTo>
                    <a:pt x="9447" y="72067"/>
                  </a:lnTo>
                  <a:lnTo>
                    <a:pt x="13529" y="68968"/>
                  </a:lnTo>
                  <a:lnTo>
                    <a:pt x="17183" y="65536"/>
                  </a:lnTo>
                  <a:lnTo>
                    <a:pt x="20409" y="61773"/>
                  </a:lnTo>
                  <a:lnTo>
                    <a:pt x="23207" y="57678"/>
                  </a:lnTo>
                  <a:lnTo>
                    <a:pt x="25578" y="53251"/>
                  </a:lnTo>
                  <a:lnTo>
                    <a:pt x="27520" y="48493"/>
                  </a:lnTo>
                  <a:lnTo>
                    <a:pt x="29035" y="43403"/>
                  </a:lnTo>
                  <a:lnTo>
                    <a:pt x="30122" y="37980"/>
                  </a:lnTo>
                  <a:lnTo>
                    <a:pt x="9604" y="38854"/>
                  </a:lnTo>
                  <a:lnTo>
                    <a:pt x="7421" y="31869"/>
                  </a:lnTo>
                  <a:lnTo>
                    <a:pt x="11036" y="29664"/>
                  </a:lnTo>
                  <a:lnTo>
                    <a:pt x="14546" y="27241"/>
                  </a:lnTo>
                  <a:lnTo>
                    <a:pt x="17951" y="24600"/>
                  </a:lnTo>
                  <a:lnTo>
                    <a:pt x="21251" y="21740"/>
                  </a:lnTo>
                  <a:lnTo>
                    <a:pt x="24447" y="18663"/>
                  </a:lnTo>
                  <a:lnTo>
                    <a:pt x="27538" y="15367"/>
                  </a:lnTo>
                  <a:lnTo>
                    <a:pt x="30524" y="11852"/>
                  </a:lnTo>
                  <a:lnTo>
                    <a:pt x="33405" y="8120"/>
                  </a:lnTo>
                  <a:lnTo>
                    <a:pt x="36182" y="4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8126656" y="5661449"/>
              <a:ext cx="65484" cy="42783"/>
            </a:xfrm>
            <a:custGeom>
              <a:avLst/>
              <a:pathLst>
                <a:path w="65484" h="42783">
                  <a:moveTo>
                    <a:pt x="29249" y="0"/>
                  </a:moveTo>
                  <a:lnTo>
                    <a:pt x="37980" y="2619"/>
                  </a:lnTo>
                  <a:lnTo>
                    <a:pt x="37801" y="3055"/>
                  </a:lnTo>
                  <a:lnTo>
                    <a:pt x="37614" y="3492"/>
                  </a:lnTo>
                  <a:lnTo>
                    <a:pt x="37417" y="3929"/>
                  </a:lnTo>
                  <a:lnTo>
                    <a:pt x="37212" y="4365"/>
                  </a:lnTo>
                  <a:lnTo>
                    <a:pt x="36998" y="4802"/>
                  </a:lnTo>
                  <a:lnTo>
                    <a:pt x="36776" y="5238"/>
                  </a:lnTo>
                  <a:lnTo>
                    <a:pt x="36544" y="5675"/>
                  </a:lnTo>
                  <a:lnTo>
                    <a:pt x="36304" y="6111"/>
                  </a:lnTo>
                  <a:lnTo>
                    <a:pt x="36055" y="6548"/>
                  </a:lnTo>
                  <a:lnTo>
                    <a:pt x="35798" y="6985"/>
                  </a:lnTo>
                  <a:lnTo>
                    <a:pt x="38531" y="10150"/>
                  </a:lnTo>
                  <a:lnTo>
                    <a:pt x="41316" y="13184"/>
                  </a:lnTo>
                  <a:lnTo>
                    <a:pt x="44153" y="16087"/>
                  </a:lnTo>
                  <a:lnTo>
                    <a:pt x="47043" y="18859"/>
                  </a:lnTo>
                  <a:lnTo>
                    <a:pt x="49986" y="21500"/>
                  </a:lnTo>
                  <a:lnTo>
                    <a:pt x="52981" y="24010"/>
                  </a:lnTo>
                  <a:lnTo>
                    <a:pt x="56028" y="26390"/>
                  </a:lnTo>
                  <a:lnTo>
                    <a:pt x="59128" y="28638"/>
                  </a:lnTo>
                  <a:lnTo>
                    <a:pt x="62280" y="30755"/>
                  </a:lnTo>
                  <a:lnTo>
                    <a:pt x="65484" y="32742"/>
                  </a:lnTo>
                  <a:lnTo>
                    <a:pt x="60245" y="41473"/>
                  </a:lnTo>
                  <a:lnTo>
                    <a:pt x="57359" y="39548"/>
                  </a:lnTo>
                  <a:lnTo>
                    <a:pt x="54465" y="37439"/>
                  </a:lnTo>
                  <a:lnTo>
                    <a:pt x="51562" y="35147"/>
                  </a:lnTo>
                  <a:lnTo>
                    <a:pt x="48650" y="32672"/>
                  </a:lnTo>
                  <a:lnTo>
                    <a:pt x="45729" y="30013"/>
                  </a:lnTo>
                  <a:lnTo>
                    <a:pt x="42800" y="27171"/>
                  </a:lnTo>
                  <a:lnTo>
                    <a:pt x="39862" y="24146"/>
                  </a:lnTo>
                  <a:lnTo>
                    <a:pt x="36915" y="20937"/>
                  </a:lnTo>
                  <a:lnTo>
                    <a:pt x="33960" y="17545"/>
                  </a:lnTo>
                  <a:lnTo>
                    <a:pt x="30995" y="13970"/>
                  </a:lnTo>
                  <a:lnTo>
                    <a:pt x="28690" y="17401"/>
                  </a:lnTo>
                  <a:lnTo>
                    <a:pt x="26315" y="20710"/>
                  </a:lnTo>
                  <a:lnTo>
                    <a:pt x="23871" y="23897"/>
                  </a:lnTo>
                  <a:lnTo>
                    <a:pt x="21356" y="26962"/>
                  </a:lnTo>
                  <a:lnTo>
                    <a:pt x="18772" y="29904"/>
                  </a:lnTo>
                  <a:lnTo>
                    <a:pt x="16117" y="32724"/>
                  </a:lnTo>
                  <a:lnTo>
                    <a:pt x="13393" y="35422"/>
                  </a:lnTo>
                  <a:lnTo>
                    <a:pt x="10599" y="37998"/>
                  </a:lnTo>
                  <a:lnTo>
                    <a:pt x="7735" y="40451"/>
                  </a:lnTo>
                  <a:lnTo>
                    <a:pt x="4802" y="42783"/>
                  </a:lnTo>
                  <a:lnTo>
                    <a:pt x="0" y="34925"/>
                  </a:lnTo>
                  <a:lnTo>
                    <a:pt x="3985" y="31589"/>
                  </a:lnTo>
                  <a:lnTo>
                    <a:pt x="7735" y="28219"/>
                  </a:lnTo>
                  <a:lnTo>
                    <a:pt x="11250" y="24814"/>
                  </a:lnTo>
                  <a:lnTo>
                    <a:pt x="14528" y="21374"/>
                  </a:lnTo>
                  <a:lnTo>
                    <a:pt x="17571" y="17899"/>
                  </a:lnTo>
                  <a:lnTo>
                    <a:pt x="20378" y="14389"/>
                  </a:lnTo>
                  <a:lnTo>
                    <a:pt x="22950" y="10844"/>
                  </a:lnTo>
                  <a:lnTo>
                    <a:pt x="25285" y="7264"/>
                  </a:lnTo>
                  <a:lnTo>
                    <a:pt x="27385" y="36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8141936" y="5697247"/>
              <a:ext cx="34925" cy="7858"/>
            </a:xfrm>
            <a:custGeom>
              <a:avLst/>
              <a:pathLst>
                <a:path w="34925" h="7858">
                  <a:moveTo>
                    <a:pt x="0" y="0"/>
                  </a:moveTo>
                  <a:lnTo>
                    <a:pt x="34925" y="0"/>
                  </a:lnTo>
                  <a:lnTo>
                    <a:pt x="3492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8147611" y="5709907"/>
              <a:ext cx="14406" cy="29249"/>
            </a:xfrm>
            <a:custGeom>
              <a:avLst/>
              <a:pathLst>
                <a:path w="14406" h="29249">
                  <a:moveTo>
                    <a:pt x="8294" y="0"/>
                  </a:moveTo>
                  <a:lnTo>
                    <a:pt x="9141" y="2623"/>
                  </a:lnTo>
                  <a:lnTo>
                    <a:pt x="9936" y="5256"/>
                  </a:lnTo>
                  <a:lnTo>
                    <a:pt x="10678" y="7897"/>
                  </a:lnTo>
                  <a:lnTo>
                    <a:pt x="11368" y="10547"/>
                  </a:lnTo>
                  <a:lnTo>
                    <a:pt x="12005" y="13206"/>
                  </a:lnTo>
                  <a:lnTo>
                    <a:pt x="12590" y="15873"/>
                  </a:lnTo>
                  <a:lnTo>
                    <a:pt x="13123" y="18549"/>
                  </a:lnTo>
                  <a:lnTo>
                    <a:pt x="13603" y="21234"/>
                  </a:lnTo>
                  <a:lnTo>
                    <a:pt x="14031" y="23927"/>
                  </a:lnTo>
                  <a:lnTo>
                    <a:pt x="14406" y="26630"/>
                  </a:lnTo>
                  <a:lnTo>
                    <a:pt x="5675" y="29249"/>
                  </a:lnTo>
                  <a:lnTo>
                    <a:pt x="5304" y="26381"/>
                  </a:lnTo>
                  <a:lnTo>
                    <a:pt x="4889" y="23539"/>
                  </a:lnTo>
                  <a:lnTo>
                    <a:pt x="4431" y="20723"/>
                  </a:lnTo>
                  <a:lnTo>
                    <a:pt x="3929" y="17933"/>
                  </a:lnTo>
                  <a:lnTo>
                    <a:pt x="3383" y="15170"/>
                  </a:lnTo>
                  <a:lnTo>
                    <a:pt x="2794" y="12433"/>
                  </a:lnTo>
                  <a:lnTo>
                    <a:pt x="2160" y="9722"/>
                  </a:lnTo>
                  <a:lnTo>
                    <a:pt x="1484" y="7037"/>
                  </a:lnTo>
                  <a:lnTo>
                    <a:pt x="763" y="437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8129712" y="5711654"/>
              <a:ext cx="59809" cy="46712"/>
            </a:xfrm>
            <a:custGeom>
              <a:avLst/>
              <a:pathLst>
                <a:path w="59809" h="46712">
                  <a:moveTo>
                    <a:pt x="0" y="38417"/>
                  </a:moveTo>
                  <a:lnTo>
                    <a:pt x="30995" y="38417"/>
                  </a:lnTo>
                  <a:lnTo>
                    <a:pt x="32611" y="34497"/>
                  </a:lnTo>
                  <a:lnTo>
                    <a:pt x="34139" y="30594"/>
                  </a:lnTo>
                  <a:lnTo>
                    <a:pt x="35579" y="26708"/>
                  </a:lnTo>
                  <a:lnTo>
                    <a:pt x="36933" y="22840"/>
                  </a:lnTo>
                  <a:lnTo>
                    <a:pt x="38199" y="18990"/>
                  </a:lnTo>
                  <a:lnTo>
                    <a:pt x="39377" y="15157"/>
                  </a:lnTo>
                  <a:lnTo>
                    <a:pt x="40469" y="11341"/>
                  </a:lnTo>
                  <a:lnTo>
                    <a:pt x="41473" y="7543"/>
                  </a:lnTo>
                  <a:lnTo>
                    <a:pt x="42390" y="3763"/>
                  </a:lnTo>
                  <a:lnTo>
                    <a:pt x="43219" y="0"/>
                  </a:lnTo>
                  <a:lnTo>
                    <a:pt x="52824" y="3055"/>
                  </a:lnTo>
                  <a:lnTo>
                    <a:pt x="51588" y="7102"/>
                  </a:lnTo>
                  <a:lnTo>
                    <a:pt x="50326" y="11036"/>
                  </a:lnTo>
                  <a:lnTo>
                    <a:pt x="49039" y="14856"/>
                  </a:lnTo>
                  <a:lnTo>
                    <a:pt x="47725" y="18562"/>
                  </a:lnTo>
                  <a:lnTo>
                    <a:pt x="46384" y="22155"/>
                  </a:lnTo>
                  <a:lnTo>
                    <a:pt x="45018" y="25634"/>
                  </a:lnTo>
                  <a:lnTo>
                    <a:pt x="43625" y="29000"/>
                  </a:lnTo>
                  <a:lnTo>
                    <a:pt x="42206" y="32253"/>
                  </a:lnTo>
                  <a:lnTo>
                    <a:pt x="40761" y="35392"/>
                  </a:lnTo>
                  <a:lnTo>
                    <a:pt x="39290" y="38417"/>
                  </a:lnTo>
                  <a:lnTo>
                    <a:pt x="59809" y="38417"/>
                  </a:lnTo>
                  <a:lnTo>
                    <a:pt x="59809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8131022" y="5714273"/>
              <a:ext cx="16152" cy="28813"/>
            </a:xfrm>
            <a:custGeom>
              <a:avLst/>
              <a:pathLst>
                <a:path w="16152" h="28813">
                  <a:moveTo>
                    <a:pt x="8294" y="0"/>
                  </a:moveTo>
                  <a:lnTo>
                    <a:pt x="9473" y="2619"/>
                  </a:lnTo>
                  <a:lnTo>
                    <a:pt x="10564" y="5238"/>
                  </a:lnTo>
                  <a:lnTo>
                    <a:pt x="11568" y="7858"/>
                  </a:lnTo>
                  <a:lnTo>
                    <a:pt x="12485" y="10477"/>
                  </a:lnTo>
                  <a:lnTo>
                    <a:pt x="13315" y="13096"/>
                  </a:lnTo>
                  <a:lnTo>
                    <a:pt x="14057" y="15716"/>
                  </a:lnTo>
                  <a:lnTo>
                    <a:pt x="14712" y="18335"/>
                  </a:lnTo>
                  <a:lnTo>
                    <a:pt x="15279" y="20955"/>
                  </a:lnTo>
                  <a:lnTo>
                    <a:pt x="15759" y="23574"/>
                  </a:lnTo>
                  <a:lnTo>
                    <a:pt x="16152" y="26193"/>
                  </a:lnTo>
                  <a:lnTo>
                    <a:pt x="7421" y="28813"/>
                  </a:lnTo>
                  <a:lnTo>
                    <a:pt x="6954" y="25949"/>
                  </a:lnTo>
                  <a:lnTo>
                    <a:pt x="6426" y="23120"/>
                  </a:lnTo>
                  <a:lnTo>
                    <a:pt x="5836" y="20326"/>
                  </a:lnTo>
                  <a:lnTo>
                    <a:pt x="5186" y="17567"/>
                  </a:lnTo>
                  <a:lnTo>
                    <a:pt x="4474" y="14843"/>
                  </a:lnTo>
                  <a:lnTo>
                    <a:pt x="3702" y="12153"/>
                  </a:lnTo>
                  <a:lnTo>
                    <a:pt x="2868" y="9499"/>
                  </a:lnTo>
                  <a:lnTo>
                    <a:pt x="1973" y="6880"/>
                  </a:lnTo>
                  <a:lnTo>
                    <a:pt x="1017" y="4295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8089112" y="5661449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8275961" y="5661449"/>
              <a:ext cx="24010" cy="100409"/>
            </a:xfrm>
            <a:custGeom>
              <a:avLst/>
              <a:pathLst>
                <a:path w="24010" h="100409">
                  <a:moveTo>
                    <a:pt x="15716" y="0"/>
                  </a:moveTo>
                  <a:lnTo>
                    <a:pt x="24010" y="0"/>
                  </a:lnTo>
                  <a:lnTo>
                    <a:pt x="24010" y="88622"/>
                  </a:lnTo>
                  <a:lnTo>
                    <a:pt x="23991" y="89892"/>
                  </a:lnTo>
                  <a:lnTo>
                    <a:pt x="23932" y="91084"/>
                  </a:lnTo>
                  <a:lnTo>
                    <a:pt x="23834" y="92197"/>
                  </a:lnTo>
                  <a:lnTo>
                    <a:pt x="23696" y="93232"/>
                  </a:lnTo>
                  <a:lnTo>
                    <a:pt x="23519" y="94188"/>
                  </a:lnTo>
                  <a:lnTo>
                    <a:pt x="23303" y="95065"/>
                  </a:lnTo>
                  <a:lnTo>
                    <a:pt x="23048" y="95864"/>
                  </a:lnTo>
                  <a:lnTo>
                    <a:pt x="22753" y="96585"/>
                  </a:lnTo>
                  <a:lnTo>
                    <a:pt x="22419" y="97226"/>
                  </a:lnTo>
                  <a:lnTo>
                    <a:pt x="22046" y="97790"/>
                  </a:lnTo>
                  <a:lnTo>
                    <a:pt x="21616" y="98287"/>
                  </a:lnTo>
                  <a:lnTo>
                    <a:pt x="21112" y="98732"/>
                  </a:lnTo>
                  <a:lnTo>
                    <a:pt x="20533" y="99125"/>
                  </a:lnTo>
                  <a:lnTo>
                    <a:pt x="19881" y="99466"/>
                  </a:lnTo>
                  <a:lnTo>
                    <a:pt x="19154" y="99754"/>
                  </a:lnTo>
                  <a:lnTo>
                    <a:pt x="18353" y="99990"/>
                  </a:lnTo>
                  <a:lnTo>
                    <a:pt x="17477" y="100173"/>
                  </a:lnTo>
                  <a:lnTo>
                    <a:pt x="16528" y="100304"/>
                  </a:lnTo>
                  <a:lnTo>
                    <a:pt x="15504" y="100383"/>
                  </a:lnTo>
                  <a:lnTo>
                    <a:pt x="14406" y="100409"/>
                  </a:lnTo>
                  <a:lnTo>
                    <a:pt x="13022" y="100391"/>
                  </a:lnTo>
                  <a:lnTo>
                    <a:pt x="11664" y="100339"/>
                  </a:lnTo>
                  <a:lnTo>
                    <a:pt x="10333" y="100252"/>
                  </a:lnTo>
                  <a:lnTo>
                    <a:pt x="9028" y="100129"/>
                  </a:lnTo>
                  <a:lnTo>
                    <a:pt x="7748" y="99972"/>
                  </a:lnTo>
                  <a:lnTo>
                    <a:pt x="6496" y="99780"/>
                  </a:lnTo>
                  <a:lnTo>
                    <a:pt x="5269" y="99553"/>
                  </a:lnTo>
                  <a:lnTo>
                    <a:pt x="4068" y="99291"/>
                  </a:lnTo>
                  <a:lnTo>
                    <a:pt x="2894" y="98994"/>
                  </a:lnTo>
                  <a:lnTo>
                    <a:pt x="1746" y="98663"/>
                  </a:lnTo>
                  <a:lnTo>
                    <a:pt x="0" y="89495"/>
                  </a:lnTo>
                  <a:lnTo>
                    <a:pt x="1231" y="89910"/>
                  </a:lnTo>
                  <a:lnTo>
                    <a:pt x="2479" y="90281"/>
                  </a:lnTo>
                  <a:lnTo>
                    <a:pt x="3745" y="90608"/>
                  </a:lnTo>
                  <a:lnTo>
                    <a:pt x="5029" y="90892"/>
                  </a:lnTo>
                  <a:lnTo>
                    <a:pt x="6330" y="91132"/>
                  </a:lnTo>
                  <a:lnTo>
                    <a:pt x="7648" y="91328"/>
                  </a:lnTo>
                  <a:lnTo>
                    <a:pt x="8984" y="91481"/>
                  </a:lnTo>
                  <a:lnTo>
                    <a:pt x="10337" y="91590"/>
                  </a:lnTo>
                  <a:lnTo>
                    <a:pt x="11708" y="91656"/>
                  </a:lnTo>
                  <a:lnTo>
                    <a:pt x="13096" y="91678"/>
                  </a:lnTo>
                  <a:lnTo>
                    <a:pt x="13594" y="91625"/>
                  </a:lnTo>
                  <a:lnTo>
                    <a:pt x="14039" y="91468"/>
                  </a:lnTo>
                  <a:lnTo>
                    <a:pt x="14432" y="91206"/>
                  </a:lnTo>
                  <a:lnTo>
                    <a:pt x="14773" y="90839"/>
                  </a:lnTo>
                  <a:lnTo>
                    <a:pt x="15061" y="90368"/>
                  </a:lnTo>
                  <a:lnTo>
                    <a:pt x="15297" y="89792"/>
                  </a:lnTo>
                  <a:lnTo>
                    <a:pt x="15480" y="89111"/>
                  </a:lnTo>
                  <a:lnTo>
                    <a:pt x="15611" y="88325"/>
                  </a:lnTo>
                  <a:lnTo>
                    <a:pt x="15690" y="87434"/>
                  </a:lnTo>
                  <a:lnTo>
                    <a:pt x="15716" y="864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8274214" y="5672800"/>
              <a:ext cx="8294" cy="63738"/>
            </a:xfrm>
            <a:custGeom>
              <a:avLst/>
              <a:pathLst>
                <a:path w="8294" h="63738">
                  <a:moveTo>
                    <a:pt x="0" y="0"/>
                  </a:moveTo>
                  <a:lnTo>
                    <a:pt x="8294" y="0"/>
                  </a:lnTo>
                  <a:lnTo>
                    <a:pt x="8294" y="63738"/>
                  </a:lnTo>
                  <a:lnTo>
                    <a:pt x="0" y="637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8228812" y="5667561"/>
              <a:ext cx="38417" cy="67667"/>
            </a:xfrm>
            <a:custGeom>
              <a:avLst/>
              <a:pathLst>
                <a:path w="38417" h="67667">
                  <a:moveTo>
                    <a:pt x="38417" y="0"/>
                  </a:moveTo>
                  <a:lnTo>
                    <a:pt x="38417" y="67230"/>
                  </a:lnTo>
                  <a:lnTo>
                    <a:pt x="30122" y="67230"/>
                  </a:lnTo>
                  <a:lnTo>
                    <a:pt x="30122" y="7421"/>
                  </a:lnTo>
                  <a:lnTo>
                    <a:pt x="8294" y="7421"/>
                  </a:lnTo>
                  <a:lnTo>
                    <a:pt x="8294" y="67667"/>
                  </a:lnTo>
                  <a:lnTo>
                    <a:pt x="0" y="67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8225756" y="5684587"/>
              <a:ext cx="26630" cy="77271"/>
            </a:xfrm>
            <a:custGeom>
              <a:avLst/>
              <a:pathLst>
                <a:path w="26630" h="77271">
                  <a:moveTo>
                    <a:pt x="18335" y="0"/>
                  </a:moveTo>
                  <a:lnTo>
                    <a:pt x="26630" y="0"/>
                  </a:lnTo>
                  <a:lnTo>
                    <a:pt x="26612" y="6482"/>
                  </a:lnTo>
                  <a:lnTo>
                    <a:pt x="26560" y="12485"/>
                  </a:lnTo>
                  <a:lnTo>
                    <a:pt x="26473" y="18008"/>
                  </a:lnTo>
                  <a:lnTo>
                    <a:pt x="26350" y="23050"/>
                  </a:lnTo>
                  <a:lnTo>
                    <a:pt x="26193" y="27612"/>
                  </a:lnTo>
                  <a:lnTo>
                    <a:pt x="26001" y="31694"/>
                  </a:lnTo>
                  <a:lnTo>
                    <a:pt x="25774" y="35296"/>
                  </a:lnTo>
                  <a:lnTo>
                    <a:pt x="25512" y="38417"/>
                  </a:lnTo>
                  <a:lnTo>
                    <a:pt x="25215" y="41058"/>
                  </a:lnTo>
                  <a:lnTo>
                    <a:pt x="24884" y="43219"/>
                  </a:lnTo>
                  <a:lnTo>
                    <a:pt x="24416" y="45627"/>
                  </a:lnTo>
                  <a:lnTo>
                    <a:pt x="23888" y="47960"/>
                  </a:lnTo>
                  <a:lnTo>
                    <a:pt x="23299" y="50219"/>
                  </a:lnTo>
                  <a:lnTo>
                    <a:pt x="22648" y="52404"/>
                  </a:lnTo>
                  <a:lnTo>
                    <a:pt x="21937" y="54515"/>
                  </a:lnTo>
                  <a:lnTo>
                    <a:pt x="21164" y="56552"/>
                  </a:lnTo>
                  <a:lnTo>
                    <a:pt x="20330" y="58514"/>
                  </a:lnTo>
                  <a:lnTo>
                    <a:pt x="19435" y="60402"/>
                  </a:lnTo>
                  <a:lnTo>
                    <a:pt x="18479" y="62216"/>
                  </a:lnTo>
                  <a:lnTo>
                    <a:pt x="17462" y="63956"/>
                  </a:lnTo>
                  <a:lnTo>
                    <a:pt x="16397" y="65621"/>
                  </a:lnTo>
                  <a:lnTo>
                    <a:pt x="15297" y="67213"/>
                  </a:lnTo>
                  <a:lnTo>
                    <a:pt x="14162" y="68730"/>
                  </a:lnTo>
                  <a:lnTo>
                    <a:pt x="12992" y="70173"/>
                  </a:lnTo>
                  <a:lnTo>
                    <a:pt x="11787" y="71541"/>
                  </a:lnTo>
                  <a:lnTo>
                    <a:pt x="10547" y="72836"/>
                  </a:lnTo>
                  <a:lnTo>
                    <a:pt x="9272" y="74056"/>
                  </a:lnTo>
                  <a:lnTo>
                    <a:pt x="7962" y="75202"/>
                  </a:lnTo>
                  <a:lnTo>
                    <a:pt x="6618" y="76274"/>
                  </a:lnTo>
                  <a:lnTo>
                    <a:pt x="5238" y="77271"/>
                  </a:lnTo>
                  <a:lnTo>
                    <a:pt x="0" y="70723"/>
                  </a:lnTo>
                  <a:lnTo>
                    <a:pt x="1290" y="69736"/>
                  </a:lnTo>
                  <a:lnTo>
                    <a:pt x="2540" y="68697"/>
                  </a:lnTo>
                  <a:lnTo>
                    <a:pt x="3752" y="67606"/>
                  </a:lnTo>
                  <a:lnTo>
                    <a:pt x="4924" y="66462"/>
                  </a:lnTo>
                  <a:lnTo>
                    <a:pt x="6057" y="65266"/>
                  </a:lnTo>
                  <a:lnTo>
                    <a:pt x="7150" y="64017"/>
                  </a:lnTo>
                  <a:lnTo>
                    <a:pt x="8205" y="62716"/>
                  </a:lnTo>
                  <a:lnTo>
                    <a:pt x="9220" y="61363"/>
                  </a:lnTo>
                  <a:lnTo>
                    <a:pt x="10195" y="59957"/>
                  </a:lnTo>
                  <a:lnTo>
                    <a:pt x="11132" y="58499"/>
                  </a:lnTo>
                  <a:lnTo>
                    <a:pt x="12016" y="56995"/>
                  </a:lnTo>
                  <a:lnTo>
                    <a:pt x="12834" y="55452"/>
                  </a:lnTo>
                  <a:lnTo>
                    <a:pt x="13588" y="53869"/>
                  </a:lnTo>
                  <a:lnTo>
                    <a:pt x="14275" y="52247"/>
                  </a:lnTo>
                  <a:lnTo>
                    <a:pt x="14897" y="50586"/>
                  </a:lnTo>
                  <a:lnTo>
                    <a:pt x="15454" y="48886"/>
                  </a:lnTo>
                  <a:lnTo>
                    <a:pt x="15945" y="47146"/>
                  </a:lnTo>
                  <a:lnTo>
                    <a:pt x="16371" y="45367"/>
                  </a:lnTo>
                  <a:lnTo>
                    <a:pt x="16731" y="43549"/>
                  </a:lnTo>
                  <a:lnTo>
                    <a:pt x="17025" y="41691"/>
                  </a:lnTo>
                  <a:lnTo>
                    <a:pt x="17274" y="39585"/>
                  </a:lnTo>
                  <a:lnTo>
                    <a:pt x="17497" y="37020"/>
                  </a:lnTo>
                  <a:lnTo>
                    <a:pt x="17693" y="33997"/>
                  </a:lnTo>
                  <a:lnTo>
                    <a:pt x="17864" y="30515"/>
                  </a:lnTo>
                  <a:lnTo>
                    <a:pt x="18008" y="26575"/>
                  </a:lnTo>
                  <a:lnTo>
                    <a:pt x="18126" y="22177"/>
                  </a:lnTo>
                  <a:lnTo>
                    <a:pt x="18217" y="17320"/>
                  </a:lnTo>
                  <a:lnTo>
                    <a:pt x="18283" y="12005"/>
                  </a:lnTo>
                  <a:lnTo>
                    <a:pt x="18322" y="62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8250204" y="5737847"/>
              <a:ext cx="19208" cy="23574"/>
            </a:xfrm>
            <a:custGeom>
              <a:avLst/>
              <a:pathLst>
                <a:path w="19208" h="23574">
                  <a:moveTo>
                    <a:pt x="6548" y="0"/>
                  </a:moveTo>
                  <a:lnTo>
                    <a:pt x="8089" y="1842"/>
                  </a:lnTo>
                  <a:lnTo>
                    <a:pt x="9569" y="3702"/>
                  </a:lnTo>
                  <a:lnTo>
                    <a:pt x="10988" y="5579"/>
                  </a:lnTo>
                  <a:lnTo>
                    <a:pt x="12345" y="7473"/>
                  </a:lnTo>
                  <a:lnTo>
                    <a:pt x="13642" y="9386"/>
                  </a:lnTo>
                  <a:lnTo>
                    <a:pt x="14878" y="11315"/>
                  </a:lnTo>
                  <a:lnTo>
                    <a:pt x="16052" y="13262"/>
                  </a:lnTo>
                  <a:lnTo>
                    <a:pt x="17165" y="15227"/>
                  </a:lnTo>
                  <a:lnTo>
                    <a:pt x="18217" y="17209"/>
                  </a:lnTo>
                  <a:lnTo>
                    <a:pt x="19208" y="19208"/>
                  </a:lnTo>
                  <a:lnTo>
                    <a:pt x="11787" y="23574"/>
                  </a:lnTo>
                  <a:lnTo>
                    <a:pt x="10883" y="21570"/>
                  </a:lnTo>
                  <a:lnTo>
                    <a:pt x="9918" y="19575"/>
                  </a:lnTo>
                  <a:lnTo>
                    <a:pt x="8892" y="17589"/>
                  </a:lnTo>
                  <a:lnTo>
                    <a:pt x="7805" y="15611"/>
                  </a:lnTo>
                  <a:lnTo>
                    <a:pt x="6657" y="13642"/>
                  </a:lnTo>
                  <a:lnTo>
                    <a:pt x="5448" y="11682"/>
                  </a:lnTo>
                  <a:lnTo>
                    <a:pt x="4177" y="9730"/>
                  </a:lnTo>
                  <a:lnTo>
                    <a:pt x="2846" y="7788"/>
                  </a:lnTo>
                  <a:lnTo>
                    <a:pt x="1453" y="585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8204364" y="5663195"/>
              <a:ext cx="20518" cy="19208"/>
            </a:xfrm>
            <a:custGeom>
              <a:avLst/>
              <a:pathLst>
                <a:path w="20518" h="19208">
                  <a:moveTo>
                    <a:pt x="6548" y="0"/>
                  </a:moveTo>
                  <a:lnTo>
                    <a:pt x="8102" y="1226"/>
                  </a:lnTo>
                  <a:lnTo>
                    <a:pt x="9621" y="2462"/>
                  </a:lnTo>
                  <a:lnTo>
                    <a:pt x="11106" y="3706"/>
                  </a:lnTo>
                  <a:lnTo>
                    <a:pt x="12555" y="4959"/>
                  </a:lnTo>
                  <a:lnTo>
                    <a:pt x="13970" y="6221"/>
                  </a:lnTo>
                  <a:lnTo>
                    <a:pt x="15349" y="7491"/>
                  </a:lnTo>
                  <a:lnTo>
                    <a:pt x="16694" y="8770"/>
                  </a:lnTo>
                  <a:lnTo>
                    <a:pt x="18003" y="10058"/>
                  </a:lnTo>
                  <a:lnTo>
                    <a:pt x="19278" y="11354"/>
                  </a:lnTo>
                  <a:lnTo>
                    <a:pt x="20518" y="12660"/>
                  </a:lnTo>
                  <a:lnTo>
                    <a:pt x="13969" y="19208"/>
                  </a:lnTo>
                  <a:lnTo>
                    <a:pt x="12730" y="17650"/>
                  </a:lnTo>
                  <a:lnTo>
                    <a:pt x="11455" y="16117"/>
                  </a:lnTo>
                  <a:lnTo>
                    <a:pt x="10145" y="14611"/>
                  </a:lnTo>
                  <a:lnTo>
                    <a:pt x="8801" y="13131"/>
                  </a:lnTo>
                  <a:lnTo>
                    <a:pt x="7421" y="11678"/>
                  </a:lnTo>
                  <a:lnTo>
                    <a:pt x="6007" y="10250"/>
                  </a:lnTo>
                  <a:lnTo>
                    <a:pt x="4557" y="8849"/>
                  </a:lnTo>
                  <a:lnTo>
                    <a:pt x="3073" y="7473"/>
                  </a:lnTo>
                  <a:lnTo>
                    <a:pt x="1554" y="612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8201745" y="5689389"/>
              <a:ext cx="20955" cy="19208"/>
            </a:xfrm>
            <a:custGeom>
              <a:avLst/>
              <a:pathLst>
                <a:path w="20955" h="19208">
                  <a:moveTo>
                    <a:pt x="5675" y="0"/>
                  </a:moveTo>
                  <a:lnTo>
                    <a:pt x="7321" y="1065"/>
                  </a:lnTo>
                  <a:lnTo>
                    <a:pt x="8940" y="2165"/>
                  </a:lnTo>
                  <a:lnTo>
                    <a:pt x="10534" y="3300"/>
                  </a:lnTo>
                  <a:lnTo>
                    <a:pt x="12101" y="4470"/>
                  </a:lnTo>
                  <a:lnTo>
                    <a:pt x="13642" y="5675"/>
                  </a:lnTo>
                  <a:lnTo>
                    <a:pt x="15157" y="6915"/>
                  </a:lnTo>
                  <a:lnTo>
                    <a:pt x="16646" y="8189"/>
                  </a:lnTo>
                  <a:lnTo>
                    <a:pt x="18108" y="9499"/>
                  </a:lnTo>
                  <a:lnTo>
                    <a:pt x="19544" y="10844"/>
                  </a:lnTo>
                  <a:lnTo>
                    <a:pt x="20955" y="12223"/>
                  </a:lnTo>
                  <a:lnTo>
                    <a:pt x="14843" y="19208"/>
                  </a:lnTo>
                  <a:lnTo>
                    <a:pt x="13437" y="17658"/>
                  </a:lnTo>
                  <a:lnTo>
                    <a:pt x="12014" y="16152"/>
                  </a:lnTo>
                  <a:lnTo>
                    <a:pt x="10573" y="14690"/>
                  </a:lnTo>
                  <a:lnTo>
                    <a:pt x="9115" y="13271"/>
                  </a:lnTo>
                  <a:lnTo>
                    <a:pt x="7639" y="11896"/>
                  </a:lnTo>
                  <a:lnTo>
                    <a:pt x="6146" y="10564"/>
                  </a:lnTo>
                  <a:lnTo>
                    <a:pt x="4636" y="9276"/>
                  </a:lnTo>
                  <a:lnTo>
                    <a:pt x="3108" y="8032"/>
                  </a:lnTo>
                  <a:lnTo>
                    <a:pt x="1562" y="6832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8201745" y="5718639"/>
              <a:ext cx="21391" cy="43656"/>
            </a:xfrm>
            <a:custGeom>
              <a:avLst/>
              <a:pathLst>
                <a:path w="21391" h="43656">
                  <a:moveTo>
                    <a:pt x="14406" y="0"/>
                  </a:moveTo>
                  <a:lnTo>
                    <a:pt x="21391" y="4802"/>
                  </a:lnTo>
                  <a:lnTo>
                    <a:pt x="20387" y="8805"/>
                  </a:lnTo>
                  <a:lnTo>
                    <a:pt x="19296" y="12782"/>
                  </a:lnTo>
                  <a:lnTo>
                    <a:pt x="18117" y="16733"/>
                  </a:lnTo>
                  <a:lnTo>
                    <a:pt x="16851" y="20658"/>
                  </a:lnTo>
                  <a:lnTo>
                    <a:pt x="15497" y="24556"/>
                  </a:lnTo>
                  <a:lnTo>
                    <a:pt x="14057" y="28428"/>
                  </a:lnTo>
                  <a:lnTo>
                    <a:pt x="12529" y="32275"/>
                  </a:lnTo>
                  <a:lnTo>
                    <a:pt x="10914" y="36094"/>
                  </a:lnTo>
                  <a:lnTo>
                    <a:pt x="9211" y="39888"/>
                  </a:lnTo>
                  <a:lnTo>
                    <a:pt x="7421" y="43656"/>
                  </a:lnTo>
                  <a:lnTo>
                    <a:pt x="0" y="37980"/>
                  </a:lnTo>
                  <a:lnTo>
                    <a:pt x="1794" y="34379"/>
                  </a:lnTo>
                  <a:lnTo>
                    <a:pt x="3509" y="30734"/>
                  </a:lnTo>
                  <a:lnTo>
                    <a:pt x="5147" y="27045"/>
                  </a:lnTo>
                  <a:lnTo>
                    <a:pt x="6705" y="23312"/>
                  </a:lnTo>
                  <a:lnTo>
                    <a:pt x="8185" y="19536"/>
                  </a:lnTo>
                  <a:lnTo>
                    <a:pt x="9586" y="15716"/>
                  </a:lnTo>
                  <a:lnTo>
                    <a:pt x="10909" y="11852"/>
                  </a:lnTo>
                  <a:lnTo>
                    <a:pt x="12153" y="7945"/>
                  </a:lnTo>
                  <a:lnTo>
                    <a:pt x="13319" y="39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8327039" y="573522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8433996" y="5661012"/>
              <a:ext cx="82510" cy="100845"/>
            </a:xfrm>
            <a:custGeom>
              <a:avLst/>
              <a:pathLst>
                <a:path w="82510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35798"/>
                  </a:lnTo>
                  <a:lnTo>
                    <a:pt x="82510" y="35798"/>
                  </a:lnTo>
                  <a:lnTo>
                    <a:pt x="82510" y="100845"/>
                  </a:lnTo>
                  <a:lnTo>
                    <a:pt x="73779" y="100845"/>
                  </a:lnTo>
                  <a:lnTo>
                    <a:pt x="73779" y="94734"/>
                  </a:lnTo>
                  <a:lnTo>
                    <a:pt x="0" y="94734"/>
                  </a:lnTo>
                  <a:lnTo>
                    <a:pt x="0" y="86439"/>
                  </a:lnTo>
                  <a:lnTo>
                    <a:pt x="73779" y="86439"/>
                  </a:lnTo>
                  <a:lnTo>
                    <a:pt x="73779" y="69413"/>
                  </a:lnTo>
                  <a:lnTo>
                    <a:pt x="3492" y="69413"/>
                  </a:lnTo>
                  <a:lnTo>
                    <a:pt x="3492" y="61118"/>
                  </a:lnTo>
                  <a:lnTo>
                    <a:pt x="73779" y="61118"/>
                  </a:lnTo>
                  <a:lnTo>
                    <a:pt x="73779" y="44092"/>
                  </a:lnTo>
                  <a:lnTo>
                    <a:pt x="873" y="44092"/>
                  </a:lnTo>
                  <a:lnTo>
                    <a:pt x="873" y="35798"/>
                  </a:lnTo>
                  <a:lnTo>
                    <a:pt x="37980" y="357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8434433" y="5665378"/>
              <a:ext cx="22264" cy="27066"/>
            </a:xfrm>
            <a:custGeom>
              <a:avLst/>
              <a:pathLst>
                <a:path w="22264" h="27066">
                  <a:moveTo>
                    <a:pt x="7858" y="0"/>
                  </a:moveTo>
                  <a:lnTo>
                    <a:pt x="9573" y="2108"/>
                  </a:lnTo>
                  <a:lnTo>
                    <a:pt x="11228" y="4243"/>
                  </a:lnTo>
                  <a:lnTo>
                    <a:pt x="12821" y="6404"/>
                  </a:lnTo>
                  <a:lnTo>
                    <a:pt x="14354" y="8591"/>
                  </a:lnTo>
                  <a:lnTo>
                    <a:pt x="15825" y="10804"/>
                  </a:lnTo>
                  <a:lnTo>
                    <a:pt x="17235" y="13044"/>
                  </a:lnTo>
                  <a:lnTo>
                    <a:pt x="18584" y="15310"/>
                  </a:lnTo>
                  <a:lnTo>
                    <a:pt x="19872" y="17602"/>
                  </a:lnTo>
                  <a:lnTo>
                    <a:pt x="21099" y="19920"/>
                  </a:lnTo>
                  <a:lnTo>
                    <a:pt x="22264" y="22264"/>
                  </a:lnTo>
                  <a:lnTo>
                    <a:pt x="13969" y="27066"/>
                  </a:lnTo>
                  <a:lnTo>
                    <a:pt x="12887" y="24722"/>
                  </a:lnTo>
                  <a:lnTo>
                    <a:pt x="11734" y="22404"/>
                  </a:lnTo>
                  <a:lnTo>
                    <a:pt x="10512" y="20112"/>
                  </a:lnTo>
                  <a:lnTo>
                    <a:pt x="9220" y="17846"/>
                  </a:lnTo>
                  <a:lnTo>
                    <a:pt x="7858" y="15607"/>
                  </a:lnTo>
                  <a:lnTo>
                    <a:pt x="6426" y="13393"/>
                  </a:lnTo>
                  <a:lnTo>
                    <a:pt x="4924" y="11206"/>
                  </a:lnTo>
                  <a:lnTo>
                    <a:pt x="3352" y="9045"/>
                  </a:lnTo>
                  <a:lnTo>
                    <a:pt x="1711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8495988" y="5665815"/>
              <a:ext cx="21828" cy="27066"/>
            </a:xfrm>
            <a:custGeom>
              <a:avLst/>
              <a:pathLst>
                <a:path w="21828" h="27066">
                  <a:moveTo>
                    <a:pt x="12660" y="0"/>
                  </a:moveTo>
                  <a:lnTo>
                    <a:pt x="21828" y="3055"/>
                  </a:lnTo>
                  <a:lnTo>
                    <a:pt x="20675" y="5889"/>
                  </a:lnTo>
                  <a:lnTo>
                    <a:pt x="19488" y="8626"/>
                  </a:lnTo>
                  <a:lnTo>
                    <a:pt x="18265" y="11267"/>
                  </a:lnTo>
                  <a:lnTo>
                    <a:pt x="17008" y="13812"/>
                  </a:lnTo>
                  <a:lnTo>
                    <a:pt x="15716" y="16261"/>
                  </a:lnTo>
                  <a:lnTo>
                    <a:pt x="14389" y="18615"/>
                  </a:lnTo>
                  <a:lnTo>
                    <a:pt x="13027" y="20872"/>
                  </a:lnTo>
                  <a:lnTo>
                    <a:pt x="11630" y="23033"/>
                  </a:lnTo>
                  <a:lnTo>
                    <a:pt x="10198" y="25097"/>
                  </a:lnTo>
                  <a:lnTo>
                    <a:pt x="8731" y="27066"/>
                  </a:lnTo>
                  <a:lnTo>
                    <a:pt x="0" y="22264"/>
                  </a:lnTo>
                  <a:lnTo>
                    <a:pt x="1619" y="19998"/>
                  </a:lnTo>
                  <a:lnTo>
                    <a:pt x="3160" y="17741"/>
                  </a:lnTo>
                  <a:lnTo>
                    <a:pt x="4623" y="15493"/>
                  </a:lnTo>
                  <a:lnTo>
                    <a:pt x="6007" y="13254"/>
                  </a:lnTo>
                  <a:lnTo>
                    <a:pt x="7312" y="11023"/>
                  </a:lnTo>
                  <a:lnTo>
                    <a:pt x="8539" y="8801"/>
                  </a:lnTo>
                  <a:lnTo>
                    <a:pt x="9687" y="6587"/>
                  </a:lnTo>
                  <a:lnTo>
                    <a:pt x="10756" y="4383"/>
                  </a:lnTo>
                  <a:lnTo>
                    <a:pt x="11747" y="21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8609494" y="5661449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275"/>
                  </a:lnTo>
                  <a:lnTo>
                    <a:pt x="6565" y="12153"/>
                  </a:lnTo>
                  <a:lnTo>
                    <a:pt x="5867" y="11040"/>
                  </a:lnTo>
                  <a:lnTo>
                    <a:pt x="5133" y="9936"/>
                  </a:lnTo>
                  <a:lnTo>
                    <a:pt x="4365" y="8840"/>
                  </a:lnTo>
                  <a:lnTo>
                    <a:pt x="3562" y="7753"/>
                  </a:lnTo>
                  <a:lnTo>
                    <a:pt x="2724" y="6675"/>
                  </a:lnTo>
                  <a:lnTo>
                    <a:pt x="1851" y="5605"/>
                  </a:lnTo>
                  <a:lnTo>
                    <a:pt x="942" y="454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8536589" y="5661449"/>
              <a:ext cx="101719" cy="100409"/>
            </a:xfrm>
            <a:custGeom>
              <a:avLst/>
              <a:pathLst>
                <a:path w="101719" h="100409">
                  <a:moveTo>
                    <a:pt x="96043" y="16589"/>
                  </a:moveTo>
                  <a:lnTo>
                    <a:pt x="96043" y="24447"/>
                  </a:lnTo>
                  <a:lnTo>
                    <a:pt x="66357" y="24447"/>
                  </a:lnTo>
                  <a:lnTo>
                    <a:pt x="66663" y="29258"/>
                  </a:lnTo>
                  <a:lnTo>
                    <a:pt x="67055" y="33912"/>
                  </a:lnTo>
                  <a:lnTo>
                    <a:pt x="67536" y="38408"/>
                  </a:lnTo>
                  <a:lnTo>
                    <a:pt x="68103" y="42748"/>
                  </a:lnTo>
                  <a:lnTo>
                    <a:pt x="68758" y="46930"/>
                  </a:lnTo>
                  <a:lnTo>
                    <a:pt x="69500" y="50955"/>
                  </a:lnTo>
                  <a:lnTo>
                    <a:pt x="70330" y="54823"/>
                  </a:lnTo>
                  <a:lnTo>
                    <a:pt x="71247" y="58534"/>
                  </a:lnTo>
                  <a:lnTo>
                    <a:pt x="72251" y="62087"/>
                  </a:lnTo>
                  <a:lnTo>
                    <a:pt x="73342" y="65484"/>
                  </a:lnTo>
                  <a:lnTo>
                    <a:pt x="74547" y="62895"/>
                  </a:lnTo>
                  <a:lnTo>
                    <a:pt x="75717" y="60193"/>
                  </a:lnTo>
                  <a:lnTo>
                    <a:pt x="76852" y="57377"/>
                  </a:lnTo>
                  <a:lnTo>
                    <a:pt x="77952" y="54448"/>
                  </a:lnTo>
                  <a:lnTo>
                    <a:pt x="79017" y="51405"/>
                  </a:lnTo>
                  <a:lnTo>
                    <a:pt x="80048" y="48248"/>
                  </a:lnTo>
                  <a:lnTo>
                    <a:pt x="81043" y="44979"/>
                  </a:lnTo>
                  <a:lnTo>
                    <a:pt x="82003" y="41595"/>
                  </a:lnTo>
                  <a:lnTo>
                    <a:pt x="82929" y="38098"/>
                  </a:lnTo>
                  <a:lnTo>
                    <a:pt x="83819" y="34488"/>
                  </a:lnTo>
                  <a:lnTo>
                    <a:pt x="92551" y="37980"/>
                  </a:lnTo>
                  <a:lnTo>
                    <a:pt x="91459" y="42534"/>
                  </a:lnTo>
                  <a:lnTo>
                    <a:pt x="90281" y="46939"/>
                  </a:lnTo>
                  <a:lnTo>
                    <a:pt x="89015" y="51195"/>
                  </a:lnTo>
                  <a:lnTo>
                    <a:pt x="87661" y="55303"/>
                  </a:lnTo>
                  <a:lnTo>
                    <a:pt x="86221" y="59263"/>
                  </a:lnTo>
                  <a:lnTo>
                    <a:pt x="84693" y="63074"/>
                  </a:lnTo>
                  <a:lnTo>
                    <a:pt x="83077" y="66737"/>
                  </a:lnTo>
                  <a:lnTo>
                    <a:pt x="81375" y="70251"/>
                  </a:lnTo>
                  <a:lnTo>
                    <a:pt x="79585" y="73617"/>
                  </a:lnTo>
                  <a:lnTo>
                    <a:pt x="77708" y="76835"/>
                  </a:lnTo>
                  <a:lnTo>
                    <a:pt x="79074" y="79572"/>
                  </a:lnTo>
                  <a:lnTo>
                    <a:pt x="80379" y="82021"/>
                  </a:lnTo>
                  <a:lnTo>
                    <a:pt x="81624" y="84182"/>
                  </a:lnTo>
                  <a:lnTo>
                    <a:pt x="82807" y="86055"/>
                  </a:lnTo>
                  <a:lnTo>
                    <a:pt x="83929" y="87639"/>
                  </a:lnTo>
                  <a:lnTo>
                    <a:pt x="84989" y="88936"/>
                  </a:lnTo>
                  <a:lnTo>
                    <a:pt x="85989" y="89944"/>
                  </a:lnTo>
                  <a:lnTo>
                    <a:pt x="86928" y="90665"/>
                  </a:lnTo>
                  <a:lnTo>
                    <a:pt x="87805" y="91097"/>
                  </a:lnTo>
                  <a:lnTo>
                    <a:pt x="88622" y="91241"/>
                  </a:lnTo>
                  <a:lnTo>
                    <a:pt x="88886" y="91208"/>
                  </a:lnTo>
                  <a:lnTo>
                    <a:pt x="89154" y="91110"/>
                  </a:lnTo>
                  <a:lnTo>
                    <a:pt x="89427" y="90946"/>
                  </a:lnTo>
                  <a:lnTo>
                    <a:pt x="89704" y="90717"/>
                  </a:lnTo>
                  <a:lnTo>
                    <a:pt x="89986" y="90423"/>
                  </a:lnTo>
                  <a:lnTo>
                    <a:pt x="90272" y="90062"/>
                  </a:lnTo>
                  <a:lnTo>
                    <a:pt x="90562" y="89637"/>
                  </a:lnTo>
                  <a:lnTo>
                    <a:pt x="90857" y="89146"/>
                  </a:lnTo>
                  <a:lnTo>
                    <a:pt x="91156" y="88589"/>
                  </a:lnTo>
                  <a:lnTo>
                    <a:pt x="91459" y="87967"/>
                  </a:lnTo>
                  <a:lnTo>
                    <a:pt x="91758" y="87284"/>
                  </a:lnTo>
                  <a:lnTo>
                    <a:pt x="92044" y="86544"/>
                  </a:lnTo>
                  <a:lnTo>
                    <a:pt x="92317" y="85747"/>
                  </a:lnTo>
                  <a:lnTo>
                    <a:pt x="92577" y="84893"/>
                  </a:lnTo>
                  <a:lnTo>
                    <a:pt x="92824" y="83983"/>
                  </a:lnTo>
                  <a:lnTo>
                    <a:pt x="93057" y="83016"/>
                  </a:lnTo>
                  <a:lnTo>
                    <a:pt x="93278" y="81992"/>
                  </a:lnTo>
                  <a:lnTo>
                    <a:pt x="93485" y="80912"/>
                  </a:lnTo>
                  <a:lnTo>
                    <a:pt x="93679" y="79775"/>
                  </a:lnTo>
                  <a:lnTo>
                    <a:pt x="93860" y="78581"/>
                  </a:lnTo>
                  <a:lnTo>
                    <a:pt x="101719" y="82073"/>
                  </a:lnTo>
                  <a:lnTo>
                    <a:pt x="100880" y="85557"/>
                  </a:lnTo>
                  <a:lnTo>
                    <a:pt x="99937" y="88674"/>
                  </a:lnTo>
                  <a:lnTo>
                    <a:pt x="98890" y="91424"/>
                  </a:lnTo>
                  <a:lnTo>
                    <a:pt x="97737" y="93808"/>
                  </a:lnTo>
                  <a:lnTo>
                    <a:pt x="96480" y="95825"/>
                  </a:lnTo>
                  <a:lnTo>
                    <a:pt x="95118" y="97475"/>
                  </a:lnTo>
                  <a:lnTo>
                    <a:pt x="93651" y="98759"/>
                  </a:lnTo>
                  <a:lnTo>
                    <a:pt x="92079" y="99675"/>
                  </a:lnTo>
                  <a:lnTo>
                    <a:pt x="90403" y="100226"/>
                  </a:lnTo>
                  <a:lnTo>
                    <a:pt x="88622" y="100409"/>
                  </a:lnTo>
                  <a:lnTo>
                    <a:pt x="86958" y="100252"/>
                  </a:lnTo>
                  <a:lnTo>
                    <a:pt x="85286" y="99780"/>
                  </a:lnTo>
                  <a:lnTo>
                    <a:pt x="83606" y="98994"/>
                  </a:lnTo>
                  <a:lnTo>
                    <a:pt x="81916" y="97894"/>
                  </a:lnTo>
                  <a:lnTo>
                    <a:pt x="80218" y="96480"/>
                  </a:lnTo>
                  <a:lnTo>
                    <a:pt x="78511" y="94751"/>
                  </a:lnTo>
                  <a:lnTo>
                    <a:pt x="76795" y="92708"/>
                  </a:lnTo>
                  <a:lnTo>
                    <a:pt x="75071" y="90350"/>
                  </a:lnTo>
                  <a:lnTo>
                    <a:pt x="73338" y="87679"/>
                  </a:lnTo>
                  <a:lnTo>
                    <a:pt x="71596" y="84693"/>
                  </a:lnTo>
                  <a:lnTo>
                    <a:pt x="69919" y="86657"/>
                  </a:lnTo>
                  <a:lnTo>
                    <a:pt x="68208" y="88534"/>
                  </a:lnTo>
                  <a:lnTo>
                    <a:pt x="66462" y="90324"/>
                  </a:lnTo>
                  <a:lnTo>
                    <a:pt x="64681" y="92027"/>
                  </a:lnTo>
                  <a:lnTo>
                    <a:pt x="62865" y="93642"/>
                  </a:lnTo>
                  <a:lnTo>
                    <a:pt x="61013" y="95170"/>
                  </a:lnTo>
                  <a:lnTo>
                    <a:pt x="59128" y="96611"/>
                  </a:lnTo>
                  <a:lnTo>
                    <a:pt x="57207" y="97964"/>
                  </a:lnTo>
                  <a:lnTo>
                    <a:pt x="55251" y="99230"/>
                  </a:lnTo>
                  <a:lnTo>
                    <a:pt x="53260" y="100409"/>
                  </a:lnTo>
                  <a:lnTo>
                    <a:pt x="48894" y="91678"/>
                  </a:lnTo>
                  <a:lnTo>
                    <a:pt x="50964" y="90416"/>
                  </a:lnTo>
                  <a:lnTo>
                    <a:pt x="52981" y="89076"/>
                  </a:lnTo>
                  <a:lnTo>
                    <a:pt x="54945" y="87657"/>
                  </a:lnTo>
                  <a:lnTo>
                    <a:pt x="56857" y="86159"/>
                  </a:lnTo>
                  <a:lnTo>
                    <a:pt x="58717" y="84583"/>
                  </a:lnTo>
                  <a:lnTo>
                    <a:pt x="60525" y="82929"/>
                  </a:lnTo>
                  <a:lnTo>
                    <a:pt x="62280" y="81196"/>
                  </a:lnTo>
                  <a:lnTo>
                    <a:pt x="63982" y="79384"/>
                  </a:lnTo>
                  <a:lnTo>
                    <a:pt x="65632" y="77494"/>
                  </a:lnTo>
                  <a:lnTo>
                    <a:pt x="67230" y="75525"/>
                  </a:lnTo>
                  <a:lnTo>
                    <a:pt x="65720" y="71399"/>
                  </a:lnTo>
                  <a:lnTo>
                    <a:pt x="64331" y="67056"/>
                  </a:lnTo>
                  <a:lnTo>
                    <a:pt x="63065" y="62493"/>
                  </a:lnTo>
                  <a:lnTo>
                    <a:pt x="61922" y="57713"/>
                  </a:lnTo>
                  <a:lnTo>
                    <a:pt x="60900" y="52714"/>
                  </a:lnTo>
                  <a:lnTo>
                    <a:pt x="60001" y="47498"/>
                  </a:lnTo>
                  <a:lnTo>
                    <a:pt x="59224" y="42062"/>
                  </a:lnTo>
                  <a:lnTo>
                    <a:pt x="58569" y="36409"/>
                  </a:lnTo>
                  <a:lnTo>
                    <a:pt x="58036" y="30537"/>
                  </a:lnTo>
                  <a:lnTo>
                    <a:pt x="57626" y="24447"/>
                  </a:lnTo>
                  <a:lnTo>
                    <a:pt x="18335" y="24447"/>
                  </a:lnTo>
                  <a:lnTo>
                    <a:pt x="18335" y="42783"/>
                  </a:lnTo>
                  <a:lnTo>
                    <a:pt x="48021" y="42783"/>
                  </a:lnTo>
                  <a:lnTo>
                    <a:pt x="47912" y="48753"/>
                  </a:lnTo>
                  <a:lnTo>
                    <a:pt x="47759" y="54264"/>
                  </a:lnTo>
                  <a:lnTo>
                    <a:pt x="47563" y="59317"/>
                  </a:lnTo>
                  <a:lnTo>
                    <a:pt x="47323" y="63912"/>
                  </a:lnTo>
                  <a:lnTo>
                    <a:pt x="47039" y="68049"/>
                  </a:lnTo>
                  <a:lnTo>
                    <a:pt x="46712" y="71727"/>
                  </a:lnTo>
                  <a:lnTo>
                    <a:pt x="46341" y="74946"/>
                  </a:lnTo>
                  <a:lnTo>
                    <a:pt x="45926" y="77708"/>
                  </a:lnTo>
                  <a:lnTo>
                    <a:pt x="45467" y="80010"/>
                  </a:lnTo>
                  <a:lnTo>
                    <a:pt x="44965" y="81855"/>
                  </a:lnTo>
                  <a:lnTo>
                    <a:pt x="44398" y="83389"/>
                  </a:lnTo>
                  <a:lnTo>
                    <a:pt x="43743" y="84762"/>
                  </a:lnTo>
                  <a:lnTo>
                    <a:pt x="43001" y="85974"/>
                  </a:lnTo>
                  <a:lnTo>
                    <a:pt x="42171" y="87024"/>
                  </a:lnTo>
                  <a:lnTo>
                    <a:pt x="41255" y="87912"/>
                  </a:lnTo>
                  <a:lnTo>
                    <a:pt x="40251" y="88639"/>
                  </a:lnTo>
                  <a:lnTo>
                    <a:pt x="39159" y="89204"/>
                  </a:lnTo>
                  <a:lnTo>
                    <a:pt x="37980" y="89608"/>
                  </a:lnTo>
                  <a:lnTo>
                    <a:pt x="36714" y="89851"/>
                  </a:lnTo>
                  <a:lnTo>
                    <a:pt x="35361" y="89931"/>
                  </a:lnTo>
                  <a:lnTo>
                    <a:pt x="34479" y="89923"/>
                  </a:lnTo>
                  <a:lnTo>
                    <a:pt x="33580" y="89896"/>
                  </a:lnTo>
                  <a:lnTo>
                    <a:pt x="32663" y="89853"/>
                  </a:lnTo>
                  <a:lnTo>
                    <a:pt x="31729" y="89792"/>
                  </a:lnTo>
                  <a:lnTo>
                    <a:pt x="30777" y="89713"/>
                  </a:lnTo>
                  <a:lnTo>
                    <a:pt x="29808" y="89617"/>
                  </a:lnTo>
                  <a:lnTo>
                    <a:pt x="28821" y="89504"/>
                  </a:lnTo>
                  <a:lnTo>
                    <a:pt x="27817" y="89373"/>
                  </a:lnTo>
                  <a:lnTo>
                    <a:pt x="26796" y="89224"/>
                  </a:lnTo>
                  <a:lnTo>
                    <a:pt x="25757" y="89058"/>
                  </a:lnTo>
                  <a:lnTo>
                    <a:pt x="24447" y="80327"/>
                  </a:lnTo>
                  <a:lnTo>
                    <a:pt x="25490" y="80493"/>
                  </a:lnTo>
                  <a:lnTo>
                    <a:pt x="26525" y="80641"/>
                  </a:lnTo>
                  <a:lnTo>
                    <a:pt x="27551" y="80772"/>
                  </a:lnTo>
                  <a:lnTo>
                    <a:pt x="28568" y="80886"/>
                  </a:lnTo>
                  <a:lnTo>
                    <a:pt x="29577" y="80982"/>
                  </a:lnTo>
                  <a:lnTo>
                    <a:pt x="30576" y="81060"/>
                  </a:lnTo>
                  <a:lnTo>
                    <a:pt x="31567" y="81122"/>
                  </a:lnTo>
                  <a:lnTo>
                    <a:pt x="32550" y="81165"/>
                  </a:lnTo>
                  <a:lnTo>
                    <a:pt x="33523" y="81191"/>
                  </a:lnTo>
                  <a:lnTo>
                    <a:pt x="34488" y="81200"/>
                  </a:lnTo>
                  <a:lnTo>
                    <a:pt x="34907" y="81176"/>
                  </a:lnTo>
                  <a:lnTo>
                    <a:pt x="35291" y="81104"/>
                  </a:lnTo>
                  <a:lnTo>
                    <a:pt x="35640" y="80984"/>
                  </a:lnTo>
                  <a:lnTo>
                    <a:pt x="35955" y="80816"/>
                  </a:lnTo>
                  <a:lnTo>
                    <a:pt x="36234" y="80600"/>
                  </a:lnTo>
                  <a:lnTo>
                    <a:pt x="36479" y="80336"/>
                  </a:lnTo>
                  <a:lnTo>
                    <a:pt x="36688" y="80024"/>
                  </a:lnTo>
                  <a:lnTo>
                    <a:pt x="36863" y="79663"/>
                  </a:lnTo>
                  <a:lnTo>
                    <a:pt x="37003" y="79255"/>
                  </a:lnTo>
                  <a:lnTo>
                    <a:pt x="37107" y="78799"/>
                  </a:lnTo>
                  <a:lnTo>
                    <a:pt x="37203" y="78081"/>
                  </a:lnTo>
                  <a:lnTo>
                    <a:pt x="37317" y="76887"/>
                  </a:lnTo>
                  <a:lnTo>
                    <a:pt x="37448" y="75217"/>
                  </a:lnTo>
                  <a:lnTo>
                    <a:pt x="37596" y="73071"/>
                  </a:lnTo>
                  <a:lnTo>
                    <a:pt x="37762" y="70450"/>
                  </a:lnTo>
                  <a:lnTo>
                    <a:pt x="37946" y="67352"/>
                  </a:lnTo>
                  <a:lnTo>
                    <a:pt x="38146" y="63779"/>
                  </a:lnTo>
                  <a:lnTo>
                    <a:pt x="38365" y="59730"/>
                  </a:lnTo>
                  <a:lnTo>
                    <a:pt x="38600" y="55205"/>
                  </a:lnTo>
                  <a:lnTo>
                    <a:pt x="38854" y="50204"/>
                  </a:lnTo>
                  <a:lnTo>
                    <a:pt x="18335" y="50204"/>
                  </a:lnTo>
                  <a:lnTo>
                    <a:pt x="18335" y="54570"/>
                  </a:lnTo>
                  <a:lnTo>
                    <a:pt x="18230" y="59494"/>
                  </a:lnTo>
                  <a:lnTo>
                    <a:pt x="17916" y="64314"/>
                  </a:lnTo>
                  <a:lnTo>
                    <a:pt x="17392" y="69029"/>
                  </a:lnTo>
                  <a:lnTo>
                    <a:pt x="16659" y="73639"/>
                  </a:lnTo>
                  <a:lnTo>
                    <a:pt x="15716" y="78144"/>
                  </a:lnTo>
                  <a:lnTo>
                    <a:pt x="14563" y="82545"/>
                  </a:lnTo>
                  <a:lnTo>
                    <a:pt x="13201" y="86841"/>
                  </a:lnTo>
                  <a:lnTo>
                    <a:pt x="11630" y="91032"/>
                  </a:lnTo>
                  <a:lnTo>
                    <a:pt x="9848" y="95118"/>
                  </a:lnTo>
                  <a:lnTo>
                    <a:pt x="7858" y="99099"/>
                  </a:lnTo>
                  <a:lnTo>
                    <a:pt x="0" y="94297"/>
                  </a:lnTo>
                  <a:lnTo>
                    <a:pt x="1100" y="91968"/>
                  </a:lnTo>
                  <a:lnTo>
                    <a:pt x="2130" y="89696"/>
                  </a:lnTo>
                  <a:lnTo>
                    <a:pt x="3090" y="87480"/>
                  </a:lnTo>
                  <a:lnTo>
                    <a:pt x="3981" y="85321"/>
                  </a:lnTo>
                  <a:lnTo>
                    <a:pt x="4802" y="83219"/>
                  </a:lnTo>
                  <a:lnTo>
                    <a:pt x="5553" y="81174"/>
                  </a:lnTo>
                  <a:lnTo>
                    <a:pt x="6234" y="79185"/>
                  </a:lnTo>
                  <a:lnTo>
                    <a:pt x="6845" y="77254"/>
                  </a:lnTo>
                  <a:lnTo>
                    <a:pt x="7386" y="75379"/>
                  </a:lnTo>
                  <a:lnTo>
                    <a:pt x="7858" y="73560"/>
                  </a:lnTo>
                  <a:lnTo>
                    <a:pt x="8272" y="71729"/>
                  </a:lnTo>
                  <a:lnTo>
                    <a:pt x="8643" y="69815"/>
                  </a:lnTo>
                  <a:lnTo>
                    <a:pt x="8971" y="67817"/>
                  </a:lnTo>
                  <a:lnTo>
                    <a:pt x="9255" y="65737"/>
                  </a:lnTo>
                  <a:lnTo>
                    <a:pt x="9495" y="63574"/>
                  </a:lnTo>
                  <a:lnTo>
                    <a:pt x="9691" y="61328"/>
                  </a:lnTo>
                  <a:lnTo>
                    <a:pt x="9844" y="58999"/>
                  </a:lnTo>
                  <a:lnTo>
                    <a:pt x="9953" y="56587"/>
                  </a:lnTo>
                  <a:lnTo>
                    <a:pt x="10019" y="54092"/>
                  </a:lnTo>
                  <a:lnTo>
                    <a:pt x="10040" y="51514"/>
                  </a:lnTo>
                  <a:lnTo>
                    <a:pt x="10040" y="16589"/>
                  </a:lnTo>
                  <a:lnTo>
                    <a:pt x="57189" y="16589"/>
                  </a:lnTo>
                  <a:lnTo>
                    <a:pt x="56316" y="0"/>
                  </a:lnTo>
                  <a:lnTo>
                    <a:pt x="65484" y="0"/>
                  </a:lnTo>
                  <a:lnTo>
                    <a:pt x="65488" y="1737"/>
                  </a:lnTo>
                  <a:lnTo>
                    <a:pt x="65501" y="3457"/>
                  </a:lnTo>
                  <a:lnTo>
                    <a:pt x="65523" y="5160"/>
                  </a:lnTo>
                  <a:lnTo>
                    <a:pt x="65554" y="6845"/>
                  </a:lnTo>
                  <a:lnTo>
                    <a:pt x="65593" y="8512"/>
                  </a:lnTo>
                  <a:lnTo>
                    <a:pt x="65641" y="10163"/>
                  </a:lnTo>
                  <a:lnTo>
                    <a:pt x="65698" y="11795"/>
                  </a:lnTo>
                  <a:lnTo>
                    <a:pt x="65763" y="13411"/>
                  </a:lnTo>
                  <a:lnTo>
                    <a:pt x="65837" y="15009"/>
                  </a:lnTo>
                  <a:lnTo>
                    <a:pt x="65920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8650531" y="5667561"/>
              <a:ext cx="97790" cy="94297"/>
            </a:xfrm>
            <a:custGeom>
              <a:avLst/>
              <a:pathLst>
                <a:path w="97790" h="94297">
                  <a:moveTo>
                    <a:pt x="28813" y="8294"/>
                  </a:moveTo>
                  <a:lnTo>
                    <a:pt x="436" y="8294"/>
                  </a:lnTo>
                  <a:lnTo>
                    <a:pt x="436" y="0"/>
                  </a:lnTo>
                  <a:lnTo>
                    <a:pt x="97790" y="0"/>
                  </a:lnTo>
                  <a:lnTo>
                    <a:pt x="97790" y="8294"/>
                  </a:lnTo>
                  <a:lnTo>
                    <a:pt x="37544" y="8294"/>
                  </a:lnTo>
                  <a:lnTo>
                    <a:pt x="37535" y="10625"/>
                  </a:lnTo>
                  <a:lnTo>
                    <a:pt x="37509" y="12904"/>
                  </a:lnTo>
                  <a:lnTo>
                    <a:pt x="37465" y="15131"/>
                  </a:lnTo>
                  <a:lnTo>
                    <a:pt x="37404" y="17305"/>
                  </a:lnTo>
                  <a:lnTo>
                    <a:pt x="37326" y="19427"/>
                  </a:lnTo>
                  <a:lnTo>
                    <a:pt x="37230" y="21496"/>
                  </a:lnTo>
                  <a:lnTo>
                    <a:pt x="37116" y="23513"/>
                  </a:lnTo>
                  <a:lnTo>
                    <a:pt x="36985" y="25477"/>
                  </a:lnTo>
                  <a:lnTo>
                    <a:pt x="36837" y="27389"/>
                  </a:lnTo>
                  <a:lnTo>
                    <a:pt x="36671" y="29249"/>
                  </a:lnTo>
                  <a:lnTo>
                    <a:pt x="86002" y="29249"/>
                  </a:lnTo>
                  <a:lnTo>
                    <a:pt x="85970" y="38046"/>
                  </a:lnTo>
                  <a:lnTo>
                    <a:pt x="85871" y="46101"/>
                  </a:lnTo>
                  <a:lnTo>
                    <a:pt x="85708" y="53413"/>
                  </a:lnTo>
                  <a:lnTo>
                    <a:pt x="85478" y="59983"/>
                  </a:lnTo>
                  <a:lnTo>
                    <a:pt x="85184" y="65811"/>
                  </a:lnTo>
                  <a:lnTo>
                    <a:pt x="84824" y="70897"/>
                  </a:lnTo>
                  <a:lnTo>
                    <a:pt x="84398" y="75241"/>
                  </a:lnTo>
                  <a:lnTo>
                    <a:pt x="83907" y="78843"/>
                  </a:lnTo>
                  <a:lnTo>
                    <a:pt x="83350" y="81702"/>
                  </a:lnTo>
                  <a:lnTo>
                    <a:pt x="82728" y="83819"/>
                  </a:lnTo>
                  <a:lnTo>
                    <a:pt x="82010" y="85478"/>
                  </a:lnTo>
                  <a:lnTo>
                    <a:pt x="81165" y="86963"/>
                  </a:lnTo>
                  <a:lnTo>
                    <a:pt x="80194" y="88272"/>
                  </a:lnTo>
                  <a:lnTo>
                    <a:pt x="79096" y="89408"/>
                  </a:lnTo>
                  <a:lnTo>
                    <a:pt x="77871" y="90368"/>
                  </a:lnTo>
                  <a:lnTo>
                    <a:pt x="76520" y="91154"/>
                  </a:lnTo>
                  <a:lnTo>
                    <a:pt x="75042" y="91765"/>
                  </a:lnTo>
                  <a:lnTo>
                    <a:pt x="73438" y="92202"/>
                  </a:lnTo>
                  <a:lnTo>
                    <a:pt x="71707" y="92463"/>
                  </a:lnTo>
                  <a:lnTo>
                    <a:pt x="69850" y="92551"/>
                  </a:lnTo>
                  <a:lnTo>
                    <a:pt x="68776" y="92533"/>
                  </a:lnTo>
                  <a:lnTo>
                    <a:pt x="67649" y="92481"/>
                  </a:lnTo>
                  <a:lnTo>
                    <a:pt x="66471" y="92394"/>
                  </a:lnTo>
                  <a:lnTo>
                    <a:pt x="65239" y="92271"/>
                  </a:lnTo>
                  <a:lnTo>
                    <a:pt x="63956" y="92114"/>
                  </a:lnTo>
                  <a:lnTo>
                    <a:pt x="62620" y="91922"/>
                  </a:lnTo>
                  <a:lnTo>
                    <a:pt x="61232" y="91695"/>
                  </a:lnTo>
                  <a:lnTo>
                    <a:pt x="59791" y="91433"/>
                  </a:lnTo>
                  <a:lnTo>
                    <a:pt x="58298" y="91136"/>
                  </a:lnTo>
                  <a:lnTo>
                    <a:pt x="56753" y="90804"/>
                  </a:lnTo>
                  <a:lnTo>
                    <a:pt x="55443" y="82510"/>
                  </a:lnTo>
                  <a:lnTo>
                    <a:pt x="56988" y="82842"/>
                  </a:lnTo>
                  <a:lnTo>
                    <a:pt x="58481" y="83138"/>
                  </a:lnTo>
                  <a:lnTo>
                    <a:pt x="59922" y="83400"/>
                  </a:lnTo>
                  <a:lnTo>
                    <a:pt x="61310" y="83627"/>
                  </a:lnTo>
                  <a:lnTo>
                    <a:pt x="62646" y="83820"/>
                  </a:lnTo>
                  <a:lnTo>
                    <a:pt x="63930" y="83977"/>
                  </a:lnTo>
                  <a:lnTo>
                    <a:pt x="65161" y="84099"/>
                  </a:lnTo>
                  <a:lnTo>
                    <a:pt x="66340" y="84186"/>
                  </a:lnTo>
                  <a:lnTo>
                    <a:pt x="67466" y="84239"/>
                  </a:lnTo>
                  <a:lnTo>
                    <a:pt x="68540" y="84256"/>
                  </a:lnTo>
                  <a:lnTo>
                    <a:pt x="69306" y="84204"/>
                  </a:lnTo>
                  <a:lnTo>
                    <a:pt x="70033" y="84047"/>
                  </a:lnTo>
                  <a:lnTo>
                    <a:pt x="70720" y="83785"/>
                  </a:lnTo>
                  <a:lnTo>
                    <a:pt x="71369" y="83418"/>
                  </a:lnTo>
                  <a:lnTo>
                    <a:pt x="71978" y="82946"/>
                  </a:lnTo>
                  <a:lnTo>
                    <a:pt x="72547" y="82370"/>
                  </a:lnTo>
                  <a:lnTo>
                    <a:pt x="73078" y="81689"/>
                  </a:lnTo>
                  <a:lnTo>
                    <a:pt x="73569" y="80903"/>
                  </a:lnTo>
                  <a:lnTo>
                    <a:pt x="74021" y="80013"/>
                  </a:lnTo>
                  <a:lnTo>
                    <a:pt x="74433" y="79017"/>
                  </a:lnTo>
                  <a:lnTo>
                    <a:pt x="74815" y="77660"/>
                  </a:lnTo>
                  <a:lnTo>
                    <a:pt x="75176" y="75682"/>
                  </a:lnTo>
                  <a:lnTo>
                    <a:pt x="75514" y="73084"/>
                  </a:lnTo>
                  <a:lnTo>
                    <a:pt x="75830" y="69867"/>
                  </a:lnTo>
                  <a:lnTo>
                    <a:pt x="76125" y="66030"/>
                  </a:lnTo>
                  <a:lnTo>
                    <a:pt x="76398" y="61572"/>
                  </a:lnTo>
                  <a:lnTo>
                    <a:pt x="76649" y="56495"/>
                  </a:lnTo>
                  <a:lnTo>
                    <a:pt x="76878" y="50798"/>
                  </a:lnTo>
                  <a:lnTo>
                    <a:pt x="77086" y="44481"/>
                  </a:lnTo>
                  <a:lnTo>
                    <a:pt x="77271" y="37544"/>
                  </a:lnTo>
                  <a:lnTo>
                    <a:pt x="36234" y="37544"/>
                  </a:lnTo>
                  <a:lnTo>
                    <a:pt x="35835" y="41488"/>
                  </a:lnTo>
                  <a:lnTo>
                    <a:pt x="35335" y="45288"/>
                  </a:lnTo>
                  <a:lnTo>
                    <a:pt x="34735" y="48945"/>
                  </a:lnTo>
                  <a:lnTo>
                    <a:pt x="34034" y="52457"/>
                  </a:lnTo>
                  <a:lnTo>
                    <a:pt x="33233" y="55825"/>
                  </a:lnTo>
                  <a:lnTo>
                    <a:pt x="32331" y="59049"/>
                  </a:lnTo>
                  <a:lnTo>
                    <a:pt x="31329" y="62129"/>
                  </a:lnTo>
                  <a:lnTo>
                    <a:pt x="30227" y="65065"/>
                  </a:lnTo>
                  <a:lnTo>
                    <a:pt x="29024" y="67857"/>
                  </a:lnTo>
                  <a:lnTo>
                    <a:pt x="27721" y="70504"/>
                  </a:lnTo>
                  <a:lnTo>
                    <a:pt x="26287" y="73060"/>
                  </a:lnTo>
                  <a:lnTo>
                    <a:pt x="24691" y="75577"/>
                  </a:lnTo>
                  <a:lnTo>
                    <a:pt x="22934" y="78055"/>
                  </a:lnTo>
                  <a:lnTo>
                    <a:pt x="21016" y="80493"/>
                  </a:lnTo>
                  <a:lnTo>
                    <a:pt x="18935" y="82892"/>
                  </a:lnTo>
                  <a:lnTo>
                    <a:pt x="16694" y="85251"/>
                  </a:lnTo>
                  <a:lnTo>
                    <a:pt x="14290" y="87572"/>
                  </a:lnTo>
                  <a:lnTo>
                    <a:pt x="11726" y="89853"/>
                  </a:lnTo>
                  <a:lnTo>
                    <a:pt x="8999" y="92095"/>
                  </a:lnTo>
                  <a:lnTo>
                    <a:pt x="6111" y="94297"/>
                  </a:lnTo>
                  <a:lnTo>
                    <a:pt x="0" y="87312"/>
                  </a:lnTo>
                  <a:lnTo>
                    <a:pt x="2405" y="85675"/>
                  </a:lnTo>
                  <a:lnTo>
                    <a:pt x="4732" y="83907"/>
                  </a:lnTo>
                  <a:lnTo>
                    <a:pt x="6980" y="82008"/>
                  </a:lnTo>
                  <a:lnTo>
                    <a:pt x="9150" y="79978"/>
                  </a:lnTo>
                  <a:lnTo>
                    <a:pt x="11241" y="77817"/>
                  </a:lnTo>
                  <a:lnTo>
                    <a:pt x="13254" y="75525"/>
                  </a:lnTo>
                  <a:lnTo>
                    <a:pt x="15188" y="73102"/>
                  </a:lnTo>
                  <a:lnTo>
                    <a:pt x="17043" y="70548"/>
                  </a:lnTo>
                  <a:lnTo>
                    <a:pt x="18820" y="67863"/>
                  </a:lnTo>
                  <a:lnTo>
                    <a:pt x="20518" y="65047"/>
                  </a:lnTo>
                  <a:lnTo>
                    <a:pt x="22094" y="61887"/>
                  </a:lnTo>
                  <a:lnTo>
                    <a:pt x="23504" y="58167"/>
                  </a:lnTo>
                  <a:lnTo>
                    <a:pt x="24748" y="53889"/>
                  </a:lnTo>
                  <a:lnTo>
                    <a:pt x="25827" y="49052"/>
                  </a:lnTo>
                  <a:lnTo>
                    <a:pt x="26739" y="43656"/>
                  </a:lnTo>
                  <a:lnTo>
                    <a:pt x="27485" y="37701"/>
                  </a:lnTo>
                  <a:lnTo>
                    <a:pt x="28066" y="31188"/>
                  </a:lnTo>
                  <a:lnTo>
                    <a:pt x="28481" y="24115"/>
                  </a:lnTo>
                  <a:lnTo>
                    <a:pt x="28730" y="164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8763164" y="5661012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39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8768840" y="5698557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8777571" y="5706415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8777571" y="5723004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8818608" y="5664068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2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8818608" y="5713836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09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7980408" y="5782150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8018389" y="5810526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5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8034978" y="5838903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7980844" y="5809217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7981718" y="5866406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7993505" y="5938954"/>
              <a:ext cx="71596" cy="52824"/>
            </a:xfrm>
            <a:custGeom>
              <a:avLst/>
              <a:pathLst>
                <a:path w="71596" h="52824">
                  <a:moveTo>
                    <a:pt x="0" y="0"/>
                  </a:moveTo>
                  <a:lnTo>
                    <a:pt x="71596" y="0"/>
                  </a:lnTo>
                  <a:lnTo>
                    <a:pt x="71596" y="52824"/>
                  </a:lnTo>
                  <a:lnTo>
                    <a:pt x="0" y="52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8002236" y="5947248"/>
              <a:ext cx="54133" cy="36234"/>
            </a:xfrm>
            <a:custGeom>
              <a:avLst/>
              <a:pathLst>
                <a:path w="54133" h="36234">
                  <a:moveTo>
                    <a:pt x="0" y="36234"/>
                  </a:moveTo>
                  <a:lnTo>
                    <a:pt x="54133" y="36234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8038034" y="5998326"/>
              <a:ext cx="39727" cy="34488"/>
            </a:xfrm>
            <a:custGeom>
              <a:avLst/>
              <a:pathLst>
                <a:path w="39727" h="34488">
                  <a:moveTo>
                    <a:pt x="6985" y="0"/>
                  </a:moveTo>
                  <a:lnTo>
                    <a:pt x="10691" y="2549"/>
                  </a:lnTo>
                  <a:lnTo>
                    <a:pt x="14301" y="5133"/>
                  </a:lnTo>
                  <a:lnTo>
                    <a:pt x="17816" y="7753"/>
                  </a:lnTo>
                  <a:lnTo>
                    <a:pt x="21234" y="10407"/>
                  </a:lnTo>
                  <a:lnTo>
                    <a:pt x="24556" y="13096"/>
                  </a:lnTo>
                  <a:lnTo>
                    <a:pt x="27782" y="15821"/>
                  </a:lnTo>
                  <a:lnTo>
                    <a:pt x="30912" y="18580"/>
                  </a:lnTo>
                  <a:lnTo>
                    <a:pt x="33947" y="21374"/>
                  </a:lnTo>
                  <a:lnTo>
                    <a:pt x="36885" y="24203"/>
                  </a:lnTo>
                  <a:lnTo>
                    <a:pt x="39727" y="27066"/>
                  </a:lnTo>
                  <a:lnTo>
                    <a:pt x="32305" y="34488"/>
                  </a:lnTo>
                  <a:lnTo>
                    <a:pt x="29546" y="31288"/>
                  </a:lnTo>
                  <a:lnTo>
                    <a:pt x="26682" y="28149"/>
                  </a:lnTo>
                  <a:lnTo>
                    <a:pt x="23714" y="25071"/>
                  </a:lnTo>
                  <a:lnTo>
                    <a:pt x="20640" y="22055"/>
                  </a:lnTo>
                  <a:lnTo>
                    <a:pt x="17462" y="19099"/>
                  </a:lnTo>
                  <a:lnTo>
                    <a:pt x="14179" y="16205"/>
                  </a:lnTo>
                  <a:lnTo>
                    <a:pt x="10791" y="13371"/>
                  </a:lnTo>
                  <a:lnTo>
                    <a:pt x="7299" y="10599"/>
                  </a:lnTo>
                  <a:lnTo>
                    <a:pt x="3702" y="7888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7979971" y="5998326"/>
              <a:ext cx="39727" cy="34925"/>
            </a:xfrm>
            <a:custGeom>
              <a:avLst/>
              <a:pathLst>
                <a:path w="39727" h="34925">
                  <a:moveTo>
                    <a:pt x="32305" y="0"/>
                  </a:moveTo>
                  <a:lnTo>
                    <a:pt x="39727" y="5238"/>
                  </a:lnTo>
                  <a:lnTo>
                    <a:pt x="36876" y="8914"/>
                  </a:lnTo>
                  <a:lnTo>
                    <a:pt x="33912" y="12433"/>
                  </a:lnTo>
                  <a:lnTo>
                    <a:pt x="30834" y="15794"/>
                  </a:lnTo>
                  <a:lnTo>
                    <a:pt x="27643" y="18999"/>
                  </a:lnTo>
                  <a:lnTo>
                    <a:pt x="24338" y="22046"/>
                  </a:lnTo>
                  <a:lnTo>
                    <a:pt x="20920" y="24936"/>
                  </a:lnTo>
                  <a:lnTo>
                    <a:pt x="17388" y="27669"/>
                  </a:lnTo>
                  <a:lnTo>
                    <a:pt x="13742" y="30245"/>
                  </a:lnTo>
                  <a:lnTo>
                    <a:pt x="9984" y="32663"/>
                  </a:lnTo>
                  <a:lnTo>
                    <a:pt x="6111" y="34925"/>
                  </a:lnTo>
                  <a:lnTo>
                    <a:pt x="0" y="27940"/>
                  </a:lnTo>
                  <a:lnTo>
                    <a:pt x="4094" y="25381"/>
                  </a:lnTo>
                  <a:lnTo>
                    <a:pt x="7997" y="22771"/>
                  </a:lnTo>
                  <a:lnTo>
                    <a:pt x="11708" y="20108"/>
                  </a:lnTo>
                  <a:lnTo>
                    <a:pt x="15227" y="17392"/>
                  </a:lnTo>
                  <a:lnTo>
                    <a:pt x="18553" y="14624"/>
                  </a:lnTo>
                  <a:lnTo>
                    <a:pt x="21688" y="11804"/>
                  </a:lnTo>
                  <a:lnTo>
                    <a:pt x="24630" y="8932"/>
                  </a:lnTo>
                  <a:lnTo>
                    <a:pt x="27381" y="6007"/>
                  </a:lnTo>
                  <a:lnTo>
                    <a:pt x="29939" y="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8091731" y="5932405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8122727" y="5974315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8122727" y="5992651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8226629" y="5931969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8204364" y="5931969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8223573" y="5956853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8257189" y="5956853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8223573" y="5976498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8257189" y="5976498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8317871" y="5974315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8424829" y="5936334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1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8452332" y="5945939"/>
              <a:ext cx="65047" cy="87312"/>
            </a:xfrm>
            <a:custGeom>
              <a:avLst/>
              <a:pathLst>
                <a:path w="65047" h="87312">
                  <a:moveTo>
                    <a:pt x="0" y="9604"/>
                  </a:moveTo>
                  <a:lnTo>
                    <a:pt x="21391" y="9604"/>
                  </a:lnTo>
                  <a:lnTo>
                    <a:pt x="21815" y="8643"/>
                  </a:lnTo>
                  <a:lnTo>
                    <a:pt x="22212" y="7683"/>
                  </a:lnTo>
                  <a:lnTo>
                    <a:pt x="22583" y="6723"/>
                  </a:lnTo>
                  <a:lnTo>
                    <a:pt x="22928" y="5762"/>
                  </a:lnTo>
                  <a:lnTo>
                    <a:pt x="23246" y="4802"/>
                  </a:lnTo>
                  <a:lnTo>
                    <a:pt x="23539" y="3841"/>
                  </a:lnTo>
                  <a:lnTo>
                    <a:pt x="23805" y="2881"/>
                  </a:lnTo>
                  <a:lnTo>
                    <a:pt x="24045" y="1920"/>
                  </a:lnTo>
                  <a:lnTo>
                    <a:pt x="24259" y="960"/>
                  </a:lnTo>
                  <a:lnTo>
                    <a:pt x="24447" y="0"/>
                  </a:lnTo>
                  <a:lnTo>
                    <a:pt x="32742" y="2182"/>
                  </a:lnTo>
                  <a:lnTo>
                    <a:pt x="30122" y="9604"/>
                  </a:lnTo>
                  <a:lnTo>
                    <a:pt x="65047" y="9604"/>
                  </a:lnTo>
                  <a:lnTo>
                    <a:pt x="65047" y="51950"/>
                  </a:lnTo>
                  <a:lnTo>
                    <a:pt x="37980" y="51950"/>
                  </a:lnTo>
                  <a:lnTo>
                    <a:pt x="37980" y="75961"/>
                  </a:lnTo>
                  <a:lnTo>
                    <a:pt x="37959" y="77230"/>
                  </a:lnTo>
                  <a:lnTo>
                    <a:pt x="37893" y="78415"/>
                  </a:lnTo>
                  <a:lnTo>
                    <a:pt x="37784" y="79517"/>
                  </a:lnTo>
                  <a:lnTo>
                    <a:pt x="37631" y="80537"/>
                  </a:lnTo>
                  <a:lnTo>
                    <a:pt x="37435" y="81473"/>
                  </a:lnTo>
                  <a:lnTo>
                    <a:pt x="37195" y="82326"/>
                  </a:lnTo>
                  <a:lnTo>
                    <a:pt x="36911" y="83097"/>
                  </a:lnTo>
                  <a:lnTo>
                    <a:pt x="36583" y="83785"/>
                  </a:lnTo>
                  <a:lnTo>
                    <a:pt x="36212" y="84389"/>
                  </a:lnTo>
                  <a:lnTo>
                    <a:pt x="35798" y="84911"/>
                  </a:lnTo>
                  <a:lnTo>
                    <a:pt x="35326" y="85367"/>
                  </a:lnTo>
                  <a:lnTo>
                    <a:pt x="34785" y="85775"/>
                  </a:lnTo>
                  <a:lnTo>
                    <a:pt x="34174" y="86135"/>
                  </a:lnTo>
                  <a:lnTo>
                    <a:pt x="33493" y="86448"/>
                  </a:lnTo>
                  <a:lnTo>
                    <a:pt x="32742" y="86712"/>
                  </a:lnTo>
                  <a:lnTo>
                    <a:pt x="31921" y="86928"/>
                  </a:lnTo>
                  <a:lnTo>
                    <a:pt x="31030" y="87096"/>
                  </a:lnTo>
                  <a:lnTo>
                    <a:pt x="30070" y="87216"/>
                  </a:lnTo>
                  <a:lnTo>
                    <a:pt x="29040" y="87288"/>
                  </a:lnTo>
                  <a:lnTo>
                    <a:pt x="27940" y="87312"/>
                  </a:lnTo>
                  <a:lnTo>
                    <a:pt x="26551" y="87295"/>
                  </a:lnTo>
                  <a:lnTo>
                    <a:pt x="25180" y="87242"/>
                  </a:lnTo>
                  <a:lnTo>
                    <a:pt x="23827" y="87155"/>
                  </a:lnTo>
                  <a:lnTo>
                    <a:pt x="22491" y="87033"/>
                  </a:lnTo>
                  <a:lnTo>
                    <a:pt x="21173" y="86875"/>
                  </a:lnTo>
                  <a:lnTo>
                    <a:pt x="19872" y="86683"/>
                  </a:lnTo>
                  <a:lnTo>
                    <a:pt x="18588" y="86456"/>
                  </a:lnTo>
                  <a:lnTo>
                    <a:pt x="17322" y="86194"/>
                  </a:lnTo>
                  <a:lnTo>
                    <a:pt x="16074" y="85898"/>
                  </a:lnTo>
                  <a:lnTo>
                    <a:pt x="14843" y="85566"/>
                  </a:lnTo>
                  <a:lnTo>
                    <a:pt x="13096" y="76835"/>
                  </a:lnTo>
                  <a:lnTo>
                    <a:pt x="14410" y="77249"/>
                  </a:lnTo>
                  <a:lnTo>
                    <a:pt x="15733" y="77620"/>
                  </a:lnTo>
                  <a:lnTo>
                    <a:pt x="17065" y="77948"/>
                  </a:lnTo>
                  <a:lnTo>
                    <a:pt x="18405" y="78232"/>
                  </a:lnTo>
                  <a:lnTo>
                    <a:pt x="19754" y="78472"/>
                  </a:lnTo>
                  <a:lnTo>
                    <a:pt x="21112" y="78668"/>
                  </a:lnTo>
                  <a:lnTo>
                    <a:pt x="22478" y="78821"/>
                  </a:lnTo>
                  <a:lnTo>
                    <a:pt x="23853" y="78930"/>
                  </a:lnTo>
                  <a:lnTo>
                    <a:pt x="25237" y="78995"/>
                  </a:lnTo>
                  <a:lnTo>
                    <a:pt x="26630" y="79017"/>
                  </a:lnTo>
                  <a:lnTo>
                    <a:pt x="27127" y="78965"/>
                  </a:lnTo>
                  <a:lnTo>
                    <a:pt x="27573" y="78808"/>
                  </a:lnTo>
                  <a:lnTo>
                    <a:pt x="27966" y="78546"/>
                  </a:lnTo>
                  <a:lnTo>
                    <a:pt x="28306" y="78179"/>
                  </a:lnTo>
                  <a:lnTo>
                    <a:pt x="28594" y="77708"/>
                  </a:lnTo>
                  <a:lnTo>
                    <a:pt x="28830" y="77131"/>
                  </a:lnTo>
                  <a:lnTo>
                    <a:pt x="29013" y="76450"/>
                  </a:lnTo>
                  <a:lnTo>
                    <a:pt x="29144" y="75665"/>
                  </a:lnTo>
                  <a:lnTo>
                    <a:pt x="29223" y="74774"/>
                  </a:lnTo>
                  <a:lnTo>
                    <a:pt x="29249" y="73779"/>
                  </a:lnTo>
                  <a:lnTo>
                    <a:pt x="29249" y="51950"/>
                  </a:lnTo>
                  <a:lnTo>
                    <a:pt x="0" y="519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8460190" y="5963401"/>
              <a:ext cx="48894" cy="9167"/>
            </a:xfrm>
            <a:custGeom>
              <a:avLst/>
              <a:pathLst>
                <a:path w="48894" h="9167">
                  <a:moveTo>
                    <a:pt x="0" y="9167"/>
                  </a:moveTo>
                  <a:lnTo>
                    <a:pt x="48894" y="916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8460190" y="5979991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8442291" y="6000946"/>
              <a:ext cx="27503" cy="30122"/>
            </a:xfrm>
            <a:custGeom>
              <a:avLst/>
              <a:pathLst>
                <a:path w="27503" h="30122">
                  <a:moveTo>
                    <a:pt x="20518" y="0"/>
                  </a:moveTo>
                  <a:lnTo>
                    <a:pt x="27503" y="4802"/>
                  </a:lnTo>
                  <a:lnTo>
                    <a:pt x="25639" y="7962"/>
                  </a:lnTo>
                  <a:lnTo>
                    <a:pt x="23714" y="10983"/>
                  </a:lnTo>
                  <a:lnTo>
                    <a:pt x="21727" y="13865"/>
                  </a:lnTo>
                  <a:lnTo>
                    <a:pt x="19680" y="16606"/>
                  </a:lnTo>
                  <a:lnTo>
                    <a:pt x="17571" y="19208"/>
                  </a:lnTo>
                  <a:lnTo>
                    <a:pt x="15401" y="21670"/>
                  </a:lnTo>
                  <a:lnTo>
                    <a:pt x="13171" y="23993"/>
                  </a:lnTo>
                  <a:lnTo>
                    <a:pt x="10879" y="26176"/>
                  </a:lnTo>
                  <a:lnTo>
                    <a:pt x="8526" y="28219"/>
                  </a:lnTo>
                  <a:lnTo>
                    <a:pt x="6111" y="30122"/>
                  </a:lnTo>
                  <a:lnTo>
                    <a:pt x="0" y="23574"/>
                  </a:lnTo>
                  <a:lnTo>
                    <a:pt x="2562" y="21374"/>
                  </a:lnTo>
                  <a:lnTo>
                    <a:pt x="5011" y="19138"/>
                  </a:lnTo>
                  <a:lnTo>
                    <a:pt x="7347" y="16868"/>
                  </a:lnTo>
                  <a:lnTo>
                    <a:pt x="9569" y="14563"/>
                  </a:lnTo>
                  <a:lnTo>
                    <a:pt x="11678" y="12223"/>
                  </a:lnTo>
                  <a:lnTo>
                    <a:pt x="13673" y="9848"/>
                  </a:lnTo>
                  <a:lnTo>
                    <a:pt x="15554" y="7439"/>
                  </a:lnTo>
                  <a:lnTo>
                    <a:pt x="17322" y="4994"/>
                  </a:lnTo>
                  <a:lnTo>
                    <a:pt x="18977" y="2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8498608" y="6003128"/>
              <a:ext cx="27066" cy="25320"/>
            </a:xfrm>
            <a:custGeom>
              <a:avLst/>
              <a:pathLst>
                <a:path w="27066" h="25320">
                  <a:moveTo>
                    <a:pt x="7421" y="0"/>
                  </a:moveTo>
                  <a:lnTo>
                    <a:pt x="9425" y="1606"/>
                  </a:lnTo>
                  <a:lnTo>
                    <a:pt x="11420" y="3282"/>
                  </a:lnTo>
                  <a:lnTo>
                    <a:pt x="13406" y="5029"/>
                  </a:lnTo>
                  <a:lnTo>
                    <a:pt x="15384" y="6845"/>
                  </a:lnTo>
                  <a:lnTo>
                    <a:pt x="17353" y="8731"/>
                  </a:lnTo>
                  <a:lnTo>
                    <a:pt x="19313" y="10687"/>
                  </a:lnTo>
                  <a:lnTo>
                    <a:pt x="21264" y="12712"/>
                  </a:lnTo>
                  <a:lnTo>
                    <a:pt x="23207" y="14808"/>
                  </a:lnTo>
                  <a:lnTo>
                    <a:pt x="25141" y="16973"/>
                  </a:lnTo>
                  <a:lnTo>
                    <a:pt x="27066" y="19208"/>
                  </a:lnTo>
                  <a:lnTo>
                    <a:pt x="19208" y="25320"/>
                  </a:lnTo>
                  <a:lnTo>
                    <a:pt x="17523" y="23229"/>
                  </a:lnTo>
                  <a:lnTo>
                    <a:pt x="15786" y="21147"/>
                  </a:lnTo>
                  <a:lnTo>
                    <a:pt x="13996" y="19073"/>
                  </a:lnTo>
                  <a:lnTo>
                    <a:pt x="12153" y="17008"/>
                  </a:lnTo>
                  <a:lnTo>
                    <a:pt x="10259" y="14952"/>
                  </a:lnTo>
                  <a:lnTo>
                    <a:pt x="8312" y="12904"/>
                  </a:lnTo>
                  <a:lnTo>
                    <a:pt x="6312" y="10866"/>
                  </a:lnTo>
                  <a:lnTo>
                    <a:pt x="4260" y="8836"/>
                  </a:lnTo>
                  <a:lnTo>
                    <a:pt x="2156" y="681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8591595" y="5932842"/>
              <a:ext cx="48894" cy="100409"/>
            </a:xfrm>
            <a:custGeom>
              <a:avLst/>
              <a:pathLst>
                <a:path w="48894" h="100409">
                  <a:moveTo>
                    <a:pt x="48021" y="55880"/>
                  </a:moveTo>
                  <a:lnTo>
                    <a:pt x="48894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8594651" y="5941137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8589413" y="5966894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8537025" y="5932842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8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8540518" y="5940263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4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8570204" y="5940263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4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8649658" y="5932842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8648349" y="5957289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8672359" y="5933715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8705975" y="5979118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8705975" y="5995270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8705975" y="6010987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7986956" y="6053543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7979098" y="6085848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8008784" y="6059218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8103519" y="612732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8247148" y="6053543"/>
              <a:ext cx="56316" cy="100409"/>
            </a:xfrm>
            <a:custGeom>
              <a:avLst/>
              <a:pathLst>
                <a:path w="56316" h="100409">
                  <a:moveTo>
                    <a:pt x="6111" y="17899"/>
                  </a:moveTo>
                  <a:lnTo>
                    <a:pt x="21391" y="17899"/>
                  </a:lnTo>
                  <a:lnTo>
                    <a:pt x="21391" y="0"/>
                  </a:lnTo>
                  <a:lnTo>
                    <a:pt x="30122" y="0"/>
                  </a:lnTo>
                  <a:lnTo>
                    <a:pt x="30122" y="17899"/>
                  </a:lnTo>
                  <a:lnTo>
                    <a:pt x="51514" y="17899"/>
                  </a:lnTo>
                  <a:lnTo>
                    <a:pt x="49331" y="49768"/>
                  </a:lnTo>
                  <a:lnTo>
                    <a:pt x="55880" y="49768"/>
                  </a:lnTo>
                  <a:lnTo>
                    <a:pt x="55880" y="58499"/>
                  </a:lnTo>
                  <a:lnTo>
                    <a:pt x="33615" y="58499"/>
                  </a:lnTo>
                  <a:lnTo>
                    <a:pt x="35021" y="62686"/>
                  </a:lnTo>
                  <a:lnTo>
                    <a:pt x="36618" y="66689"/>
                  </a:lnTo>
                  <a:lnTo>
                    <a:pt x="38408" y="70509"/>
                  </a:lnTo>
                  <a:lnTo>
                    <a:pt x="40390" y="74145"/>
                  </a:lnTo>
                  <a:lnTo>
                    <a:pt x="42564" y="77598"/>
                  </a:lnTo>
                  <a:lnTo>
                    <a:pt x="44931" y="80868"/>
                  </a:lnTo>
                  <a:lnTo>
                    <a:pt x="47489" y="83955"/>
                  </a:lnTo>
                  <a:lnTo>
                    <a:pt x="50239" y="86858"/>
                  </a:lnTo>
                  <a:lnTo>
                    <a:pt x="53182" y="89578"/>
                  </a:lnTo>
                  <a:lnTo>
                    <a:pt x="56316" y="92114"/>
                  </a:lnTo>
                  <a:lnTo>
                    <a:pt x="49768" y="100409"/>
                  </a:lnTo>
                  <a:lnTo>
                    <a:pt x="46873" y="97541"/>
                  </a:lnTo>
                  <a:lnTo>
                    <a:pt x="44127" y="94524"/>
                  </a:lnTo>
                  <a:lnTo>
                    <a:pt x="41530" y="91359"/>
                  </a:lnTo>
                  <a:lnTo>
                    <a:pt x="39081" y="88045"/>
                  </a:lnTo>
                  <a:lnTo>
                    <a:pt x="36780" y="84583"/>
                  </a:lnTo>
                  <a:lnTo>
                    <a:pt x="34628" y="80973"/>
                  </a:lnTo>
                  <a:lnTo>
                    <a:pt x="32624" y="77214"/>
                  </a:lnTo>
                  <a:lnTo>
                    <a:pt x="30768" y="73307"/>
                  </a:lnTo>
                  <a:lnTo>
                    <a:pt x="29061" y="69251"/>
                  </a:lnTo>
                  <a:lnTo>
                    <a:pt x="27503" y="65047"/>
                  </a:lnTo>
                  <a:lnTo>
                    <a:pt x="26438" y="69173"/>
                  </a:lnTo>
                  <a:lnTo>
                    <a:pt x="25163" y="73167"/>
                  </a:lnTo>
                  <a:lnTo>
                    <a:pt x="23679" y="77031"/>
                  </a:lnTo>
                  <a:lnTo>
                    <a:pt x="21985" y="80764"/>
                  </a:lnTo>
                  <a:lnTo>
                    <a:pt x="20081" y="84365"/>
                  </a:lnTo>
                  <a:lnTo>
                    <a:pt x="17968" y="87836"/>
                  </a:lnTo>
                  <a:lnTo>
                    <a:pt x="15646" y="91176"/>
                  </a:lnTo>
                  <a:lnTo>
                    <a:pt x="13114" y="94384"/>
                  </a:lnTo>
                  <a:lnTo>
                    <a:pt x="10372" y="97462"/>
                  </a:lnTo>
                  <a:lnTo>
                    <a:pt x="7421" y="100409"/>
                  </a:lnTo>
                  <a:lnTo>
                    <a:pt x="0" y="94297"/>
                  </a:lnTo>
                  <a:lnTo>
                    <a:pt x="3186" y="91032"/>
                  </a:lnTo>
                  <a:lnTo>
                    <a:pt x="6111" y="87696"/>
                  </a:lnTo>
                  <a:lnTo>
                    <a:pt x="8774" y="84291"/>
                  </a:lnTo>
                  <a:lnTo>
                    <a:pt x="11176" y="80816"/>
                  </a:lnTo>
                  <a:lnTo>
                    <a:pt x="13315" y="77271"/>
                  </a:lnTo>
                  <a:lnTo>
                    <a:pt x="15192" y="73656"/>
                  </a:lnTo>
                  <a:lnTo>
                    <a:pt x="16807" y="69972"/>
                  </a:lnTo>
                  <a:lnTo>
                    <a:pt x="18161" y="66217"/>
                  </a:lnTo>
                  <a:lnTo>
                    <a:pt x="19252" y="62393"/>
                  </a:lnTo>
                  <a:lnTo>
                    <a:pt x="20081" y="58499"/>
                  </a:lnTo>
                  <a:lnTo>
                    <a:pt x="2182" y="58499"/>
                  </a:lnTo>
                  <a:lnTo>
                    <a:pt x="2182" y="49768"/>
                  </a:lnTo>
                  <a:lnTo>
                    <a:pt x="21391" y="49768"/>
                  </a:lnTo>
                  <a:lnTo>
                    <a:pt x="21391" y="26193"/>
                  </a:lnTo>
                  <a:lnTo>
                    <a:pt x="6111" y="26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8277270" y="6079736"/>
              <a:ext cx="12223" cy="23574"/>
            </a:xfrm>
            <a:custGeom>
              <a:avLst/>
              <a:pathLst>
                <a:path w="12223" h="23574">
                  <a:moveTo>
                    <a:pt x="0" y="0"/>
                  </a:moveTo>
                  <a:lnTo>
                    <a:pt x="0" y="17899"/>
                  </a:lnTo>
                  <a:lnTo>
                    <a:pt x="0" y="23574"/>
                  </a:lnTo>
                  <a:lnTo>
                    <a:pt x="10914" y="23574"/>
                  </a:lnTo>
                  <a:lnTo>
                    <a:pt x="1222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8201745" y="6053106"/>
              <a:ext cx="48021" cy="95607"/>
            </a:xfrm>
            <a:custGeom>
              <a:avLst/>
              <a:pathLst>
                <a:path w="48021" h="95607">
                  <a:moveTo>
                    <a:pt x="10914" y="0"/>
                  </a:moveTo>
                  <a:lnTo>
                    <a:pt x="18772" y="3055"/>
                  </a:lnTo>
                  <a:lnTo>
                    <a:pt x="16152" y="11350"/>
                  </a:lnTo>
                  <a:lnTo>
                    <a:pt x="46275" y="11350"/>
                  </a:lnTo>
                  <a:lnTo>
                    <a:pt x="46275" y="19645"/>
                  </a:lnTo>
                  <a:lnTo>
                    <a:pt x="29249" y="19645"/>
                  </a:lnTo>
                  <a:lnTo>
                    <a:pt x="29249" y="39727"/>
                  </a:lnTo>
                  <a:lnTo>
                    <a:pt x="48021" y="39727"/>
                  </a:lnTo>
                  <a:lnTo>
                    <a:pt x="48021" y="48021"/>
                  </a:lnTo>
                  <a:lnTo>
                    <a:pt x="29249" y="48021"/>
                  </a:lnTo>
                  <a:lnTo>
                    <a:pt x="29249" y="84256"/>
                  </a:lnTo>
                  <a:lnTo>
                    <a:pt x="36671" y="82946"/>
                  </a:lnTo>
                  <a:lnTo>
                    <a:pt x="36671" y="56316"/>
                  </a:lnTo>
                  <a:lnTo>
                    <a:pt x="44965" y="56316"/>
                  </a:lnTo>
                  <a:lnTo>
                    <a:pt x="44965" y="93424"/>
                  </a:lnTo>
                  <a:lnTo>
                    <a:pt x="36671" y="93424"/>
                  </a:lnTo>
                  <a:lnTo>
                    <a:pt x="36671" y="90804"/>
                  </a:lnTo>
                  <a:lnTo>
                    <a:pt x="4365" y="95607"/>
                  </a:lnTo>
                  <a:lnTo>
                    <a:pt x="4365" y="56316"/>
                  </a:lnTo>
                  <a:lnTo>
                    <a:pt x="13096" y="56316"/>
                  </a:lnTo>
                  <a:lnTo>
                    <a:pt x="13096" y="86439"/>
                  </a:lnTo>
                  <a:lnTo>
                    <a:pt x="20518" y="85566"/>
                  </a:lnTo>
                  <a:lnTo>
                    <a:pt x="20518" y="48021"/>
                  </a:lnTo>
                  <a:lnTo>
                    <a:pt x="873" y="48021"/>
                  </a:lnTo>
                  <a:lnTo>
                    <a:pt x="873" y="39727"/>
                  </a:lnTo>
                  <a:lnTo>
                    <a:pt x="20518" y="39727"/>
                  </a:lnTo>
                  <a:lnTo>
                    <a:pt x="20518" y="19645"/>
                  </a:lnTo>
                  <a:lnTo>
                    <a:pt x="13533" y="19645"/>
                  </a:lnTo>
                  <a:lnTo>
                    <a:pt x="13533" y="20081"/>
                  </a:lnTo>
                  <a:lnTo>
                    <a:pt x="12996" y="21470"/>
                  </a:lnTo>
                  <a:lnTo>
                    <a:pt x="12433" y="22840"/>
                  </a:lnTo>
                  <a:lnTo>
                    <a:pt x="11843" y="24194"/>
                  </a:lnTo>
                  <a:lnTo>
                    <a:pt x="11228" y="25530"/>
                  </a:lnTo>
                  <a:lnTo>
                    <a:pt x="10586" y="26848"/>
                  </a:lnTo>
                  <a:lnTo>
                    <a:pt x="9918" y="28149"/>
                  </a:lnTo>
                  <a:lnTo>
                    <a:pt x="9224" y="29433"/>
                  </a:lnTo>
                  <a:lnTo>
                    <a:pt x="8504" y="30699"/>
                  </a:lnTo>
                  <a:lnTo>
                    <a:pt x="7757" y="31947"/>
                  </a:lnTo>
                  <a:lnTo>
                    <a:pt x="6985" y="33178"/>
                  </a:lnTo>
                  <a:lnTo>
                    <a:pt x="0" y="27939"/>
                  </a:lnTo>
                  <a:lnTo>
                    <a:pt x="1445" y="25460"/>
                  </a:lnTo>
                  <a:lnTo>
                    <a:pt x="2811" y="22910"/>
                  </a:lnTo>
                  <a:lnTo>
                    <a:pt x="4099" y="20291"/>
                  </a:lnTo>
                  <a:lnTo>
                    <a:pt x="5308" y="17602"/>
                  </a:lnTo>
                  <a:lnTo>
                    <a:pt x="6439" y="14843"/>
                  </a:lnTo>
                  <a:lnTo>
                    <a:pt x="7491" y="12014"/>
                  </a:lnTo>
                  <a:lnTo>
                    <a:pt x="8464" y="9115"/>
                  </a:lnTo>
                  <a:lnTo>
                    <a:pt x="9359" y="6146"/>
                  </a:lnTo>
                  <a:lnTo>
                    <a:pt x="10176" y="31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8317871" y="6055289"/>
              <a:ext cx="91678" cy="20081"/>
            </a:xfrm>
            <a:custGeom>
              <a:avLst/>
              <a:pathLst>
                <a:path w="91678" h="20081">
                  <a:moveTo>
                    <a:pt x="86002" y="0"/>
                  </a:moveTo>
                  <a:lnTo>
                    <a:pt x="91678" y="7421"/>
                  </a:lnTo>
                  <a:lnTo>
                    <a:pt x="83737" y="8962"/>
                  </a:lnTo>
                  <a:lnTo>
                    <a:pt x="75630" y="10442"/>
                  </a:lnTo>
                  <a:lnTo>
                    <a:pt x="67357" y="11861"/>
                  </a:lnTo>
                  <a:lnTo>
                    <a:pt x="58918" y="13219"/>
                  </a:lnTo>
                  <a:lnTo>
                    <a:pt x="50313" y="14515"/>
                  </a:lnTo>
                  <a:lnTo>
                    <a:pt x="41543" y="15751"/>
                  </a:lnTo>
                  <a:lnTo>
                    <a:pt x="32606" y="16925"/>
                  </a:lnTo>
                  <a:lnTo>
                    <a:pt x="23504" y="18038"/>
                  </a:lnTo>
                  <a:lnTo>
                    <a:pt x="14236" y="19090"/>
                  </a:lnTo>
                  <a:lnTo>
                    <a:pt x="4802" y="20081"/>
                  </a:lnTo>
                  <a:lnTo>
                    <a:pt x="0" y="11350"/>
                  </a:lnTo>
                  <a:lnTo>
                    <a:pt x="8560" y="10529"/>
                  </a:lnTo>
                  <a:lnTo>
                    <a:pt x="17130" y="9639"/>
                  </a:lnTo>
                  <a:lnTo>
                    <a:pt x="25709" y="8678"/>
                  </a:lnTo>
                  <a:lnTo>
                    <a:pt x="34296" y="7648"/>
                  </a:lnTo>
                  <a:lnTo>
                    <a:pt x="42892" y="6548"/>
                  </a:lnTo>
                  <a:lnTo>
                    <a:pt x="51496" y="5378"/>
                  </a:lnTo>
                  <a:lnTo>
                    <a:pt x="60110" y="4138"/>
                  </a:lnTo>
                  <a:lnTo>
                    <a:pt x="68732" y="2828"/>
                  </a:lnTo>
                  <a:lnTo>
                    <a:pt x="77363" y="1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8355852" y="6073188"/>
              <a:ext cx="19208" cy="17899"/>
            </a:xfrm>
            <a:custGeom>
              <a:avLst/>
              <a:pathLst>
                <a:path w="19208" h="17899">
                  <a:moveTo>
                    <a:pt x="7421" y="0"/>
                  </a:moveTo>
                  <a:lnTo>
                    <a:pt x="8796" y="1231"/>
                  </a:lnTo>
                  <a:lnTo>
                    <a:pt x="10128" y="2479"/>
                  </a:lnTo>
                  <a:lnTo>
                    <a:pt x="11416" y="3745"/>
                  </a:lnTo>
                  <a:lnTo>
                    <a:pt x="12660" y="5029"/>
                  </a:lnTo>
                  <a:lnTo>
                    <a:pt x="13860" y="6330"/>
                  </a:lnTo>
                  <a:lnTo>
                    <a:pt x="15017" y="7648"/>
                  </a:lnTo>
                  <a:lnTo>
                    <a:pt x="16130" y="8984"/>
                  </a:lnTo>
                  <a:lnTo>
                    <a:pt x="17200" y="10337"/>
                  </a:lnTo>
                  <a:lnTo>
                    <a:pt x="18226" y="11708"/>
                  </a:lnTo>
                  <a:lnTo>
                    <a:pt x="19208" y="13096"/>
                  </a:lnTo>
                  <a:lnTo>
                    <a:pt x="11350" y="17899"/>
                  </a:lnTo>
                  <a:lnTo>
                    <a:pt x="10451" y="16506"/>
                  </a:lnTo>
                  <a:lnTo>
                    <a:pt x="9499" y="15122"/>
                  </a:lnTo>
                  <a:lnTo>
                    <a:pt x="8495" y="13747"/>
                  </a:lnTo>
                  <a:lnTo>
                    <a:pt x="7439" y="12380"/>
                  </a:lnTo>
                  <a:lnTo>
                    <a:pt x="6330" y="11023"/>
                  </a:lnTo>
                  <a:lnTo>
                    <a:pt x="5168" y="9674"/>
                  </a:lnTo>
                  <a:lnTo>
                    <a:pt x="3955" y="8333"/>
                  </a:lnTo>
                  <a:lnTo>
                    <a:pt x="2689" y="7002"/>
                  </a:lnTo>
                  <a:lnTo>
                    <a:pt x="1370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8314378" y="6092833"/>
              <a:ext cx="101282" cy="61555"/>
            </a:xfrm>
            <a:custGeom>
              <a:avLst/>
              <a:pathLst>
                <a:path w="101282" h="61555">
                  <a:moveTo>
                    <a:pt x="10914" y="0"/>
                  </a:moveTo>
                  <a:lnTo>
                    <a:pt x="91678" y="0"/>
                  </a:lnTo>
                  <a:lnTo>
                    <a:pt x="91678" y="7858"/>
                  </a:lnTo>
                  <a:lnTo>
                    <a:pt x="87098" y="12062"/>
                  </a:lnTo>
                  <a:lnTo>
                    <a:pt x="82265" y="16117"/>
                  </a:lnTo>
                  <a:lnTo>
                    <a:pt x="77179" y="20025"/>
                  </a:lnTo>
                  <a:lnTo>
                    <a:pt x="71840" y="23783"/>
                  </a:lnTo>
                  <a:lnTo>
                    <a:pt x="66248" y="27394"/>
                  </a:lnTo>
                  <a:lnTo>
                    <a:pt x="60402" y="30856"/>
                  </a:lnTo>
                  <a:lnTo>
                    <a:pt x="54304" y="34169"/>
                  </a:lnTo>
                  <a:lnTo>
                    <a:pt x="47952" y="37334"/>
                  </a:lnTo>
                  <a:lnTo>
                    <a:pt x="41346" y="40351"/>
                  </a:lnTo>
                  <a:lnTo>
                    <a:pt x="34488" y="43219"/>
                  </a:lnTo>
                  <a:lnTo>
                    <a:pt x="37308" y="44546"/>
                  </a:lnTo>
                  <a:lnTo>
                    <a:pt x="40530" y="45734"/>
                  </a:lnTo>
                  <a:lnTo>
                    <a:pt x="44153" y="46782"/>
                  </a:lnTo>
                  <a:lnTo>
                    <a:pt x="48179" y="47690"/>
                  </a:lnTo>
                  <a:lnTo>
                    <a:pt x="52605" y="48458"/>
                  </a:lnTo>
                  <a:lnTo>
                    <a:pt x="57434" y="49087"/>
                  </a:lnTo>
                  <a:lnTo>
                    <a:pt x="62664" y="49576"/>
                  </a:lnTo>
                  <a:lnTo>
                    <a:pt x="68295" y="49925"/>
                  </a:lnTo>
                  <a:lnTo>
                    <a:pt x="74329" y="50134"/>
                  </a:lnTo>
                  <a:lnTo>
                    <a:pt x="80764" y="50204"/>
                  </a:lnTo>
                  <a:lnTo>
                    <a:pt x="101282" y="50204"/>
                  </a:lnTo>
                  <a:lnTo>
                    <a:pt x="99099" y="59372"/>
                  </a:lnTo>
                  <a:lnTo>
                    <a:pt x="92985" y="59352"/>
                  </a:lnTo>
                  <a:lnTo>
                    <a:pt x="87216" y="59293"/>
                  </a:lnTo>
                  <a:lnTo>
                    <a:pt x="81792" y="59195"/>
                  </a:lnTo>
                  <a:lnTo>
                    <a:pt x="76712" y="59058"/>
                  </a:lnTo>
                  <a:lnTo>
                    <a:pt x="71978" y="58881"/>
                  </a:lnTo>
                  <a:lnTo>
                    <a:pt x="67588" y="58665"/>
                  </a:lnTo>
                  <a:lnTo>
                    <a:pt x="63543" y="58409"/>
                  </a:lnTo>
                  <a:lnTo>
                    <a:pt x="59843" y="58115"/>
                  </a:lnTo>
                  <a:lnTo>
                    <a:pt x="56489" y="57781"/>
                  </a:lnTo>
                  <a:lnTo>
                    <a:pt x="53478" y="57407"/>
                  </a:lnTo>
                  <a:lnTo>
                    <a:pt x="50704" y="56993"/>
                  </a:lnTo>
                  <a:lnTo>
                    <a:pt x="48056" y="56534"/>
                  </a:lnTo>
                  <a:lnTo>
                    <a:pt x="45535" y="56032"/>
                  </a:lnTo>
                  <a:lnTo>
                    <a:pt x="43141" y="55487"/>
                  </a:lnTo>
                  <a:lnTo>
                    <a:pt x="40873" y="54897"/>
                  </a:lnTo>
                  <a:lnTo>
                    <a:pt x="38731" y="54264"/>
                  </a:lnTo>
                  <a:lnTo>
                    <a:pt x="36717" y="53588"/>
                  </a:lnTo>
                  <a:lnTo>
                    <a:pt x="34828" y="52867"/>
                  </a:lnTo>
                  <a:lnTo>
                    <a:pt x="33067" y="52103"/>
                  </a:lnTo>
                  <a:lnTo>
                    <a:pt x="31432" y="51296"/>
                  </a:lnTo>
                  <a:lnTo>
                    <a:pt x="29921" y="50508"/>
                  </a:lnTo>
                  <a:lnTo>
                    <a:pt x="28533" y="49803"/>
                  </a:lnTo>
                  <a:lnTo>
                    <a:pt x="27267" y="49180"/>
                  </a:lnTo>
                  <a:lnTo>
                    <a:pt x="26123" y="48641"/>
                  </a:lnTo>
                  <a:lnTo>
                    <a:pt x="25102" y="48185"/>
                  </a:lnTo>
                  <a:lnTo>
                    <a:pt x="24203" y="47812"/>
                  </a:lnTo>
                  <a:lnTo>
                    <a:pt x="23425" y="47522"/>
                  </a:lnTo>
                  <a:lnTo>
                    <a:pt x="22771" y="47314"/>
                  </a:lnTo>
                  <a:lnTo>
                    <a:pt x="22238" y="47190"/>
                  </a:lnTo>
                  <a:lnTo>
                    <a:pt x="21828" y="47148"/>
                  </a:lnTo>
                  <a:lnTo>
                    <a:pt x="21557" y="47166"/>
                  </a:lnTo>
                  <a:lnTo>
                    <a:pt x="21269" y="47218"/>
                  </a:lnTo>
                  <a:lnTo>
                    <a:pt x="20963" y="47305"/>
                  </a:lnTo>
                  <a:lnTo>
                    <a:pt x="20640" y="47428"/>
                  </a:lnTo>
                  <a:lnTo>
                    <a:pt x="20300" y="47585"/>
                  </a:lnTo>
                  <a:lnTo>
                    <a:pt x="19942" y="47777"/>
                  </a:lnTo>
                  <a:lnTo>
                    <a:pt x="19566" y="48004"/>
                  </a:lnTo>
                  <a:lnTo>
                    <a:pt x="19173" y="48266"/>
                  </a:lnTo>
                  <a:lnTo>
                    <a:pt x="18763" y="48563"/>
                  </a:lnTo>
                  <a:lnTo>
                    <a:pt x="18335" y="48895"/>
                  </a:lnTo>
                  <a:lnTo>
                    <a:pt x="17824" y="49335"/>
                  </a:lnTo>
                  <a:lnTo>
                    <a:pt x="17165" y="49960"/>
                  </a:lnTo>
                  <a:lnTo>
                    <a:pt x="16357" y="50767"/>
                  </a:lnTo>
                  <a:lnTo>
                    <a:pt x="15401" y="51758"/>
                  </a:lnTo>
                  <a:lnTo>
                    <a:pt x="14297" y="52933"/>
                  </a:lnTo>
                  <a:lnTo>
                    <a:pt x="13044" y="54290"/>
                  </a:lnTo>
                  <a:lnTo>
                    <a:pt x="11643" y="55831"/>
                  </a:lnTo>
                  <a:lnTo>
                    <a:pt x="10093" y="57556"/>
                  </a:lnTo>
                  <a:lnTo>
                    <a:pt x="8395" y="59464"/>
                  </a:lnTo>
                  <a:lnTo>
                    <a:pt x="6548" y="61555"/>
                  </a:lnTo>
                  <a:lnTo>
                    <a:pt x="0" y="55006"/>
                  </a:lnTo>
                  <a:lnTo>
                    <a:pt x="2193" y="52743"/>
                  </a:lnTo>
                  <a:lnTo>
                    <a:pt x="4234" y="50667"/>
                  </a:lnTo>
                  <a:lnTo>
                    <a:pt x="6122" y="48779"/>
                  </a:lnTo>
                  <a:lnTo>
                    <a:pt x="7858" y="47078"/>
                  </a:lnTo>
                  <a:lnTo>
                    <a:pt x="9440" y="45566"/>
                  </a:lnTo>
                  <a:lnTo>
                    <a:pt x="10870" y="44241"/>
                  </a:lnTo>
                  <a:lnTo>
                    <a:pt x="12147" y="43103"/>
                  </a:lnTo>
                  <a:lnTo>
                    <a:pt x="13271" y="42154"/>
                  </a:lnTo>
                  <a:lnTo>
                    <a:pt x="14242" y="41392"/>
                  </a:lnTo>
                  <a:lnTo>
                    <a:pt x="15061" y="40818"/>
                  </a:lnTo>
                  <a:lnTo>
                    <a:pt x="15792" y="40362"/>
                  </a:lnTo>
                  <a:lnTo>
                    <a:pt x="16502" y="39954"/>
                  </a:lnTo>
                  <a:lnTo>
                    <a:pt x="17189" y="39594"/>
                  </a:lnTo>
                  <a:lnTo>
                    <a:pt x="17855" y="39281"/>
                  </a:lnTo>
                  <a:lnTo>
                    <a:pt x="18499" y="39017"/>
                  </a:lnTo>
                  <a:lnTo>
                    <a:pt x="19121" y="38801"/>
                  </a:lnTo>
                  <a:lnTo>
                    <a:pt x="19721" y="38633"/>
                  </a:lnTo>
                  <a:lnTo>
                    <a:pt x="20300" y="38513"/>
                  </a:lnTo>
                  <a:lnTo>
                    <a:pt x="20856" y="38441"/>
                  </a:lnTo>
                  <a:lnTo>
                    <a:pt x="21391" y="38417"/>
                  </a:lnTo>
                  <a:lnTo>
                    <a:pt x="24010" y="38417"/>
                  </a:lnTo>
                  <a:lnTo>
                    <a:pt x="30367" y="35994"/>
                  </a:lnTo>
                  <a:lnTo>
                    <a:pt x="36514" y="33440"/>
                  </a:lnTo>
                  <a:lnTo>
                    <a:pt x="42451" y="30755"/>
                  </a:lnTo>
                  <a:lnTo>
                    <a:pt x="48179" y="27940"/>
                  </a:lnTo>
                  <a:lnTo>
                    <a:pt x="53697" y="24993"/>
                  </a:lnTo>
                  <a:lnTo>
                    <a:pt x="59005" y="21915"/>
                  </a:lnTo>
                  <a:lnTo>
                    <a:pt x="64104" y="18706"/>
                  </a:lnTo>
                  <a:lnTo>
                    <a:pt x="68994" y="15367"/>
                  </a:lnTo>
                  <a:lnTo>
                    <a:pt x="73674" y="11896"/>
                  </a:lnTo>
                  <a:lnTo>
                    <a:pt x="78144" y="8294"/>
                  </a:lnTo>
                  <a:lnTo>
                    <a:pt x="1091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8432687" y="6054416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8425265" y="6076244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4" y="27066"/>
                  </a:lnTo>
                  <a:lnTo>
                    <a:pt x="20954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8451895" y="6076680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69"/>
                  </a:lnTo>
                  <a:lnTo>
                    <a:pt x="6984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8550995" y="6057908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8559726" y="606620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g1285"/>
            <p:cNvSpPr/>
            <p:nvPr/>
          </p:nvSpPr>
          <p:spPr>
            <a:xfrm>
              <a:off x="8541827" y="6104620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8550122" y="611247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8592905" y="6104620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8601200" y="611247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8690695" y="6053979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8705102" y="6097199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8653151" y="6053543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8661009" y="6076244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8661009" y="6109859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8761418" y="6114661"/>
              <a:ext cx="100409" cy="37544"/>
            </a:xfrm>
            <a:custGeom>
              <a:avLst/>
              <a:pathLst>
                <a:path w="100409" h="37544">
                  <a:moveTo>
                    <a:pt x="5238" y="0"/>
                  </a:moveTo>
                  <a:lnTo>
                    <a:pt x="95170" y="0"/>
                  </a:lnTo>
                  <a:lnTo>
                    <a:pt x="95170" y="7421"/>
                  </a:lnTo>
                  <a:lnTo>
                    <a:pt x="54570" y="7421"/>
                  </a:lnTo>
                  <a:lnTo>
                    <a:pt x="54570" y="14843"/>
                  </a:lnTo>
                  <a:lnTo>
                    <a:pt x="88185" y="14843"/>
                  </a:lnTo>
                  <a:lnTo>
                    <a:pt x="88185" y="22264"/>
                  </a:lnTo>
                  <a:lnTo>
                    <a:pt x="54570" y="22264"/>
                  </a:lnTo>
                  <a:lnTo>
                    <a:pt x="54570" y="29686"/>
                  </a:lnTo>
                  <a:lnTo>
                    <a:pt x="100409" y="29686"/>
                  </a:lnTo>
                  <a:lnTo>
                    <a:pt x="100409" y="37544"/>
                  </a:lnTo>
                  <a:lnTo>
                    <a:pt x="0" y="37544"/>
                  </a:lnTo>
                  <a:lnTo>
                    <a:pt x="0" y="29686"/>
                  </a:lnTo>
                  <a:lnTo>
                    <a:pt x="18335" y="29686"/>
                  </a:lnTo>
                  <a:lnTo>
                    <a:pt x="18335" y="14406"/>
                  </a:lnTo>
                  <a:lnTo>
                    <a:pt x="27066" y="14406"/>
                  </a:lnTo>
                  <a:lnTo>
                    <a:pt x="27066" y="29686"/>
                  </a:lnTo>
                  <a:lnTo>
                    <a:pt x="45839" y="29686"/>
                  </a:lnTo>
                  <a:lnTo>
                    <a:pt x="45839" y="7421"/>
                  </a:lnTo>
                  <a:lnTo>
                    <a:pt x="5238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8813369" y="6053106"/>
              <a:ext cx="48458" cy="59372"/>
            </a:xfrm>
            <a:custGeom>
              <a:avLst/>
              <a:pathLst>
                <a:path w="48458" h="59372">
                  <a:moveTo>
                    <a:pt x="13096" y="0"/>
                  </a:moveTo>
                  <a:lnTo>
                    <a:pt x="20954" y="1746"/>
                  </a:lnTo>
                  <a:lnTo>
                    <a:pt x="18335" y="10914"/>
                  </a:lnTo>
                  <a:lnTo>
                    <a:pt x="45839" y="10914"/>
                  </a:lnTo>
                  <a:lnTo>
                    <a:pt x="45839" y="18335"/>
                  </a:lnTo>
                  <a:lnTo>
                    <a:pt x="39727" y="18335"/>
                  </a:lnTo>
                  <a:lnTo>
                    <a:pt x="39159" y="21395"/>
                  </a:lnTo>
                  <a:lnTo>
                    <a:pt x="38504" y="24290"/>
                  </a:lnTo>
                  <a:lnTo>
                    <a:pt x="37762" y="27018"/>
                  </a:lnTo>
                  <a:lnTo>
                    <a:pt x="36933" y="29581"/>
                  </a:lnTo>
                  <a:lnTo>
                    <a:pt x="36016" y="31978"/>
                  </a:lnTo>
                  <a:lnTo>
                    <a:pt x="35012" y="34209"/>
                  </a:lnTo>
                  <a:lnTo>
                    <a:pt x="33920" y="36273"/>
                  </a:lnTo>
                  <a:lnTo>
                    <a:pt x="32742" y="38173"/>
                  </a:lnTo>
                  <a:lnTo>
                    <a:pt x="31476" y="39906"/>
                  </a:lnTo>
                  <a:lnTo>
                    <a:pt x="30122" y="41473"/>
                  </a:lnTo>
                  <a:lnTo>
                    <a:pt x="31642" y="42682"/>
                  </a:lnTo>
                  <a:lnTo>
                    <a:pt x="33231" y="43865"/>
                  </a:lnTo>
                  <a:lnTo>
                    <a:pt x="34890" y="45022"/>
                  </a:lnTo>
                  <a:lnTo>
                    <a:pt x="36618" y="46153"/>
                  </a:lnTo>
                  <a:lnTo>
                    <a:pt x="38417" y="47257"/>
                  </a:lnTo>
                  <a:lnTo>
                    <a:pt x="40285" y="48336"/>
                  </a:lnTo>
                  <a:lnTo>
                    <a:pt x="42224" y="49388"/>
                  </a:lnTo>
                  <a:lnTo>
                    <a:pt x="44232" y="50414"/>
                  </a:lnTo>
                  <a:lnTo>
                    <a:pt x="46310" y="51413"/>
                  </a:lnTo>
                  <a:lnTo>
                    <a:pt x="48458" y="52387"/>
                  </a:lnTo>
                  <a:lnTo>
                    <a:pt x="43219" y="59372"/>
                  </a:lnTo>
                  <a:lnTo>
                    <a:pt x="41228" y="58307"/>
                  </a:lnTo>
                  <a:lnTo>
                    <a:pt x="39273" y="57207"/>
                  </a:lnTo>
                  <a:lnTo>
                    <a:pt x="37352" y="56072"/>
                  </a:lnTo>
                  <a:lnTo>
                    <a:pt x="35466" y="54902"/>
                  </a:lnTo>
                  <a:lnTo>
                    <a:pt x="33615" y="53697"/>
                  </a:lnTo>
                  <a:lnTo>
                    <a:pt x="31799" y="52457"/>
                  </a:lnTo>
                  <a:lnTo>
                    <a:pt x="30018" y="51182"/>
                  </a:lnTo>
                  <a:lnTo>
                    <a:pt x="28271" y="49872"/>
                  </a:lnTo>
                  <a:lnTo>
                    <a:pt x="26560" y="48528"/>
                  </a:lnTo>
                  <a:lnTo>
                    <a:pt x="24884" y="47148"/>
                  </a:lnTo>
                  <a:lnTo>
                    <a:pt x="23447" y="48436"/>
                  </a:lnTo>
                  <a:lnTo>
                    <a:pt x="21932" y="49680"/>
                  </a:lnTo>
                  <a:lnTo>
                    <a:pt x="20339" y="50881"/>
                  </a:lnTo>
                  <a:lnTo>
                    <a:pt x="18667" y="52038"/>
                  </a:lnTo>
                  <a:lnTo>
                    <a:pt x="16916" y="53151"/>
                  </a:lnTo>
                  <a:lnTo>
                    <a:pt x="15087" y="54221"/>
                  </a:lnTo>
                  <a:lnTo>
                    <a:pt x="13179" y="55246"/>
                  </a:lnTo>
                  <a:lnTo>
                    <a:pt x="11193" y="56229"/>
                  </a:lnTo>
                  <a:lnTo>
                    <a:pt x="9128" y="57167"/>
                  </a:lnTo>
                  <a:lnTo>
                    <a:pt x="6984" y="58062"/>
                  </a:lnTo>
                  <a:lnTo>
                    <a:pt x="1746" y="51077"/>
                  </a:lnTo>
                  <a:lnTo>
                    <a:pt x="3806" y="50353"/>
                  </a:lnTo>
                  <a:lnTo>
                    <a:pt x="5797" y="49576"/>
                  </a:lnTo>
                  <a:lnTo>
                    <a:pt x="7718" y="48746"/>
                  </a:lnTo>
                  <a:lnTo>
                    <a:pt x="9569" y="47864"/>
                  </a:lnTo>
                  <a:lnTo>
                    <a:pt x="11350" y="46930"/>
                  </a:lnTo>
                  <a:lnTo>
                    <a:pt x="13061" y="45943"/>
                  </a:lnTo>
                  <a:lnTo>
                    <a:pt x="14703" y="44904"/>
                  </a:lnTo>
                  <a:lnTo>
                    <a:pt x="16275" y="43813"/>
                  </a:lnTo>
                  <a:lnTo>
                    <a:pt x="17776" y="42669"/>
                  </a:lnTo>
                  <a:lnTo>
                    <a:pt x="19208" y="41473"/>
                  </a:lnTo>
                  <a:lnTo>
                    <a:pt x="18091" y="40325"/>
                  </a:lnTo>
                  <a:lnTo>
                    <a:pt x="17008" y="39150"/>
                  </a:lnTo>
                  <a:lnTo>
                    <a:pt x="15960" y="37950"/>
                  </a:lnTo>
                  <a:lnTo>
                    <a:pt x="14947" y="36723"/>
                  </a:lnTo>
                  <a:lnTo>
                    <a:pt x="13970" y="35470"/>
                  </a:lnTo>
                  <a:lnTo>
                    <a:pt x="13027" y="34191"/>
                  </a:lnTo>
                  <a:lnTo>
                    <a:pt x="12118" y="32886"/>
                  </a:lnTo>
                  <a:lnTo>
                    <a:pt x="11245" y="31554"/>
                  </a:lnTo>
                  <a:lnTo>
                    <a:pt x="10407" y="30197"/>
                  </a:lnTo>
                  <a:lnTo>
                    <a:pt x="9604" y="28813"/>
                  </a:lnTo>
                  <a:lnTo>
                    <a:pt x="9167" y="29419"/>
                  </a:lnTo>
                  <a:lnTo>
                    <a:pt x="8731" y="30018"/>
                  </a:lnTo>
                  <a:lnTo>
                    <a:pt x="8294" y="30607"/>
                  </a:lnTo>
                  <a:lnTo>
                    <a:pt x="7858" y="31188"/>
                  </a:lnTo>
                  <a:lnTo>
                    <a:pt x="7421" y="31759"/>
                  </a:lnTo>
                  <a:lnTo>
                    <a:pt x="6984" y="32323"/>
                  </a:lnTo>
                  <a:lnTo>
                    <a:pt x="6548" y="32877"/>
                  </a:lnTo>
                  <a:lnTo>
                    <a:pt x="6111" y="33423"/>
                  </a:lnTo>
                  <a:lnTo>
                    <a:pt x="5675" y="33960"/>
                  </a:lnTo>
                  <a:lnTo>
                    <a:pt x="5238" y="34488"/>
                  </a:lnTo>
                  <a:lnTo>
                    <a:pt x="0" y="28376"/>
                  </a:lnTo>
                  <a:lnTo>
                    <a:pt x="1702" y="25971"/>
                  </a:lnTo>
                  <a:lnTo>
                    <a:pt x="3317" y="23469"/>
                  </a:lnTo>
                  <a:lnTo>
                    <a:pt x="4845" y="20872"/>
                  </a:lnTo>
                  <a:lnTo>
                    <a:pt x="6286" y="18178"/>
                  </a:lnTo>
                  <a:lnTo>
                    <a:pt x="7639" y="15388"/>
                  </a:lnTo>
                  <a:lnTo>
                    <a:pt x="8905" y="12503"/>
                  </a:lnTo>
                  <a:lnTo>
                    <a:pt x="10084" y="9521"/>
                  </a:lnTo>
                  <a:lnTo>
                    <a:pt x="11176" y="6443"/>
                  </a:lnTo>
                  <a:lnTo>
                    <a:pt x="12180" y="32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8826903" y="6071442"/>
              <a:ext cx="18335" cy="17899"/>
            </a:xfrm>
            <a:custGeom>
              <a:avLst/>
              <a:pathLst>
                <a:path w="18335" h="17899">
                  <a:moveTo>
                    <a:pt x="0" y="3055"/>
                  </a:moveTo>
                  <a:lnTo>
                    <a:pt x="969" y="4697"/>
                  </a:lnTo>
                  <a:lnTo>
                    <a:pt x="1955" y="6303"/>
                  </a:lnTo>
                  <a:lnTo>
                    <a:pt x="2959" y="7875"/>
                  </a:lnTo>
                  <a:lnTo>
                    <a:pt x="3981" y="9412"/>
                  </a:lnTo>
                  <a:lnTo>
                    <a:pt x="5020" y="10914"/>
                  </a:lnTo>
                  <a:lnTo>
                    <a:pt x="6076" y="12380"/>
                  </a:lnTo>
                  <a:lnTo>
                    <a:pt x="7150" y="13812"/>
                  </a:lnTo>
                  <a:lnTo>
                    <a:pt x="8242" y="15209"/>
                  </a:lnTo>
                  <a:lnTo>
                    <a:pt x="9351" y="16571"/>
                  </a:lnTo>
                  <a:lnTo>
                    <a:pt x="10477" y="17899"/>
                  </a:lnTo>
                  <a:lnTo>
                    <a:pt x="11577" y="16384"/>
                  </a:lnTo>
                  <a:lnTo>
                    <a:pt x="12607" y="14808"/>
                  </a:lnTo>
                  <a:lnTo>
                    <a:pt x="13568" y="13171"/>
                  </a:lnTo>
                  <a:lnTo>
                    <a:pt x="14458" y="11472"/>
                  </a:lnTo>
                  <a:lnTo>
                    <a:pt x="15279" y="9713"/>
                  </a:lnTo>
                  <a:lnTo>
                    <a:pt x="16030" y="7893"/>
                  </a:lnTo>
                  <a:lnTo>
                    <a:pt x="16711" y="6011"/>
                  </a:lnTo>
                  <a:lnTo>
                    <a:pt x="17322" y="4068"/>
                  </a:lnTo>
                  <a:lnTo>
                    <a:pt x="17864" y="2064"/>
                  </a:lnTo>
                  <a:lnTo>
                    <a:pt x="18335" y="0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8762291" y="6053543"/>
              <a:ext cx="54133" cy="59372"/>
            </a:xfrm>
            <a:custGeom>
              <a:avLst/>
              <a:pathLst>
                <a:path w="54133" h="59372">
                  <a:moveTo>
                    <a:pt x="2182" y="6111"/>
                  </a:moveTo>
                  <a:lnTo>
                    <a:pt x="24447" y="6111"/>
                  </a:lnTo>
                  <a:lnTo>
                    <a:pt x="24447" y="0"/>
                  </a:lnTo>
                  <a:lnTo>
                    <a:pt x="32305" y="0"/>
                  </a:lnTo>
                  <a:lnTo>
                    <a:pt x="32305" y="6111"/>
                  </a:lnTo>
                  <a:lnTo>
                    <a:pt x="54133" y="6111"/>
                  </a:lnTo>
                  <a:lnTo>
                    <a:pt x="54133" y="12660"/>
                  </a:lnTo>
                  <a:lnTo>
                    <a:pt x="32305" y="12660"/>
                  </a:lnTo>
                  <a:lnTo>
                    <a:pt x="32305" y="18772"/>
                  </a:lnTo>
                  <a:lnTo>
                    <a:pt x="50204" y="18772"/>
                  </a:lnTo>
                  <a:lnTo>
                    <a:pt x="50204" y="40163"/>
                  </a:lnTo>
                  <a:lnTo>
                    <a:pt x="35361" y="40163"/>
                  </a:lnTo>
                  <a:lnTo>
                    <a:pt x="36832" y="41132"/>
                  </a:lnTo>
                  <a:lnTo>
                    <a:pt x="38277" y="42119"/>
                  </a:lnTo>
                  <a:lnTo>
                    <a:pt x="39696" y="43123"/>
                  </a:lnTo>
                  <a:lnTo>
                    <a:pt x="41089" y="44145"/>
                  </a:lnTo>
                  <a:lnTo>
                    <a:pt x="42455" y="45184"/>
                  </a:lnTo>
                  <a:lnTo>
                    <a:pt x="43795" y="46240"/>
                  </a:lnTo>
                  <a:lnTo>
                    <a:pt x="45110" y="47314"/>
                  </a:lnTo>
                  <a:lnTo>
                    <a:pt x="46397" y="48406"/>
                  </a:lnTo>
                  <a:lnTo>
                    <a:pt x="47659" y="49514"/>
                  </a:lnTo>
                  <a:lnTo>
                    <a:pt x="48895" y="50641"/>
                  </a:lnTo>
                  <a:lnTo>
                    <a:pt x="44092" y="56753"/>
                  </a:lnTo>
                  <a:lnTo>
                    <a:pt x="42953" y="55631"/>
                  </a:lnTo>
                  <a:lnTo>
                    <a:pt x="41805" y="54535"/>
                  </a:lnTo>
                  <a:lnTo>
                    <a:pt x="40648" y="53465"/>
                  </a:lnTo>
                  <a:lnTo>
                    <a:pt x="39482" y="52422"/>
                  </a:lnTo>
                  <a:lnTo>
                    <a:pt x="38308" y="51405"/>
                  </a:lnTo>
                  <a:lnTo>
                    <a:pt x="37125" y="50414"/>
                  </a:lnTo>
                  <a:lnTo>
                    <a:pt x="35933" y="49449"/>
                  </a:lnTo>
                  <a:lnTo>
                    <a:pt x="34732" y="48510"/>
                  </a:lnTo>
                  <a:lnTo>
                    <a:pt x="33523" y="47598"/>
                  </a:lnTo>
                  <a:lnTo>
                    <a:pt x="32305" y="46712"/>
                  </a:lnTo>
                  <a:lnTo>
                    <a:pt x="32305" y="59372"/>
                  </a:lnTo>
                  <a:lnTo>
                    <a:pt x="24447" y="59372"/>
                  </a:lnTo>
                  <a:lnTo>
                    <a:pt x="24447" y="43219"/>
                  </a:lnTo>
                  <a:lnTo>
                    <a:pt x="22915" y="45018"/>
                  </a:lnTo>
                  <a:lnTo>
                    <a:pt x="21286" y="46747"/>
                  </a:lnTo>
                  <a:lnTo>
                    <a:pt x="19562" y="48406"/>
                  </a:lnTo>
                  <a:lnTo>
                    <a:pt x="17741" y="49995"/>
                  </a:lnTo>
                  <a:lnTo>
                    <a:pt x="15825" y="51514"/>
                  </a:lnTo>
                  <a:lnTo>
                    <a:pt x="13812" y="52963"/>
                  </a:lnTo>
                  <a:lnTo>
                    <a:pt x="11704" y="54343"/>
                  </a:lnTo>
                  <a:lnTo>
                    <a:pt x="9499" y="55652"/>
                  </a:lnTo>
                  <a:lnTo>
                    <a:pt x="7198" y="56892"/>
                  </a:lnTo>
                  <a:lnTo>
                    <a:pt x="4802" y="58062"/>
                  </a:lnTo>
                  <a:lnTo>
                    <a:pt x="0" y="51514"/>
                  </a:lnTo>
                  <a:lnTo>
                    <a:pt x="1995" y="50693"/>
                  </a:lnTo>
                  <a:lnTo>
                    <a:pt x="3963" y="49803"/>
                  </a:lnTo>
                  <a:lnTo>
                    <a:pt x="5906" y="48842"/>
                  </a:lnTo>
                  <a:lnTo>
                    <a:pt x="7823" y="47812"/>
                  </a:lnTo>
                  <a:lnTo>
                    <a:pt x="9713" y="46712"/>
                  </a:lnTo>
                  <a:lnTo>
                    <a:pt x="11577" y="45542"/>
                  </a:lnTo>
                  <a:lnTo>
                    <a:pt x="13415" y="44302"/>
                  </a:lnTo>
                  <a:lnTo>
                    <a:pt x="15227" y="42992"/>
                  </a:lnTo>
                  <a:lnTo>
                    <a:pt x="17012" y="41613"/>
                  </a:lnTo>
                  <a:lnTo>
                    <a:pt x="18772" y="40163"/>
                  </a:lnTo>
                  <a:lnTo>
                    <a:pt x="5238" y="40163"/>
                  </a:lnTo>
                  <a:lnTo>
                    <a:pt x="5238" y="18772"/>
                  </a:lnTo>
                  <a:lnTo>
                    <a:pt x="24447" y="18772"/>
                  </a:lnTo>
                  <a:lnTo>
                    <a:pt x="24447" y="12660"/>
                  </a:lnTo>
                  <a:lnTo>
                    <a:pt x="2182" y="126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8775388" y="6078863"/>
              <a:ext cx="11350" cy="8294"/>
            </a:xfrm>
            <a:custGeom>
              <a:avLst/>
              <a:pathLst>
                <a:path w="11350" h="8294">
                  <a:moveTo>
                    <a:pt x="0" y="8294"/>
                  </a:moveTo>
                  <a:lnTo>
                    <a:pt x="11350" y="8294"/>
                  </a:lnTo>
                  <a:lnTo>
                    <a:pt x="1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8794597" y="6078863"/>
              <a:ext cx="10040" cy="8294"/>
            </a:xfrm>
            <a:custGeom>
              <a:avLst/>
              <a:pathLst>
                <a:path w="10040" h="8294">
                  <a:moveTo>
                    <a:pt x="0" y="0"/>
                  </a:moveTo>
                  <a:lnTo>
                    <a:pt x="0" y="8294"/>
                  </a:lnTo>
                  <a:lnTo>
                    <a:pt x="10040" y="8294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7977789" y="6174243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8003546" y="6174243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8090858" y="6174243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8089549" y="6198691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8113559" y="6175117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8147175" y="6220519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g1306"/>
            <p:cNvSpPr/>
            <p:nvPr/>
          </p:nvSpPr>
          <p:spPr>
            <a:xfrm>
              <a:off x="8147175" y="6236672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8147175" y="6252388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g1308"/>
            <p:cNvSpPr/>
            <p:nvPr/>
          </p:nvSpPr>
          <p:spPr>
            <a:xfrm>
              <a:off x="8210476" y="6174243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g1309"/>
            <p:cNvSpPr/>
            <p:nvPr/>
          </p:nvSpPr>
          <p:spPr>
            <a:xfrm>
              <a:off x="8202618" y="6206549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g1310"/>
            <p:cNvSpPr/>
            <p:nvPr/>
          </p:nvSpPr>
          <p:spPr>
            <a:xfrm>
              <a:off x="8232304" y="6179919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2021-10-19T09:50:47Z</dcterms:modified>
</cp:coreProperties>
</file>