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945038" y="1973107"/>
              <a:ext cx="520832" cy="1808317"/>
            </a:xfrm>
            <a:custGeom>
              <a:avLst/>
              <a:pathLst>
                <a:path w="520832" h="1808317">
                  <a:moveTo>
                    <a:pt x="0" y="1808317"/>
                  </a:moveTo>
                  <a:lnTo>
                    <a:pt x="17959" y="1748604"/>
                  </a:lnTo>
                  <a:lnTo>
                    <a:pt x="35919" y="1688890"/>
                  </a:lnTo>
                  <a:lnTo>
                    <a:pt x="53879" y="1629177"/>
                  </a:lnTo>
                  <a:lnTo>
                    <a:pt x="71839" y="1569463"/>
                  </a:lnTo>
                  <a:lnTo>
                    <a:pt x="89798" y="1509750"/>
                  </a:lnTo>
                  <a:lnTo>
                    <a:pt x="107758" y="1450037"/>
                  </a:lnTo>
                  <a:lnTo>
                    <a:pt x="125718" y="1390323"/>
                  </a:lnTo>
                  <a:lnTo>
                    <a:pt x="143678" y="1330610"/>
                  </a:lnTo>
                  <a:lnTo>
                    <a:pt x="161637" y="1270896"/>
                  </a:lnTo>
                  <a:lnTo>
                    <a:pt x="179597" y="1211183"/>
                  </a:lnTo>
                  <a:lnTo>
                    <a:pt x="197557" y="1151470"/>
                  </a:lnTo>
                  <a:lnTo>
                    <a:pt x="215517" y="1091756"/>
                  </a:lnTo>
                  <a:lnTo>
                    <a:pt x="233476" y="1032043"/>
                  </a:lnTo>
                  <a:lnTo>
                    <a:pt x="251436" y="972329"/>
                  </a:lnTo>
                  <a:lnTo>
                    <a:pt x="269396" y="912616"/>
                  </a:lnTo>
                  <a:lnTo>
                    <a:pt x="287356" y="852903"/>
                  </a:lnTo>
                  <a:lnTo>
                    <a:pt x="305315" y="793189"/>
                  </a:lnTo>
                  <a:lnTo>
                    <a:pt x="323275" y="733476"/>
                  </a:lnTo>
                  <a:lnTo>
                    <a:pt x="341235" y="673762"/>
                  </a:lnTo>
                  <a:lnTo>
                    <a:pt x="359195" y="614049"/>
                  </a:lnTo>
                  <a:lnTo>
                    <a:pt x="377154" y="554336"/>
                  </a:lnTo>
                  <a:lnTo>
                    <a:pt x="395114" y="494622"/>
                  </a:lnTo>
                  <a:lnTo>
                    <a:pt x="413074" y="434909"/>
                  </a:lnTo>
                  <a:lnTo>
                    <a:pt x="431034" y="375195"/>
                  </a:lnTo>
                  <a:lnTo>
                    <a:pt x="448993" y="315482"/>
                  </a:lnTo>
                  <a:lnTo>
                    <a:pt x="466953" y="255769"/>
                  </a:lnTo>
                  <a:lnTo>
                    <a:pt x="484913" y="196055"/>
                  </a:lnTo>
                  <a:lnTo>
                    <a:pt x="502873" y="136342"/>
                  </a:lnTo>
                  <a:lnTo>
                    <a:pt x="520832" y="76628"/>
                  </a:lnTo>
                  <a:lnTo>
                    <a:pt x="457258" y="58767"/>
                  </a:lnTo>
                  <a:lnTo>
                    <a:pt x="393074" y="43238"/>
                  </a:lnTo>
                  <a:lnTo>
                    <a:pt x="328366" y="30063"/>
                  </a:lnTo>
                  <a:lnTo>
                    <a:pt x="263219" y="19259"/>
                  </a:lnTo>
                  <a:lnTo>
                    <a:pt x="197722" y="10842"/>
                  </a:lnTo>
                  <a:lnTo>
                    <a:pt x="131961" y="4821"/>
                  </a:lnTo>
                  <a:lnTo>
                    <a:pt x="66024" y="1205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945038" y="2049736"/>
              <a:ext cx="1230745" cy="1731688"/>
            </a:xfrm>
            <a:custGeom>
              <a:avLst/>
              <a:pathLst>
                <a:path w="1230745" h="1731688">
                  <a:moveTo>
                    <a:pt x="0" y="1731688"/>
                  </a:moveTo>
                  <a:lnTo>
                    <a:pt x="42439" y="1686003"/>
                  </a:lnTo>
                  <a:lnTo>
                    <a:pt x="84879" y="1640318"/>
                  </a:lnTo>
                  <a:lnTo>
                    <a:pt x="127318" y="1594633"/>
                  </a:lnTo>
                  <a:lnTo>
                    <a:pt x="169758" y="1548947"/>
                  </a:lnTo>
                  <a:lnTo>
                    <a:pt x="212197" y="1503262"/>
                  </a:lnTo>
                  <a:lnTo>
                    <a:pt x="254637" y="1457577"/>
                  </a:lnTo>
                  <a:lnTo>
                    <a:pt x="297076" y="1411892"/>
                  </a:lnTo>
                  <a:lnTo>
                    <a:pt x="339516" y="1366207"/>
                  </a:lnTo>
                  <a:lnTo>
                    <a:pt x="381955" y="1320522"/>
                  </a:lnTo>
                  <a:lnTo>
                    <a:pt x="424395" y="1274837"/>
                  </a:lnTo>
                  <a:lnTo>
                    <a:pt x="466834" y="1229152"/>
                  </a:lnTo>
                  <a:lnTo>
                    <a:pt x="509274" y="1183466"/>
                  </a:lnTo>
                  <a:lnTo>
                    <a:pt x="551713" y="1137781"/>
                  </a:lnTo>
                  <a:lnTo>
                    <a:pt x="594153" y="1092096"/>
                  </a:lnTo>
                  <a:lnTo>
                    <a:pt x="636592" y="1046411"/>
                  </a:lnTo>
                  <a:lnTo>
                    <a:pt x="679032" y="1000726"/>
                  </a:lnTo>
                  <a:lnTo>
                    <a:pt x="721471" y="955041"/>
                  </a:lnTo>
                  <a:lnTo>
                    <a:pt x="763911" y="909356"/>
                  </a:lnTo>
                  <a:lnTo>
                    <a:pt x="806350" y="863671"/>
                  </a:lnTo>
                  <a:lnTo>
                    <a:pt x="848790" y="817985"/>
                  </a:lnTo>
                  <a:lnTo>
                    <a:pt x="891229" y="772300"/>
                  </a:lnTo>
                  <a:lnTo>
                    <a:pt x="933669" y="726615"/>
                  </a:lnTo>
                  <a:lnTo>
                    <a:pt x="976108" y="680930"/>
                  </a:lnTo>
                  <a:lnTo>
                    <a:pt x="1018548" y="635245"/>
                  </a:lnTo>
                  <a:lnTo>
                    <a:pt x="1060987" y="589560"/>
                  </a:lnTo>
                  <a:lnTo>
                    <a:pt x="1103427" y="543875"/>
                  </a:lnTo>
                  <a:lnTo>
                    <a:pt x="1145866" y="498190"/>
                  </a:lnTo>
                  <a:lnTo>
                    <a:pt x="1188306" y="452504"/>
                  </a:lnTo>
                  <a:lnTo>
                    <a:pt x="1230745" y="406819"/>
                  </a:lnTo>
                  <a:lnTo>
                    <a:pt x="1183481" y="364434"/>
                  </a:lnTo>
                  <a:lnTo>
                    <a:pt x="1134757" y="323733"/>
                  </a:lnTo>
                  <a:lnTo>
                    <a:pt x="1084635" y="284768"/>
                  </a:lnTo>
                  <a:lnTo>
                    <a:pt x="1033176" y="247586"/>
                  </a:lnTo>
                  <a:lnTo>
                    <a:pt x="980444" y="212234"/>
                  </a:lnTo>
                  <a:lnTo>
                    <a:pt x="926503" y="178754"/>
                  </a:lnTo>
                  <a:lnTo>
                    <a:pt x="871421" y="147189"/>
                  </a:lnTo>
                  <a:lnTo>
                    <a:pt x="815264" y="117576"/>
                  </a:lnTo>
                  <a:lnTo>
                    <a:pt x="758102" y="89953"/>
                  </a:lnTo>
                  <a:lnTo>
                    <a:pt x="700006" y="64354"/>
                  </a:lnTo>
                  <a:lnTo>
                    <a:pt x="641047" y="40809"/>
                  </a:lnTo>
                  <a:lnTo>
                    <a:pt x="581298" y="19349"/>
                  </a:lnTo>
                  <a:lnTo>
                    <a:pt x="520832" y="0"/>
                  </a:lnTo>
                  <a:lnTo>
                    <a:pt x="502873" y="59713"/>
                  </a:lnTo>
                  <a:lnTo>
                    <a:pt x="484913" y="119426"/>
                  </a:lnTo>
                  <a:lnTo>
                    <a:pt x="466953" y="179140"/>
                  </a:lnTo>
                  <a:lnTo>
                    <a:pt x="448993" y="238853"/>
                  </a:lnTo>
                  <a:lnTo>
                    <a:pt x="431034" y="298566"/>
                  </a:lnTo>
                  <a:lnTo>
                    <a:pt x="413074" y="358280"/>
                  </a:lnTo>
                  <a:lnTo>
                    <a:pt x="395114" y="417993"/>
                  </a:lnTo>
                  <a:lnTo>
                    <a:pt x="377154" y="477707"/>
                  </a:lnTo>
                  <a:lnTo>
                    <a:pt x="359195" y="537420"/>
                  </a:lnTo>
                  <a:lnTo>
                    <a:pt x="341235" y="597133"/>
                  </a:lnTo>
                  <a:lnTo>
                    <a:pt x="323275" y="656847"/>
                  </a:lnTo>
                  <a:lnTo>
                    <a:pt x="305315" y="716560"/>
                  </a:lnTo>
                  <a:lnTo>
                    <a:pt x="287356" y="776274"/>
                  </a:lnTo>
                  <a:lnTo>
                    <a:pt x="269396" y="835987"/>
                  </a:lnTo>
                  <a:lnTo>
                    <a:pt x="251436" y="895700"/>
                  </a:lnTo>
                  <a:lnTo>
                    <a:pt x="233476" y="955414"/>
                  </a:lnTo>
                  <a:lnTo>
                    <a:pt x="215517" y="1015127"/>
                  </a:lnTo>
                  <a:lnTo>
                    <a:pt x="197557" y="1074841"/>
                  </a:lnTo>
                  <a:lnTo>
                    <a:pt x="179597" y="1134554"/>
                  </a:lnTo>
                  <a:lnTo>
                    <a:pt x="161637" y="1194267"/>
                  </a:lnTo>
                  <a:lnTo>
                    <a:pt x="143678" y="1253981"/>
                  </a:lnTo>
                  <a:lnTo>
                    <a:pt x="125718" y="1313694"/>
                  </a:lnTo>
                  <a:lnTo>
                    <a:pt x="107758" y="1373408"/>
                  </a:lnTo>
                  <a:lnTo>
                    <a:pt x="89798" y="1433121"/>
                  </a:lnTo>
                  <a:lnTo>
                    <a:pt x="71839" y="1492834"/>
                  </a:lnTo>
                  <a:lnTo>
                    <a:pt x="53879" y="1552548"/>
                  </a:lnTo>
                  <a:lnTo>
                    <a:pt x="35919" y="1612261"/>
                  </a:lnTo>
                  <a:lnTo>
                    <a:pt x="17959" y="167197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136792" y="1973107"/>
              <a:ext cx="3616515" cy="3616398"/>
            </a:xfrm>
            <a:custGeom>
              <a:avLst/>
              <a:pathLst>
                <a:path w="3616515" h="3616398">
                  <a:moveTo>
                    <a:pt x="1808246" y="1808317"/>
                  </a:moveTo>
                  <a:lnTo>
                    <a:pt x="1808246" y="1745961"/>
                  </a:lnTo>
                  <a:lnTo>
                    <a:pt x="1808246" y="1683605"/>
                  </a:lnTo>
                  <a:lnTo>
                    <a:pt x="1808246" y="1621250"/>
                  </a:lnTo>
                  <a:lnTo>
                    <a:pt x="1808246" y="1558894"/>
                  </a:lnTo>
                  <a:lnTo>
                    <a:pt x="1808246" y="1496538"/>
                  </a:lnTo>
                  <a:lnTo>
                    <a:pt x="1808246" y="1434182"/>
                  </a:lnTo>
                  <a:lnTo>
                    <a:pt x="1808246" y="1371827"/>
                  </a:lnTo>
                  <a:lnTo>
                    <a:pt x="1808246" y="1309471"/>
                  </a:lnTo>
                  <a:lnTo>
                    <a:pt x="1808246" y="1247115"/>
                  </a:lnTo>
                  <a:lnTo>
                    <a:pt x="1808246" y="1184759"/>
                  </a:lnTo>
                  <a:lnTo>
                    <a:pt x="1808246" y="1122403"/>
                  </a:lnTo>
                  <a:lnTo>
                    <a:pt x="1808246" y="1060048"/>
                  </a:lnTo>
                  <a:lnTo>
                    <a:pt x="1808246" y="997692"/>
                  </a:lnTo>
                  <a:lnTo>
                    <a:pt x="1808246" y="935336"/>
                  </a:lnTo>
                  <a:lnTo>
                    <a:pt x="1808246" y="872980"/>
                  </a:lnTo>
                  <a:lnTo>
                    <a:pt x="1808246" y="810625"/>
                  </a:lnTo>
                  <a:lnTo>
                    <a:pt x="1808246" y="748269"/>
                  </a:lnTo>
                  <a:lnTo>
                    <a:pt x="1808246" y="685913"/>
                  </a:lnTo>
                  <a:lnTo>
                    <a:pt x="1808246" y="623557"/>
                  </a:lnTo>
                  <a:lnTo>
                    <a:pt x="1808246" y="561201"/>
                  </a:lnTo>
                  <a:lnTo>
                    <a:pt x="1808246" y="498846"/>
                  </a:lnTo>
                  <a:lnTo>
                    <a:pt x="1808246" y="436490"/>
                  </a:lnTo>
                  <a:lnTo>
                    <a:pt x="1808246" y="374134"/>
                  </a:lnTo>
                  <a:lnTo>
                    <a:pt x="1808246" y="311778"/>
                  </a:lnTo>
                  <a:lnTo>
                    <a:pt x="1808246" y="249423"/>
                  </a:lnTo>
                  <a:lnTo>
                    <a:pt x="1808246" y="187067"/>
                  </a:lnTo>
                  <a:lnTo>
                    <a:pt x="1808246" y="124711"/>
                  </a:lnTo>
                  <a:lnTo>
                    <a:pt x="1808246" y="62355"/>
                  </a:lnTo>
                  <a:lnTo>
                    <a:pt x="1808246" y="0"/>
                  </a:lnTo>
                  <a:lnTo>
                    <a:pt x="1746857" y="1042"/>
                  </a:lnTo>
                  <a:lnTo>
                    <a:pt x="1685539" y="4168"/>
                  </a:lnTo>
                  <a:lnTo>
                    <a:pt x="1624362" y="9373"/>
                  </a:lnTo>
                  <a:lnTo>
                    <a:pt x="1563397" y="16653"/>
                  </a:lnTo>
                  <a:lnTo>
                    <a:pt x="1502715" y="25997"/>
                  </a:lnTo>
                  <a:lnTo>
                    <a:pt x="1442385" y="37397"/>
                  </a:lnTo>
                  <a:lnTo>
                    <a:pt x="1382476" y="50838"/>
                  </a:lnTo>
                  <a:lnTo>
                    <a:pt x="1323058" y="66305"/>
                  </a:lnTo>
                  <a:lnTo>
                    <a:pt x="1264200" y="83780"/>
                  </a:lnTo>
                  <a:lnTo>
                    <a:pt x="1205969" y="103244"/>
                  </a:lnTo>
                  <a:lnTo>
                    <a:pt x="1148432" y="124673"/>
                  </a:lnTo>
                  <a:lnTo>
                    <a:pt x="1091656" y="148042"/>
                  </a:lnTo>
                  <a:lnTo>
                    <a:pt x="1035706" y="173326"/>
                  </a:lnTo>
                  <a:lnTo>
                    <a:pt x="980646" y="200495"/>
                  </a:lnTo>
                  <a:lnTo>
                    <a:pt x="926541" y="229517"/>
                  </a:lnTo>
                  <a:lnTo>
                    <a:pt x="873452" y="260359"/>
                  </a:lnTo>
                  <a:lnTo>
                    <a:pt x="821441" y="292986"/>
                  </a:lnTo>
                  <a:lnTo>
                    <a:pt x="770567" y="327360"/>
                  </a:lnTo>
                  <a:lnTo>
                    <a:pt x="720889" y="363440"/>
                  </a:lnTo>
                  <a:lnTo>
                    <a:pt x="672465" y="401187"/>
                  </a:lnTo>
                  <a:lnTo>
                    <a:pt x="625351" y="440555"/>
                  </a:lnTo>
                  <a:lnTo>
                    <a:pt x="579600" y="481501"/>
                  </a:lnTo>
                  <a:lnTo>
                    <a:pt x="535265" y="523976"/>
                  </a:lnTo>
                  <a:lnTo>
                    <a:pt x="492398" y="567931"/>
                  </a:lnTo>
                  <a:lnTo>
                    <a:pt x="451047" y="613317"/>
                  </a:lnTo>
                  <a:lnTo>
                    <a:pt x="411262" y="660080"/>
                  </a:lnTo>
                  <a:lnTo>
                    <a:pt x="373087" y="708167"/>
                  </a:lnTo>
                  <a:lnTo>
                    <a:pt x="336566" y="757522"/>
                  </a:lnTo>
                  <a:lnTo>
                    <a:pt x="301742" y="808088"/>
                  </a:lnTo>
                  <a:lnTo>
                    <a:pt x="268654" y="859808"/>
                  </a:lnTo>
                  <a:lnTo>
                    <a:pt x="237341" y="912620"/>
                  </a:lnTo>
                  <a:lnTo>
                    <a:pt x="207840" y="966466"/>
                  </a:lnTo>
                  <a:lnTo>
                    <a:pt x="180183" y="1021282"/>
                  </a:lnTo>
                  <a:lnTo>
                    <a:pt x="154403" y="1077005"/>
                  </a:lnTo>
                  <a:lnTo>
                    <a:pt x="130530" y="1133571"/>
                  </a:lnTo>
                  <a:lnTo>
                    <a:pt x="108590" y="1190916"/>
                  </a:lnTo>
                  <a:lnTo>
                    <a:pt x="88611" y="1248971"/>
                  </a:lnTo>
                  <a:lnTo>
                    <a:pt x="70613" y="1307672"/>
                  </a:lnTo>
                  <a:lnTo>
                    <a:pt x="54619" y="1366950"/>
                  </a:lnTo>
                  <a:lnTo>
                    <a:pt x="40646" y="1426737"/>
                  </a:lnTo>
                  <a:lnTo>
                    <a:pt x="28711" y="1486963"/>
                  </a:lnTo>
                  <a:lnTo>
                    <a:pt x="18827" y="1547560"/>
                  </a:lnTo>
                  <a:lnTo>
                    <a:pt x="11006" y="1608458"/>
                  </a:lnTo>
                  <a:lnTo>
                    <a:pt x="5258" y="1669586"/>
                  </a:lnTo>
                  <a:lnTo>
                    <a:pt x="1587" y="1730874"/>
                  </a:lnTo>
                  <a:lnTo>
                    <a:pt x="0" y="1792251"/>
                  </a:lnTo>
                  <a:lnTo>
                    <a:pt x="496" y="1853647"/>
                  </a:lnTo>
                  <a:lnTo>
                    <a:pt x="3077" y="1914990"/>
                  </a:lnTo>
                  <a:lnTo>
                    <a:pt x="7739" y="1976211"/>
                  </a:lnTo>
                  <a:lnTo>
                    <a:pt x="14477" y="2037238"/>
                  </a:lnTo>
                  <a:lnTo>
                    <a:pt x="23282" y="2098001"/>
                  </a:lnTo>
                  <a:lnTo>
                    <a:pt x="34145" y="2158430"/>
                  </a:lnTo>
                  <a:lnTo>
                    <a:pt x="47053" y="2218455"/>
                  </a:lnTo>
                  <a:lnTo>
                    <a:pt x="61992" y="2278008"/>
                  </a:lnTo>
                  <a:lnTo>
                    <a:pt x="78943" y="2337019"/>
                  </a:lnTo>
                  <a:lnTo>
                    <a:pt x="97889" y="2395421"/>
                  </a:lnTo>
                  <a:lnTo>
                    <a:pt x="118806" y="2453146"/>
                  </a:lnTo>
                  <a:lnTo>
                    <a:pt x="141670" y="2510128"/>
                  </a:lnTo>
                  <a:lnTo>
                    <a:pt x="166456" y="2566300"/>
                  </a:lnTo>
                  <a:lnTo>
                    <a:pt x="193134" y="2621599"/>
                  </a:lnTo>
                  <a:lnTo>
                    <a:pt x="221675" y="2675960"/>
                  </a:lnTo>
                  <a:lnTo>
                    <a:pt x="252044" y="2729321"/>
                  </a:lnTo>
                  <a:lnTo>
                    <a:pt x="284207" y="2781620"/>
                  </a:lnTo>
                  <a:lnTo>
                    <a:pt x="318127" y="2832797"/>
                  </a:lnTo>
                  <a:lnTo>
                    <a:pt x="353765" y="2882793"/>
                  </a:lnTo>
                  <a:lnTo>
                    <a:pt x="391080" y="2931551"/>
                  </a:lnTo>
                  <a:lnTo>
                    <a:pt x="430029" y="2979013"/>
                  </a:lnTo>
                  <a:lnTo>
                    <a:pt x="470566" y="3025126"/>
                  </a:lnTo>
                  <a:lnTo>
                    <a:pt x="512645" y="3069837"/>
                  </a:lnTo>
                  <a:lnTo>
                    <a:pt x="556218" y="3113093"/>
                  </a:lnTo>
                  <a:lnTo>
                    <a:pt x="601235" y="3154845"/>
                  </a:lnTo>
                  <a:lnTo>
                    <a:pt x="647642" y="3195044"/>
                  </a:lnTo>
                  <a:lnTo>
                    <a:pt x="695388" y="3233645"/>
                  </a:lnTo>
                  <a:lnTo>
                    <a:pt x="744417" y="3270603"/>
                  </a:lnTo>
                  <a:lnTo>
                    <a:pt x="794672" y="3305875"/>
                  </a:lnTo>
                  <a:lnTo>
                    <a:pt x="846095" y="3339421"/>
                  </a:lnTo>
                  <a:lnTo>
                    <a:pt x="898628" y="3371201"/>
                  </a:lnTo>
                  <a:lnTo>
                    <a:pt x="952209" y="3401180"/>
                  </a:lnTo>
                  <a:lnTo>
                    <a:pt x="1006777" y="3429323"/>
                  </a:lnTo>
                  <a:lnTo>
                    <a:pt x="1062269" y="3455597"/>
                  </a:lnTo>
                  <a:lnTo>
                    <a:pt x="1118621" y="3479972"/>
                  </a:lnTo>
                  <a:lnTo>
                    <a:pt x="1175768" y="3502420"/>
                  </a:lnTo>
                  <a:lnTo>
                    <a:pt x="1233644" y="3522915"/>
                  </a:lnTo>
                  <a:lnTo>
                    <a:pt x="1292183" y="3541433"/>
                  </a:lnTo>
                  <a:lnTo>
                    <a:pt x="1351316" y="3557953"/>
                  </a:lnTo>
                  <a:lnTo>
                    <a:pt x="1410976" y="3572457"/>
                  </a:lnTo>
                  <a:lnTo>
                    <a:pt x="1471094" y="3584926"/>
                  </a:lnTo>
                  <a:lnTo>
                    <a:pt x="1531601" y="3595348"/>
                  </a:lnTo>
                  <a:lnTo>
                    <a:pt x="1592427" y="3603709"/>
                  </a:lnTo>
                  <a:lnTo>
                    <a:pt x="1653501" y="3610001"/>
                  </a:lnTo>
                  <a:lnTo>
                    <a:pt x="1714754" y="3614216"/>
                  </a:lnTo>
                  <a:lnTo>
                    <a:pt x="1776115" y="3616349"/>
                  </a:lnTo>
                  <a:lnTo>
                    <a:pt x="1837513" y="3616398"/>
                  </a:lnTo>
                  <a:lnTo>
                    <a:pt x="1898877" y="3614362"/>
                  </a:lnTo>
                  <a:lnTo>
                    <a:pt x="1960136" y="3610244"/>
                  </a:lnTo>
                  <a:lnTo>
                    <a:pt x="2021221" y="3604049"/>
                  </a:lnTo>
                  <a:lnTo>
                    <a:pt x="2082060" y="3595784"/>
                  </a:lnTo>
                  <a:lnTo>
                    <a:pt x="2142583" y="3585458"/>
                  </a:lnTo>
                  <a:lnTo>
                    <a:pt x="2202721" y="3573084"/>
                  </a:lnTo>
                  <a:lnTo>
                    <a:pt x="2262404" y="3558675"/>
                  </a:lnTo>
                  <a:lnTo>
                    <a:pt x="2321563" y="3542248"/>
                  </a:lnTo>
                  <a:lnTo>
                    <a:pt x="2380131" y="3523822"/>
                  </a:lnTo>
                  <a:lnTo>
                    <a:pt x="2438039" y="3503419"/>
                  </a:lnTo>
                  <a:lnTo>
                    <a:pt x="2495222" y="3481062"/>
                  </a:lnTo>
                  <a:lnTo>
                    <a:pt x="2551612" y="3456776"/>
                  </a:lnTo>
                  <a:lnTo>
                    <a:pt x="2607146" y="3430590"/>
                  </a:lnTo>
                  <a:lnTo>
                    <a:pt x="2661759" y="3402534"/>
                  </a:lnTo>
                  <a:lnTo>
                    <a:pt x="2715387" y="3372640"/>
                  </a:lnTo>
                  <a:lnTo>
                    <a:pt x="2767970" y="3340942"/>
                  </a:lnTo>
                  <a:lnTo>
                    <a:pt x="2819447" y="3307478"/>
                  </a:lnTo>
                  <a:lnTo>
                    <a:pt x="2869757" y="3272286"/>
                  </a:lnTo>
                  <a:lnTo>
                    <a:pt x="2918844" y="3235406"/>
                  </a:lnTo>
                  <a:lnTo>
                    <a:pt x="2966651" y="3196880"/>
                  </a:lnTo>
                  <a:lnTo>
                    <a:pt x="3013123" y="3156754"/>
                  </a:lnTo>
                  <a:lnTo>
                    <a:pt x="3058205" y="3115074"/>
                  </a:lnTo>
                  <a:lnTo>
                    <a:pt x="3101846" y="3071887"/>
                  </a:lnTo>
                  <a:lnTo>
                    <a:pt x="3143996" y="3027243"/>
                  </a:lnTo>
                  <a:lnTo>
                    <a:pt x="3184607" y="2981195"/>
                  </a:lnTo>
                  <a:lnTo>
                    <a:pt x="3223630" y="2933794"/>
                  </a:lnTo>
                  <a:lnTo>
                    <a:pt x="3261022" y="2885095"/>
                  </a:lnTo>
                  <a:lnTo>
                    <a:pt x="3296739" y="2835156"/>
                  </a:lnTo>
                  <a:lnTo>
                    <a:pt x="3330741" y="2784032"/>
                  </a:lnTo>
                  <a:lnTo>
                    <a:pt x="3362987" y="2731784"/>
                  </a:lnTo>
                  <a:lnTo>
                    <a:pt x="3393441" y="2678471"/>
                  </a:lnTo>
                  <a:lnTo>
                    <a:pt x="3422067" y="2624156"/>
                  </a:lnTo>
                  <a:lnTo>
                    <a:pt x="3448833" y="2568899"/>
                  </a:lnTo>
                  <a:lnTo>
                    <a:pt x="3473708" y="2512766"/>
                  </a:lnTo>
                  <a:lnTo>
                    <a:pt x="3496662" y="2455821"/>
                  </a:lnTo>
                  <a:lnTo>
                    <a:pt x="3517671" y="2398129"/>
                  </a:lnTo>
                  <a:lnTo>
                    <a:pt x="3536708" y="2339757"/>
                  </a:lnTo>
                  <a:lnTo>
                    <a:pt x="3553753" y="2280773"/>
                  </a:lnTo>
                  <a:lnTo>
                    <a:pt x="3568786" y="2221244"/>
                  </a:lnTo>
                  <a:lnTo>
                    <a:pt x="3581789" y="2161239"/>
                  </a:lnTo>
                  <a:lnTo>
                    <a:pt x="3592748" y="2100827"/>
                  </a:lnTo>
                  <a:lnTo>
                    <a:pt x="3601650" y="2040078"/>
                  </a:lnTo>
                  <a:lnTo>
                    <a:pt x="3608484" y="1979062"/>
                  </a:lnTo>
                  <a:lnTo>
                    <a:pt x="3613243" y="1917849"/>
                  </a:lnTo>
                  <a:lnTo>
                    <a:pt x="3615921" y="1856510"/>
                  </a:lnTo>
                  <a:lnTo>
                    <a:pt x="3616515" y="1795115"/>
                  </a:lnTo>
                  <a:lnTo>
                    <a:pt x="3615024" y="1733735"/>
                  </a:lnTo>
                  <a:lnTo>
                    <a:pt x="3611451" y="1672441"/>
                  </a:lnTo>
                  <a:lnTo>
                    <a:pt x="3605799" y="1611304"/>
                  </a:lnTo>
                  <a:lnTo>
                    <a:pt x="3598075" y="1550394"/>
                  </a:lnTo>
                  <a:lnTo>
                    <a:pt x="3588287" y="1489782"/>
                  </a:lnTo>
                  <a:lnTo>
                    <a:pt x="3576447" y="1429536"/>
                  </a:lnTo>
                  <a:lnTo>
                    <a:pt x="3562569" y="1369728"/>
                  </a:lnTo>
                  <a:lnTo>
                    <a:pt x="3546669" y="1310425"/>
                  </a:lnTo>
                  <a:lnTo>
                    <a:pt x="3528764" y="1251695"/>
                  </a:lnTo>
                  <a:lnTo>
                    <a:pt x="3508876" y="1193608"/>
                  </a:lnTo>
                  <a:lnTo>
                    <a:pt x="3487028" y="1136229"/>
                  </a:lnTo>
                  <a:lnTo>
                    <a:pt x="3463244" y="1079625"/>
                  </a:lnTo>
                  <a:lnTo>
                    <a:pt x="3437552" y="1023861"/>
                  </a:lnTo>
                  <a:lnTo>
                    <a:pt x="3409983" y="969001"/>
                  </a:lnTo>
                  <a:lnTo>
                    <a:pt x="3380566" y="915109"/>
                  </a:lnTo>
                  <a:lnTo>
                    <a:pt x="3349337" y="862247"/>
                  </a:lnTo>
                  <a:lnTo>
                    <a:pt x="3316332" y="810475"/>
                  </a:lnTo>
                  <a:lnTo>
                    <a:pt x="3281588" y="759854"/>
                  </a:lnTo>
                  <a:lnTo>
                    <a:pt x="3245145" y="710441"/>
                  </a:lnTo>
                  <a:lnTo>
                    <a:pt x="3207046" y="662294"/>
                  </a:lnTo>
                  <a:lnTo>
                    <a:pt x="3167334" y="615468"/>
                  </a:lnTo>
                  <a:lnTo>
                    <a:pt x="3126056" y="570017"/>
                  </a:lnTo>
                  <a:lnTo>
                    <a:pt x="3083259" y="525993"/>
                  </a:lnTo>
                  <a:lnTo>
                    <a:pt x="3038991" y="483448"/>
                  </a:lnTo>
                  <a:lnTo>
                    <a:pt x="2996552" y="529133"/>
                  </a:lnTo>
                  <a:lnTo>
                    <a:pt x="2954112" y="574819"/>
                  </a:lnTo>
                  <a:lnTo>
                    <a:pt x="2911673" y="620504"/>
                  </a:lnTo>
                  <a:lnTo>
                    <a:pt x="2869233" y="666189"/>
                  </a:lnTo>
                  <a:lnTo>
                    <a:pt x="2826794" y="711874"/>
                  </a:lnTo>
                  <a:lnTo>
                    <a:pt x="2784354" y="757559"/>
                  </a:lnTo>
                  <a:lnTo>
                    <a:pt x="2741915" y="803244"/>
                  </a:lnTo>
                  <a:lnTo>
                    <a:pt x="2699475" y="848929"/>
                  </a:lnTo>
                  <a:lnTo>
                    <a:pt x="2657036" y="894614"/>
                  </a:lnTo>
                  <a:lnTo>
                    <a:pt x="2614596" y="940300"/>
                  </a:lnTo>
                  <a:lnTo>
                    <a:pt x="2572157" y="985985"/>
                  </a:lnTo>
                  <a:lnTo>
                    <a:pt x="2529717" y="1031670"/>
                  </a:lnTo>
                  <a:lnTo>
                    <a:pt x="2487278" y="1077355"/>
                  </a:lnTo>
                  <a:lnTo>
                    <a:pt x="2444838" y="1123040"/>
                  </a:lnTo>
                  <a:lnTo>
                    <a:pt x="2402399" y="1168725"/>
                  </a:lnTo>
                  <a:lnTo>
                    <a:pt x="2359959" y="1214410"/>
                  </a:lnTo>
                  <a:lnTo>
                    <a:pt x="2317520" y="1260095"/>
                  </a:lnTo>
                  <a:lnTo>
                    <a:pt x="2275080" y="1305781"/>
                  </a:lnTo>
                  <a:lnTo>
                    <a:pt x="2232641" y="1351466"/>
                  </a:lnTo>
                  <a:lnTo>
                    <a:pt x="2190201" y="1397151"/>
                  </a:lnTo>
                  <a:lnTo>
                    <a:pt x="2147762" y="1442836"/>
                  </a:lnTo>
                  <a:lnTo>
                    <a:pt x="2105322" y="1488521"/>
                  </a:lnTo>
                  <a:lnTo>
                    <a:pt x="2062883" y="1534206"/>
                  </a:lnTo>
                  <a:lnTo>
                    <a:pt x="2020443" y="1579891"/>
                  </a:lnTo>
                  <a:lnTo>
                    <a:pt x="1978004" y="1625576"/>
                  </a:lnTo>
                  <a:lnTo>
                    <a:pt x="1935564" y="1671262"/>
                  </a:lnTo>
                  <a:lnTo>
                    <a:pt x="1893125" y="1716947"/>
                  </a:lnTo>
                  <a:lnTo>
                    <a:pt x="1850685" y="1762632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924428" y="283336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936144" y="284809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5014695" y="291735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048995" y="283188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062898" y="287832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200593" y="287035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148296" y="283336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127193" y="283252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210967" y="287818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137568" y="28401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246462" y="2943419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332635" y="302740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365100" y="294193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518533" y="298040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466236" y="294341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445134" y="294257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528908" y="298823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455508" y="295019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425016" y="456797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440331" y="457743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438143" y="4621332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505402" y="456797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520717" y="457743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518529" y="4621332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592705" y="465344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630675" y="456945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778603" y="460644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726306" y="456945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705203" y="456861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788977" y="461427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715578" y="45762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922272" y="2830143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933988" y="284486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012539" y="291412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046839" y="282866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060743" y="287510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5198437" y="286712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146140" y="283014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125038" y="282929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208812" y="287495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135412" y="283691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5244306" y="2940193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330480" y="302417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362945" y="293871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516377" y="297717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464080" y="294019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442978" y="293934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526752" y="298500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453353" y="294696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422860" y="4564751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4438175" y="457420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435987" y="4618106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503247" y="4564751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4518562" y="457420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4516374" y="4618106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4590549" y="465021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628519" y="456623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4776447" y="46032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724150" y="45662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703048" y="45653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786822" y="461104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713422" y="45730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919046" y="282798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930762" y="2842710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009313" y="291197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043613" y="282650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057517" y="2872945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195211" y="286496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5142914" y="282798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121812" y="282714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205585" y="287280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132186" y="283476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241080" y="2938037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327254" y="302202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359719" y="293655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513151" y="297501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460854" y="293803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439752" y="293719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523526" y="298285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450127" y="294481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419634" y="456259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434949" y="4572052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432761" y="4615951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500020" y="456259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515335" y="4572052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513148" y="4615951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587323" y="464806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625293" y="456407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773221" y="46010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720924" y="456407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699822" y="456323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783595" y="46088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710196" y="457085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915241" y="282723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926956" y="284195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005508" y="291121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039808" y="282574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053711" y="287218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191405" y="286421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139108" y="282723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118006" y="282638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201780" y="287204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128381" y="283400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237275" y="2937280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323448" y="302126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355913" y="293579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509346" y="297426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457049" y="293728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435947" y="293643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519720" y="298209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446321" y="294405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415829" y="456183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431144" y="4571295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428956" y="4615194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4496215" y="456183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511530" y="4571295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509342" y="4615194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583518" y="464730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4621488" y="456332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769415" y="460030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4717118" y="456332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696016" y="456247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4779790" y="460813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4706391" y="457009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4911435" y="282798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923151" y="2842710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5001702" y="291197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036002" y="282650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5049906" y="2872945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187600" y="286496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135303" y="282798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5114201" y="282714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197975" y="287280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124575" y="283476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233469" y="2938037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319643" y="302202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352108" y="293655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505540" y="297501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453243" y="293803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432141" y="293719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515915" y="298285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5442516" y="294481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412023" y="456259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427338" y="4572052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425150" y="4615951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492409" y="456259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507725" y="4572052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505537" y="4615951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4579712" y="464806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617682" y="456407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765610" y="46010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4713313" y="456407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4692211" y="456323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4775985" y="46088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702585" y="457085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4908209" y="2830143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919925" y="284486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4998476" y="291412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032776" y="282866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046680" y="287510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184374" y="286712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132077" y="283014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110974" y="282929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194748" y="287495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121349" y="283691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230243" y="2940193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316417" y="302417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348882" y="293871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502314" y="297717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450017" y="294019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428915" y="293934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512689" y="298500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439290" y="294696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4408797" y="4564751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4424112" y="457420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4421924" y="4618106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489183" y="4564751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504498" y="457420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4502311" y="4618106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4576486" y="465021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614456" y="456623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762384" y="46032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710087" y="45662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4688985" y="45653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772758" y="461104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4699359" y="45730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4906053" y="283336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4917769" y="284809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4996320" y="291735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030620" y="283188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5044524" y="287832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5182218" y="287035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5129921" y="283336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108819" y="283252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5192593" y="287818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5119194" y="28401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228087" y="2943419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314261" y="302740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5346726" y="294193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500159" y="298040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5447862" y="294341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5426759" y="294257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5510533" y="298823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5437134" y="295019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4406641" y="456797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421957" y="457743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4419769" y="4621332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4487028" y="456797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4502343" y="457743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500155" y="4621332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574330" y="465344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4612300" y="456945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4760228" y="460644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4707931" y="456945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4686829" y="456861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4770603" y="461427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4697204" y="45762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4905297" y="2837175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4917012" y="2851897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4995563" y="292116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5029863" y="283569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5043767" y="2882132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5181461" y="287415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5129164" y="283717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5108062" y="283632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5191836" y="288199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118437" y="284395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227330" y="2947225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313504" y="303121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5345969" y="294574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5499402" y="298420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5447105" y="294722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5426002" y="294637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5509776" y="299204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5436377" y="295400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4405885" y="457178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4421200" y="458123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4419012" y="462513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4486271" y="457178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4501586" y="458123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4499398" y="462513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4573574" y="46572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4611543" y="457326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4759471" y="46102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4707174" y="45732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4686072" y="45724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4769846" y="46180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4696447" y="45800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4906053" y="284098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4917769" y="285570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4996320" y="292496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030620" y="283949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044524" y="288593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182218" y="287796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129921" y="284098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108819" y="284013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5192593" y="288579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5119194" y="284775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5228087" y="2951030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314261" y="303501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5346726" y="294954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5500159" y="298801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5447862" y="295103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5426759" y="295018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5510533" y="299584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5437134" y="295780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4406641" y="457558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4421957" y="4585045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4419769" y="4628943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4487028" y="457558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4502343" y="4585045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4500155" y="4628943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4574330" y="466105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4612300" y="457707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4760228" y="46140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4707931" y="45770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4686829" y="45762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4770603" y="46218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4697204" y="45838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4908209" y="284420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4919925" y="285892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4998476" y="292819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5032776" y="284272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5046680" y="288916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5184374" y="288118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5132077" y="284420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5110974" y="284335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5194748" y="288902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5121349" y="285098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5230243" y="2954256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5316417" y="303824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5348882" y="295277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5502314" y="299123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5450017" y="295425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5428915" y="295340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5512689" y="299907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5439290" y="296103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4408797" y="457881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4424112" y="458827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4421924" y="4632169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4489183" y="457881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4504498" y="458827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4502311" y="4632169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4576486" y="466428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4614456" y="458029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4762384" y="461727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4710087" y="45802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4688985" y="45794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4772758" y="46251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4699359" y="458707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4911435" y="2846362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4923151" y="2861084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5001702" y="293034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5036002" y="2844880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5049906" y="2891319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5187600" y="288334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5135303" y="284636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5114201" y="284551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5197975" y="289117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5124575" y="285313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5233469" y="2956412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5319643" y="304039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5352108" y="2954930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5505540" y="299339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5453243" y="295641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5432141" y="295556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5515915" y="300122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5442516" y="296318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4412023" y="458096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4427338" y="459042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4425150" y="463432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4492409" y="458096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4507725" y="459042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4505537" y="463432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4579712" y="466643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4617682" y="458245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4765610" y="461943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4713313" y="458245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4692211" y="458160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4775985" y="462726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4702585" y="458922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4915241" y="284711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4926956" y="286184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5005508" y="293110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5039808" y="284563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5053711" y="289207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5191405" y="288410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5139108" y="284711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5118006" y="284627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5201780" y="289193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5128381" y="285389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5237275" y="2957169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5323448" y="304115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5355913" y="295568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5509346" y="299415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5457049" y="295716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5435947" y="295632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5519720" y="300198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5446321" y="296394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4415829" y="4581726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4431144" y="459118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4428956" y="4635082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4496215" y="4581726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4511530" y="459118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4509342" y="4635082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4583518" y="466719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4621488" y="458320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4769415" y="462019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4717118" y="458320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4696016" y="458236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4779790" y="462802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4706391" y="458998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4919046" y="2846362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4930762" y="2861084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5009313" y="293034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5043613" y="2844880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5057517" y="2891319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5195211" y="288334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5142914" y="284636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5121812" y="284551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5205585" y="289117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5132186" y="285313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5241080" y="2956412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5327254" y="304039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5359719" y="2954930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5513151" y="299339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5460854" y="295641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5439752" y="295556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5523526" y="300122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5450127" y="296318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4419634" y="458096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4434949" y="459042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4432761" y="463432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4500020" y="458096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4515335" y="459042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4513148" y="463432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4587323" y="466643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4625293" y="458245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4773221" y="461943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4720924" y="458245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4699822" y="458160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4783595" y="462726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4710196" y="458922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4922272" y="284420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4933988" y="285892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5012539" y="292819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5046839" y="284272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5060743" y="288916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5198437" y="288118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5146140" y="284420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5125038" y="284335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5208812" y="288902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5135412" y="285098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5244306" y="2954256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5330480" y="303824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5362945" y="295277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5516377" y="299123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5464080" y="295425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5442978" y="295340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5526752" y="299907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5453353" y="296103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4422860" y="457881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4438175" y="458827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4435987" y="4632169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4503247" y="457881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4518562" y="458827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4516374" y="4632169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4590549" y="466428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4628519" y="458029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4776447" y="461727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4724150" y="45802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4703048" y="45794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4786822" y="46251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4713422" y="458707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4924428" y="284098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4936144" y="285570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5014695" y="292496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5048995" y="283949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5062898" y="288593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5200593" y="287796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5148296" y="284098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5127193" y="284013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5210967" y="288579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5137568" y="284775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5246462" y="2951030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5332635" y="303501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5365100" y="294954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5518533" y="298801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5466236" y="295103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5445134" y="295018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5528908" y="299584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5455508" y="295780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4425016" y="457558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4440331" y="4585045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4438143" y="4628943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4505402" y="457558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4520717" y="4585045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4518529" y="4628943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4592705" y="466105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4630675" y="457707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4778603" y="46140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4726306" y="45770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4705203" y="45762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4788977" y="46218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4715578" y="45838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4925185" y="2837175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4936901" y="2851897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5015452" y="292116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5049752" y="283569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5063655" y="2882132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5201349" y="287415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5149053" y="283717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5127950" y="283632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5211724" y="288199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5138325" y="284395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5247219" y="2947225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5333392" y="303121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5365857" y="294574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5519290" y="298420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5466993" y="294722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5445891" y="294637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5529665" y="299204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5456265" y="295400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4425773" y="457178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4441088" y="458123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4438900" y="462513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4506159" y="457178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4521474" y="458123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4519286" y="462513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4593462" y="46572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4631432" y="457326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4779360" y="46102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4727063" y="45732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4705960" y="45724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4789734" y="46180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4716335" y="45800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4915241" y="2837175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4926956" y="2851897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5005508" y="292116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5039808" y="283569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5053711" y="2882132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5191405" y="287415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5139108" y="283717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5118006" y="283632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5201780" y="288199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5128381" y="284395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5237275" y="2947225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5323448" y="303121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5355913" y="294574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5509346" y="298420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5457049" y="294722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5435947" y="294637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5519720" y="299204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5446321" y="295400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4415829" y="457178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4431144" y="458123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4428956" y="462513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4496215" y="457178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4511530" y="458123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4509342" y="462513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4583518" y="46572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4621488" y="457326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4769415" y="46102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4717118" y="45732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4696016" y="45724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4779790" y="46180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4706391" y="45800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rc534"/>
            <p:cNvSpPr/>
            <p:nvPr/>
          </p:nvSpPr>
          <p:spPr>
            <a:xfrm>
              <a:off x="7286435" y="3558586"/>
              <a:ext cx="201455" cy="20145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5"/>
            <p:cNvSpPr/>
            <p:nvPr/>
          </p:nvSpPr>
          <p:spPr>
            <a:xfrm>
              <a:off x="7286435" y="3778042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6"/>
            <p:cNvSpPr/>
            <p:nvPr/>
          </p:nvSpPr>
          <p:spPr>
            <a:xfrm>
              <a:off x="7286435" y="399749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7571283" y="3607391"/>
              <a:ext cx="101282" cy="100409"/>
            </a:xfrm>
            <a:custGeom>
              <a:avLst/>
              <a:pathLst>
                <a:path w="101282" h="100409">
                  <a:moveTo>
                    <a:pt x="10914" y="16589"/>
                  </a:moveTo>
                  <a:lnTo>
                    <a:pt x="46275" y="16589"/>
                  </a:lnTo>
                  <a:lnTo>
                    <a:pt x="46275" y="0"/>
                  </a:lnTo>
                  <a:lnTo>
                    <a:pt x="55006" y="0"/>
                  </a:lnTo>
                  <a:lnTo>
                    <a:pt x="55006" y="16589"/>
                  </a:lnTo>
                  <a:lnTo>
                    <a:pt x="91241" y="16589"/>
                  </a:lnTo>
                  <a:lnTo>
                    <a:pt x="91241" y="24884"/>
                  </a:lnTo>
                  <a:lnTo>
                    <a:pt x="55006" y="24884"/>
                  </a:lnTo>
                  <a:lnTo>
                    <a:pt x="55006" y="41036"/>
                  </a:lnTo>
                  <a:lnTo>
                    <a:pt x="95607" y="41036"/>
                  </a:lnTo>
                  <a:lnTo>
                    <a:pt x="95607" y="49331"/>
                  </a:lnTo>
                  <a:lnTo>
                    <a:pt x="60682" y="49331"/>
                  </a:lnTo>
                  <a:lnTo>
                    <a:pt x="63995" y="53998"/>
                  </a:lnTo>
                  <a:lnTo>
                    <a:pt x="67475" y="58394"/>
                  </a:lnTo>
                  <a:lnTo>
                    <a:pt x="71120" y="62520"/>
                  </a:lnTo>
                  <a:lnTo>
                    <a:pt x="74931" y="66374"/>
                  </a:lnTo>
                  <a:lnTo>
                    <a:pt x="78908" y="69959"/>
                  </a:lnTo>
                  <a:lnTo>
                    <a:pt x="83051" y="73272"/>
                  </a:lnTo>
                  <a:lnTo>
                    <a:pt x="87360" y="76315"/>
                  </a:lnTo>
                  <a:lnTo>
                    <a:pt x="91835" y="79087"/>
                  </a:lnTo>
                  <a:lnTo>
                    <a:pt x="96475" y="81589"/>
                  </a:lnTo>
                  <a:lnTo>
                    <a:pt x="101282" y="83820"/>
                  </a:lnTo>
                  <a:lnTo>
                    <a:pt x="96480" y="93424"/>
                  </a:lnTo>
                  <a:lnTo>
                    <a:pt x="91429" y="90604"/>
                  </a:lnTo>
                  <a:lnTo>
                    <a:pt x="86579" y="87556"/>
                  </a:lnTo>
                  <a:lnTo>
                    <a:pt x="81929" y="84282"/>
                  </a:lnTo>
                  <a:lnTo>
                    <a:pt x="77481" y="80781"/>
                  </a:lnTo>
                  <a:lnTo>
                    <a:pt x="73233" y="77053"/>
                  </a:lnTo>
                  <a:lnTo>
                    <a:pt x="69186" y="73098"/>
                  </a:lnTo>
                  <a:lnTo>
                    <a:pt x="65340" y="68915"/>
                  </a:lnTo>
                  <a:lnTo>
                    <a:pt x="61695" y="64506"/>
                  </a:lnTo>
                  <a:lnTo>
                    <a:pt x="58250" y="59870"/>
                  </a:lnTo>
                  <a:lnTo>
                    <a:pt x="55006" y="55006"/>
                  </a:lnTo>
                  <a:lnTo>
                    <a:pt x="55006" y="100409"/>
                  </a:lnTo>
                  <a:lnTo>
                    <a:pt x="46275" y="100409"/>
                  </a:lnTo>
                  <a:lnTo>
                    <a:pt x="46275" y="55006"/>
                  </a:lnTo>
                  <a:lnTo>
                    <a:pt x="43040" y="59791"/>
                  </a:lnTo>
                  <a:lnTo>
                    <a:pt x="39622" y="64366"/>
                  </a:lnTo>
                  <a:lnTo>
                    <a:pt x="36020" y="68732"/>
                  </a:lnTo>
                  <a:lnTo>
                    <a:pt x="32235" y="72888"/>
                  </a:lnTo>
                  <a:lnTo>
                    <a:pt x="28267" y="76835"/>
                  </a:lnTo>
                  <a:lnTo>
                    <a:pt x="24115" y="80571"/>
                  </a:lnTo>
                  <a:lnTo>
                    <a:pt x="19780" y="84099"/>
                  </a:lnTo>
                  <a:lnTo>
                    <a:pt x="15262" y="87417"/>
                  </a:lnTo>
                  <a:lnTo>
                    <a:pt x="10560" y="90525"/>
                  </a:lnTo>
                  <a:lnTo>
                    <a:pt x="5675" y="93424"/>
                  </a:lnTo>
                  <a:lnTo>
                    <a:pt x="0" y="85566"/>
                  </a:lnTo>
                  <a:lnTo>
                    <a:pt x="5116" y="82689"/>
                  </a:lnTo>
                  <a:lnTo>
                    <a:pt x="9988" y="79646"/>
                  </a:lnTo>
                  <a:lnTo>
                    <a:pt x="14616" y="76437"/>
                  </a:lnTo>
                  <a:lnTo>
                    <a:pt x="18999" y="73063"/>
                  </a:lnTo>
                  <a:lnTo>
                    <a:pt x="23137" y="69522"/>
                  </a:lnTo>
                  <a:lnTo>
                    <a:pt x="27031" y="65816"/>
                  </a:lnTo>
                  <a:lnTo>
                    <a:pt x="30681" y="61943"/>
                  </a:lnTo>
                  <a:lnTo>
                    <a:pt x="34086" y="57905"/>
                  </a:lnTo>
                  <a:lnTo>
                    <a:pt x="37247" y="53701"/>
                  </a:lnTo>
                  <a:lnTo>
                    <a:pt x="40163" y="49331"/>
                  </a:lnTo>
                  <a:lnTo>
                    <a:pt x="5238" y="49331"/>
                  </a:lnTo>
                  <a:lnTo>
                    <a:pt x="5238" y="41036"/>
                  </a:lnTo>
                  <a:lnTo>
                    <a:pt x="46275" y="41036"/>
                  </a:lnTo>
                  <a:lnTo>
                    <a:pt x="46275" y="24884"/>
                  </a:lnTo>
                  <a:lnTo>
                    <a:pt x="10914" y="248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7683916" y="3607391"/>
              <a:ext cx="40163" cy="100845"/>
            </a:xfrm>
            <a:custGeom>
              <a:avLst/>
              <a:pathLst>
                <a:path w="40163" h="100845">
                  <a:moveTo>
                    <a:pt x="16589" y="0"/>
                  </a:moveTo>
                  <a:lnTo>
                    <a:pt x="24447" y="1746"/>
                  </a:lnTo>
                  <a:lnTo>
                    <a:pt x="21391" y="19645"/>
                  </a:lnTo>
                  <a:lnTo>
                    <a:pt x="38417" y="19645"/>
                  </a:lnTo>
                  <a:lnTo>
                    <a:pt x="38081" y="26150"/>
                  </a:lnTo>
                  <a:lnTo>
                    <a:pt x="37596" y="32392"/>
                  </a:lnTo>
                  <a:lnTo>
                    <a:pt x="36963" y="38373"/>
                  </a:lnTo>
                  <a:lnTo>
                    <a:pt x="36182" y="44092"/>
                  </a:lnTo>
                  <a:lnTo>
                    <a:pt x="35252" y="49549"/>
                  </a:lnTo>
                  <a:lnTo>
                    <a:pt x="34174" y="54744"/>
                  </a:lnTo>
                  <a:lnTo>
                    <a:pt x="32947" y="59678"/>
                  </a:lnTo>
                  <a:lnTo>
                    <a:pt x="31572" y="64349"/>
                  </a:lnTo>
                  <a:lnTo>
                    <a:pt x="30048" y="68758"/>
                  </a:lnTo>
                  <a:lnTo>
                    <a:pt x="28376" y="72905"/>
                  </a:lnTo>
                  <a:lnTo>
                    <a:pt x="29594" y="74307"/>
                  </a:lnTo>
                  <a:lnTo>
                    <a:pt x="30803" y="75717"/>
                  </a:lnTo>
                  <a:lnTo>
                    <a:pt x="32004" y="77136"/>
                  </a:lnTo>
                  <a:lnTo>
                    <a:pt x="33196" y="78563"/>
                  </a:lnTo>
                  <a:lnTo>
                    <a:pt x="34379" y="80000"/>
                  </a:lnTo>
                  <a:lnTo>
                    <a:pt x="35553" y="81445"/>
                  </a:lnTo>
                  <a:lnTo>
                    <a:pt x="36719" y="82898"/>
                  </a:lnTo>
                  <a:lnTo>
                    <a:pt x="37876" y="84361"/>
                  </a:lnTo>
                  <a:lnTo>
                    <a:pt x="39024" y="85832"/>
                  </a:lnTo>
                  <a:lnTo>
                    <a:pt x="40163" y="87312"/>
                  </a:lnTo>
                  <a:lnTo>
                    <a:pt x="32742" y="92987"/>
                  </a:lnTo>
                  <a:lnTo>
                    <a:pt x="31947" y="91686"/>
                  </a:lnTo>
                  <a:lnTo>
                    <a:pt x="31135" y="90403"/>
                  </a:lnTo>
                  <a:lnTo>
                    <a:pt x="30306" y="89137"/>
                  </a:lnTo>
                  <a:lnTo>
                    <a:pt x="29459" y="87888"/>
                  </a:lnTo>
                  <a:lnTo>
                    <a:pt x="28594" y="86657"/>
                  </a:lnTo>
                  <a:lnTo>
                    <a:pt x="27712" y="85444"/>
                  </a:lnTo>
                  <a:lnTo>
                    <a:pt x="26813" y="84247"/>
                  </a:lnTo>
                  <a:lnTo>
                    <a:pt x="25896" y="83069"/>
                  </a:lnTo>
                  <a:lnTo>
                    <a:pt x="24962" y="81907"/>
                  </a:lnTo>
                  <a:lnTo>
                    <a:pt x="24010" y="80764"/>
                  </a:lnTo>
                  <a:lnTo>
                    <a:pt x="22094" y="83400"/>
                  </a:lnTo>
                  <a:lnTo>
                    <a:pt x="20186" y="85898"/>
                  </a:lnTo>
                  <a:lnTo>
                    <a:pt x="18287" y="88255"/>
                  </a:lnTo>
                  <a:lnTo>
                    <a:pt x="16397" y="90473"/>
                  </a:lnTo>
                  <a:lnTo>
                    <a:pt x="14515" y="92551"/>
                  </a:lnTo>
                  <a:lnTo>
                    <a:pt x="12642" y="94489"/>
                  </a:lnTo>
                  <a:lnTo>
                    <a:pt x="10778" y="96288"/>
                  </a:lnTo>
                  <a:lnTo>
                    <a:pt x="8923" y="97947"/>
                  </a:lnTo>
                  <a:lnTo>
                    <a:pt x="7076" y="99466"/>
                  </a:lnTo>
                  <a:lnTo>
                    <a:pt x="5238" y="100845"/>
                  </a:lnTo>
                  <a:lnTo>
                    <a:pt x="0" y="93424"/>
                  </a:lnTo>
                  <a:lnTo>
                    <a:pt x="1986" y="91966"/>
                  </a:lnTo>
                  <a:lnTo>
                    <a:pt x="3929" y="90385"/>
                  </a:lnTo>
                  <a:lnTo>
                    <a:pt x="5828" y="88683"/>
                  </a:lnTo>
                  <a:lnTo>
                    <a:pt x="7683" y="86858"/>
                  </a:lnTo>
                  <a:lnTo>
                    <a:pt x="9495" y="84911"/>
                  </a:lnTo>
                  <a:lnTo>
                    <a:pt x="11263" y="82842"/>
                  </a:lnTo>
                  <a:lnTo>
                    <a:pt x="12987" y="80650"/>
                  </a:lnTo>
                  <a:lnTo>
                    <a:pt x="14668" y="78336"/>
                  </a:lnTo>
                  <a:lnTo>
                    <a:pt x="16305" y="75900"/>
                  </a:lnTo>
                  <a:lnTo>
                    <a:pt x="17899" y="73342"/>
                  </a:lnTo>
                  <a:lnTo>
                    <a:pt x="16576" y="71779"/>
                  </a:lnTo>
                  <a:lnTo>
                    <a:pt x="15227" y="70234"/>
                  </a:lnTo>
                  <a:lnTo>
                    <a:pt x="13852" y="68706"/>
                  </a:lnTo>
                  <a:lnTo>
                    <a:pt x="12450" y="67195"/>
                  </a:lnTo>
                  <a:lnTo>
                    <a:pt x="11023" y="65702"/>
                  </a:lnTo>
                  <a:lnTo>
                    <a:pt x="9569" y="64227"/>
                  </a:lnTo>
                  <a:lnTo>
                    <a:pt x="8089" y="62768"/>
                  </a:lnTo>
                  <a:lnTo>
                    <a:pt x="6583" y="61328"/>
                  </a:lnTo>
                  <a:lnTo>
                    <a:pt x="5051" y="59905"/>
                  </a:lnTo>
                  <a:lnTo>
                    <a:pt x="3492" y="58499"/>
                  </a:lnTo>
                  <a:lnTo>
                    <a:pt x="4352" y="55522"/>
                  </a:lnTo>
                  <a:lnTo>
                    <a:pt x="5186" y="52527"/>
                  </a:lnTo>
                  <a:lnTo>
                    <a:pt x="5994" y="49514"/>
                  </a:lnTo>
                  <a:lnTo>
                    <a:pt x="6775" y="46485"/>
                  </a:lnTo>
                  <a:lnTo>
                    <a:pt x="7530" y="43437"/>
                  </a:lnTo>
                  <a:lnTo>
                    <a:pt x="8259" y="40373"/>
                  </a:lnTo>
                  <a:lnTo>
                    <a:pt x="8962" y="37291"/>
                  </a:lnTo>
                  <a:lnTo>
                    <a:pt x="9639" y="34191"/>
                  </a:lnTo>
                  <a:lnTo>
                    <a:pt x="10289" y="31074"/>
                  </a:lnTo>
                  <a:lnTo>
                    <a:pt x="10914" y="27940"/>
                  </a:lnTo>
                  <a:lnTo>
                    <a:pt x="0" y="27939"/>
                  </a:lnTo>
                  <a:lnTo>
                    <a:pt x="0" y="19645"/>
                  </a:lnTo>
                  <a:lnTo>
                    <a:pt x="13096" y="196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7696576" y="3635331"/>
              <a:ext cx="16589" cy="37544"/>
            </a:xfrm>
            <a:custGeom>
              <a:avLst/>
              <a:pathLst>
                <a:path w="16589" h="37544">
                  <a:moveTo>
                    <a:pt x="9167" y="37544"/>
                  </a:moveTo>
                  <a:lnTo>
                    <a:pt x="10342" y="34575"/>
                  </a:lnTo>
                  <a:lnTo>
                    <a:pt x="11420" y="31432"/>
                  </a:lnTo>
                  <a:lnTo>
                    <a:pt x="12402" y="28114"/>
                  </a:lnTo>
                  <a:lnTo>
                    <a:pt x="13288" y="24622"/>
                  </a:lnTo>
                  <a:lnTo>
                    <a:pt x="14079" y="20955"/>
                  </a:lnTo>
                  <a:lnTo>
                    <a:pt x="14773" y="17113"/>
                  </a:lnTo>
                  <a:lnTo>
                    <a:pt x="15371" y="13096"/>
                  </a:lnTo>
                  <a:lnTo>
                    <a:pt x="15873" y="8905"/>
                  </a:lnTo>
                  <a:lnTo>
                    <a:pt x="16279" y="4540"/>
                  </a:lnTo>
                  <a:lnTo>
                    <a:pt x="16589" y="0"/>
                  </a:lnTo>
                  <a:lnTo>
                    <a:pt x="6984" y="0"/>
                  </a:lnTo>
                  <a:lnTo>
                    <a:pt x="6286" y="3029"/>
                  </a:lnTo>
                  <a:lnTo>
                    <a:pt x="5588" y="6007"/>
                  </a:lnTo>
                  <a:lnTo>
                    <a:pt x="4889" y="8932"/>
                  </a:lnTo>
                  <a:lnTo>
                    <a:pt x="4191" y="11804"/>
                  </a:lnTo>
                  <a:lnTo>
                    <a:pt x="3492" y="14624"/>
                  </a:lnTo>
                  <a:lnTo>
                    <a:pt x="2794" y="17392"/>
                  </a:lnTo>
                  <a:lnTo>
                    <a:pt x="2095" y="20108"/>
                  </a:lnTo>
                  <a:lnTo>
                    <a:pt x="1397" y="22771"/>
                  </a:lnTo>
                  <a:lnTo>
                    <a:pt x="698" y="25381"/>
                  </a:lnTo>
                  <a:lnTo>
                    <a:pt x="0" y="27939"/>
                  </a:lnTo>
                  <a:lnTo>
                    <a:pt x="956" y="28900"/>
                  </a:lnTo>
                  <a:lnTo>
                    <a:pt x="1903" y="29860"/>
                  </a:lnTo>
                  <a:lnTo>
                    <a:pt x="2842" y="30821"/>
                  </a:lnTo>
                  <a:lnTo>
                    <a:pt x="3771" y="31781"/>
                  </a:lnTo>
                  <a:lnTo>
                    <a:pt x="4693" y="32742"/>
                  </a:lnTo>
                  <a:lnTo>
                    <a:pt x="5605" y="33702"/>
                  </a:lnTo>
                  <a:lnTo>
                    <a:pt x="6509" y="34663"/>
                  </a:lnTo>
                  <a:lnTo>
                    <a:pt x="7404" y="35623"/>
                  </a:lnTo>
                  <a:lnTo>
                    <a:pt x="8290" y="365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7726262" y="3606954"/>
              <a:ext cx="58499" cy="51077"/>
            </a:xfrm>
            <a:custGeom>
              <a:avLst/>
              <a:pathLst>
                <a:path w="58499" h="51077">
                  <a:moveTo>
                    <a:pt x="49331" y="0"/>
                  </a:moveTo>
                  <a:lnTo>
                    <a:pt x="53697" y="6985"/>
                  </a:lnTo>
                  <a:lnTo>
                    <a:pt x="51514" y="7329"/>
                  </a:lnTo>
                  <a:lnTo>
                    <a:pt x="49331" y="7666"/>
                  </a:lnTo>
                  <a:lnTo>
                    <a:pt x="47148" y="7993"/>
                  </a:lnTo>
                  <a:lnTo>
                    <a:pt x="44965" y="8312"/>
                  </a:lnTo>
                  <a:lnTo>
                    <a:pt x="42783" y="8622"/>
                  </a:lnTo>
                  <a:lnTo>
                    <a:pt x="40600" y="8923"/>
                  </a:lnTo>
                  <a:lnTo>
                    <a:pt x="38417" y="9215"/>
                  </a:lnTo>
                  <a:lnTo>
                    <a:pt x="36234" y="9499"/>
                  </a:lnTo>
                  <a:lnTo>
                    <a:pt x="34051" y="9774"/>
                  </a:lnTo>
                  <a:lnTo>
                    <a:pt x="31869" y="10040"/>
                  </a:lnTo>
                  <a:lnTo>
                    <a:pt x="31882" y="11250"/>
                  </a:lnTo>
                  <a:lnTo>
                    <a:pt x="31921" y="12433"/>
                  </a:lnTo>
                  <a:lnTo>
                    <a:pt x="31986" y="13590"/>
                  </a:lnTo>
                  <a:lnTo>
                    <a:pt x="32078" y="14720"/>
                  </a:lnTo>
                  <a:lnTo>
                    <a:pt x="32196" y="15825"/>
                  </a:lnTo>
                  <a:lnTo>
                    <a:pt x="32340" y="16903"/>
                  </a:lnTo>
                  <a:lnTo>
                    <a:pt x="32510" y="17955"/>
                  </a:lnTo>
                  <a:lnTo>
                    <a:pt x="32707" y="18981"/>
                  </a:lnTo>
                  <a:lnTo>
                    <a:pt x="32929" y="19981"/>
                  </a:lnTo>
                  <a:lnTo>
                    <a:pt x="33178" y="20955"/>
                  </a:lnTo>
                  <a:lnTo>
                    <a:pt x="55879" y="20955"/>
                  </a:lnTo>
                  <a:lnTo>
                    <a:pt x="55879" y="28813"/>
                  </a:lnTo>
                  <a:lnTo>
                    <a:pt x="35361" y="28813"/>
                  </a:lnTo>
                  <a:lnTo>
                    <a:pt x="36060" y="30258"/>
                  </a:lnTo>
                  <a:lnTo>
                    <a:pt x="36758" y="31624"/>
                  </a:lnTo>
                  <a:lnTo>
                    <a:pt x="37457" y="32912"/>
                  </a:lnTo>
                  <a:lnTo>
                    <a:pt x="38155" y="34121"/>
                  </a:lnTo>
                  <a:lnTo>
                    <a:pt x="38854" y="35252"/>
                  </a:lnTo>
                  <a:lnTo>
                    <a:pt x="39552" y="36304"/>
                  </a:lnTo>
                  <a:lnTo>
                    <a:pt x="40251" y="37278"/>
                  </a:lnTo>
                  <a:lnTo>
                    <a:pt x="40949" y="38173"/>
                  </a:lnTo>
                  <a:lnTo>
                    <a:pt x="41648" y="38989"/>
                  </a:lnTo>
                  <a:lnTo>
                    <a:pt x="42346" y="39727"/>
                  </a:lnTo>
                  <a:lnTo>
                    <a:pt x="43027" y="40390"/>
                  </a:lnTo>
                  <a:lnTo>
                    <a:pt x="43673" y="40984"/>
                  </a:lnTo>
                  <a:lnTo>
                    <a:pt x="44284" y="41508"/>
                  </a:lnTo>
                  <a:lnTo>
                    <a:pt x="44861" y="41962"/>
                  </a:lnTo>
                  <a:lnTo>
                    <a:pt x="45402" y="42346"/>
                  </a:lnTo>
                  <a:lnTo>
                    <a:pt x="45908" y="42660"/>
                  </a:lnTo>
                  <a:lnTo>
                    <a:pt x="46380" y="42905"/>
                  </a:lnTo>
                  <a:lnTo>
                    <a:pt x="46816" y="43079"/>
                  </a:lnTo>
                  <a:lnTo>
                    <a:pt x="47218" y="43184"/>
                  </a:lnTo>
                  <a:lnTo>
                    <a:pt x="47585" y="43219"/>
                  </a:lnTo>
                  <a:lnTo>
                    <a:pt x="48013" y="43110"/>
                  </a:lnTo>
                  <a:lnTo>
                    <a:pt x="48423" y="42783"/>
                  </a:lnTo>
                  <a:lnTo>
                    <a:pt x="48816" y="42237"/>
                  </a:lnTo>
                  <a:lnTo>
                    <a:pt x="49191" y="41473"/>
                  </a:lnTo>
                  <a:lnTo>
                    <a:pt x="49549" y="40491"/>
                  </a:lnTo>
                  <a:lnTo>
                    <a:pt x="49890" y="39290"/>
                  </a:lnTo>
                  <a:lnTo>
                    <a:pt x="50213" y="37871"/>
                  </a:lnTo>
                  <a:lnTo>
                    <a:pt x="50519" y="36234"/>
                  </a:lnTo>
                  <a:lnTo>
                    <a:pt x="50807" y="34379"/>
                  </a:lnTo>
                  <a:lnTo>
                    <a:pt x="51077" y="32305"/>
                  </a:lnTo>
                  <a:lnTo>
                    <a:pt x="58499" y="34925"/>
                  </a:lnTo>
                  <a:lnTo>
                    <a:pt x="58143" y="36782"/>
                  </a:lnTo>
                  <a:lnTo>
                    <a:pt x="57774" y="38513"/>
                  </a:lnTo>
                  <a:lnTo>
                    <a:pt x="57392" y="40117"/>
                  </a:lnTo>
                  <a:lnTo>
                    <a:pt x="56997" y="41595"/>
                  </a:lnTo>
                  <a:lnTo>
                    <a:pt x="56589" y="42946"/>
                  </a:lnTo>
                  <a:lnTo>
                    <a:pt x="56168" y="44171"/>
                  </a:lnTo>
                  <a:lnTo>
                    <a:pt x="55733" y="45269"/>
                  </a:lnTo>
                  <a:lnTo>
                    <a:pt x="55286" y="46240"/>
                  </a:lnTo>
                  <a:lnTo>
                    <a:pt x="54825" y="47085"/>
                  </a:lnTo>
                  <a:lnTo>
                    <a:pt x="54352" y="47803"/>
                  </a:lnTo>
                  <a:lnTo>
                    <a:pt x="53852" y="48425"/>
                  </a:lnTo>
                  <a:lnTo>
                    <a:pt x="53313" y="48982"/>
                  </a:lnTo>
                  <a:lnTo>
                    <a:pt x="52734" y="49473"/>
                  </a:lnTo>
                  <a:lnTo>
                    <a:pt x="52116" y="49899"/>
                  </a:lnTo>
                  <a:lnTo>
                    <a:pt x="51459" y="50259"/>
                  </a:lnTo>
                  <a:lnTo>
                    <a:pt x="50763" y="50553"/>
                  </a:lnTo>
                  <a:lnTo>
                    <a:pt x="50027" y="50783"/>
                  </a:lnTo>
                  <a:lnTo>
                    <a:pt x="49252" y="50946"/>
                  </a:lnTo>
                  <a:lnTo>
                    <a:pt x="48438" y="51045"/>
                  </a:lnTo>
                  <a:lnTo>
                    <a:pt x="47585" y="51077"/>
                  </a:lnTo>
                  <a:lnTo>
                    <a:pt x="46533" y="51021"/>
                  </a:lnTo>
                  <a:lnTo>
                    <a:pt x="45472" y="50850"/>
                  </a:lnTo>
                  <a:lnTo>
                    <a:pt x="44402" y="50567"/>
                  </a:lnTo>
                  <a:lnTo>
                    <a:pt x="43324" y="50169"/>
                  </a:lnTo>
                  <a:lnTo>
                    <a:pt x="42237" y="49658"/>
                  </a:lnTo>
                  <a:lnTo>
                    <a:pt x="41141" y="49034"/>
                  </a:lnTo>
                  <a:lnTo>
                    <a:pt x="40037" y="48296"/>
                  </a:lnTo>
                  <a:lnTo>
                    <a:pt x="38923" y="47445"/>
                  </a:lnTo>
                  <a:lnTo>
                    <a:pt x="37801" y="46480"/>
                  </a:lnTo>
                  <a:lnTo>
                    <a:pt x="36671" y="45402"/>
                  </a:lnTo>
                  <a:lnTo>
                    <a:pt x="35549" y="44215"/>
                  </a:lnTo>
                  <a:lnTo>
                    <a:pt x="34453" y="42922"/>
                  </a:lnTo>
                  <a:lnTo>
                    <a:pt x="33383" y="41525"/>
                  </a:lnTo>
                  <a:lnTo>
                    <a:pt x="32340" y="40024"/>
                  </a:lnTo>
                  <a:lnTo>
                    <a:pt x="31323" y="38417"/>
                  </a:lnTo>
                  <a:lnTo>
                    <a:pt x="30332" y="36706"/>
                  </a:lnTo>
                  <a:lnTo>
                    <a:pt x="29367" y="34890"/>
                  </a:lnTo>
                  <a:lnTo>
                    <a:pt x="28428" y="32969"/>
                  </a:lnTo>
                  <a:lnTo>
                    <a:pt x="27516" y="30943"/>
                  </a:lnTo>
                  <a:lnTo>
                    <a:pt x="26630" y="28813"/>
                  </a:lnTo>
                  <a:lnTo>
                    <a:pt x="8294" y="28813"/>
                  </a:lnTo>
                  <a:lnTo>
                    <a:pt x="8294" y="41910"/>
                  </a:lnTo>
                  <a:lnTo>
                    <a:pt x="9875" y="41547"/>
                  </a:lnTo>
                  <a:lnTo>
                    <a:pt x="11472" y="41159"/>
                  </a:lnTo>
                  <a:lnTo>
                    <a:pt x="13088" y="40744"/>
                  </a:lnTo>
                  <a:lnTo>
                    <a:pt x="14720" y="40303"/>
                  </a:lnTo>
                  <a:lnTo>
                    <a:pt x="16371" y="39836"/>
                  </a:lnTo>
                  <a:lnTo>
                    <a:pt x="18038" y="39343"/>
                  </a:lnTo>
                  <a:lnTo>
                    <a:pt x="19723" y="38823"/>
                  </a:lnTo>
                  <a:lnTo>
                    <a:pt x="21426" y="38277"/>
                  </a:lnTo>
                  <a:lnTo>
                    <a:pt x="23146" y="37705"/>
                  </a:lnTo>
                  <a:lnTo>
                    <a:pt x="24884" y="37107"/>
                  </a:lnTo>
                  <a:lnTo>
                    <a:pt x="27503" y="44092"/>
                  </a:lnTo>
                  <a:lnTo>
                    <a:pt x="25543" y="44865"/>
                  </a:lnTo>
                  <a:lnTo>
                    <a:pt x="23504" y="45612"/>
                  </a:lnTo>
                  <a:lnTo>
                    <a:pt x="21387" y="46332"/>
                  </a:lnTo>
                  <a:lnTo>
                    <a:pt x="19191" y="47026"/>
                  </a:lnTo>
                  <a:lnTo>
                    <a:pt x="16916" y="47694"/>
                  </a:lnTo>
                  <a:lnTo>
                    <a:pt x="14563" y="48336"/>
                  </a:lnTo>
                  <a:lnTo>
                    <a:pt x="12132" y="48951"/>
                  </a:lnTo>
                  <a:lnTo>
                    <a:pt x="9621" y="49541"/>
                  </a:lnTo>
                  <a:lnTo>
                    <a:pt x="7033" y="50104"/>
                  </a:lnTo>
                  <a:lnTo>
                    <a:pt x="4365" y="50641"/>
                  </a:lnTo>
                  <a:lnTo>
                    <a:pt x="0" y="46275"/>
                  </a:lnTo>
                  <a:lnTo>
                    <a:pt x="0" y="5675"/>
                  </a:lnTo>
                  <a:lnTo>
                    <a:pt x="5208" y="5382"/>
                  </a:lnTo>
                  <a:lnTo>
                    <a:pt x="10355" y="5029"/>
                  </a:lnTo>
                  <a:lnTo>
                    <a:pt x="15441" y="4614"/>
                  </a:lnTo>
                  <a:lnTo>
                    <a:pt x="20466" y="4138"/>
                  </a:lnTo>
                  <a:lnTo>
                    <a:pt x="25429" y="3601"/>
                  </a:lnTo>
                  <a:lnTo>
                    <a:pt x="30332" y="3003"/>
                  </a:lnTo>
                  <a:lnTo>
                    <a:pt x="35173" y="2344"/>
                  </a:lnTo>
                  <a:lnTo>
                    <a:pt x="39954" y="1624"/>
                  </a:lnTo>
                  <a:lnTo>
                    <a:pt x="44673" y="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7734557" y="3618305"/>
              <a:ext cx="16152" cy="9604"/>
            </a:xfrm>
            <a:custGeom>
              <a:avLst/>
              <a:pathLst>
                <a:path w="16152" h="9604">
                  <a:moveTo>
                    <a:pt x="16152" y="9604"/>
                  </a:moveTo>
                  <a:lnTo>
                    <a:pt x="15982" y="8643"/>
                  </a:lnTo>
                  <a:lnTo>
                    <a:pt x="15821" y="7683"/>
                  </a:lnTo>
                  <a:lnTo>
                    <a:pt x="15668" y="6723"/>
                  </a:lnTo>
                  <a:lnTo>
                    <a:pt x="15524" y="5762"/>
                  </a:lnTo>
                  <a:lnTo>
                    <a:pt x="15388" y="4802"/>
                  </a:lnTo>
                  <a:lnTo>
                    <a:pt x="15262" y="3841"/>
                  </a:lnTo>
                  <a:lnTo>
                    <a:pt x="15144" y="2881"/>
                  </a:lnTo>
                  <a:lnTo>
                    <a:pt x="15035" y="1920"/>
                  </a:lnTo>
                  <a:lnTo>
                    <a:pt x="14934" y="960"/>
                  </a:lnTo>
                  <a:lnTo>
                    <a:pt x="14843" y="0"/>
                  </a:lnTo>
                  <a:lnTo>
                    <a:pt x="0" y="1309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7728882" y="3660215"/>
              <a:ext cx="50204" cy="47585"/>
            </a:xfrm>
            <a:custGeom>
              <a:avLst/>
              <a:pathLst>
                <a:path w="50204" h="47585">
                  <a:moveTo>
                    <a:pt x="50204" y="0"/>
                  </a:moveTo>
                  <a:lnTo>
                    <a:pt x="50204" y="47585"/>
                  </a:lnTo>
                  <a:lnTo>
                    <a:pt x="41909" y="47585"/>
                  </a:lnTo>
                  <a:lnTo>
                    <a:pt x="41909" y="41910"/>
                  </a:lnTo>
                  <a:lnTo>
                    <a:pt x="7858" y="41910"/>
                  </a:lnTo>
                  <a:lnTo>
                    <a:pt x="7858" y="47585"/>
                  </a:lnTo>
                  <a:lnTo>
                    <a:pt x="0" y="475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7736740" y="3668073"/>
              <a:ext cx="34051" cy="9167"/>
            </a:xfrm>
            <a:custGeom>
              <a:avLst/>
              <a:pathLst>
                <a:path w="34051" h="9167">
                  <a:moveTo>
                    <a:pt x="0" y="9167"/>
                  </a:moveTo>
                  <a:lnTo>
                    <a:pt x="34051" y="9167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7736740" y="3684662"/>
              <a:ext cx="34051" cy="9604"/>
            </a:xfrm>
            <a:custGeom>
              <a:avLst/>
              <a:pathLst>
                <a:path w="34051" h="9604">
                  <a:moveTo>
                    <a:pt x="0" y="9604"/>
                  </a:moveTo>
                  <a:lnTo>
                    <a:pt x="34051" y="9604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7576958" y="3832958"/>
              <a:ext cx="93860" cy="91241"/>
            </a:xfrm>
            <a:custGeom>
              <a:avLst/>
              <a:pathLst>
                <a:path w="93860" h="91241">
                  <a:moveTo>
                    <a:pt x="0" y="0"/>
                  </a:moveTo>
                  <a:lnTo>
                    <a:pt x="80327" y="0"/>
                  </a:lnTo>
                  <a:lnTo>
                    <a:pt x="80327" y="49768"/>
                  </a:lnTo>
                  <a:lnTo>
                    <a:pt x="71596" y="49768"/>
                  </a:lnTo>
                  <a:lnTo>
                    <a:pt x="71596" y="42783"/>
                  </a:lnTo>
                  <a:lnTo>
                    <a:pt x="14406" y="42783"/>
                  </a:lnTo>
                  <a:lnTo>
                    <a:pt x="14406" y="77271"/>
                  </a:lnTo>
                  <a:lnTo>
                    <a:pt x="14448" y="77863"/>
                  </a:lnTo>
                  <a:lnTo>
                    <a:pt x="14572" y="78415"/>
                  </a:lnTo>
                  <a:lnTo>
                    <a:pt x="14779" y="78928"/>
                  </a:lnTo>
                  <a:lnTo>
                    <a:pt x="15070" y="79401"/>
                  </a:lnTo>
                  <a:lnTo>
                    <a:pt x="15443" y="79836"/>
                  </a:lnTo>
                  <a:lnTo>
                    <a:pt x="15899" y="80231"/>
                  </a:lnTo>
                  <a:lnTo>
                    <a:pt x="16438" y="80587"/>
                  </a:lnTo>
                  <a:lnTo>
                    <a:pt x="17060" y="80903"/>
                  </a:lnTo>
                  <a:lnTo>
                    <a:pt x="17765" y="81180"/>
                  </a:lnTo>
                  <a:lnTo>
                    <a:pt x="18553" y="81418"/>
                  </a:lnTo>
                  <a:lnTo>
                    <a:pt x="19560" y="81626"/>
                  </a:lnTo>
                  <a:lnTo>
                    <a:pt x="20920" y="81811"/>
                  </a:lnTo>
                  <a:lnTo>
                    <a:pt x="22633" y="81975"/>
                  </a:lnTo>
                  <a:lnTo>
                    <a:pt x="24700" y="82117"/>
                  </a:lnTo>
                  <a:lnTo>
                    <a:pt x="27121" y="82237"/>
                  </a:lnTo>
                  <a:lnTo>
                    <a:pt x="29895" y="82335"/>
                  </a:lnTo>
                  <a:lnTo>
                    <a:pt x="33023" y="82412"/>
                  </a:lnTo>
                  <a:lnTo>
                    <a:pt x="36505" y="82466"/>
                  </a:lnTo>
                  <a:lnTo>
                    <a:pt x="40340" y="82499"/>
                  </a:lnTo>
                  <a:lnTo>
                    <a:pt x="44529" y="82510"/>
                  </a:lnTo>
                  <a:lnTo>
                    <a:pt x="46913" y="82508"/>
                  </a:lnTo>
                  <a:lnTo>
                    <a:pt x="49174" y="82501"/>
                  </a:lnTo>
                  <a:lnTo>
                    <a:pt x="51313" y="82490"/>
                  </a:lnTo>
                  <a:lnTo>
                    <a:pt x="53330" y="82475"/>
                  </a:lnTo>
                  <a:lnTo>
                    <a:pt x="55225" y="82455"/>
                  </a:lnTo>
                  <a:lnTo>
                    <a:pt x="56997" y="82431"/>
                  </a:lnTo>
                  <a:lnTo>
                    <a:pt x="58647" y="82403"/>
                  </a:lnTo>
                  <a:lnTo>
                    <a:pt x="60175" y="82370"/>
                  </a:lnTo>
                  <a:lnTo>
                    <a:pt x="61581" y="82333"/>
                  </a:lnTo>
                  <a:lnTo>
                    <a:pt x="62865" y="82292"/>
                  </a:lnTo>
                  <a:lnTo>
                    <a:pt x="64026" y="82246"/>
                  </a:lnTo>
                  <a:lnTo>
                    <a:pt x="65065" y="82195"/>
                  </a:lnTo>
                  <a:lnTo>
                    <a:pt x="65982" y="82141"/>
                  </a:lnTo>
                  <a:lnTo>
                    <a:pt x="66776" y="82082"/>
                  </a:lnTo>
                  <a:lnTo>
                    <a:pt x="67448" y="82019"/>
                  </a:lnTo>
                  <a:lnTo>
                    <a:pt x="67998" y="81951"/>
                  </a:lnTo>
                  <a:lnTo>
                    <a:pt x="68426" y="81879"/>
                  </a:lnTo>
                  <a:lnTo>
                    <a:pt x="68732" y="81803"/>
                  </a:lnTo>
                  <a:lnTo>
                    <a:pt x="68976" y="81637"/>
                  </a:lnTo>
                  <a:lnTo>
                    <a:pt x="70657" y="81621"/>
                  </a:lnTo>
                  <a:lnTo>
                    <a:pt x="72207" y="81576"/>
                  </a:lnTo>
                  <a:lnTo>
                    <a:pt x="73626" y="81499"/>
                  </a:lnTo>
                  <a:lnTo>
                    <a:pt x="74914" y="81392"/>
                  </a:lnTo>
                  <a:lnTo>
                    <a:pt x="76071" y="81255"/>
                  </a:lnTo>
                  <a:lnTo>
                    <a:pt x="77096" y="81087"/>
                  </a:lnTo>
                  <a:lnTo>
                    <a:pt x="77991" y="80888"/>
                  </a:lnTo>
                  <a:lnTo>
                    <a:pt x="78755" y="80659"/>
                  </a:lnTo>
                  <a:lnTo>
                    <a:pt x="79388" y="80399"/>
                  </a:lnTo>
                  <a:lnTo>
                    <a:pt x="79890" y="80109"/>
                  </a:lnTo>
                  <a:lnTo>
                    <a:pt x="80318" y="79773"/>
                  </a:lnTo>
                  <a:lnTo>
                    <a:pt x="80729" y="79375"/>
                  </a:lnTo>
                  <a:lnTo>
                    <a:pt x="81122" y="78917"/>
                  </a:lnTo>
                  <a:lnTo>
                    <a:pt x="81497" y="78397"/>
                  </a:lnTo>
                  <a:lnTo>
                    <a:pt x="81855" y="77817"/>
                  </a:lnTo>
                  <a:lnTo>
                    <a:pt x="82195" y="77175"/>
                  </a:lnTo>
                  <a:lnTo>
                    <a:pt x="82519" y="76472"/>
                  </a:lnTo>
                  <a:lnTo>
                    <a:pt x="82824" y="75708"/>
                  </a:lnTo>
                  <a:lnTo>
                    <a:pt x="83112" y="74883"/>
                  </a:lnTo>
                  <a:lnTo>
                    <a:pt x="83383" y="73997"/>
                  </a:lnTo>
                  <a:lnTo>
                    <a:pt x="83636" y="73047"/>
                  </a:lnTo>
                  <a:lnTo>
                    <a:pt x="83872" y="72032"/>
                  </a:lnTo>
                  <a:lnTo>
                    <a:pt x="84090" y="70952"/>
                  </a:lnTo>
                  <a:lnTo>
                    <a:pt x="84291" y="69806"/>
                  </a:lnTo>
                  <a:lnTo>
                    <a:pt x="84474" y="68594"/>
                  </a:lnTo>
                  <a:lnTo>
                    <a:pt x="84640" y="67317"/>
                  </a:lnTo>
                  <a:lnTo>
                    <a:pt x="84789" y="65975"/>
                  </a:lnTo>
                  <a:lnTo>
                    <a:pt x="84920" y="64567"/>
                  </a:lnTo>
                  <a:lnTo>
                    <a:pt x="85033" y="63094"/>
                  </a:lnTo>
                  <a:lnTo>
                    <a:pt x="85129" y="61555"/>
                  </a:lnTo>
                  <a:lnTo>
                    <a:pt x="93860" y="65047"/>
                  </a:lnTo>
                  <a:lnTo>
                    <a:pt x="93219" y="68813"/>
                  </a:lnTo>
                  <a:lnTo>
                    <a:pt x="92516" y="72251"/>
                  </a:lnTo>
                  <a:lnTo>
                    <a:pt x="91752" y="75361"/>
                  </a:lnTo>
                  <a:lnTo>
                    <a:pt x="90927" y="78144"/>
                  </a:lnTo>
                  <a:lnTo>
                    <a:pt x="90041" y="80600"/>
                  </a:lnTo>
                  <a:lnTo>
                    <a:pt x="89093" y="82728"/>
                  </a:lnTo>
                  <a:lnTo>
                    <a:pt x="88085" y="84529"/>
                  </a:lnTo>
                  <a:lnTo>
                    <a:pt x="87015" y="86002"/>
                  </a:lnTo>
                  <a:lnTo>
                    <a:pt x="85884" y="87148"/>
                  </a:lnTo>
                  <a:lnTo>
                    <a:pt x="84693" y="87967"/>
                  </a:lnTo>
                  <a:lnTo>
                    <a:pt x="83191" y="88589"/>
                  </a:lnTo>
                  <a:lnTo>
                    <a:pt x="81130" y="89146"/>
                  </a:lnTo>
                  <a:lnTo>
                    <a:pt x="78511" y="89637"/>
                  </a:lnTo>
                  <a:lnTo>
                    <a:pt x="75333" y="90062"/>
                  </a:lnTo>
                  <a:lnTo>
                    <a:pt x="71596" y="90423"/>
                  </a:lnTo>
                  <a:lnTo>
                    <a:pt x="67300" y="90717"/>
                  </a:lnTo>
                  <a:lnTo>
                    <a:pt x="62445" y="90946"/>
                  </a:lnTo>
                  <a:lnTo>
                    <a:pt x="57032" y="91110"/>
                  </a:lnTo>
                  <a:lnTo>
                    <a:pt x="51060" y="91208"/>
                  </a:lnTo>
                  <a:lnTo>
                    <a:pt x="44529" y="91241"/>
                  </a:lnTo>
                  <a:lnTo>
                    <a:pt x="35798" y="91241"/>
                  </a:lnTo>
                  <a:lnTo>
                    <a:pt x="32013" y="91217"/>
                  </a:lnTo>
                  <a:lnTo>
                    <a:pt x="28516" y="91145"/>
                  </a:lnTo>
                  <a:lnTo>
                    <a:pt x="25307" y="91025"/>
                  </a:lnTo>
                  <a:lnTo>
                    <a:pt x="22386" y="90857"/>
                  </a:lnTo>
                  <a:lnTo>
                    <a:pt x="19754" y="90641"/>
                  </a:lnTo>
                  <a:lnTo>
                    <a:pt x="17410" y="90377"/>
                  </a:lnTo>
                  <a:lnTo>
                    <a:pt x="15353" y="90065"/>
                  </a:lnTo>
                  <a:lnTo>
                    <a:pt x="13585" y="89704"/>
                  </a:lnTo>
                  <a:lnTo>
                    <a:pt x="12105" y="89296"/>
                  </a:lnTo>
                  <a:lnTo>
                    <a:pt x="10914" y="88840"/>
                  </a:lnTo>
                  <a:lnTo>
                    <a:pt x="9918" y="88327"/>
                  </a:lnTo>
                  <a:lnTo>
                    <a:pt x="9028" y="87749"/>
                  </a:lnTo>
                  <a:lnTo>
                    <a:pt x="8242" y="87105"/>
                  </a:lnTo>
                  <a:lnTo>
                    <a:pt x="7561" y="86395"/>
                  </a:lnTo>
                  <a:lnTo>
                    <a:pt x="6985" y="85620"/>
                  </a:lnTo>
                  <a:lnTo>
                    <a:pt x="6513" y="84780"/>
                  </a:lnTo>
                  <a:lnTo>
                    <a:pt x="6146" y="83874"/>
                  </a:lnTo>
                  <a:lnTo>
                    <a:pt x="5884" y="82903"/>
                  </a:lnTo>
                  <a:lnTo>
                    <a:pt x="5727" y="81866"/>
                  </a:lnTo>
                  <a:lnTo>
                    <a:pt x="5675" y="80764"/>
                  </a:lnTo>
                  <a:lnTo>
                    <a:pt x="5675" y="20081"/>
                  </a:lnTo>
                  <a:lnTo>
                    <a:pt x="14406" y="20081"/>
                  </a:lnTo>
                  <a:lnTo>
                    <a:pt x="14406" y="34488"/>
                  </a:lnTo>
                  <a:lnTo>
                    <a:pt x="71596" y="34488"/>
                  </a:lnTo>
                  <a:lnTo>
                    <a:pt x="71596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7683916" y="3826847"/>
              <a:ext cx="40163" cy="100845"/>
            </a:xfrm>
            <a:custGeom>
              <a:avLst/>
              <a:pathLst>
                <a:path w="40163" h="100845">
                  <a:moveTo>
                    <a:pt x="16589" y="0"/>
                  </a:moveTo>
                  <a:lnTo>
                    <a:pt x="24447" y="1746"/>
                  </a:lnTo>
                  <a:lnTo>
                    <a:pt x="21391" y="19645"/>
                  </a:lnTo>
                  <a:lnTo>
                    <a:pt x="38417" y="19645"/>
                  </a:lnTo>
                  <a:lnTo>
                    <a:pt x="38081" y="26150"/>
                  </a:lnTo>
                  <a:lnTo>
                    <a:pt x="37596" y="32392"/>
                  </a:lnTo>
                  <a:lnTo>
                    <a:pt x="36963" y="38373"/>
                  </a:lnTo>
                  <a:lnTo>
                    <a:pt x="36182" y="44092"/>
                  </a:lnTo>
                  <a:lnTo>
                    <a:pt x="35252" y="49549"/>
                  </a:lnTo>
                  <a:lnTo>
                    <a:pt x="34174" y="54744"/>
                  </a:lnTo>
                  <a:lnTo>
                    <a:pt x="32947" y="59678"/>
                  </a:lnTo>
                  <a:lnTo>
                    <a:pt x="31572" y="64349"/>
                  </a:lnTo>
                  <a:lnTo>
                    <a:pt x="30048" y="68758"/>
                  </a:lnTo>
                  <a:lnTo>
                    <a:pt x="28376" y="72905"/>
                  </a:lnTo>
                  <a:lnTo>
                    <a:pt x="29594" y="74307"/>
                  </a:lnTo>
                  <a:lnTo>
                    <a:pt x="30803" y="75717"/>
                  </a:lnTo>
                  <a:lnTo>
                    <a:pt x="32004" y="77136"/>
                  </a:lnTo>
                  <a:lnTo>
                    <a:pt x="33196" y="78563"/>
                  </a:lnTo>
                  <a:lnTo>
                    <a:pt x="34379" y="80000"/>
                  </a:lnTo>
                  <a:lnTo>
                    <a:pt x="35553" y="81445"/>
                  </a:lnTo>
                  <a:lnTo>
                    <a:pt x="36719" y="82898"/>
                  </a:lnTo>
                  <a:lnTo>
                    <a:pt x="37876" y="84361"/>
                  </a:lnTo>
                  <a:lnTo>
                    <a:pt x="39024" y="85832"/>
                  </a:lnTo>
                  <a:lnTo>
                    <a:pt x="40163" y="87312"/>
                  </a:lnTo>
                  <a:lnTo>
                    <a:pt x="32742" y="92987"/>
                  </a:lnTo>
                  <a:lnTo>
                    <a:pt x="31947" y="91686"/>
                  </a:lnTo>
                  <a:lnTo>
                    <a:pt x="31135" y="90403"/>
                  </a:lnTo>
                  <a:lnTo>
                    <a:pt x="30306" y="89137"/>
                  </a:lnTo>
                  <a:lnTo>
                    <a:pt x="29459" y="87888"/>
                  </a:lnTo>
                  <a:lnTo>
                    <a:pt x="28594" y="86657"/>
                  </a:lnTo>
                  <a:lnTo>
                    <a:pt x="27712" y="85444"/>
                  </a:lnTo>
                  <a:lnTo>
                    <a:pt x="26813" y="84247"/>
                  </a:lnTo>
                  <a:lnTo>
                    <a:pt x="25896" y="83069"/>
                  </a:lnTo>
                  <a:lnTo>
                    <a:pt x="24962" y="81907"/>
                  </a:lnTo>
                  <a:lnTo>
                    <a:pt x="24010" y="80764"/>
                  </a:lnTo>
                  <a:lnTo>
                    <a:pt x="22094" y="83400"/>
                  </a:lnTo>
                  <a:lnTo>
                    <a:pt x="20186" y="85898"/>
                  </a:lnTo>
                  <a:lnTo>
                    <a:pt x="18287" y="88255"/>
                  </a:lnTo>
                  <a:lnTo>
                    <a:pt x="16397" y="90473"/>
                  </a:lnTo>
                  <a:lnTo>
                    <a:pt x="14515" y="92551"/>
                  </a:lnTo>
                  <a:lnTo>
                    <a:pt x="12642" y="94489"/>
                  </a:lnTo>
                  <a:lnTo>
                    <a:pt x="10778" y="96288"/>
                  </a:lnTo>
                  <a:lnTo>
                    <a:pt x="8923" y="97947"/>
                  </a:lnTo>
                  <a:lnTo>
                    <a:pt x="7076" y="99466"/>
                  </a:lnTo>
                  <a:lnTo>
                    <a:pt x="5238" y="100845"/>
                  </a:lnTo>
                  <a:lnTo>
                    <a:pt x="0" y="93424"/>
                  </a:lnTo>
                  <a:lnTo>
                    <a:pt x="1986" y="91966"/>
                  </a:lnTo>
                  <a:lnTo>
                    <a:pt x="3929" y="90385"/>
                  </a:lnTo>
                  <a:lnTo>
                    <a:pt x="5828" y="88683"/>
                  </a:lnTo>
                  <a:lnTo>
                    <a:pt x="7683" y="86858"/>
                  </a:lnTo>
                  <a:lnTo>
                    <a:pt x="9495" y="84911"/>
                  </a:lnTo>
                  <a:lnTo>
                    <a:pt x="11263" y="82842"/>
                  </a:lnTo>
                  <a:lnTo>
                    <a:pt x="12987" y="80650"/>
                  </a:lnTo>
                  <a:lnTo>
                    <a:pt x="14668" y="78336"/>
                  </a:lnTo>
                  <a:lnTo>
                    <a:pt x="16305" y="75900"/>
                  </a:lnTo>
                  <a:lnTo>
                    <a:pt x="17899" y="73342"/>
                  </a:lnTo>
                  <a:lnTo>
                    <a:pt x="16576" y="71779"/>
                  </a:lnTo>
                  <a:lnTo>
                    <a:pt x="15227" y="70234"/>
                  </a:lnTo>
                  <a:lnTo>
                    <a:pt x="13852" y="68706"/>
                  </a:lnTo>
                  <a:lnTo>
                    <a:pt x="12450" y="67195"/>
                  </a:lnTo>
                  <a:lnTo>
                    <a:pt x="11023" y="65702"/>
                  </a:lnTo>
                  <a:lnTo>
                    <a:pt x="9569" y="64227"/>
                  </a:lnTo>
                  <a:lnTo>
                    <a:pt x="8089" y="62768"/>
                  </a:lnTo>
                  <a:lnTo>
                    <a:pt x="6583" y="61328"/>
                  </a:lnTo>
                  <a:lnTo>
                    <a:pt x="5051" y="59905"/>
                  </a:lnTo>
                  <a:lnTo>
                    <a:pt x="3492" y="58499"/>
                  </a:lnTo>
                  <a:lnTo>
                    <a:pt x="4352" y="55522"/>
                  </a:lnTo>
                  <a:lnTo>
                    <a:pt x="5186" y="52527"/>
                  </a:lnTo>
                  <a:lnTo>
                    <a:pt x="5994" y="49514"/>
                  </a:lnTo>
                  <a:lnTo>
                    <a:pt x="6775" y="46485"/>
                  </a:lnTo>
                  <a:lnTo>
                    <a:pt x="7530" y="43437"/>
                  </a:lnTo>
                  <a:lnTo>
                    <a:pt x="8259" y="40373"/>
                  </a:lnTo>
                  <a:lnTo>
                    <a:pt x="8962" y="37291"/>
                  </a:lnTo>
                  <a:lnTo>
                    <a:pt x="9639" y="34191"/>
                  </a:lnTo>
                  <a:lnTo>
                    <a:pt x="10289" y="31074"/>
                  </a:lnTo>
                  <a:lnTo>
                    <a:pt x="10914" y="27940"/>
                  </a:lnTo>
                  <a:lnTo>
                    <a:pt x="0" y="27940"/>
                  </a:lnTo>
                  <a:lnTo>
                    <a:pt x="0" y="19645"/>
                  </a:lnTo>
                  <a:lnTo>
                    <a:pt x="13096" y="196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7696576" y="3854787"/>
              <a:ext cx="16589" cy="37544"/>
            </a:xfrm>
            <a:custGeom>
              <a:avLst/>
              <a:pathLst>
                <a:path w="16589" h="37544">
                  <a:moveTo>
                    <a:pt x="9167" y="37544"/>
                  </a:moveTo>
                  <a:lnTo>
                    <a:pt x="10342" y="34575"/>
                  </a:lnTo>
                  <a:lnTo>
                    <a:pt x="11420" y="31432"/>
                  </a:lnTo>
                  <a:lnTo>
                    <a:pt x="12402" y="28114"/>
                  </a:lnTo>
                  <a:lnTo>
                    <a:pt x="13288" y="24622"/>
                  </a:lnTo>
                  <a:lnTo>
                    <a:pt x="14079" y="20954"/>
                  </a:lnTo>
                  <a:lnTo>
                    <a:pt x="14773" y="17113"/>
                  </a:lnTo>
                  <a:lnTo>
                    <a:pt x="15371" y="13096"/>
                  </a:lnTo>
                  <a:lnTo>
                    <a:pt x="15873" y="8905"/>
                  </a:lnTo>
                  <a:lnTo>
                    <a:pt x="16279" y="4540"/>
                  </a:lnTo>
                  <a:lnTo>
                    <a:pt x="16589" y="0"/>
                  </a:lnTo>
                  <a:lnTo>
                    <a:pt x="6984" y="0"/>
                  </a:lnTo>
                  <a:lnTo>
                    <a:pt x="6286" y="3029"/>
                  </a:lnTo>
                  <a:lnTo>
                    <a:pt x="5588" y="6007"/>
                  </a:lnTo>
                  <a:lnTo>
                    <a:pt x="4889" y="8932"/>
                  </a:lnTo>
                  <a:lnTo>
                    <a:pt x="4191" y="11804"/>
                  </a:lnTo>
                  <a:lnTo>
                    <a:pt x="3492" y="14624"/>
                  </a:lnTo>
                  <a:lnTo>
                    <a:pt x="2794" y="17392"/>
                  </a:lnTo>
                  <a:lnTo>
                    <a:pt x="2095" y="20108"/>
                  </a:lnTo>
                  <a:lnTo>
                    <a:pt x="1397" y="22771"/>
                  </a:lnTo>
                  <a:lnTo>
                    <a:pt x="698" y="25381"/>
                  </a:lnTo>
                  <a:lnTo>
                    <a:pt x="0" y="27939"/>
                  </a:lnTo>
                  <a:lnTo>
                    <a:pt x="956" y="28900"/>
                  </a:lnTo>
                  <a:lnTo>
                    <a:pt x="1903" y="29860"/>
                  </a:lnTo>
                  <a:lnTo>
                    <a:pt x="2842" y="30821"/>
                  </a:lnTo>
                  <a:lnTo>
                    <a:pt x="3771" y="31781"/>
                  </a:lnTo>
                  <a:lnTo>
                    <a:pt x="4693" y="32742"/>
                  </a:lnTo>
                  <a:lnTo>
                    <a:pt x="5605" y="33702"/>
                  </a:lnTo>
                  <a:lnTo>
                    <a:pt x="6509" y="34663"/>
                  </a:lnTo>
                  <a:lnTo>
                    <a:pt x="7404" y="35623"/>
                  </a:lnTo>
                  <a:lnTo>
                    <a:pt x="8290" y="365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7726262" y="3826410"/>
              <a:ext cx="58499" cy="51077"/>
            </a:xfrm>
            <a:custGeom>
              <a:avLst/>
              <a:pathLst>
                <a:path w="58499" h="51077">
                  <a:moveTo>
                    <a:pt x="49331" y="0"/>
                  </a:moveTo>
                  <a:lnTo>
                    <a:pt x="53697" y="6984"/>
                  </a:lnTo>
                  <a:lnTo>
                    <a:pt x="51514" y="7329"/>
                  </a:lnTo>
                  <a:lnTo>
                    <a:pt x="49331" y="7666"/>
                  </a:lnTo>
                  <a:lnTo>
                    <a:pt x="47148" y="7993"/>
                  </a:lnTo>
                  <a:lnTo>
                    <a:pt x="44965" y="8312"/>
                  </a:lnTo>
                  <a:lnTo>
                    <a:pt x="42783" y="8622"/>
                  </a:lnTo>
                  <a:lnTo>
                    <a:pt x="40600" y="8923"/>
                  </a:lnTo>
                  <a:lnTo>
                    <a:pt x="38417" y="9215"/>
                  </a:lnTo>
                  <a:lnTo>
                    <a:pt x="36234" y="9499"/>
                  </a:lnTo>
                  <a:lnTo>
                    <a:pt x="34051" y="9774"/>
                  </a:lnTo>
                  <a:lnTo>
                    <a:pt x="31869" y="10040"/>
                  </a:lnTo>
                  <a:lnTo>
                    <a:pt x="31882" y="11250"/>
                  </a:lnTo>
                  <a:lnTo>
                    <a:pt x="31921" y="12433"/>
                  </a:lnTo>
                  <a:lnTo>
                    <a:pt x="31986" y="13590"/>
                  </a:lnTo>
                  <a:lnTo>
                    <a:pt x="32078" y="14720"/>
                  </a:lnTo>
                  <a:lnTo>
                    <a:pt x="32196" y="15825"/>
                  </a:lnTo>
                  <a:lnTo>
                    <a:pt x="32340" y="16903"/>
                  </a:lnTo>
                  <a:lnTo>
                    <a:pt x="32510" y="17955"/>
                  </a:lnTo>
                  <a:lnTo>
                    <a:pt x="32707" y="18981"/>
                  </a:lnTo>
                  <a:lnTo>
                    <a:pt x="32929" y="19981"/>
                  </a:lnTo>
                  <a:lnTo>
                    <a:pt x="33178" y="20954"/>
                  </a:lnTo>
                  <a:lnTo>
                    <a:pt x="55879" y="20954"/>
                  </a:lnTo>
                  <a:lnTo>
                    <a:pt x="55879" y="28813"/>
                  </a:lnTo>
                  <a:lnTo>
                    <a:pt x="35361" y="28813"/>
                  </a:lnTo>
                  <a:lnTo>
                    <a:pt x="36060" y="30258"/>
                  </a:lnTo>
                  <a:lnTo>
                    <a:pt x="36758" y="31624"/>
                  </a:lnTo>
                  <a:lnTo>
                    <a:pt x="37457" y="32912"/>
                  </a:lnTo>
                  <a:lnTo>
                    <a:pt x="38155" y="34121"/>
                  </a:lnTo>
                  <a:lnTo>
                    <a:pt x="38854" y="35252"/>
                  </a:lnTo>
                  <a:lnTo>
                    <a:pt x="39552" y="36304"/>
                  </a:lnTo>
                  <a:lnTo>
                    <a:pt x="40251" y="37278"/>
                  </a:lnTo>
                  <a:lnTo>
                    <a:pt x="40949" y="38173"/>
                  </a:lnTo>
                  <a:lnTo>
                    <a:pt x="41648" y="38989"/>
                  </a:lnTo>
                  <a:lnTo>
                    <a:pt x="42346" y="39727"/>
                  </a:lnTo>
                  <a:lnTo>
                    <a:pt x="43027" y="40390"/>
                  </a:lnTo>
                  <a:lnTo>
                    <a:pt x="43673" y="40984"/>
                  </a:lnTo>
                  <a:lnTo>
                    <a:pt x="44284" y="41508"/>
                  </a:lnTo>
                  <a:lnTo>
                    <a:pt x="44861" y="41962"/>
                  </a:lnTo>
                  <a:lnTo>
                    <a:pt x="45402" y="42346"/>
                  </a:lnTo>
                  <a:lnTo>
                    <a:pt x="45908" y="42660"/>
                  </a:lnTo>
                  <a:lnTo>
                    <a:pt x="46380" y="42905"/>
                  </a:lnTo>
                  <a:lnTo>
                    <a:pt x="46816" y="43079"/>
                  </a:lnTo>
                  <a:lnTo>
                    <a:pt x="47218" y="43184"/>
                  </a:lnTo>
                  <a:lnTo>
                    <a:pt x="47585" y="43219"/>
                  </a:lnTo>
                  <a:lnTo>
                    <a:pt x="48013" y="43110"/>
                  </a:lnTo>
                  <a:lnTo>
                    <a:pt x="48423" y="42783"/>
                  </a:lnTo>
                  <a:lnTo>
                    <a:pt x="48816" y="42237"/>
                  </a:lnTo>
                  <a:lnTo>
                    <a:pt x="49191" y="41473"/>
                  </a:lnTo>
                  <a:lnTo>
                    <a:pt x="49549" y="40491"/>
                  </a:lnTo>
                  <a:lnTo>
                    <a:pt x="49890" y="39290"/>
                  </a:lnTo>
                  <a:lnTo>
                    <a:pt x="50213" y="37871"/>
                  </a:lnTo>
                  <a:lnTo>
                    <a:pt x="50519" y="36234"/>
                  </a:lnTo>
                  <a:lnTo>
                    <a:pt x="50807" y="34379"/>
                  </a:lnTo>
                  <a:lnTo>
                    <a:pt x="51077" y="32305"/>
                  </a:lnTo>
                  <a:lnTo>
                    <a:pt x="58499" y="34925"/>
                  </a:lnTo>
                  <a:lnTo>
                    <a:pt x="58143" y="36782"/>
                  </a:lnTo>
                  <a:lnTo>
                    <a:pt x="57774" y="38513"/>
                  </a:lnTo>
                  <a:lnTo>
                    <a:pt x="57392" y="40117"/>
                  </a:lnTo>
                  <a:lnTo>
                    <a:pt x="56997" y="41595"/>
                  </a:lnTo>
                  <a:lnTo>
                    <a:pt x="56589" y="42946"/>
                  </a:lnTo>
                  <a:lnTo>
                    <a:pt x="56168" y="44171"/>
                  </a:lnTo>
                  <a:lnTo>
                    <a:pt x="55733" y="45269"/>
                  </a:lnTo>
                  <a:lnTo>
                    <a:pt x="55286" y="46240"/>
                  </a:lnTo>
                  <a:lnTo>
                    <a:pt x="54825" y="47085"/>
                  </a:lnTo>
                  <a:lnTo>
                    <a:pt x="54352" y="47803"/>
                  </a:lnTo>
                  <a:lnTo>
                    <a:pt x="53852" y="48425"/>
                  </a:lnTo>
                  <a:lnTo>
                    <a:pt x="53313" y="48982"/>
                  </a:lnTo>
                  <a:lnTo>
                    <a:pt x="52734" y="49473"/>
                  </a:lnTo>
                  <a:lnTo>
                    <a:pt x="52116" y="49899"/>
                  </a:lnTo>
                  <a:lnTo>
                    <a:pt x="51459" y="50259"/>
                  </a:lnTo>
                  <a:lnTo>
                    <a:pt x="50763" y="50553"/>
                  </a:lnTo>
                  <a:lnTo>
                    <a:pt x="50027" y="50783"/>
                  </a:lnTo>
                  <a:lnTo>
                    <a:pt x="49252" y="50946"/>
                  </a:lnTo>
                  <a:lnTo>
                    <a:pt x="48438" y="51045"/>
                  </a:lnTo>
                  <a:lnTo>
                    <a:pt x="47585" y="51077"/>
                  </a:lnTo>
                  <a:lnTo>
                    <a:pt x="46533" y="51021"/>
                  </a:lnTo>
                  <a:lnTo>
                    <a:pt x="45472" y="50850"/>
                  </a:lnTo>
                  <a:lnTo>
                    <a:pt x="44402" y="50567"/>
                  </a:lnTo>
                  <a:lnTo>
                    <a:pt x="43324" y="50169"/>
                  </a:lnTo>
                  <a:lnTo>
                    <a:pt x="42237" y="49658"/>
                  </a:lnTo>
                  <a:lnTo>
                    <a:pt x="41141" y="49034"/>
                  </a:lnTo>
                  <a:lnTo>
                    <a:pt x="40037" y="48296"/>
                  </a:lnTo>
                  <a:lnTo>
                    <a:pt x="38923" y="47445"/>
                  </a:lnTo>
                  <a:lnTo>
                    <a:pt x="37801" y="46480"/>
                  </a:lnTo>
                  <a:lnTo>
                    <a:pt x="36671" y="45402"/>
                  </a:lnTo>
                  <a:lnTo>
                    <a:pt x="35549" y="44215"/>
                  </a:lnTo>
                  <a:lnTo>
                    <a:pt x="34453" y="42922"/>
                  </a:lnTo>
                  <a:lnTo>
                    <a:pt x="33383" y="41525"/>
                  </a:lnTo>
                  <a:lnTo>
                    <a:pt x="32340" y="40024"/>
                  </a:lnTo>
                  <a:lnTo>
                    <a:pt x="31323" y="38417"/>
                  </a:lnTo>
                  <a:lnTo>
                    <a:pt x="30332" y="36706"/>
                  </a:lnTo>
                  <a:lnTo>
                    <a:pt x="29367" y="34890"/>
                  </a:lnTo>
                  <a:lnTo>
                    <a:pt x="28428" y="32969"/>
                  </a:lnTo>
                  <a:lnTo>
                    <a:pt x="27516" y="30943"/>
                  </a:lnTo>
                  <a:lnTo>
                    <a:pt x="26630" y="28813"/>
                  </a:lnTo>
                  <a:lnTo>
                    <a:pt x="8294" y="28813"/>
                  </a:lnTo>
                  <a:lnTo>
                    <a:pt x="8294" y="41909"/>
                  </a:lnTo>
                  <a:lnTo>
                    <a:pt x="9875" y="41547"/>
                  </a:lnTo>
                  <a:lnTo>
                    <a:pt x="11472" y="41159"/>
                  </a:lnTo>
                  <a:lnTo>
                    <a:pt x="13088" y="40744"/>
                  </a:lnTo>
                  <a:lnTo>
                    <a:pt x="14720" y="40303"/>
                  </a:lnTo>
                  <a:lnTo>
                    <a:pt x="16371" y="39836"/>
                  </a:lnTo>
                  <a:lnTo>
                    <a:pt x="18038" y="39343"/>
                  </a:lnTo>
                  <a:lnTo>
                    <a:pt x="19723" y="38823"/>
                  </a:lnTo>
                  <a:lnTo>
                    <a:pt x="21426" y="38277"/>
                  </a:lnTo>
                  <a:lnTo>
                    <a:pt x="23146" y="37705"/>
                  </a:lnTo>
                  <a:lnTo>
                    <a:pt x="24884" y="37107"/>
                  </a:lnTo>
                  <a:lnTo>
                    <a:pt x="27503" y="44092"/>
                  </a:lnTo>
                  <a:lnTo>
                    <a:pt x="25543" y="44865"/>
                  </a:lnTo>
                  <a:lnTo>
                    <a:pt x="23504" y="45612"/>
                  </a:lnTo>
                  <a:lnTo>
                    <a:pt x="21387" y="46332"/>
                  </a:lnTo>
                  <a:lnTo>
                    <a:pt x="19191" y="47026"/>
                  </a:lnTo>
                  <a:lnTo>
                    <a:pt x="16916" y="47694"/>
                  </a:lnTo>
                  <a:lnTo>
                    <a:pt x="14563" y="48336"/>
                  </a:lnTo>
                  <a:lnTo>
                    <a:pt x="12132" y="48951"/>
                  </a:lnTo>
                  <a:lnTo>
                    <a:pt x="9621" y="49541"/>
                  </a:lnTo>
                  <a:lnTo>
                    <a:pt x="7033" y="50104"/>
                  </a:lnTo>
                  <a:lnTo>
                    <a:pt x="4365" y="50641"/>
                  </a:lnTo>
                  <a:lnTo>
                    <a:pt x="0" y="46275"/>
                  </a:lnTo>
                  <a:lnTo>
                    <a:pt x="0" y="5675"/>
                  </a:lnTo>
                  <a:lnTo>
                    <a:pt x="5208" y="5382"/>
                  </a:lnTo>
                  <a:lnTo>
                    <a:pt x="10355" y="5029"/>
                  </a:lnTo>
                  <a:lnTo>
                    <a:pt x="15441" y="4614"/>
                  </a:lnTo>
                  <a:lnTo>
                    <a:pt x="20466" y="4138"/>
                  </a:lnTo>
                  <a:lnTo>
                    <a:pt x="25429" y="3601"/>
                  </a:lnTo>
                  <a:lnTo>
                    <a:pt x="30332" y="3003"/>
                  </a:lnTo>
                  <a:lnTo>
                    <a:pt x="35173" y="2344"/>
                  </a:lnTo>
                  <a:lnTo>
                    <a:pt x="39954" y="1624"/>
                  </a:lnTo>
                  <a:lnTo>
                    <a:pt x="44673" y="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7734557" y="3837761"/>
              <a:ext cx="16152" cy="9604"/>
            </a:xfrm>
            <a:custGeom>
              <a:avLst/>
              <a:pathLst>
                <a:path w="16152" h="9604">
                  <a:moveTo>
                    <a:pt x="16152" y="9604"/>
                  </a:moveTo>
                  <a:lnTo>
                    <a:pt x="15982" y="8643"/>
                  </a:lnTo>
                  <a:lnTo>
                    <a:pt x="15821" y="7683"/>
                  </a:lnTo>
                  <a:lnTo>
                    <a:pt x="15668" y="6723"/>
                  </a:lnTo>
                  <a:lnTo>
                    <a:pt x="15524" y="5762"/>
                  </a:lnTo>
                  <a:lnTo>
                    <a:pt x="15388" y="4802"/>
                  </a:lnTo>
                  <a:lnTo>
                    <a:pt x="15262" y="3841"/>
                  </a:lnTo>
                  <a:lnTo>
                    <a:pt x="15144" y="2881"/>
                  </a:lnTo>
                  <a:lnTo>
                    <a:pt x="15035" y="1920"/>
                  </a:lnTo>
                  <a:lnTo>
                    <a:pt x="14934" y="960"/>
                  </a:lnTo>
                  <a:lnTo>
                    <a:pt x="14843" y="0"/>
                  </a:lnTo>
                  <a:lnTo>
                    <a:pt x="0" y="1309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7728882" y="3879671"/>
              <a:ext cx="50204" cy="47585"/>
            </a:xfrm>
            <a:custGeom>
              <a:avLst/>
              <a:pathLst>
                <a:path w="50204" h="47585">
                  <a:moveTo>
                    <a:pt x="50204" y="0"/>
                  </a:moveTo>
                  <a:lnTo>
                    <a:pt x="50204" y="47585"/>
                  </a:lnTo>
                  <a:lnTo>
                    <a:pt x="41909" y="47585"/>
                  </a:lnTo>
                  <a:lnTo>
                    <a:pt x="41909" y="41910"/>
                  </a:lnTo>
                  <a:lnTo>
                    <a:pt x="7858" y="41910"/>
                  </a:lnTo>
                  <a:lnTo>
                    <a:pt x="7858" y="47585"/>
                  </a:lnTo>
                  <a:lnTo>
                    <a:pt x="0" y="475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7736740" y="3887529"/>
              <a:ext cx="34051" cy="9167"/>
            </a:xfrm>
            <a:custGeom>
              <a:avLst/>
              <a:pathLst>
                <a:path w="34051" h="9167">
                  <a:moveTo>
                    <a:pt x="0" y="9167"/>
                  </a:moveTo>
                  <a:lnTo>
                    <a:pt x="34051" y="9167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7736740" y="3904118"/>
              <a:ext cx="34051" cy="9604"/>
            </a:xfrm>
            <a:custGeom>
              <a:avLst/>
              <a:pathLst>
                <a:path w="34051" h="9604">
                  <a:moveTo>
                    <a:pt x="0" y="9604"/>
                  </a:moveTo>
                  <a:lnTo>
                    <a:pt x="34051" y="9604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7796112" y="3832085"/>
              <a:ext cx="99536" cy="95607"/>
            </a:xfrm>
            <a:custGeom>
              <a:avLst/>
              <a:pathLst>
                <a:path w="99536" h="95607">
                  <a:moveTo>
                    <a:pt x="6984" y="0"/>
                  </a:moveTo>
                  <a:lnTo>
                    <a:pt x="92551" y="0"/>
                  </a:lnTo>
                  <a:lnTo>
                    <a:pt x="92551" y="8294"/>
                  </a:lnTo>
                  <a:lnTo>
                    <a:pt x="52387" y="8294"/>
                  </a:lnTo>
                  <a:lnTo>
                    <a:pt x="52287" y="10975"/>
                  </a:lnTo>
                  <a:lnTo>
                    <a:pt x="52160" y="13603"/>
                  </a:lnTo>
                  <a:lnTo>
                    <a:pt x="52007" y="16179"/>
                  </a:lnTo>
                  <a:lnTo>
                    <a:pt x="51828" y="18702"/>
                  </a:lnTo>
                  <a:lnTo>
                    <a:pt x="51623" y="21173"/>
                  </a:lnTo>
                  <a:lnTo>
                    <a:pt x="51392" y="23591"/>
                  </a:lnTo>
                  <a:lnTo>
                    <a:pt x="51134" y="25958"/>
                  </a:lnTo>
                  <a:lnTo>
                    <a:pt x="50850" y="28271"/>
                  </a:lnTo>
                  <a:lnTo>
                    <a:pt x="50540" y="30533"/>
                  </a:lnTo>
                  <a:lnTo>
                    <a:pt x="50204" y="32742"/>
                  </a:lnTo>
                  <a:lnTo>
                    <a:pt x="97789" y="32742"/>
                  </a:lnTo>
                  <a:lnTo>
                    <a:pt x="97789" y="41036"/>
                  </a:lnTo>
                  <a:lnTo>
                    <a:pt x="61118" y="41036"/>
                  </a:lnTo>
                  <a:lnTo>
                    <a:pt x="61118" y="82073"/>
                  </a:lnTo>
                  <a:lnTo>
                    <a:pt x="61134" y="82331"/>
                  </a:lnTo>
                  <a:lnTo>
                    <a:pt x="61179" y="82580"/>
                  </a:lnTo>
                  <a:lnTo>
                    <a:pt x="61256" y="82820"/>
                  </a:lnTo>
                  <a:lnTo>
                    <a:pt x="61363" y="83051"/>
                  </a:lnTo>
                  <a:lnTo>
                    <a:pt x="61500" y="83274"/>
                  </a:lnTo>
                  <a:lnTo>
                    <a:pt x="61668" y="83488"/>
                  </a:lnTo>
                  <a:lnTo>
                    <a:pt x="61867" y="83693"/>
                  </a:lnTo>
                  <a:lnTo>
                    <a:pt x="62096" y="83889"/>
                  </a:lnTo>
                  <a:lnTo>
                    <a:pt x="62356" y="84077"/>
                  </a:lnTo>
                  <a:lnTo>
                    <a:pt x="62646" y="84256"/>
                  </a:lnTo>
                  <a:lnTo>
                    <a:pt x="63006" y="84422"/>
                  </a:lnTo>
                  <a:lnTo>
                    <a:pt x="63476" y="84570"/>
                  </a:lnTo>
                  <a:lnTo>
                    <a:pt x="64054" y="84701"/>
                  </a:lnTo>
                  <a:lnTo>
                    <a:pt x="64742" y="84815"/>
                  </a:lnTo>
                  <a:lnTo>
                    <a:pt x="65538" y="84911"/>
                  </a:lnTo>
                  <a:lnTo>
                    <a:pt x="66444" y="84989"/>
                  </a:lnTo>
                  <a:lnTo>
                    <a:pt x="67459" y="85051"/>
                  </a:lnTo>
                  <a:lnTo>
                    <a:pt x="68583" y="85094"/>
                  </a:lnTo>
                  <a:lnTo>
                    <a:pt x="69817" y="85120"/>
                  </a:lnTo>
                  <a:lnTo>
                    <a:pt x="71159" y="85129"/>
                  </a:lnTo>
                  <a:lnTo>
                    <a:pt x="73835" y="85112"/>
                  </a:lnTo>
                  <a:lnTo>
                    <a:pt x="76276" y="85059"/>
                  </a:lnTo>
                  <a:lnTo>
                    <a:pt x="78480" y="84972"/>
                  </a:lnTo>
                  <a:lnTo>
                    <a:pt x="80449" y="84850"/>
                  </a:lnTo>
                  <a:lnTo>
                    <a:pt x="82182" y="84693"/>
                  </a:lnTo>
                  <a:lnTo>
                    <a:pt x="83680" y="84501"/>
                  </a:lnTo>
                  <a:lnTo>
                    <a:pt x="84941" y="84274"/>
                  </a:lnTo>
                  <a:lnTo>
                    <a:pt x="85967" y="84012"/>
                  </a:lnTo>
                  <a:lnTo>
                    <a:pt x="86758" y="83715"/>
                  </a:lnTo>
                  <a:lnTo>
                    <a:pt x="87312" y="83383"/>
                  </a:lnTo>
                  <a:lnTo>
                    <a:pt x="87814" y="82863"/>
                  </a:lnTo>
                  <a:lnTo>
                    <a:pt x="88272" y="82178"/>
                  </a:lnTo>
                  <a:lnTo>
                    <a:pt x="88687" y="81327"/>
                  </a:lnTo>
                  <a:lnTo>
                    <a:pt x="89058" y="80310"/>
                  </a:lnTo>
                  <a:lnTo>
                    <a:pt x="89386" y="79126"/>
                  </a:lnTo>
                  <a:lnTo>
                    <a:pt x="89669" y="77777"/>
                  </a:lnTo>
                  <a:lnTo>
                    <a:pt x="89910" y="76263"/>
                  </a:lnTo>
                  <a:lnTo>
                    <a:pt x="90106" y="74582"/>
                  </a:lnTo>
                  <a:lnTo>
                    <a:pt x="90259" y="72735"/>
                  </a:lnTo>
                  <a:lnTo>
                    <a:pt x="90368" y="70723"/>
                  </a:lnTo>
                  <a:lnTo>
                    <a:pt x="99536" y="73342"/>
                  </a:lnTo>
                  <a:lnTo>
                    <a:pt x="99331" y="75865"/>
                  </a:lnTo>
                  <a:lnTo>
                    <a:pt x="99064" y="78197"/>
                  </a:lnTo>
                  <a:lnTo>
                    <a:pt x="98737" y="80336"/>
                  </a:lnTo>
                  <a:lnTo>
                    <a:pt x="98348" y="82283"/>
                  </a:lnTo>
                  <a:lnTo>
                    <a:pt x="97899" y="84038"/>
                  </a:lnTo>
                  <a:lnTo>
                    <a:pt x="97388" y="85601"/>
                  </a:lnTo>
                  <a:lnTo>
                    <a:pt x="96816" y="86971"/>
                  </a:lnTo>
                  <a:lnTo>
                    <a:pt x="96183" y="88150"/>
                  </a:lnTo>
                  <a:lnTo>
                    <a:pt x="95489" y="89137"/>
                  </a:lnTo>
                  <a:lnTo>
                    <a:pt x="94734" y="89931"/>
                  </a:lnTo>
                  <a:lnTo>
                    <a:pt x="93791" y="90595"/>
                  </a:lnTo>
                  <a:lnTo>
                    <a:pt x="92533" y="91189"/>
                  </a:lnTo>
                  <a:lnTo>
                    <a:pt x="90962" y="91713"/>
                  </a:lnTo>
                  <a:lnTo>
                    <a:pt x="89076" y="92167"/>
                  </a:lnTo>
                  <a:lnTo>
                    <a:pt x="86875" y="92551"/>
                  </a:lnTo>
                  <a:lnTo>
                    <a:pt x="84361" y="92865"/>
                  </a:lnTo>
                  <a:lnTo>
                    <a:pt x="81532" y="93110"/>
                  </a:lnTo>
                  <a:lnTo>
                    <a:pt x="78389" y="93284"/>
                  </a:lnTo>
                  <a:lnTo>
                    <a:pt x="74931" y="93389"/>
                  </a:lnTo>
                  <a:lnTo>
                    <a:pt x="71159" y="93424"/>
                  </a:lnTo>
                  <a:lnTo>
                    <a:pt x="68885" y="93404"/>
                  </a:lnTo>
                  <a:lnTo>
                    <a:pt x="66776" y="93345"/>
                  </a:lnTo>
                  <a:lnTo>
                    <a:pt x="64833" y="93247"/>
                  </a:lnTo>
                  <a:lnTo>
                    <a:pt x="63057" y="93110"/>
                  </a:lnTo>
                  <a:lnTo>
                    <a:pt x="61446" y="92933"/>
                  </a:lnTo>
                  <a:lnTo>
                    <a:pt x="60001" y="92717"/>
                  </a:lnTo>
                  <a:lnTo>
                    <a:pt x="58722" y="92461"/>
                  </a:lnTo>
                  <a:lnTo>
                    <a:pt x="57608" y="92167"/>
                  </a:lnTo>
                  <a:lnTo>
                    <a:pt x="56661" y="91833"/>
                  </a:lnTo>
                  <a:lnTo>
                    <a:pt x="55879" y="91459"/>
                  </a:lnTo>
                  <a:lnTo>
                    <a:pt x="55216" y="91038"/>
                  </a:lnTo>
                  <a:lnTo>
                    <a:pt x="54622" y="90560"/>
                  </a:lnTo>
                  <a:lnTo>
                    <a:pt x="54098" y="90025"/>
                  </a:lnTo>
                  <a:lnTo>
                    <a:pt x="53644" y="89434"/>
                  </a:lnTo>
                  <a:lnTo>
                    <a:pt x="53260" y="88785"/>
                  </a:lnTo>
                  <a:lnTo>
                    <a:pt x="52946" y="88080"/>
                  </a:lnTo>
                  <a:lnTo>
                    <a:pt x="52701" y="87319"/>
                  </a:lnTo>
                  <a:lnTo>
                    <a:pt x="52527" y="86500"/>
                  </a:lnTo>
                  <a:lnTo>
                    <a:pt x="52422" y="85625"/>
                  </a:lnTo>
                  <a:lnTo>
                    <a:pt x="52387" y="84693"/>
                  </a:lnTo>
                  <a:lnTo>
                    <a:pt x="52387" y="41036"/>
                  </a:lnTo>
                  <a:lnTo>
                    <a:pt x="48458" y="41036"/>
                  </a:lnTo>
                  <a:lnTo>
                    <a:pt x="46699" y="47633"/>
                  </a:lnTo>
                  <a:lnTo>
                    <a:pt x="44389" y="53976"/>
                  </a:lnTo>
                  <a:lnTo>
                    <a:pt x="41530" y="60066"/>
                  </a:lnTo>
                  <a:lnTo>
                    <a:pt x="38120" y="65903"/>
                  </a:lnTo>
                  <a:lnTo>
                    <a:pt x="34161" y="71487"/>
                  </a:lnTo>
                  <a:lnTo>
                    <a:pt x="29651" y="76817"/>
                  </a:lnTo>
                  <a:lnTo>
                    <a:pt x="24591" y="81894"/>
                  </a:lnTo>
                  <a:lnTo>
                    <a:pt x="18981" y="86718"/>
                  </a:lnTo>
                  <a:lnTo>
                    <a:pt x="12821" y="91289"/>
                  </a:lnTo>
                  <a:lnTo>
                    <a:pt x="6111" y="95607"/>
                  </a:lnTo>
                  <a:lnTo>
                    <a:pt x="0" y="88622"/>
                  </a:lnTo>
                  <a:lnTo>
                    <a:pt x="6124" y="84688"/>
                  </a:lnTo>
                  <a:lnTo>
                    <a:pt x="11752" y="80571"/>
                  </a:lnTo>
                  <a:lnTo>
                    <a:pt x="16881" y="76271"/>
                  </a:lnTo>
                  <a:lnTo>
                    <a:pt x="21513" y="71788"/>
                  </a:lnTo>
                  <a:lnTo>
                    <a:pt x="25648" y="67121"/>
                  </a:lnTo>
                  <a:lnTo>
                    <a:pt x="29284" y="62271"/>
                  </a:lnTo>
                  <a:lnTo>
                    <a:pt x="32423" y="57237"/>
                  </a:lnTo>
                  <a:lnTo>
                    <a:pt x="35064" y="52020"/>
                  </a:lnTo>
                  <a:lnTo>
                    <a:pt x="37208" y="46620"/>
                  </a:lnTo>
                  <a:lnTo>
                    <a:pt x="38854" y="41036"/>
                  </a:lnTo>
                  <a:lnTo>
                    <a:pt x="1746" y="41036"/>
                  </a:lnTo>
                  <a:lnTo>
                    <a:pt x="1746" y="32742"/>
                  </a:lnTo>
                  <a:lnTo>
                    <a:pt x="41036" y="32742"/>
                  </a:lnTo>
                  <a:lnTo>
                    <a:pt x="41377" y="30533"/>
                  </a:lnTo>
                  <a:lnTo>
                    <a:pt x="41700" y="28271"/>
                  </a:lnTo>
                  <a:lnTo>
                    <a:pt x="42006" y="25958"/>
                  </a:lnTo>
                  <a:lnTo>
                    <a:pt x="42294" y="23591"/>
                  </a:lnTo>
                  <a:lnTo>
                    <a:pt x="42564" y="21173"/>
                  </a:lnTo>
                  <a:lnTo>
                    <a:pt x="42818" y="18702"/>
                  </a:lnTo>
                  <a:lnTo>
                    <a:pt x="43053" y="16179"/>
                  </a:lnTo>
                  <a:lnTo>
                    <a:pt x="43272" y="13603"/>
                  </a:lnTo>
                  <a:lnTo>
                    <a:pt x="43472" y="10975"/>
                  </a:lnTo>
                  <a:lnTo>
                    <a:pt x="43656" y="8294"/>
                  </a:lnTo>
                  <a:lnTo>
                    <a:pt x="6984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7907436" y="3832085"/>
              <a:ext cx="37544" cy="94734"/>
            </a:xfrm>
            <a:custGeom>
              <a:avLst/>
              <a:pathLst>
                <a:path w="37544" h="94734">
                  <a:moveTo>
                    <a:pt x="34051" y="35361"/>
                  </a:moveTo>
                  <a:lnTo>
                    <a:pt x="35798" y="43219"/>
                  </a:lnTo>
                  <a:lnTo>
                    <a:pt x="34484" y="43996"/>
                  </a:lnTo>
                  <a:lnTo>
                    <a:pt x="33161" y="44756"/>
                  </a:lnTo>
                  <a:lnTo>
                    <a:pt x="31829" y="45498"/>
                  </a:lnTo>
                  <a:lnTo>
                    <a:pt x="30489" y="46223"/>
                  </a:lnTo>
                  <a:lnTo>
                    <a:pt x="29140" y="46930"/>
                  </a:lnTo>
                  <a:lnTo>
                    <a:pt x="27782" y="47620"/>
                  </a:lnTo>
                  <a:lnTo>
                    <a:pt x="26416" y="48292"/>
                  </a:lnTo>
                  <a:lnTo>
                    <a:pt x="25041" y="48947"/>
                  </a:lnTo>
                  <a:lnTo>
                    <a:pt x="23657" y="49584"/>
                  </a:lnTo>
                  <a:lnTo>
                    <a:pt x="22264" y="50204"/>
                  </a:lnTo>
                  <a:lnTo>
                    <a:pt x="22264" y="86439"/>
                  </a:lnTo>
                  <a:lnTo>
                    <a:pt x="22236" y="87288"/>
                  </a:lnTo>
                  <a:lnTo>
                    <a:pt x="22151" y="88089"/>
                  </a:lnTo>
                  <a:lnTo>
                    <a:pt x="22009" y="88842"/>
                  </a:lnTo>
                  <a:lnTo>
                    <a:pt x="21810" y="89547"/>
                  </a:lnTo>
                  <a:lnTo>
                    <a:pt x="21555" y="90204"/>
                  </a:lnTo>
                  <a:lnTo>
                    <a:pt x="21243" y="90813"/>
                  </a:lnTo>
                  <a:lnTo>
                    <a:pt x="20874" y="91374"/>
                  </a:lnTo>
                  <a:lnTo>
                    <a:pt x="20448" y="91887"/>
                  </a:lnTo>
                  <a:lnTo>
                    <a:pt x="19966" y="92352"/>
                  </a:lnTo>
                  <a:lnTo>
                    <a:pt x="19427" y="92769"/>
                  </a:lnTo>
                  <a:lnTo>
                    <a:pt x="18831" y="93142"/>
                  </a:lnTo>
                  <a:lnTo>
                    <a:pt x="18178" y="93476"/>
                  </a:lnTo>
                  <a:lnTo>
                    <a:pt x="17469" y="93771"/>
                  </a:lnTo>
                  <a:lnTo>
                    <a:pt x="16702" y="94026"/>
                  </a:lnTo>
                  <a:lnTo>
                    <a:pt x="15879" y="94242"/>
                  </a:lnTo>
                  <a:lnTo>
                    <a:pt x="15000" y="94419"/>
                  </a:lnTo>
                  <a:lnTo>
                    <a:pt x="14063" y="94557"/>
                  </a:lnTo>
                  <a:lnTo>
                    <a:pt x="13070" y="94655"/>
                  </a:lnTo>
                  <a:lnTo>
                    <a:pt x="12020" y="94714"/>
                  </a:lnTo>
                  <a:lnTo>
                    <a:pt x="10914" y="94734"/>
                  </a:lnTo>
                  <a:lnTo>
                    <a:pt x="10045" y="94729"/>
                  </a:lnTo>
                  <a:lnTo>
                    <a:pt x="9185" y="94716"/>
                  </a:lnTo>
                  <a:lnTo>
                    <a:pt x="8333" y="94694"/>
                  </a:lnTo>
                  <a:lnTo>
                    <a:pt x="7491" y="94664"/>
                  </a:lnTo>
                  <a:lnTo>
                    <a:pt x="6657" y="94624"/>
                  </a:lnTo>
                  <a:lnTo>
                    <a:pt x="5832" y="94576"/>
                  </a:lnTo>
                  <a:lnTo>
                    <a:pt x="5016" y="94520"/>
                  </a:lnTo>
                  <a:lnTo>
                    <a:pt x="4208" y="94454"/>
                  </a:lnTo>
                  <a:lnTo>
                    <a:pt x="3409" y="94380"/>
                  </a:lnTo>
                  <a:lnTo>
                    <a:pt x="2619" y="94297"/>
                  </a:lnTo>
                  <a:lnTo>
                    <a:pt x="1309" y="86002"/>
                  </a:lnTo>
                  <a:lnTo>
                    <a:pt x="1933" y="86085"/>
                  </a:lnTo>
                  <a:lnTo>
                    <a:pt x="2584" y="86159"/>
                  </a:lnTo>
                  <a:lnTo>
                    <a:pt x="3261" y="86225"/>
                  </a:lnTo>
                  <a:lnTo>
                    <a:pt x="3963" y="86282"/>
                  </a:lnTo>
                  <a:lnTo>
                    <a:pt x="4693" y="86330"/>
                  </a:lnTo>
                  <a:lnTo>
                    <a:pt x="5448" y="86369"/>
                  </a:lnTo>
                  <a:lnTo>
                    <a:pt x="6229" y="86400"/>
                  </a:lnTo>
                  <a:lnTo>
                    <a:pt x="7037" y="86421"/>
                  </a:lnTo>
                  <a:lnTo>
                    <a:pt x="7871" y="86435"/>
                  </a:lnTo>
                  <a:lnTo>
                    <a:pt x="8731" y="86439"/>
                  </a:lnTo>
                  <a:lnTo>
                    <a:pt x="9643" y="86426"/>
                  </a:lnTo>
                  <a:lnTo>
                    <a:pt x="10460" y="86386"/>
                  </a:lnTo>
                  <a:lnTo>
                    <a:pt x="11180" y="86321"/>
                  </a:lnTo>
                  <a:lnTo>
                    <a:pt x="11804" y="86229"/>
                  </a:lnTo>
                  <a:lnTo>
                    <a:pt x="12332" y="86111"/>
                  </a:lnTo>
                  <a:lnTo>
                    <a:pt x="12765" y="85967"/>
                  </a:lnTo>
                  <a:lnTo>
                    <a:pt x="13101" y="85797"/>
                  </a:lnTo>
                  <a:lnTo>
                    <a:pt x="13341" y="85601"/>
                  </a:lnTo>
                  <a:lnTo>
                    <a:pt x="13485" y="85378"/>
                  </a:lnTo>
                  <a:lnTo>
                    <a:pt x="13533" y="85129"/>
                  </a:lnTo>
                  <a:lnTo>
                    <a:pt x="13533" y="53697"/>
                  </a:lnTo>
                  <a:lnTo>
                    <a:pt x="12485" y="54129"/>
                  </a:lnTo>
                  <a:lnTo>
                    <a:pt x="11437" y="54552"/>
                  </a:lnTo>
                  <a:lnTo>
                    <a:pt x="10390" y="54967"/>
                  </a:lnTo>
                  <a:lnTo>
                    <a:pt x="9342" y="55373"/>
                  </a:lnTo>
                  <a:lnTo>
                    <a:pt x="8294" y="55770"/>
                  </a:lnTo>
                  <a:lnTo>
                    <a:pt x="7246" y="56159"/>
                  </a:lnTo>
                  <a:lnTo>
                    <a:pt x="6199" y="56539"/>
                  </a:lnTo>
                  <a:lnTo>
                    <a:pt x="5151" y="56910"/>
                  </a:lnTo>
                  <a:lnTo>
                    <a:pt x="4103" y="57272"/>
                  </a:lnTo>
                  <a:lnTo>
                    <a:pt x="3055" y="57626"/>
                  </a:lnTo>
                  <a:lnTo>
                    <a:pt x="0" y="49331"/>
                  </a:lnTo>
                  <a:lnTo>
                    <a:pt x="1392" y="48812"/>
                  </a:lnTo>
                  <a:lnTo>
                    <a:pt x="2776" y="48301"/>
                  </a:lnTo>
                  <a:lnTo>
                    <a:pt x="4151" y="47799"/>
                  </a:lnTo>
                  <a:lnTo>
                    <a:pt x="5518" y="47305"/>
                  </a:lnTo>
                  <a:lnTo>
                    <a:pt x="6875" y="46821"/>
                  </a:lnTo>
                  <a:lnTo>
                    <a:pt x="8224" y="46345"/>
                  </a:lnTo>
                  <a:lnTo>
                    <a:pt x="9565" y="45878"/>
                  </a:lnTo>
                  <a:lnTo>
                    <a:pt x="10896" y="45419"/>
                  </a:lnTo>
                  <a:lnTo>
                    <a:pt x="12219" y="44970"/>
                  </a:lnTo>
                  <a:lnTo>
                    <a:pt x="13533" y="44529"/>
                  </a:lnTo>
                  <a:lnTo>
                    <a:pt x="13533" y="26193"/>
                  </a:lnTo>
                  <a:lnTo>
                    <a:pt x="15174" y="24277"/>
                  </a:lnTo>
                  <a:lnTo>
                    <a:pt x="16781" y="22369"/>
                  </a:lnTo>
                  <a:lnTo>
                    <a:pt x="18353" y="20470"/>
                  </a:lnTo>
                  <a:lnTo>
                    <a:pt x="19889" y="18580"/>
                  </a:lnTo>
                  <a:lnTo>
                    <a:pt x="21391" y="16698"/>
                  </a:lnTo>
                  <a:lnTo>
                    <a:pt x="22858" y="14825"/>
                  </a:lnTo>
                  <a:lnTo>
                    <a:pt x="24290" y="12961"/>
                  </a:lnTo>
                  <a:lnTo>
                    <a:pt x="25687" y="11106"/>
                  </a:lnTo>
                  <a:lnTo>
                    <a:pt x="27049" y="9259"/>
                  </a:lnTo>
                  <a:lnTo>
                    <a:pt x="28376" y="7421"/>
                  </a:lnTo>
                  <a:lnTo>
                    <a:pt x="1309" y="7421"/>
                  </a:lnTo>
                  <a:lnTo>
                    <a:pt x="1309" y="0"/>
                  </a:lnTo>
                  <a:lnTo>
                    <a:pt x="37544" y="0"/>
                  </a:lnTo>
                  <a:lnTo>
                    <a:pt x="37544" y="8294"/>
                  </a:lnTo>
                  <a:lnTo>
                    <a:pt x="36134" y="10639"/>
                  </a:lnTo>
                  <a:lnTo>
                    <a:pt x="34697" y="12957"/>
                  </a:lnTo>
                  <a:lnTo>
                    <a:pt x="33235" y="15249"/>
                  </a:lnTo>
                  <a:lnTo>
                    <a:pt x="31746" y="17514"/>
                  </a:lnTo>
                  <a:lnTo>
                    <a:pt x="30231" y="19754"/>
                  </a:lnTo>
                  <a:lnTo>
                    <a:pt x="28690" y="21967"/>
                  </a:lnTo>
                  <a:lnTo>
                    <a:pt x="27123" y="24155"/>
                  </a:lnTo>
                  <a:lnTo>
                    <a:pt x="25530" y="26315"/>
                  </a:lnTo>
                  <a:lnTo>
                    <a:pt x="23910" y="28450"/>
                  </a:lnTo>
                  <a:lnTo>
                    <a:pt x="22264" y="30559"/>
                  </a:lnTo>
                  <a:lnTo>
                    <a:pt x="22264" y="410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7945417" y="3826410"/>
              <a:ext cx="61555" cy="76835"/>
            </a:xfrm>
            <a:custGeom>
              <a:avLst/>
              <a:pathLst>
                <a:path w="61555" h="76835">
                  <a:moveTo>
                    <a:pt x="14406" y="43219"/>
                  </a:moveTo>
                  <a:lnTo>
                    <a:pt x="16733" y="43036"/>
                  </a:lnTo>
                  <a:lnTo>
                    <a:pt x="18999" y="42835"/>
                  </a:lnTo>
                  <a:lnTo>
                    <a:pt x="21203" y="42617"/>
                  </a:lnTo>
                  <a:lnTo>
                    <a:pt x="23347" y="42381"/>
                  </a:lnTo>
                  <a:lnTo>
                    <a:pt x="25429" y="42128"/>
                  </a:lnTo>
                  <a:lnTo>
                    <a:pt x="27451" y="41857"/>
                  </a:lnTo>
                  <a:lnTo>
                    <a:pt x="29411" y="41569"/>
                  </a:lnTo>
                  <a:lnTo>
                    <a:pt x="31310" y="41263"/>
                  </a:lnTo>
                  <a:lnTo>
                    <a:pt x="33148" y="40940"/>
                  </a:lnTo>
                  <a:lnTo>
                    <a:pt x="34925" y="40600"/>
                  </a:lnTo>
                  <a:lnTo>
                    <a:pt x="35619" y="39452"/>
                  </a:lnTo>
                  <a:lnTo>
                    <a:pt x="36304" y="38277"/>
                  </a:lnTo>
                  <a:lnTo>
                    <a:pt x="36981" y="37077"/>
                  </a:lnTo>
                  <a:lnTo>
                    <a:pt x="37649" y="35850"/>
                  </a:lnTo>
                  <a:lnTo>
                    <a:pt x="38308" y="34597"/>
                  </a:lnTo>
                  <a:lnTo>
                    <a:pt x="38958" y="33318"/>
                  </a:lnTo>
                  <a:lnTo>
                    <a:pt x="39600" y="32013"/>
                  </a:lnTo>
                  <a:lnTo>
                    <a:pt x="40233" y="30681"/>
                  </a:lnTo>
                  <a:lnTo>
                    <a:pt x="40857" y="29323"/>
                  </a:lnTo>
                  <a:lnTo>
                    <a:pt x="41473" y="27940"/>
                  </a:lnTo>
                  <a:lnTo>
                    <a:pt x="50204" y="31432"/>
                  </a:lnTo>
                  <a:lnTo>
                    <a:pt x="47236" y="37701"/>
                  </a:lnTo>
                  <a:lnTo>
                    <a:pt x="43918" y="43586"/>
                  </a:lnTo>
                  <a:lnTo>
                    <a:pt x="40251" y="49087"/>
                  </a:lnTo>
                  <a:lnTo>
                    <a:pt x="36234" y="54203"/>
                  </a:lnTo>
                  <a:lnTo>
                    <a:pt x="31869" y="58935"/>
                  </a:lnTo>
                  <a:lnTo>
                    <a:pt x="27154" y="63284"/>
                  </a:lnTo>
                  <a:lnTo>
                    <a:pt x="22090" y="67248"/>
                  </a:lnTo>
                  <a:lnTo>
                    <a:pt x="16676" y="70827"/>
                  </a:lnTo>
                  <a:lnTo>
                    <a:pt x="10914" y="74023"/>
                  </a:lnTo>
                  <a:lnTo>
                    <a:pt x="4802" y="76835"/>
                  </a:lnTo>
                  <a:lnTo>
                    <a:pt x="0" y="69850"/>
                  </a:lnTo>
                  <a:lnTo>
                    <a:pt x="3597" y="68138"/>
                  </a:lnTo>
                  <a:lnTo>
                    <a:pt x="7054" y="66322"/>
                  </a:lnTo>
                  <a:lnTo>
                    <a:pt x="10372" y="64401"/>
                  </a:lnTo>
                  <a:lnTo>
                    <a:pt x="13550" y="62376"/>
                  </a:lnTo>
                  <a:lnTo>
                    <a:pt x="16589" y="60245"/>
                  </a:lnTo>
                  <a:lnTo>
                    <a:pt x="19488" y="58010"/>
                  </a:lnTo>
                  <a:lnTo>
                    <a:pt x="22247" y="55670"/>
                  </a:lnTo>
                  <a:lnTo>
                    <a:pt x="24866" y="53225"/>
                  </a:lnTo>
                  <a:lnTo>
                    <a:pt x="27346" y="50676"/>
                  </a:lnTo>
                  <a:lnTo>
                    <a:pt x="29686" y="48021"/>
                  </a:lnTo>
                  <a:lnTo>
                    <a:pt x="27320" y="48445"/>
                  </a:lnTo>
                  <a:lnTo>
                    <a:pt x="24936" y="48842"/>
                  </a:lnTo>
                  <a:lnTo>
                    <a:pt x="22535" y="49213"/>
                  </a:lnTo>
                  <a:lnTo>
                    <a:pt x="20116" y="49558"/>
                  </a:lnTo>
                  <a:lnTo>
                    <a:pt x="17680" y="49877"/>
                  </a:lnTo>
                  <a:lnTo>
                    <a:pt x="15227" y="50169"/>
                  </a:lnTo>
                  <a:lnTo>
                    <a:pt x="12756" y="50436"/>
                  </a:lnTo>
                  <a:lnTo>
                    <a:pt x="10267" y="50676"/>
                  </a:lnTo>
                  <a:lnTo>
                    <a:pt x="7762" y="50890"/>
                  </a:lnTo>
                  <a:lnTo>
                    <a:pt x="5238" y="51077"/>
                  </a:lnTo>
                  <a:lnTo>
                    <a:pt x="3492" y="43656"/>
                  </a:lnTo>
                  <a:lnTo>
                    <a:pt x="5216" y="41958"/>
                  </a:lnTo>
                  <a:lnTo>
                    <a:pt x="6897" y="40181"/>
                  </a:lnTo>
                  <a:lnTo>
                    <a:pt x="8534" y="38325"/>
                  </a:lnTo>
                  <a:lnTo>
                    <a:pt x="10128" y="36391"/>
                  </a:lnTo>
                  <a:lnTo>
                    <a:pt x="11678" y="34379"/>
                  </a:lnTo>
                  <a:lnTo>
                    <a:pt x="13184" y="32288"/>
                  </a:lnTo>
                  <a:lnTo>
                    <a:pt x="14646" y="30118"/>
                  </a:lnTo>
                  <a:lnTo>
                    <a:pt x="16065" y="27870"/>
                  </a:lnTo>
                  <a:lnTo>
                    <a:pt x="17440" y="25543"/>
                  </a:lnTo>
                  <a:lnTo>
                    <a:pt x="18772" y="23137"/>
                  </a:lnTo>
                  <a:lnTo>
                    <a:pt x="2182" y="23137"/>
                  </a:lnTo>
                  <a:lnTo>
                    <a:pt x="2182" y="14843"/>
                  </a:lnTo>
                  <a:lnTo>
                    <a:pt x="27503" y="14843"/>
                  </a:lnTo>
                  <a:lnTo>
                    <a:pt x="27053" y="13546"/>
                  </a:lnTo>
                  <a:lnTo>
                    <a:pt x="26577" y="12276"/>
                  </a:lnTo>
                  <a:lnTo>
                    <a:pt x="26075" y="11031"/>
                  </a:lnTo>
                  <a:lnTo>
                    <a:pt x="25547" y="9813"/>
                  </a:lnTo>
                  <a:lnTo>
                    <a:pt x="24993" y="8622"/>
                  </a:lnTo>
                  <a:lnTo>
                    <a:pt x="24412" y="7456"/>
                  </a:lnTo>
                  <a:lnTo>
                    <a:pt x="23805" y="6317"/>
                  </a:lnTo>
                  <a:lnTo>
                    <a:pt x="23172" y="5203"/>
                  </a:lnTo>
                  <a:lnTo>
                    <a:pt x="22513" y="4116"/>
                  </a:lnTo>
                  <a:lnTo>
                    <a:pt x="21828" y="3055"/>
                  </a:lnTo>
                  <a:lnTo>
                    <a:pt x="30995" y="0"/>
                  </a:lnTo>
                  <a:lnTo>
                    <a:pt x="31764" y="1405"/>
                  </a:lnTo>
                  <a:lnTo>
                    <a:pt x="32497" y="2828"/>
                  </a:lnTo>
                  <a:lnTo>
                    <a:pt x="33196" y="4269"/>
                  </a:lnTo>
                  <a:lnTo>
                    <a:pt x="33859" y="5727"/>
                  </a:lnTo>
                  <a:lnTo>
                    <a:pt x="34488" y="7203"/>
                  </a:lnTo>
                  <a:lnTo>
                    <a:pt x="35082" y="8696"/>
                  </a:lnTo>
                  <a:lnTo>
                    <a:pt x="35640" y="10206"/>
                  </a:lnTo>
                  <a:lnTo>
                    <a:pt x="36164" y="11734"/>
                  </a:lnTo>
                  <a:lnTo>
                    <a:pt x="36653" y="13280"/>
                  </a:lnTo>
                  <a:lnTo>
                    <a:pt x="37107" y="14843"/>
                  </a:lnTo>
                  <a:lnTo>
                    <a:pt x="61555" y="14843"/>
                  </a:lnTo>
                  <a:lnTo>
                    <a:pt x="61555" y="23137"/>
                  </a:lnTo>
                  <a:lnTo>
                    <a:pt x="28813" y="23137"/>
                  </a:lnTo>
                  <a:lnTo>
                    <a:pt x="27647" y="25460"/>
                  </a:lnTo>
                  <a:lnTo>
                    <a:pt x="26420" y="27712"/>
                  </a:lnTo>
                  <a:lnTo>
                    <a:pt x="25132" y="29895"/>
                  </a:lnTo>
                  <a:lnTo>
                    <a:pt x="23783" y="32008"/>
                  </a:lnTo>
                  <a:lnTo>
                    <a:pt x="22373" y="34051"/>
                  </a:lnTo>
                  <a:lnTo>
                    <a:pt x="20902" y="36025"/>
                  </a:lnTo>
                  <a:lnTo>
                    <a:pt x="19370" y="37928"/>
                  </a:lnTo>
                  <a:lnTo>
                    <a:pt x="17776" y="39762"/>
                  </a:lnTo>
                  <a:lnTo>
                    <a:pt x="16122" y="415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7944543" y="3872249"/>
              <a:ext cx="63738" cy="55006"/>
            </a:xfrm>
            <a:custGeom>
              <a:avLst/>
              <a:pathLst>
                <a:path w="63738" h="55006">
                  <a:moveTo>
                    <a:pt x="52387" y="0"/>
                  </a:moveTo>
                  <a:lnTo>
                    <a:pt x="61118" y="3055"/>
                  </a:lnTo>
                  <a:lnTo>
                    <a:pt x="59691" y="5980"/>
                  </a:lnTo>
                  <a:lnTo>
                    <a:pt x="58202" y="8818"/>
                  </a:lnTo>
                  <a:lnTo>
                    <a:pt x="56652" y="11568"/>
                  </a:lnTo>
                  <a:lnTo>
                    <a:pt x="55041" y="14231"/>
                  </a:lnTo>
                  <a:lnTo>
                    <a:pt x="53369" y="16807"/>
                  </a:lnTo>
                  <a:lnTo>
                    <a:pt x="51636" y="19296"/>
                  </a:lnTo>
                  <a:lnTo>
                    <a:pt x="49842" y="21697"/>
                  </a:lnTo>
                  <a:lnTo>
                    <a:pt x="47986" y="24010"/>
                  </a:lnTo>
                  <a:lnTo>
                    <a:pt x="46070" y="26237"/>
                  </a:lnTo>
                  <a:lnTo>
                    <a:pt x="44092" y="28376"/>
                  </a:lnTo>
                  <a:lnTo>
                    <a:pt x="46175" y="29974"/>
                  </a:lnTo>
                  <a:lnTo>
                    <a:pt x="48231" y="31624"/>
                  </a:lnTo>
                  <a:lnTo>
                    <a:pt x="50261" y="33327"/>
                  </a:lnTo>
                  <a:lnTo>
                    <a:pt x="52265" y="35082"/>
                  </a:lnTo>
                  <a:lnTo>
                    <a:pt x="54242" y="36889"/>
                  </a:lnTo>
                  <a:lnTo>
                    <a:pt x="56194" y="38749"/>
                  </a:lnTo>
                  <a:lnTo>
                    <a:pt x="58119" y="40661"/>
                  </a:lnTo>
                  <a:lnTo>
                    <a:pt x="60018" y="42625"/>
                  </a:lnTo>
                  <a:lnTo>
                    <a:pt x="61891" y="44642"/>
                  </a:lnTo>
                  <a:lnTo>
                    <a:pt x="63738" y="46712"/>
                  </a:lnTo>
                  <a:lnTo>
                    <a:pt x="57189" y="53697"/>
                  </a:lnTo>
                  <a:lnTo>
                    <a:pt x="55343" y="51540"/>
                  </a:lnTo>
                  <a:lnTo>
                    <a:pt x="53470" y="49436"/>
                  </a:lnTo>
                  <a:lnTo>
                    <a:pt x="51571" y="47384"/>
                  </a:lnTo>
                  <a:lnTo>
                    <a:pt x="49645" y="45385"/>
                  </a:lnTo>
                  <a:lnTo>
                    <a:pt x="47694" y="43437"/>
                  </a:lnTo>
                  <a:lnTo>
                    <a:pt x="45716" y="41543"/>
                  </a:lnTo>
                  <a:lnTo>
                    <a:pt x="43713" y="39700"/>
                  </a:lnTo>
                  <a:lnTo>
                    <a:pt x="41682" y="37911"/>
                  </a:lnTo>
                  <a:lnTo>
                    <a:pt x="39626" y="36173"/>
                  </a:lnTo>
                  <a:lnTo>
                    <a:pt x="37544" y="34488"/>
                  </a:lnTo>
                  <a:lnTo>
                    <a:pt x="34693" y="36893"/>
                  </a:lnTo>
                  <a:lnTo>
                    <a:pt x="31729" y="39220"/>
                  </a:lnTo>
                  <a:lnTo>
                    <a:pt x="28651" y="41469"/>
                  </a:lnTo>
                  <a:lnTo>
                    <a:pt x="25460" y="43638"/>
                  </a:lnTo>
                  <a:lnTo>
                    <a:pt x="22155" y="45729"/>
                  </a:lnTo>
                  <a:lnTo>
                    <a:pt x="18737" y="47742"/>
                  </a:lnTo>
                  <a:lnTo>
                    <a:pt x="15205" y="49676"/>
                  </a:lnTo>
                  <a:lnTo>
                    <a:pt x="11560" y="51531"/>
                  </a:lnTo>
                  <a:lnTo>
                    <a:pt x="7801" y="53308"/>
                  </a:lnTo>
                  <a:lnTo>
                    <a:pt x="3929" y="55006"/>
                  </a:lnTo>
                  <a:lnTo>
                    <a:pt x="0" y="47585"/>
                  </a:lnTo>
                  <a:lnTo>
                    <a:pt x="7281" y="44201"/>
                  </a:lnTo>
                  <a:lnTo>
                    <a:pt x="14109" y="40513"/>
                  </a:lnTo>
                  <a:lnTo>
                    <a:pt x="20483" y="36518"/>
                  </a:lnTo>
                  <a:lnTo>
                    <a:pt x="26403" y="32218"/>
                  </a:lnTo>
                  <a:lnTo>
                    <a:pt x="31869" y="27612"/>
                  </a:lnTo>
                  <a:lnTo>
                    <a:pt x="36880" y="22701"/>
                  </a:lnTo>
                  <a:lnTo>
                    <a:pt x="41438" y="17484"/>
                  </a:lnTo>
                  <a:lnTo>
                    <a:pt x="45542" y="11961"/>
                  </a:lnTo>
                  <a:lnTo>
                    <a:pt x="49191" y="61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7576958" y="4052414"/>
              <a:ext cx="93860" cy="91241"/>
            </a:xfrm>
            <a:custGeom>
              <a:avLst/>
              <a:pathLst>
                <a:path w="93860" h="91241">
                  <a:moveTo>
                    <a:pt x="0" y="0"/>
                  </a:moveTo>
                  <a:lnTo>
                    <a:pt x="80327" y="0"/>
                  </a:lnTo>
                  <a:lnTo>
                    <a:pt x="80327" y="49768"/>
                  </a:lnTo>
                  <a:lnTo>
                    <a:pt x="71596" y="49768"/>
                  </a:lnTo>
                  <a:lnTo>
                    <a:pt x="71596" y="42783"/>
                  </a:lnTo>
                  <a:lnTo>
                    <a:pt x="14406" y="42783"/>
                  </a:lnTo>
                  <a:lnTo>
                    <a:pt x="14406" y="77271"/>
                  </a:lnTo>
                  <a:lnTo>
                    <a:pt x="14448" y="77863"/>
                  </a:lnTo>
                  <a:lnTo>
                    <a:pt x="14572" y="78415"/>
                  </a:lnTo>
                  <a:lnTo>
                    <a:pt x="14779" y="78928"/>
                  </a:lnTo>
                  <a:lnTo>
                    <a:pt x="15070" y="79401"/>
                  </a:lnTo>
                  <a:lnTo>
                    <a:pt x="15443" y="79836"/>
                  </a:lnTo>
                  <a:lnTo>
                    <a:pt x="15899" y="80231"/>
                  </a:lnTo>
                  <a:lnTo>
                    <a:pt x="16438" y="80587"/>
                  </a:lnTo>
                  <a:lnTo>
                    <a:pt x="17060" y="80903"/>
                  </a:lnTo>
                  <a:lnTo>
                    <a:pt x="17765" y="81180"/>
                  </a:lnTo>
                  <a:lnTo>
                    <a:pt x="18553" y="81418"/>
                  </a:lnTo>
                  <a:lnTo>
                    <a:pt x="19560" y="81626"/>
                  </a:lnTo>
                  <a:lnTo>
                    <a:pt x="20920" y="81811"/>
                  </a:lnTo>
                  <a:lnTo>
                    <a:pt x="22633" y="81975"/>
                  </a:lnTo>
                  <a:lnTo>
                    <a:pt x="24700" y="82117"/>
                  </a:lnTo>
                  <a:lnTo>
                    <a:pt x="27121" y="82237"/>
                  </a:lnTo>
                  <a:lnTo>
                    <a:pt x="29895" y="82335"/>
                  </a:lnTo>
                  <a:lnTo>
                    <a:pt x="33023" y="82412"/>
                  </a:lnTo>
                  <a:lnTo>
                    <a:pt x="36505" y="82466"/>
                  </a:lnTo>
                  <a:lnTo>
                    <a:pt x="40340" y="82499"/>
                  </a:lnTo>
                  <a:lnTo>
                    <a:pt x="44529" y="82510"/>
                  </a:lnTo>
                  <a:lnTo>
                    <a:pt x="46913" y="82508"/>
                  </a:lnTo>
                  <a:lnTo>
                    <a:pt x="49174" y="82501"/>
                  </a:lnTo>
                  <a:lnTo>
                    <a:pt x="51313" y="82490"/>
                  </a:lnTo>
                  <a:lnTo>
                    <a:pt x="53330" y="82475"/>
                  </a:lnTo>
                  <a:lnTo>
                    <a:pt x="55225" y="82455"/>
                  </a:lnTo>
                  <a:lnTo>
                    <a:pt x="56997" y="82431"/>
                  </a:lnTo>
                  <a:lnTo>
                    <a:pt x="58647" y="82403"/>
                  </a:lnTo>
                  <a:lnTo>
                    <a:pt x="60175" y="82370"/>
                  </a:lnTo>
                  <a:lnTo>
                    <a:pt x="61581" y="82333"/>
                  </a:lnTo>
                  <a:lnTo>
                    <a:pt x="62865" y="82292"/>
                  </a:lnTo>
                  <a:lnTo>
                    <a:pt x="64026" y="82246"/>
                  </a:lnTo>
                  <a:lnTo>
                    <a:pt x="65065" y="82195"/>
                  </a:lnTo>
                  <a:lnTo>
                    <a:pt x="65982" y="82141"/>
                  </a:lnTo>
                  <a:lnTo>
                    <a:pt x="66776" y="82082"/>
                  </a:lnTo>
                  <a:lnTo>
                    <a:pt x="67448" y="82019"/>
                  </a:lnTo>
                  <a:lnTo>
                    <a:pt x="67998" y="81951"/>
                  </a:lnTo>
                  <a:lnTo>
                    <a:pt x="68426" y="81879"/>
                  </a:lnTo>
                  <a:lnTo>
                    <a:pt x="68732" y="81803"/>
                  </a:lnTo>
                  <a:lnTo>
                    <a:pt x="68976" y="81637"/>
                  </a:lnTo>
                  <a:lnTo>
                    <a:pt x="70657" y="81621"/>
                  </a:lnTo>
                  <a:lnTo>
                    <a:pt x="72207" y="81576"/>
                  </a:lnTo>
                  <a:lnTo>
                    <a:pt x="73626" y="81499"/>
                  </a:lnTo>
                  <a:lnTo>
                    <a:pt x="74914" y="81392"/>
                  </a:lnTo>
                  <a:lnTo>
                    <a:pt x="76071" y="81255"/>
                  </a:lnTo>
                  <a:lnTo>
                    <a:pt x="77096" y="81087"/>
                  </a:lnTo>
                  <a:lnTo>
                    <a:pt x="77991" y="80888"/>
                  </a:lnTo>
                  <a:lnTo>
                    <a:pt x="78755" y="80659"/>
                  </a:lnTo>
                  <a:lnTo>
                    <a:pt x="79388" y="80399"/>
                  </a:lnTo>
                  <a:lnTo>
                    <a:pt x="79890" y="80109"/>
                  </a:lnTo>
                  <a:lnTo>
                    <a:pt x="80318" y="79773"/>
                  </a:lnTo>
                  <a:lnTo>
                    <a:pt x="80729" y="79375"/>
                  </a:lnTo>
                  <a:lnTo>
                    <a:pt x="81122" y="78917"/>
                  </a:lnTo>
                  <a:lnTo>
                    <a:pt x="81497" y="78397"/>
                  </a:lnTo>
                  <a:lnTo>
                    <a:pt x="81855" y="77817"/>
                  </a:lnTo>
                  <a:lnTo>
                    <a:pt x="82195" y="77175"/>
                  </a:lnTo>
                  <a:lnTo>
                    <a:pt x="82519" y="76472"/>
                  </a:lnTo>
                  <a:lnTo>
                    <a:pt x="82824" y="75708"/>
                  </a:lnTo>
                  <a:lnTo>
                    <a:pt x="83112" y="74883"/>
                  </a:lnTo>
                  <a:lnTo>
                    <a:pt x="83383" y="73997"/>
                  </a:lnTo>
                  <a:lnTo>
                    <a:pt x="83636" y="73047"/>
                  </a:lnTo>
                  <a:lnTo>
                    <a:pt x="83872" y="72032"/>
                  </a:lnTo>
                  <a:lnTo>
                    <a:pt x="84090" y="70952"/>
                  </a:lnTo>
                  <a:lnTo>
                    <a:pt x="84291" y="69806"/>
                  </a:lnTo>
                  <a:lnTo>
                    <a:pt x="84474" y="68594"/>
                  </a:lnTo>
                  <a:lnTo>
                    <a:pt x="84640" y="67317"/>
                  </a:lnTo>
                  <a:lnTo>
                    <a:pt x="84789" y="65975"/>
                  </a:lnTo>
                  <a:lnTo>
                    <a:pt x="84920" y="64567"/>
                  </a:lnTo>
                  <a:lnTo>
                    <a:pt x="85033" y="63094"/>
                  </a:lnTo>
                  <a:lnTo>
                    <a:pt x="85129" y="61555"/>
                  </a:lnTo>
                  <a:lnTo>
                    <a:pt x="93860" y="65047"/>
                  </a:lnTo>
                  <a:lnTo>
                    <a:pt x="93219" y="68813"/>
                  </a:lnTo>
                  <a:lnTo>
                    <a:pt x="92516" y="72251"/>
                  </a:lnTo>
                  <a:lnTo>
                    <a:pt x="91752" y="75361"/>
                  </a:lnTo>
                  <a:lnTo>
                    <a:pt x="90927" y="78144"/>
                  </a:lnTo>
                  <a:lnTo>
                    <a:pt x="90041" y="80600"/>
                  </a:lnTo>
                  <a:lnTo>
                    <a:pt x="89093" y="82728"/>
                  </a:lnTo>
                  <a:lnTo>
                    <a:pt x="88085" y="84529"/>
                  </a:lnTo>
                  <a:lnTo>
                    <a:pt x="87015" y="86002"/>
                  </a:lnTo>
                  <a:lnTo>
                    <a:pt x="85884" y="87148"/>
                  </a:lnTo>
                  <a:lnTo>
                    <a:pt x="84693" y="87967"/>
                  </a:lnTo>
                  <a:lnTo>
                    <a:pt x="83191" y="88589"/>
                  </a:lnTo>
                  <a:lnTo>
                    <a:pt x="81130" y="89146"/>
                  </a:lnTo>
                  <a:lnTo>
                    <a:pt x="78511" y="89637"/>
                  </a:lnTo>
                  <a:lnTo>
                    <a:pt x="75333" y="90062"/>
                  </a:lnTo>
                  <a:lnTo>
                    <a:pt x="71596" y="90423"/>
                  </a:lnTo>
                  <a:lnTo>
                    <a:pt x="67300" y="90717"/>
                  </a:lnTo>
                  <a:lnTo>
                    <a:pt x="62445" y="90946"/>
                  </a:lnTo>
                  <a:lnTo>
                    <a:pt x="57032" y="91110"/>
                  </a:lnTo>
                  <a:lnTo>
                    <a:pt x="51060" y="91208"/>
                  </a:lnTo>
                  <a:lnTo>
                    <a:pt x="44529" y="91241"/>
                  </a:lnTo>
                  <a:lnTo>
                    <a:pt x="35798" y="91241"/>
                  </a:lnTo>
                  <a:lnTo>
                    <a:pt x="32013" y="91217"/>
                  </a:lnTo>
                  <a:lnTo>
                    <a:pt x="28516" y="91145"/>
                  </a:lnTo>
                  <a:lnTo>
                    <a:pt x="25307" y="91025"/>
                  </a:lnTo>
                  <a:lnTo>
                    <a:pt x="22386" y="90857"/>
                  </a:lnTo>
                  <a:lnTo>
                    <a:pt x="19754" y="90641"/>
                  </a:lnTo>
                  <a:lnTo>
                    <a:pt x="17410" y="90377"/>
                  </a:lnTo>
                  <a:lnTo>
                    <a:pt x="15353" y="90065"/>
                  </a:lnTo>
                  <a:lnTo>
                    <a:pt x="13585" y="89704"/>
                  </a:lnTo>
                  <a:lnTo>
                    <a:pt x="12105" y="89296"/>
                  </a:lnTo>
                  <a:lnTo>
                    <a:pt x="10914" y="88840"/>
                  </a:lnTo>
                  <a:lnTo>
                    <a:pt x="9918" y="88327"/>
                  </a:lnTo>
                  <a:lnTo>
                    <a:pt x="9028" y="87749"/>
                  </a:lnTo>
                  <a:lnTo>
                    <a:pt x="8242" y="87105"/>
                  </a:lnTo>
                  <a:lnTo>
                    <a:pt x="7561" y="86395"/>
                  </a:lnTo>
                  <a:lnTo>
                    <a:pt x="6985" y="85620"/>
                  </a:lnTo>
                  <a:lnTo>
                    <a:pt x="6513" y="84780"/>
                  </a:lnTo>
                  <a:lnTo>
                    <a:pt x="6146" y="83874"/>
                  </a:lnTo>
                  <a:lnTo>
                    <a:pt x="5884" y="82903"/>
                  </a:lnTo>
                  <a:lnTo>
                    <a:pt x="5727" y="81866"/>
                  </a:lnTo>
                  <a:lnTo>
                    <a:pt x="5675" y="80764"/>
                  </a:lnTo>
                  <a:lnTo>
                    <a:pt x="5675" y="20081"/>
                  </a:lnTo>
                  <a:lnTo>
                    <a:pt x="14406" y="20081"/>
                  </a:lnTo>
                  <a:lnTo>
                    <a:pt x="14406" y="34488"/>
                  </a:lnTo>
                  <a:lnTo>
                    <a:pt x="71596" y="34488"/>
                  </a:lnTo>
                  <a:lnTo>
                    <a:pt x="71596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7683916" y="4046303"/>
              <a:ext cx="40163" cy="100845"/>
            </a:xfrm>
            <a:custGeom>
              <a:avLst/>
              <a:pathLst>
                <a:path w="40163" h="100845">
                  <a:moveTo>
                    <a:pt x="16589" y="0"/>
                  </a:moveTo>
                  <a:lnTo>
                    <a:pt x="24447" y="1746"/>
                  </a:lnTo>
                  <a:lnTo>
                    <a:pt x="21391" y="19645"/>
                  </a:lnTo>
                  <a:lnTo>
                    <a:pt x="38417" y="19645"/>
                  </a:lnTo>
                  <a:lnTo>
                    <a:pt x="38081" y="26150"/>
                  </a:lnTo>
                  <a:lnTo>
                    <a:pt x="37596" y="32392"/>
                  </a:lnTo>
                  <a:lnTo>
                    <a:pt x="36963" y="38373"/>
                  </a:lnTo>
                  <a:lnTo>
                    <a:pt x="36182" y="44092"/>
                  </a:lnTo>
                  <a:lnTo>
                    <a:pt x="35252" y="49549"/>
                  </a:lnTo>
                  <a:lnTo>
                    <a:pt x="34174" y="54744"/>
                  </a:lnTo>
                  <a:lnTo>
                    <a:pt x="32947" y="59678"/>
                  </a:lnTo>
                  <a:lnTo>
                    <a:pt x="31572" y="64349"/>
                  </a:lnTo>
                  <a:lnTo>
                    <a:pt x="30048" y="68758"/>
                  </a:lnTo>
                  <a:lnTo>
                    <a:pt x="28376" y="72905"/>
                  </a:lnTo>
                  <a:lnTo>
                    <a:pt x="29594" y="74307"/>
                  </a:lnTo>
                  <a:lnTo>
                    <a:pt x="30803" y="75717"/>
                  </a:lnTo>
                  <a:lnTo>
                    <a:pt x="32004" y="77136"/>
                  </a:lnTo>
                  <a:lnTo>
                    <a:pt x="33196" y="78563"/>
                  </a:lnTo>
                  <a:lnTo>
                    <a:pt x="34379" y="80000"/>
                  </a:lnTo>
                  <a:lnTo>
                    <a:pt x="35553" y="81445"/>
                  </a:lnTo>
                  <a:lnTo>
                    <a:pt x="36719" y="82898"/>
                  </a:lnTo>
                  <a:lnTo>
                    <a:pt x="37876" y="84361"/>
                  </a:lnTo>
                  <a:lnTo>
                    <a:pt x="39024" y="85832"/>
                  </a:lnTo>
                  <a:lnTo>
                    <a:pt x="40163" y="87312"/>
                  </a:lnTo>
                  <a:lnTo>
                    <a:pt x="32742" y="92987"/>
                  </a:lnTo>
                  <a:lnTo>
                    <a:pt x="31947" y="91686"/>
                  </a:lnTo>
                  <a:lnTo>
                    <a:pt x="31135" y="90403"/>
                  </a:lnTo>
                  <a:lnTo>
                    <a:pt x="30306" y="89137"/>
                  </a:lnTo>
                  <a:lnTo>
                    <a:pt x="29459" y="87888"/>
                  </a:lnTo>
                  <a:lnTo>
                    <a:pt x="28594" y="86657"/>
                  </a:lnTo>
                  <a:lnTo>
                    <a:pt x="27712" y="85444"/>
                  </a:lnTo>
                  <a:lnTo>
                    <a:pt x="26813" y="84247"/>
                  </a:lnTo>
                  <a:lnTo>
                    <a:pt x="25896" y="83069"/>
                  </a:lnTo>
                  <a:lnTo>
                    <a:pt x="24962" y="81907"/>
                  </a:lnTo>
                  <a:lnTo>
                    <a:pt x="24010" y="80764"/>
                  </a:lnTo>
                  <a:lnTo>
                    <a:pt x="22094" y="83400"/>
                  </a:lnTo>
                  <a:lnTo>
                    <a:pt x="20186" y="85898"/>
                  </a:lnTo>
                  <a:lnTo>
                    <a:pt x="18287" y="88255"/>
                  </a:lnTo>
                  <a:lnTo>
                    <a:pt x="16397" y="90473"/>
                  </a:lnTo>
                  <a:lnTo>
                    <a:pt x="14515" y="92551"/>
                  </a:lnTo>
                  <a:lnTo>
                    <a:pt x="12642" y="94489"/>
                  </a:lnTo>
                  <a:lnTo>
                    <a:pt x="10778" y="96288"/>
                  </a:lnTo>
                  <a:lnTo>
                    <a:pt x="8923" y="97947"/>
                  </a:lnTo>
                  <a:lnTo>
                    <a:pt x="7076" y="99466"/>
                  </a:lnTo>
                  <a:lnTo>
                    <a:pt x="5238" y="100845"/>
                  </a:lnTo>
                  <a:lnTo>
                    <a:pt x="0" y="93424"/>
                  </a:lnTo>
                  <a:lnTo>
                    <a:pt x="1986" y="91966"/>
                  </a:lnTo>
                  <a:lnTo>
                    <a:pt x="3929" y="90385"/>
                  </a:lnTo>
                  <a:lnTo>
                    <a:pt x="5828" y="88683"/>
                  </a:lnTo>
                  <a:lnTo>
                    <a:pt x="7683" y="86858"/>
                  </a:lnTo>
                  <a:lnTo>
                    <a:pt x="9495" y="84911"/>
                  </a:lnTo>
                  <a:lnTo>
                    <a:pt x="11263" y="82842"/>
                  </a:lnTo>
                  <a:lnTo>
                    <a:pt x="12987" y="80650"/>
                  </a:lnTo>
                  <a:lnTo>
                    <a:pt x="14668" y="78336"/>
                  </a:lnTo>
                  <a:lnTo>
                    <a:pt x="16305" y="75900"/>
                  </a:lnTo>
                  <a:lnTo>
                    <a:pt x="17899" y="73342"/>
                  </a:lnTo>
                  <a:lnTo>
                    <a:pt x="16576" y="71779"/>
                  </a:lnTo>
                  <a:lnTo>
                    <a:pt x="15227" y="70234"/>
                  </a:lnTo>
                  <a:lnTo>
                    <a:pt x="13852" y="68706"/>
                  </a:lnTo>
                  <a:lnTo>
                    <a:pt x="12450" y="67195"/>
                  </a:lnTo>
                  <a:lnTo>
                    <a:pt x="11023" y="65702"/>
                  </a:lnTo>
                  <a:lnTo>
                    <a:pt x="9569" y="64227"/>
                  </a:lnTo>
                  <a:lnTo>
                    <a:pt x="8089" y="62768"/>
                  </a:lnTo>
                  <a:lnTo>
                    <a:pt x="6583" y="61328"/>
                  </a:lnTo>
                  <a:lnTo>
                    <a:pt x="5051" y="59905"/>
                  </a:lnTo>
                  <a:lnTo>
                    <a:pt x="3492" y="58499"/>
                  </a:lnTo>
                  <a:lnTo>
                    <a:pt x="4352" y="55522"/>
                  </a:lnTo>
                  <a:lnTo>
                    <a:pt x="5186" y="52527"/>
                  </a:lnTo>
                  <a:lnTo>
                    <a:pt x="5994" y="49514"/>
                  </a:lnTo>
                  <a:lnTo>
                    <a:pt x="6775" y="46485"/>
                  </a:lnTo>
                  <a:lnTo>
                    <a:pt x="7530" y="43437"/>
                  </a:lnTo>
                  <a:lnTo>
                    <a:pt x="8259" y="40373"/>
                  </a:lnTo>
                  <a:lnTo>
                    <a:pt x="8962" y="37291"/>
                  </a:lnTo>
                  <a:lnTo>
                    <a:pt x="9639" y="34191"/>
                  </a:lnTo>
                  <a:lnTo>
                    <a:pt x="10289" y="31074"/>
                  </a:lnTo>
                  <a:lnTo>
                    <a:pt x="10914" y="27939"/>
                  </a:lnTo>
                  <a:lnTo>
                    <a:pt x="0" y="27939"/>
                  </a:lnTo>
                  <a:lnTo>
                    <a:pt x="0" y="19645"/>
                  </a:lnTo>
                  <a:lnTo>
                    <a:pt x="13096" y="196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7696576" y="4074243"/>
              <a:ext cx="16589" cy="37544"/>
            </a:xfrm>
            <a:custGeom>
              <a:avLst/>
              <a:pathLst>
                <a:path w="16589" h="37544">
                  <a:moveTo>
                    <a:pt x="9167" y="37544"/>
                  </a:moveTo>
                  <a:lnTo>
                    <a:pt x="10342" y="34575"/>
                  </a:lnTo>
                  <a:lnTo>
                    <a:pt x="11420" y="31432"/>
                  </a:lnTo>
                  <a:lnTo>
                    <a:pt x="12402" y="28114"/>
                  </a:lnTo>
                  <a:lnTo>
                    <a:pt x="13288" y="24622"/>
                  </a:lnTo>
                  <a:lnTo>
                    <a:pt x="14079" y="20955"/>
                  </a:lnTo>
                  <a:lnTo>
                    <a:pt x="14773" y="17113"/>
                  </a:lnTo>
                  <a:lnTo>
                    <a:pt x="15371" y="13096"/>
                  </a:lnTo>
                  <a:lnTo>
                    <a:pt x="15873" y="8905"/>
                  </a:lnTo>
                  <a:lnTo>
                    <a:pt x="16279" y="4540"/>
                  </a:lnTo>
                  <a:lnTo>
                    <a:pt x="16589" y="0"/>
                  </a:lnTo>
                  <a:lnTo>
                    <a:pt x="6984" y="0"/>
                  </a:lnTo>
                  <a:lnTo>
                    <a:pt x="6286" y="3029"/>
                  </a:lnTo>
                  <a:lnTo>
                    <a:pt x="5588" y="6007"/>
                  </a:lnTo>
                  <a:lnTo>
                    <a:pt x="4889" y="8932"/>
                  </a:lnTo>
                  <a:lnTo>
                    <a:pt x="4191" y="11804"/>
                  </a:lnTo>
                  <a:lnTo>
                    <a:pt x="3492" y="14624"/>
                  </a:lnTo>
                  <a:lnTo>
                    <a:pt x="2794" y="17392"/>
                  </a:lnTo>
                  <a:lnTo>
                    <a:pt x="2095" y="20108"/>
                  </a:lnTo>
                  <a:lnTo>
                    <a:pt x="1397" y="22771"/>
                  </a:lnTo>
                  <a:lnTo>
                    <a:pt x="698" y="25381"/>
                  </a:lnTo>
                  <a:lnTo>
                    <a:pt x="0" y="27940"/>
                  </a:lnTo>
                  <a:lnTo>
                    <a:pt x="956" y="28900"/>
                  </a:lnTo>
                  <a:lnTo>
                    <a:pt x="1903" y="29860"/>
                  </a:lnTo>
                  <a:lnTo>
                    <a:pt x="2842" y="30821"/>
                  </a:lnTo>
                  <a:lnTo>
                    <a:pt x="3771" y="31781"/>
                  </a:lnTo>
                  <a:lnTo>
                    <a:pt x="4693" y="32742"/>
                  </a:lnTo>
                  <a:lnTo>
                    <a:pt x="5605" y="33702"/>
                  </a:lnTo>
                  <a:lnTo>
                    <a:pt x="6509" y="34663"/>
                  </a:lnTo>
                  <a:lnTo>
                    <a:pt x="7404" y="35623"/>
                  </a:lnTo>
                  <a:lnTo>
                    <a:pt x="8290" y="365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7726262" y="4045866"/>
              <a:ext cx="58499" cy="51077"/>
            </a:xfrm>
            <a:custGeom>
              <a:avLst/>
              <a:pathLst>
                <a:path w="58499" h="51077">
                  <a:moveTo>
                    <a:pt x="49331" y="0"/>
                  </a:moveTo>
                  <a:lnTo>
                    <a:pt x="53697" y="6985"/>
                  </a:lnTo>
                  <a:lnTo>
                    <a:pt x="51514" y="7329"/>
                  </a:lnTo>
                  <a:lnTo>
                    <a:pt x="49331" y="7666"/>
                  </a:lnTo>
                  <a:lnTo>
                    <a:pt x="47148" y="7993"/>
                  </a:lnTo>
                  <a:lnTo>
                    <a:pt x="44965" y="8312"/>
                  </a:lnTo>
                  <a:lnTo>
                    <a:pt x="42783" y="8622"/>
                  </a:lnTo>
                  <a:lnTo>
                    <a:pt x="40600" y="8923"/>
                  </a:lnTo>
                  <a:lnTo>
                    <a:pt x="38417" y="9215"/>
                  </a:lnTo>
                  <a:lnTo>
                    <a:pt x="36234" y="9499"/>
                  </a:lnTo>
                  <a:lnTo>
                    <a:pt x="34051" y="9774"/>
                  </a:lnTo>
                  <a:lnTo>
                    <a:pt x="31869" y="10040"/>
                  </a:lnTo>
                  <a:lnTo>
                    <a:pt x="31882" y="11250"/>
                  </a:lnTo>
                  <a:lnTo>
                    <a:pt x="31921" y="12433"/>
                  </a:lnTo>
                  <a:lnTo>
                    <a:pt x="31986" y="13590"/>
                  </a:lnTo>
                  <a:lnTo>
                    <a:pt x="32078" y="14720"/>
                  </a:lnTo>
                  <a:lnTo>
                    <a:pt x="32196" y="15825"/>
                  </a:lnTo>
                  <a:lnTo>
                    <a:pt x="32340" y="16903"/>
                  </a:lnTo>
                  <a:lnTo>
                    <a:pt x="32510" y="17955"/>
                  </a:lnTo>
                  <a:lnTo>
                    <a:pt x="32707" y="18981"/>
                  </a:lnTo>
                  <a:lnTo>
                    <a:pt x="32929" y="19981"/>
                  </a:lnTo>
                  <a:lnTo>
                    <a:pt x="33178" y="20954"/>
                  </a:lnTo>
                  <a:lnTo>
                    <a:pt x="55879" y="20954"/>
                  </a:lnTo>
                  <a:lnTo>
                    <a:pt x="55879" y="28813"/>
                  </a:lnTo>
                  <a:lnTo>
                    <a:pt x="35361" y="28813"/>
                  </a:lnTo>
                  <a:lnTo>
                    <a:pt x="36060" y="30258"/>
                  </a:lnTo>
                  <a:lnTo>
                    <a:pt x="36758" y="31624"/>
                  </a:lnTo>
                  <a:lnTo>
                    <a:pt x="37457" y="32912"/>
                  </a:lnTo>
                  <a:lnTo>
                    <a:pt x="38155" y="34121"/>
                  </a:lnTo>
                  <a:lnTo>
                    <a:pt x="38854" y="35252"/>
                  </a:lnTo>
                  <a:lnTo>
                    <a:pt x="39552" y="36304"/>
                  </a:lnTo>
                  <a:lnTo>
                    <a:pt x="40251" y="37278"/>
                  </a:lnTo>
                  <a:lnTo>
                    <a:pt x="40949" y="38173"/>
                  </a:lnTo>
                  <a:lnTo>
                    <a:pt x="41648" y="38989"/>
                  </a:lnTo>
                  <a:lnTo>
                    <a:pt x="42346" y="39727"/>
                  </a:lnTo>
                  <a:lnTo>
                    <a:pt x="43027" y="40390"/>
                  </a:lnTo>
                  <a:lnTo>
                    <a:pt x="43673" y="40984"/>
                  </a:lnTo>
                  <a:lnTo>
                    <a:pt x="44284" y="41508"/>
                  </a:lnTo>
                  <a:lnTo>
                    <a:pt x="44861" y="41962"/>
                  </a:lnTo>
                  <a:lnTo>
                    <a:pt x="45402" y="42346"/>
                  </a:lnTo>
                  <a:lnTo>
                    <a:pt x="45908" y="42660"/>
                  </a:lnTo>
                  <a:lnTo>
                    <a:pt x="46380" y="42905"/>
                  </a:lnTo>
                  <a:lnTo>
                    <a:pt x="46816" y="43079"/>
                  </a:lnTo>
                  <a:lnTo>
                    <a:pt x="47218" y="43184"/>
                  </a:lnTo>
                  <a:lnTo>
                    <a:pt x="47585" y="43219"/>
                  </a:lnTo>
                  <a:lnTo>
                    <a:pt x="48013" y="43110"/>
                  </a:lnTo>
                  <a:lnTo>
                    <a:pt x="48423" y="42783"/>
                  </a:lnTo>
                  <a:lnTo>
                    <a:pt x="48816" y="42237"/>
                  </a:lnTo>
                  <a:lnTo>
                    <a:pt x="49191" y="41473"/>
                  </a:lnTo>
                  <a:lnTo>
                    <a:pt x="49549" y="40491"/>
                  </a:lnTo>
                  <a:lnTo>
                    <a:pt x="49890" y="39290"/>
                  </a:lnTo>
                  <a:lnTo>
                    <a:pt x="50213" y="37871"/>
                  </a:lnTo>
                  <a:lnTo>
                    <a:pt x="50519" y="36234"/>
                  </a:lnTo>
                  <a:lnTo>
                    <a:pt x="50807" y="34379"/>
                  </a:lnTo>
                  <a:lnTo>
                    <a:pt x="51077" y="32305"/>
                  </a:lnTo>
                  <a:lnTo>
                    <a:pt x="58499" y="34925"/>
                  </a:lnTo>
                  <a:lnTo>
                    <a:pt x="58143" y="36782"/>
                  </a:lnTo>
                  <a:lnTo>
                    <a:pt x="57774" y="38513"/>
                  </a:lnTo>
                  <a:lnTo>
                    <a:pt x="57392" y="40117"/>
                  </a:lnTo>
                  <a:lnTo>
                    <a:pt x="56997" y="41595"/>
                  </a:lnTo>
                  <a:lnTo>
                    <a:pt x="56589" y="42946"/>
                  </a:lnTo>
                  <a:lnTo>
                    <a:pt x="56168" y="44171"/>
                  </a:lnTo>
                  <a:lnTo>
                    <a:pt x="55733" y="45269"/>
                  </a:lnTo>
                  <a:lnTo>
                    <a:pt x="55286" y="46240"/>
                  </a:lnTo>
                  <a:lnTo>
                    <a:pt x="54825" y="47085"/>
                  </a:lnTo>
                  <a:lnTo>
                    <a:pt x="54352" y="47803"/>
                  </a:lnTo>
                  <a:lnTo>
                    <a:pt x="53852" y="48425"/>
                  </a:lnTo>
                  <a:lnTo>
                    <a:pt x="53313" y="48982"/>
                  </a:lnTo>
                  <a:lnTo>
                    <a:pt x="52734" y="49473"/>
                  </a:lnTo>
                  <a:lnTo>
                    <a:pt x="52116" y="49899"/>
                  </a:lnTo>
                  <a:lnTo>
                    <a:pt x="51459" y="50259"/>
                  </a:lnTo>
                  <a:lnTo>
                    <a:pt x="50763" y="50553"/>
                  </a:lnTo>
                  <a:lnTo>
                    <a:pt x="50027" y="50783"/>
                  </a:lnTo>
                  <a:lnTo>
                    <a:pt x="49252" y="50946"/>
                  </a:lnTo>
                  <a:lnTo>
                    <a:pt x="48438" y="51045"/>
                  </a:lnTo>
                  <a:lnTo>
                    <a:pt x="47585" y="51077"/>
                  </a:lnTo>
                  <a:lnTo>
                    <a:pt x="46533" y="51021"/>
                  </a:lnTo>
                  <a:lnTo>
                    <a:pt x="45472" y="50850"/>
                  </a:lnTo>
                  <a:lnTo>
                    <a:pt x="44402" y="50567"/>
                  </a:lnTo>
                  <a:lnTo>
                    <a:pt x="43324" y="50169"/>
                  </a:lnTo>
                  <a:lnTo>
                    <a:pt x="42237" y="49658"/>
                  </a:lnTo>
                  <a:lnTo>
                    <a:pt x="41141" y="49034"/>
                  </a:lnTo>
                  <a:lnTo>
                    <a:pt x="40037" y="48296"/>
                  </a:lnTo>
                  <a:lnTo>
                    <a:pt x="38923" y="47445"/>
                  </a:lnTo>
                  <a:lnTo>
                    <a:pt x="37801" y="46480"/>
                  </a:lnTo>
                  <a:lnTo>
                    <a:pt x="36671" y="45402"/>
                  </a:lnTo>
                  <a:lnTo>
                    <a:pt x="35549" y="44215"/>
                  </a:lnTo>
                  <a:lnTo>
                    <a:pt x="34453" y="42922"/>
                  </a:lnTo>
                  <a:lnTo>
                    <a:pt x="33383" y="41525"/>
                  </a:lnTo>
                  <a:lnTo>
                    <a:pt x="32340" y="40024"/>
                  </a:lnTo>
                  <a:lnTo>
                    <a:pt x="31323" y="38417"/>
                  </a:lnTo>
                  <a:lnTo>
                    <a:pt x="30332" y="36706"/>
                  </a:lnTo>
                  <a:lnTo>
                    <a:pt x="29367" y="34890"/>
                  </a:lnTo>
                  <a:lnTo>
                    <a:pt x="28428" y="32969"/>
                  </a:lnTo>
                  <a:lnTo>
                    <a:pt x="27516" y="30943"/>
                  </a:lnTo>
                  <a:lnTo>
                    <a:pt x="26630" y="28813"/>
                  </a:lnTo>
                  <a:lnTo>
                    <a:pt x="8294" y="28813"/>
                  </a:lnTo>
                  <a:lnTo>
                    <a:pt x="8294" y="41910"/>
                  </a:lnTo>
                  <a:lnTo>
                    <a:pt x="9875" y="41547"/>
                  </a:lnTo>
                  <a:lnTo>
                    <a:pt x="11472" y="41159"/>
                  </a:lnTo>
                  <a:lnTo>
                    <a:pt x="13088" y="40744"/>
                  </a:lnTo>
                  <a:lnTo>
                    <a:pt x="14720" y="40303"/>
                  </a:lnTo>
                  <a:lnTo>
                    <a:pt x="16371" y="39836"/>
                  </a:lnTo>
                  <a:lnTo>
                    <a:pt x="18038" y="39343"/>
                  </a:lnTo>
                  <a:lnTo>
                    <a:pt x="19723" y="38823"/>
                  </a:lnTo>
                  <a:lnTo>
                    <a:pt x="21426" y="38277"/>
                  </a:lnTo>
                  <a:lnTo>
                    <a:pt x="23146" y="37705"/>
                  </a:lnTo>
                  <a:lnTo>
                    <a:pt x="24884" y="37107"/>
                  </a:lnTo>
                  <a:lnTo>
                    <a:pt x="27503" y="44092"/>
                  </a:lnTo>
                  <a:lnTo>
                    <a:pt x="25543" y="44865"/>
                  </a:lnTo>
                  <a:lnTo>
                    <a:pt x="23504" y="45612"/>
                  </a:lnTo>
                  <a:lnTo>
                    <a:pt x="21387" y="46332"/>
                  </a:lnTo>
                  <a:lnTo>
                    <a:pt x="19191" y="47026"/>
                  </a:lnTo>
                  <a:lnTo>
                    <a:pt x="16916" y="47694"/>
                  </a:lnTo>
                  <a:lnTo>
                    <a:pt x="14563" y="48336"/>
                  </a:lnTo>
                  <a:lnTo>
                    <a:pt x="12132" y="48951"/>
                  </a:lnTo>
                  <a:lnTo>
                    <a:pt x="9621" y="49541"/>
                  </a:lnTo>
                  <a:lnTo>
                    <a:pt x="7033" y="50104"/>
                  </a:lnTo>
                  <a:lnTo>
                    <a:pt x="4365" y="50641"/>
                  </a:lnTo>
                  <a:lnTo>
                    <a:pt x="0" y="46275"/>
                  </a:lnTo>
                  <a:lnTo>
                    <a:pt x="0" y="5675"/>
                  </a:lnTo>
                  <a:lnTo>
                    <a:pt x="5208" y="5382"/>
                  </a:lnTo>
                  <a:lnTo>
                    <a:pt x="10355" y="5029"/>
                  </a:lnTo>
                  <a:lnTo>
                    <a:pt x="15441" y="4614"/>
                  </a:lnTo>
                  <a:lnTo>
                    <a:pt x="20466" y="4138"/>
                  </a:lnTo>
                  <a:lnTo>
                    <a:pt x="25429" y="3601"/>
                  </a:lnTo>
                  <a:lnTo>
                    <a:pt x="30332" y="3003"/>
                  </a:lnTo>
                  <a:lnTo>
                    <a:pt x="35173" y="2344"/>
                  </a:lnTo>
                  <a:lnTo>
                    <a:pt x="39954" y="1624"/>
                  </a:lnTo>
                  <a:lnTo>
                    <a:pt x="44673" y="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7734557" y="4057217"/>
              <a:ext cx="16152" cy="9604"/>
            </a:xfrm>
            <a:custGeom>
              <a:avLst/>
              <a:pathLst>
                <a:path w="16152" h="9604">
                  <a:moveTo>
                    <a:pt x="16152" y="9604"/>
                  </a:moveTo>
                  <a:lnTo>
                    <a:pt x="15982" y="8643"/>
                  </a:lnTo>
                  <a:lnTo>
                    <a:pt x="15821" y="7683"/>
                  </a:lnTo>
                  <a:lnTo>
                    <a:pt x="15668" y="6723"/>
                  </a:lnTo>
                  <a:lnTo>
                    <a:pt x="15524" y="5762"/>
                  </a:lnTo>
                  <a:lnTo>
                    <a:pt x="15388" y="4802"/>
                  </a:lnTo>
                  <a:lnTo>
                    <a:pt x="15262" y="3841"/>
                  </a:lnTo>
                  <a:lnTo>
                    <a:pt x="15144" y="2881"/>
                  </a:lnTo>
                  <a:lnTo>
                    <a:pt x="15035" y="1920"/>
                  </a:lnTo>
                  <a:lnTo>
                    <a:pt x="14934" y="960"/>
                  </a:lnTo>
                  <a:lnTo>
                    <a:pt x="14843" y="0"/>
                  </a:lnTo>
                  <a:lnTo>
                    <a:pt x="0" y="1309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7728882" y="4099127"/>
              <a:ext cx="50204" cy="47585"/>
            </a:xfrm>
            <a:custGeom>
              <a:avLst/>
              <a:pathLst>
                <a:path w="50204" h="47585">
                  <a:moveTo>
                    <a:pt x="50204" y="0"/>
                  </a:moveTo>
                  <a:lnTo>
                    <a:pt x="50204" y="47585"/>
                  </a:lnTo>
                  <a:lnTo>
                    <a:pt x="41909" y="47585"/>
                  </a:lnTo>
                  <a:lnTo>
                    <a:pt x="41909" y="41909"/>
                  </a:lnTo>
                  <a:lnTo>
                    <a:pt x="7858" y="41909"/>
                  </a:lnTo>
                  <a:lnTo>
                    <a:pt x="7858" y="47585"/>
                  </a:lnTo>
                  <a:lnTo>
                    <a:pt x="0" y="475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7736740" y="4106985"/>
              <a:ext cx="34051" cy="9167"/>
            </a:xfrm>
            <a:custGeom>
              <a:avLst/>
              <a:pathLst>
                <a:path w="34051" h="9167">
                  <a:moveTo>
                    <a:pt x="0" y="9167"/>
                  </a:moveTo>
                  <a:lnTo>
                    <a:pt x="34051" y="9167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7736740" y="4123574"/>
              <a:ext cx="34051" cy="9604"/>
            </a:xfrm>
            <a:custGeom>
              <a:avLst/>
              <a:pathLst>
                <a:path w="34051" h="9604">
                  <a:moveTo>
                    <a:pt x="0" y="9604"/>
                  </a:moveTo>
                  <a:lnTo>
                    <a:pt x="34051" y="9604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7796549" y="4045866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4" y="1746"/>
                  </a:lnTo>
                  <a:lnTo>
                    <a:pt x="48541" y="2794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7827545" y="4087776"/>
              <a:ext cx="48895" cy="10477"/>
            </a:xfrm>
            <a:custGeom>
              <a:avLst/>
              <a:pathLst>
                <a:path w="48895" h="10477">
                  <a:moveTo>
                    <a:pt x="0" y="10477"/>
                  </a:moveTo>
                  <a:lnTo>
                    <a:pt x="48895" y="1047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7827545" y="4106112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7907436" y="4051541"/>
              <a:ext cx="37544" cy="94734"/>
            </a:xfrm>
            <a:custGeom>
              <a:avLst/>
              <a:pathLst>
                <a:path w="37544" h="94734">
                  <a:moveTo>
                    <a:pt x="34051" y="35361"/>
                  </a:moveTo>
                  <a:lnTo>
                    <a:pt x="35798" y="43219"/>
                  </a:lnTo>
                  <a:lnTo>
                    <a:pt x="34484" y="43996"/>
                  </a:lnTo>
                  <a:lnTo>
                    <a:pt x="33161" y="44756"/>
                  </a:lnTo>
                  <a:lnTo>
                    <a:pt x="31829" y="45498"/>
                  </a:lnTo>
                  <a:lnTo>
                    <a:pt x="30489" y="46223"/>
                  </a:lnTo>
                  <a:lnTo>
                    <a:pt x="29140" y="46930"/>
                  </a:lnTo>
                  <a:lnTo>
                    <a:pt x="27782" y="47620"/>
                  </a:lnTo>
                  <a:lnTo>
                    <a:pt x="26416" y="48292"/>
                  </a:lnTo>
                  <a:lnTo>
                    <a:pt x="25041" y="48947"/>
                  </a:lnTo>
                  <a:lnTo>
                    <a:pt x="23657" y="49584"/>
                  </a:lnTo>
                  <a:lnTo>
                    <a:pt x="22264" y="50204"/>
                  </a:lnTo>
                  <a:lnTo>
                    <a:pt x="22264" y="86439"/>
                  </a:lnTo>
                  <a:lnTo>
                    <a:pt x="22236" y="87288"/>
                  </a:lnTo>
                  <a:lnTo>
                    <a:pt x="22151" y="88089"/>
                  </a:lnTo>
                  <a:lnTo>
                    <a:pt x="22009" y="88842"/>
                  </a:lnTo>
                  <a:lnTo>
                    <a:pt x="21810" y="89547"/>
                  </a:lnTo>
                  <a:lnTo>
                    <a:pt x="21555" y="90204"/>
                  </a:lnTo>
                  <a:lnTo>
                    <a:pt x="21243" y="90813"/>
                  </a:lnTo>
                  <a:lnTo>
                    <a:pt x="20874" y="91374"/>
                  </a:lnTo>
                  <a:lnTo>
                    <a:pt x="20448" y="91887"/>
                  </a:lnTo>
                  <a:lnTo>
                    <a:pt x="19966" y="92352"/>
                  </a:lnTo>
                  <a:lnTo>
                    <a:pt x="19427" y="92769"/>
                  </a:lnTo>
                  <a:lnTo>
                    <a:pt x="18831" y="93142"/>
                  </a:lnTo>
                  <a:lnTo>
                    <a:pt x="18178" y="93476"/>
                  </a:lnTo>
                  <a:lnTo>
                    <a:pt x="17469" y="93771"/>
                  </a:lnTo>
                  <a:lnTo>
                    <a:pt x="16702" y="94026"/>
                  </a:lnTo>
                  <a:lnTo>
                    <a:pt x="15879" y="94242"/>
                  </a:lnTo>
                  <a:lnTo>
                    <a:pt x="15000" y="94419"/>
                  </a:lnTo>
                  <a:lnTo>
                    <a:pt x="14063" y="94557"/>
                  </a:lnTo>
                  <a:lnTo>
                    <a:pt x="13070" y="94655"/>
                  </a:lnTo>
                  <a:lnTo>
                    <a:pt x="12020" y="94714"/>
                  </a:lnTo>
                  <a:lnTo>
                    <a:pt x="10914" y="94734"/>
                  </a:lnTo>
                  <a:lnTo>
                    <a:pt x="10045" y="94729"/>
                  </a:lnTo>
                  <a:lnTo>
                    <a:pt x="9185" y="94716"/>
                  </a:lnTo>
                  <a:lnTo>
                    <a:pt x="8333" y="94694"/>
                  </a:lnTo>
                  <a:lnTo>
                    <a:pt x="7491" y="94664"/>
                  </a:lnTo>
                  <a:lnTo>
                    <a:pt x="6657" y="94624"/>
                  </a:lnTo>
                  <a:lnTo>
                    <a:pt x="5832" y="94576"/>
                  </a:lnTo>
                  <a:lnTo>
                    <a:pt x="5016" y="94520"/>
                  </a:lnTo>
                  <a:lnTo>
                    <a:pt x="4208" y="94454"/>
                  </a:lnTo>
                  <a:lnTo>
                    <a:pt x="3409" y="94380"/>
                  </a:lnTo>
                  <a:lnTo>
                    <a:pt x="2619" y="94297"/>
                  </a:lnTo>
                  <a:lnTo>
                    <a:pt x="1309" y="86002"/>
                  </a:lnTo>
                  <a:lnTo>
                    <a:pt x="1933" y="86085"/>
                  </a:lnTo>
                  <a:lnTo>
                    <a:pt x="2584" y="86159"/>
                  </a:lnTo>
                  <a:lnTo>
                    <a:pt x="3261" y="86225"/>
                  </a:lnTo>
                  <a:lnTo>
                    <a:pt x="3963" y="86282"/>
                  </a:lnTo>
                  <a:lnTo>
                    <a:pt x="4693" y="86330"/>
                  </a:lnTo>
                  <a:lnTo>
                    <a:pt x="5448" y="86369"/>
                  </a:lnTo>
                  <a:lnTo>
                    <a:pt x="6229" y="86400"/>
                  </a:lnTo>
                  <a:lnTo>
                    <a:pt x="7037" y="86421"/>
                  </a:lnTo>
                  <a:lnTo>
                    <a:pt x="7871" y="86435"/>
                  </a:lnTo>
                  <a:lnTo>
                    <a:pt x="8731" y="86439"/>
                  </a:lnTo>
                  <a:lnTo>
                    <a:pt x="9643" y="86426"/>
                  </a:lnTo>
                  <a:lnTo>
                    <a:pt x="10460" y="86386"/>
                  </a:lnTo>
                  <a:lnTo>
                    <a:pt x="11180" y="86321"/>
                  </a:lnTo>
                  <a:lnTo>
                    <a:pt x="11804" y="86229"/>
                  </a:lnTo>
                  <a:lnTo>
                    <a:pt x="12332" y="86111"/>
                  </a:lnTo>
                  <a:lnTo>
                    <a:pt x="12765" y="85967"/>
                  </a:lnTo>
                  <a:lnTo>
                    <a:pt x="13101" y="85797"/>
                  </a:lnTo>
                  <a:lnTo>
                    <a:pt x="13341" y="85601"/>
                  </a:lnTo>
                  <a:lnTo>
                    <a:pt x="13485" y="85378"/>
                  </a:lnTo>
                  <a:lnTo>
                    <a:pt x="13533" y="85129"/>
                  </a:lnTo>
                  <a:lnTo>
                    <a:pt x="13533" y="53697"/>
                  </a:lnTo>
                  <a:lnTo>
                    <a:pt x="12485" y="54129"/>
                  </a:lnTo>
                  <a:lnTo>
                    <a:pt x="11437" y="54552"/>
                  </a:lnTo>
                  <a:lnTo>
                    <a:pt x="10390" y="54967"/>
                  </a:lnTo>
                  <a:lnTo>
                    <a:pt x="9342" y="55373"/>
                  </a:lnTo>
                  <a:lnTo>
                    <a:pt x="8294" y="55770"/>
                  </a:lnTo>
                  <a:lnTo>
                    <a:pt x="7246" y="56159"/>
                  </a:lnTo>
                  <a:lnTo>
                    <a:pt x="6199" y="56539"/>
                  </a:lnTo>
                  <a:lnTo>
                    <a:pt x="5151" y="56910"/>
                  </a:lnTo>
                  <a:lnTo>
                    <a:pt x="4103" y="57272"/>
                  </a:lnTo>
                  <a:lnTo>
                    <a:pt x="3055" y="57626"/>
                  </a:lnTo>
                  <a:lnTo>
                    <a:pt x="0" y="49331"/>
                  </a:lnTo>
                  <a:lnTo>
                    <a:pt x="1392" y="48812"/>
                  </a:lnTo>
                  <a:lnTo>
                    <a:pt x="2776" y="48301"/>
                  </a:lnTo>
                  <a:lnTo>
                    <a:pt x="4151" y="47799"/>
                  </a:lnTo>
                  <a:lnTo>
                    <a:pt x="5518" y="47305"/>
                  </a:lnTo>
                  <a:lnTo>
                    <a:pt x="6875" y="46821"/>
                  </a:lnTo>
                  <a:lnTo>
                    <a:pt x="8224" y="46345"/>
                  </a:lnTo>
                  <a:lnTo>
                    <a:pt x="9565" y="45878"/>
                  </a:lnTo>
                  <a:lnTo>
                    <a:pt x="10896" y="45419"/>
                  </a:lnTo>
                  <a:lnTo>
                    <a:pt x="12219" y="44970"/>
                  </a:lnTo>
                  <a:lnTo>
                    <a:pt x="13533" y="44529"/>
                  </a:lnTo>
                  <a:lnTo>
                    <a:pt x="13533" y="26193"/>
                  </a:lnTo>
                  <a:lnTo>
                    <a:pt x="15174" y="24277"/>
                  </a:lnTo>
                  <a:lnTo>
                    <a:pt x="16781" y="22369"/>
                  </a:lnTo>
                  <a:lnTo>
                    <a:pt x="18353" y="20470"/>
                  </a:lnTo>
                  <a:lnTo>
                    <a:pt x="19889" y="18580"/>
                  </a:lnTo>
                  <a:lnTo>
                    <a:pt x="21391" y="16698"/>
                  </a:lnTo>
                  <a:lnTo>
                    <a:pt x="22858" y="14825"/>
                  </a:lnTo>
                  <a:lnTo>
                    <a:pt x="24290" y="12961"/>
                  </a:lnTo>
                  <a:lnTo>
                    <a:pt x="25687" y="11106"/>
                  </a:lnTo>
                  <a:lnTo>
                    <a:pt x="27049" y="9259"/>
                  </a:lnTo>
                  <a:lnTo>
                    <a:pt x="28376" y="7421"/>
                  </a:lnTo>
                  <a:lnTo>
                    <a:pt x="1309" y="7421"/>
                  </a:lnTo>
                  <a:lnTo>
                    <a:pt x="1309" y="0"/>
                  </a:lnTo>
                  <a:lnTo>
                    <a:pt x="37544" y="0"/>
                  </a:lnTo>
                  <a:lnTo>
                    <a:pt x="37544" y="8294"/>
                  </a:lnTo>
                  <a:lnTo>
                    <a:pt x="36134" y="10639"/>
                  </a:lnTo>
                  <a:lnTo>
                    <a:pt x="34697" y="12957"/>
                  </a:lnTo>
                  <a:lnTo>
                    <a:pt x="33235" y="15249"/>
                  </a:lnTo>
                  <a:lnTo>
                    <a:pt x="31746" y="17514"/>
                  </a:lnTo>
                  <a:lnTo>
                    <a:pt x="30231" y="19754"/>
                  </a:lnTo>
                  <a:lnTo>
                    <a:pt x="28690" y="21967"/>
                  </a:lnTo>
                  <a:lnTo>
                    <a:pt x="27123" y="24155"/>
                  </a:lnTo>
                  <a:lnTo>
                    <a:pt x="25530" y="26315"/>
                  </a:lnTo>
                  <a:lnTo>
                    <a:pt x="23910" y="28450"/>
                  </a:lnTo>
                  <a:lnTo>
                    <a:pt x="22264" y="30559"/>
                  </a:lnTo>
                  <a:lnTo>
                    <a:pt x="22264" y="410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7945417" y="4045866"/>
              <a:ext cx="61555" cy="76835"/>
            </a:xfrm>
            <a:custGeom>
              <a:avLst/>
              <a:pathLst>
                <a:path w="61555" h="76835">
                  <a:moveTo>
                    <a:pt x="14406" y="43219"/>
                  </a:moveTo>
                  <a:lnTo>
                    <a:pt x="16733" y="43036"/>
                  </a:lnTo>
                  <a:lnTo>
                    <a:pt x="18999" y="42835"/>
                  </a:lnTo>
                  <a:lnTo>
                    <a:pt x="21203" y="42617"/>
                  </a:lnTo>
                  <a:lnTo>
                    <a:pt x="23347" y="42381"/>
                  </a:lnTo>
                  <a:lnTo>
                    <a:pt x="25429" y="42128"/>
                  </a:lnTo>
                  <a:lnTo>
                    <a:pt x="27451" y="41857"/>
                  </a:lnTo>
                  <a:lnTo>
                    <a:pt x="29411" y="41569"/>
                  </a:lnTo>
                  <a:lnTo>
                    <a:pt x="31310" y="41263"/>
                  </a:lnTo>
                  <a:lnTo>
                    <a:pt x="33148" y="40940"/>
                  </a:lnTo>
                  <a:lnTo>
                    <a:pt x="34925" y="40600"/>
                  </a:lnTo>
                  <a:lnTo>
                    <a:pt x="35619" y="39452"/>
                  </a:lnTo>
                  <a:lnTo>
                    <a:pt x="36304" y="38277"/>
                  </a:lnTo>
                  <a:lnTo>
                    <a:pt x="36981" y="37077"/>
                  </a:lnTo>
                  <a:lnTo>
                    <a:pt x="37649" y="35850"/>
                  </a:lnTo>
                  <a:lnTo>
                    <a:pt x="38308" y="34597"/>
                  </a:lnTo>
                  <a:lnTo>
                    <a:pt x="38958" y="33318"/>
                  </a:lnTo>
                  <a:lnTo>
                    <a:pt x="39600" y="32013"/>
                  </a:lnTo>
                  <a:lnTo>
                    <a:pt x="40233" y="30681"/>
                  </a:lnTo>
                  <a:lnTo>
                    <a:pt x="40857" y="29323"/>
                  </a:lnTo>
                  <a:lnTo>
                    <a:pt x="41473" y="27940"/>
                  </a:lnTo>
                  <a:lnTo>
                    <a:pt x="50204" y="31432"/>
                  </a:lnTo>
                  <a:lnTo>
                    <a:pt x="47236" y="37701"/>
                  </a:lnTo>
                  <a:lnTo>
                    <a:pt x="43918" y="43586"/>
                  </a:lnTo>
                  <a:lnTo>
                    <a:pt x="40251" y="49087"/>
                  </a:lnTo>
                  <a:lnTo>
                    <a:pt x="36234" y="54203"/>
                  </a:lnTo>
                  <a:lnTo>
                    <a:pt x="31869" y="58935"/>
                  </a:lnTo>
                  <a:lnTo>
                    <a:pt x="27154" y="63284"/>
                  </a:lnTo>
                  <a:lnTo>
                    <a:pt x="22090" y="67248"/>
                  </a:lnTo>
                  <a:lnTo>
                    <a:pt x="16676" y="70827"/>
                  </a:lnTo>
                  <a:lnTo>
                    <a:pt x="10914" y="74023"/>
                  </a:lnTo>
                  <a:lnTo>
                    <a:pt x="4802" y="76835"/>
                  </a:lnTo>
                  <a:lnTo>
                    <a:pt x="0" y="69850"/>
                  </a:lnTo>
                  <a:lnTo>
                    <a:pt x="3597" y="68138"/>
                  </a:lnTo>
                  <a:lnTo>
                    <a:pt x="7054" y="66322"/>
                  </a:lnTo>
                  <a:lnTo>
                    <a:pt x="10372" y="64401"/>
                  </a:lnTo>
                  <a:lnTo>
                    <a:pt x="13550" y="62376"/>
                  </a:lnTo>
                  <a:lnTo>
                    <a:pt x="16589" y="60245"/>
                  </a:lnTo>
                  <a:lnTo>
                    <a:pt x="19488" y="58010"/>
                  </a:lnTo>
                  <a:lnTo>
                    <a:pt x="22247" y="55670"/>
                  </a:lnTo>
                  <a:lnTo>
                    <a:pt x="24866" y="53225"/>
                  </a:lnTo>
                  <a:lnTo>
                    <a:pt x="27346" y="50676"/>
                  </a:lnTo>
                  <a:lnTo>
                    <a:pt x="29686" y="48021"/>
                  </a:lnTo>
                  <a:lnTo>
                    <a:pt x="27320" y="48445"/>
                  </a:lnTo>
                  <a:lnTo>
                    <a:pt x="24936" y="48842"/>
                  </a:lnTo>
                  <a:lnTo>
                    <a:pt x="22535" y="49213"/>
                  </a:lnTo>
                  <a:lnTo>
                    <a:pt x="20116" y="49558"/>
                  </a:lnTo>
                  <a:lnTo>
                    <a:pt x="17680" y="49877"/>
                  </a:lnTo>
                  <a:lnTo>
                    <a:pt x="15227" y="50169"/>
                  </a:lnTo>
                  <a:lnTo>
                    <a:pt x="12756" y="50436"/>
                  </a:lnTo>
                  <a:lnTo>
                    <a:pt x="10267" y="50676"/>
                  </a:lnTo>
                  <a:lnTo>
                    <a:pt x="7762" y="50890"/>
                  </a:lnTo>
                  <a:lnTo>
                    <a:pt x="5238" y="51077"/>
                  </a:lnTo>
                  <a:lnTo>
                    <a:pt x="3492" y="43656"/>
                  </a:lnTo>
                  <a:lnTo>
                    <a:pt x="5216" y="41958"/>
                  </a:lnTo>
                  <a:lnTo>
                    <a:pt x="6897" y="40181"/>
                  </a:lnTo>
                  <a:lnTo>
                    <a:pt x="8534" y="38325"/>
                  </a:lnTo>
                  <a:lnTo>
                    <a:pt x="10128" y="36391"/>
                  </a:lnTo>
                  <a:lnTo>
                    <a:pt x="11678" y="34379"/>
                  </a:lnTo>
                  <a:lnTo>
                    <a:pt x="13184" y="32288"/>
                  </a:lnTo>
                  <a:lnTo>
                    <a:pt x="14646" y="30118"/>
                  </a:lnTo>
                  <a:lnTo>
                    <a:pt x="16065" y="27870"/>
                  </a:lnTo>
                  <a:lnTo>
                    <a:pt x="17440" y="25543"/>
                  </a:lnTo>
                  <a:lnTo>
                    <a:pt x="18772" y="23137"/>
                  </a:lnTo>
                  <a:lnTo>
                    <a:pt x="2182" y="23137"/>
                  </a:lnTo>
                  <a:lnTo>
                    <a:pt x="2182" y="14843"/>
                  </a:lnTo>
                  <a:lnTo>
                    <a:pt x="27503" y="14843"/>
                  </a:lnTo>
                  <a:lnTo>
                    <a:pt x="27053" y="13546"/>
                  </a:lnTo>
                  <a:lnTo>
                    <a:pt x="26577" y="12276"/>
                  </a:lnTo>
                  <a:lnTo>
                    <a:pt x="26075" y="11031"/>
                  </a:lnTo>
                  <a:lnTo>
                    <a:pt x="25547" y="9813"/>
                  </a:lnTo>
                  <a:lnTo>
                    <a:pt x="24993" y="8622"/>
                  </a:lnTo>
                  <a:lnTo>
                    <a:pt x="24412" y="7456"/>
                  </a:lnTo>
                  <a:lnTo>
                    <a:pt x="23805" y="6317"/>
                  </a:lnTo>
                  <a:lnTo>
                    <a:pt x="23172" y="5203"/>
                  </a:lnTo>
                  <a:lnTo>
                    <a:pt x="22513" y="4116"/>
                  </a:lnTo>
                  <a:lnTo>
                    <a:pt x="21828" y="3055"/>
                  </a:lnTo>
                  <a:lnTo>
                    <a:pt x="30995" y="0"/>
                  </a:lnTo>
                  <a:lnTo>
                    <a:pt x="31764" y="1405"/>
                  </a:lnTo>
                  <a:lnTo>
                    <a:pt x="32497" y="2828"/>
                  </a:lnTo>
                  <a:lnTo>
                    <a:pt x="33196" y="4269"/>
                  </a:lnTo>
                  <a:lnTo>
                    <a:pt x="33859" y="5727"/>
                  </a:lnTo>
                  <a:lnTo>
                    <a:pt x="34488" y="7203"/>
                  </a:lnTo>
                  <a:lnTo>
                    <a:pt x="35082" y="8696"/>
                  </a:lnTo>
                  <a:lnTo>
                    <a:pt x="35640" y="10206"/>
                  </a:lnTo>
                  <a:lnTo>
                    <a:pt x="36164" y="11734"/>
                  </a:lnTo>
                  <a:lnTo>
                    <a:pt x="36653" y="13280"/>
                  </a:lnTo>
                  <a:lnTo>
                    <a:pt x="37107" y="14843"/>
                  </a:lnTo>
                  <a:lnTo>
                    <a:pt x="61555" y="14843"/>
                  </a:lnTo>
                  <a:lnTo>
                    <a:pt x="61555" y="23137"/>
                  </a:lnTo>
                  <a:lnTo>
                    <a:pt x="28813" y="23137"/>
                  </a:lnTo>
                  <a:lnTo>
                    <a:pt x="27647" y="25460"/>
                  </a:lnTo>
                  <a:lnTo>
                    <a:pt x="26420" y="27712"/>
                  </a:lnTo>
                  <a:lnTo>
                    <a:pt x="25132" y="29895"/>
                  </a:lnTo>
                  <a:lnTo>
                    <a:pt x="23783" y="32008"/>
                  </a:lnTo>
                  <a:lnTo>
                    <a:pt x="22373" y="34051"/>
                  </a:lnTo>
                  <a:lnTo>
                    <a:pt x="20902" y="36025"/>
                  </a:lnTo>
                  <a:lnTo>
                    <a:pt x="19370" y="37928"/>
                  </a:lnTo>
                  <a:lnTo>
                    <a:pt x="17776" y="39762"/>
                  </a:lnTo>
                  <a:lnTo>
                    <a:pt x="16122" y="415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7944543" y="4091705"/>
              <a:ext cx="63738" cy="55006"/>
            </a:xfrm>
            <a:custGeom>
              <a:avLst/>
              <a:pathLst>
                <a:path w="63738" h="55006">
                  <a:moveTo>
                    <a:pt x="52387" y="0"/>
                  </a:moveTo>
                  <a:lnTo>
                    <a:pt x="61118" y="3055"/>
                  </a:lnTo>
                  <a:lnTo>
                    <a:pt x="59691" y="5980"/>
                  </a:lnTo>
                  <a:lnTo>
                    <a:pt x="58202" y="8818"/>
                  </a:lnTo>
                  <a:lnTo>
                    <a:pt x="56652" y="11568"/>
                  </a:lnTo>
                  <a:lnTo>
                    <a:pt x="55041" y="14231"/>
                  </a:lnTo>
                  <a:lnTo>
                    <a:pt x="53369" y="16807"/>
                  </a:lnTo>
                  <a:lnTo>
                    <a:pt x="51636" y="19296"/>
                  </a:lnTo>
                  <a:lnTo>
                    <a:pt x="49842" y="21697"/>
                  </a:lnTo>
                  <a:lnTo>
                    <a:pt x="47986" y="24010"/>
                  </a:lnTo>
                  <a:lnTo>
                    <a:pt x="46070" y="26237"/>
                  </a:lnTo>
                  <a:lnTo>
                    <a:pt x="44092" y="28376"/>
                  </a:lnTo>
                  <a:lnTo>
                    <a:pt x="46175" y="29974"/>
                  </a:lnTo>
                  <a:lnTo>
                    <a:pt x="48231" y="31624"/>
                  </a:lnTo>
                  <a:lnTo>
                    <a:pt x="50261" y="33327"/>
                  </a:lnTo>
                  <a:lnTo>
                    <a:pt x="52265" y="35082"/>
                  </a:lnTo>
                  <a:lnTo>
                    <a:pt x="54242" y="36889"/>
                  </a:lnTo>
                  <a:lnTo>
                    <a:pt x="56194" y="38749"/>
                  </a:lnTo>
                  <a:lnTo>
                    <a:pt x="58119" y="40661"/>
                  </a:lnTo>
                  <a:lnTo>
                    <a:pt x="60018" y="42625"/>
                  </a:lnTo>
                  <a:lnTo>
                    <a:pt x="61891" y="44642"/>
                  </a:lnTo>
                  <a:lnTo>
                    <a:pt x="63738" y="46712"/>
                  </a:lnTo>
                  <a:lnTo>
                    <a:pt x="57189" y="53697"/>
                  </a:lnTo>
                  <a:lnTo>
                    <a:pt x="55343" y="51540"/>
                  </a:lnTo>
                  <a:lnTo>
                    <a:pt x="53470" y="49436"/>
                  </a:lnTo>
                  <a:lnTo>
                    <a:pt x="51571" y="47384"/>
                  </a:lnTo>
                  <a:lnTo>
                    <a:pt x="49645" y="45385"/>
                  </a:lnTo>
                  <a:lnTo>
                    <a:pt x="47694" y="43437"/>
                  </a:lnTo>
                  <a:lnTo>
                    <a:pt x="45716" y="41543"/>
                  </a:lnTo>
                  <a:lnTo>
                    <a:pt x="43713" y="39700"/>
                  </a:lnTo>
                  <a:lnTo>
                    <a:pt x="41682" y="37911"/>
                  </a:lnTo>
                  <a:lnTo>
                    <a:pt x="39626" y="36173"/>
                  </a:lnTo>
                  <a:lnTo>
                    <a:pt x="37544" y="34488"/>
                  </a:lnTo>
                  <a:lnTo>
                    <a:pt x="34693" y="36893"/>
                  </a:lnTo>
                  <a:lnTo>
                    <a:pt x="31729" y="39220"/>
                  </a:lnTo>
                  <a:lnTo>
                    <a:pt x="28651" y="41469"/>
                  </a:lnTo>
                  <a:lnTo>
                    <a:pt x="25460" y="43638"/>
                  </a:lnTo>
                  <a:lnTo>
                    <a:pt x="22155" y="45729"/>
                  </a:lnTo>
                  <a:lnTo>
                    <a:pt x="18737" y="47742"/>
                  </a:lnTo>
                  <a:lnTo>
                    <a:pt x="15205" y="49676"/>
                  </a:lnTo>
                  <a:lnTo>
                    <a:pt x="11560" y="51531"/>
                  </a:lnTo>
                  <a:lnTo>
                    <a:pt x="7801" y="53308"/>
                  </a:lnTo>
                  <a:lnTo>
                    <a:pt x="3929" y="55006"/>
                  </a:lnTo>
                  <a:lnTo>
                    <a:pt x="0" y="47585"/>
                  </a:lnTo>
                  <a:lnTo>
                    <a:pt x="7281" y="44201"/>
                  </a:lnTo>
                  <a:lnTo>
                    <a:pt x="14109" y="40513"/>
                  </a:lnTo>
                  <a:lnTo>
                    <a:pt x="20483" y="36518"/>
                  </a:lnTo>
                  <a:lnTo>
                    <a:pt x="26403" y="32218"/>
                  </a:lnTo>
                  <a:lnTo>
                    <a:pt x="31869" y="27612"/>
                  </a:lnTo>
                  <a:lnTo>
                    <a:pt x="36880" y="22701"/>
                  </a:lnTo>
                  <a:lnTo>
                    <a:pt x="41438" y="17484"/>
                  </a:lnTo>
                  <a:lnTo>
                    <a:pt x="45542" y="11961"/>
                  </a:lnTo>
                  <a:lnTo>
                    <a:pt x="49191" y="61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2021-10-19T09:51:00Z</dcterms:modified>
</cp:coreProperties>
</file>