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9774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5741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41707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7674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7917" y="506976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410333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313690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217047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7758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53724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9690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17917" y="1735581"/>
              <a:ext cx="6783504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17917" y="2702011"/>
              <a:ext cx="6669126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7917" y="3668441"/>
              <a:ext cx="5103025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7917" y="4634872"/>
              <a:ext cx="5001844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8379104" y="2114351"/>
              <a:ext cx="48909" cy="79556"/>
            </a:xfrm>
            <a:custGeom>
              <a:avLst/>
              <a:pathLst>
                <a:path w="48909" h="79556">
                  <a:moveTo>
                    <a:pt x="46527" y="19214"/>
                  </a:moveTo>
                  <a:lnTo>
                    <a:pt x="46515" y="19980"/>
                  </a:lnTo>
                  <a:lnTo>
                    <a:pt x="46478" y="20732"/>
                  </a:lnTo>
                  <a:lnTo>
                    <a:pt x="46417" y="21470"/>
                  </a:lnTo>
                  <a:lnTo>
                    <a:pt x="46332" y="22195"/>
                  </a:lnTo>
                  <a:lnTo>
                    <a:pt x="46222" y="22906"/>
                  </a:lnTo>
                  <a:lnTo>
                    <a:pt x="46089" y="23603"/>
                  </a:lnTo>
                  <a:lnTo>
                    <a:pt x="45930" y="24286"/>
                  </a:lnTo>
                  <a:lnTo>
                    <a:pt x="45748" y="24956"/>
                  </a:lnTo>
                  <a:lnTo>
                    <a:pt x="45541" y="25612"/>
                  </a:lnTo>
                  <a:lnTo>
                    <a:pt x="45309" y="26254"/>
                  </a:lnTo>
                  <a:lnTo>
                    <a:pt x="45056" y="26881"/>
                  </a:lnTo>
                  <a:lnTo>
                    <a:pt x="44782" y="27490"/>
                  </a:lnTo>
                  <a:lnTo>
                    <a:pt x="44488" y="28083"/>
                  </a:lnTo>
                  <a:lnTo>
                    <a:pt x="44175" y="28659"/>
                  </a:lnTo>
                  <a:lnTo>
                    <a:pt x="43841" y="29218"/>
                  </a:lnTo>
                  <a:lnTo>
                    <a:pt x="43486" y="29760"/>
                  </a:lnTo>
                  <a:lnTo>
                    <a:pt x="43112" y="30285"/>
                  </a:lnTo>
                  <a:lnTo>
                    <a:pt x="42718" y="30793"/>
                  </a:lnTo>
                  <a:lnTo>
                    <a:pt x="42303" y="31285"/>
                  </a:lnTo>
                  <a:lnTo>
                    <a:pt x="41869" y="31759"/>
                  </a:lnTo>
                  <a:lnTo>
                    <a:pt x="41426" y="32217"/>
                  </a:lnTo>
                  <a:lnTo>
                    <a:pt x="40965" y="32659"/>
                  </a:lnTo>
                  <a:lnTo>
                    <a:pt x="40486" y="33085"/>
                  </a:lnTo>
                  <a:lnTo>
                    <a:pt x="39989" y="33495"/>
                  </a:lnTo>
                  <a:lnTo>
                    <a:pt x="39474" y="33889"/>
                  </a:lnTo>
                  <a:lnTo>
                    <a:pt x="38941" y="34268"/>
                  </a:lnTo>
                  <a:lnTo>
                    <a:pt x="38390" y="34630"/>
                  </a:lnTo>
                  <a:lnTo>
                    <a:pt x="37821" y="34977"/>
                  </a:lnTo>
                  <a:lnTo>
                    <a:pt x="37234" y="35308"/>
                  </a:lnTo>
                  <a:lnTo>
                    <a:pt x="36629" y="35623"/>
                  </a:lnTo>
                  <a:lnTo>
                    <a:pt x="36008" y="35911"/>
                  </a:lnTo>
                  <a:lnTo>
                    <a:pt x="35373" y="36182"/>
                  </a:lnTo>
                  <a:lnTo>
                    <a:pt x="34725" y="36436"/>
                  </a:lnTo>
                  <a:lnTo>
                    <a:pt x="34062" y="36673"/>
                  </a:lnTo>
                  <a:lnTo>
                    <a:pt x="33386" y="36893"/>
                  </a:lnTo>
                  <a:lnTo>
                    <a:pt x="32697" y="37096"/>
                  </a:lnTo>
                  <a:lnTo>
                    <a:pt x="31993" y="37283"/>
                  </a:lnTo>
                  <a:lnTo>
                    <a:pt x="31276" y="37452"/>
                  </a:lnTo>
                  <a:lnTo>
                    <a:pt x="30545" y="37605"/>
                  </a:lnTo>
                  <a:lnTo>
                    <a:pt x="29800" y="37740"/>
                  </a:lnTo>
                  <a:lnTo>
                    <a:pt x="29800" y="38058"/>
                  </a:lnTo>
                  <a:lnTo>
                    <a:pt x="31629" y="38327"/>
                  </a:lnTo>
                  <a:lnTo>
                    <a:pt x="33368" y="38670"/>
                  </a:lnTo>
                  <a:lnTo>
                    <a:pt x="35017" y="39085"/>
                  </a:lnTo>
                  <a:lnTo>
                    <a:pt x="36576" y="39574"/>
                  </a:lnTo>
                  <a:lnTo>
                    <a:pt x="38044" y="40135"/>
                  </a:lnTo>
                  <a:lnTo>
                    <a:pt x="39423" y="40770"/>
                  </a:lnTo>
                  <a:lnTo>
                    <a:pt x="40712" y="41478"/>
                  </a:lnTo>
                  <a:lnTo>
                    <a:pt x="41911" y="42258"/>
                  </a:lnTo>
                  <a:lnTo>
                    <a:pt x="43020" y="43112"/>
                  </a:lnTo>
                  <a:lnTo>
                    <a:pt x="44039" y="44039"/>
                  </a:lnTo>
                  <a:lnTo>
                    <a:pt x="44964" y="45021"/>
                  </a:lnTo>
                  <a:lnTo>
                    <a:pt x="45792" y="46061"/>
                  </a:lnTo>
                  <a:lnTo>
                    <a:pt x="46523" y="47159"/>
                  </a:lnTo>
                  <a:lnTo>
                    <a:pt x="47156" y="48316"/>
                  </a:lnTo>
                  <a:lnTo>
                    <a:pt x="47691" y="49531"/>
                  </a:lnTo>
                  <a:lnTo>
                    <a:pt x="48130" y="50804"/>
                  </a:lnTo>
                  <a:lnTo>
                    <a:pt x="48471" y="52135"/>
                  </a:lnTo>
                  <a:lnTo>
                    <a:pt x="48714" y="53524"/>
                  </a:lnTo>
                  <a:lnTo>
                    <a:pt x="48860" y="54972"/>
                  </a:lnTo>
                  <a:lnTo>
                    <a:pt x="48909" y="56478"/>
                  </a:lnTo>
                  <a:lnTo>
                    <a:pt x="48891" y="57486"/>
                  </a:lnTo>
                  <a:lnTo>
                    <a:pt x="48839" y="58477"/>
                  </a:lnTo>
                  <a:lnTo>
                    <a:pt x="48752" y="59451"/>
                  </a:lnTo>
                  <a:lnTo>
                    <a:pt x="48629" y="60408"/>
                  </a:lnTo>
                  <a:lnTo>
                    <a:pt x="48472" y="61348"/>
                  </a:lnTo>
                  <a:lnTo>
                    <a:pt x="48280" y="62271"/>
                  </a:lnTo>
                  <a:lnTo>
                    <a:pt x="48053" y="63177"/>
                  </a:lnTo>
                  <a:lnTo>
                    <a:pt x="47791" y="64066"/>
                  </a:lnTo>
                  <a:lnTo>
                    <a:pt x="47494" y="64939"/>
                  </a:lnTo>
                  <a:lnTo>
                    <a:pt x="47162" y="65794"/>
                  </a:lnTo>
                  <a:lnTo>
                    <a:pt x="46805" y="66629"/>
                  </a:lnTo>
                  <a:lnTo>
                    <a:pt x="46413" y="67441"/>
                  </a:lnTo>
                  <a:lnTo>
                    <a:pt x="45984" y="68230"/>
                  </a:lnTo>
                  <a:lnTo>
                    <a:pt x="45519" y="68995"/>
                  </a:lnTo>
                  <a:lnTo>
                    <a:pt x="45018" y="69738"/>
                  </a:lnTo>
                  <a:lnTo>
                    <a:pt x="44482" y="70456"/>
                  </a:lnTo>
                  <a:lnTo>
                    <a:pt x="43909" y="71152"/>
                  </a:lnTo>
                  <a:lnTo>
                    <a:pt x="43300" y="71824"/>
                  </a:lnTo>
                  <a:lnTo>
                    <a:pt x="42655" y="72473"/>
                  </a:lnTo>
                  <a:lnTo>
                    <a:pt x="41975" y="73099"/>
                  </a:lnTo>
                  <a:lnTo>
                    <a:pt x="41257" y="73699"/>
                  </a:lnTo>
                  <a:lnTo>
                    <a:pt x="40503" y="74272"/>
                  </a:lnTo>
                  <a:lnTo>
                    <a:pt x="39712" y="74817"/>
                  </a:lnTo>
                  <a:lnTo>
                    <a:pt x="38883" y="75335"/>
                  </a:lnTo>
                  <a:lnTo>
                    <a:pt x="38018" y="75825"/>
                  </a:lnTo>
                  <a:lnTo>
                    <a:pt x="37116" y="76287"/>
                  </a:lnTo>
                  <a:lnTo>
                    <a:pt x="36176" y="76723"/>
                  </a:lnTo>
                  <a:lnTo>
                    <a:pt x="35199" y="77130"/>
                  </a:lnTo>
                  <a:lnTo>
                    <a:pt x="34186" y="77510"/>
                  </a:lnTo>
                  <a:lnTo>
                    <a:pt x="33135" y="77863"/>
                  </a:lnTo>
                  <a:lnTo>
                    <a:pt x="32046" y="78184"/>
                  </a:lnTo>
                  <a:lnTo>
                    <a:pt x="30918" y="78472"/>
                  </a:lnTo>
                  <a:lnTo>
                    <a:pt x="29751" y="78727"/>
                  </a:lnTo>
                  <a:lnTo>
                    <a:pt x="28545" y="78947"/>
                  </a:lnTo>
                  <a:lnTo>
                    <a:pt x="27299" y="79133"/>
                  </a:lnTo>
                  <a:lnTo>
                    <a:pt x="26015" y="79285"/>
                  </a:lnTo>
                  <a:lnTo>
                    <a:pt x="24691" y="79404"/>
                  </a:lnTo>
                  <a:lnTo>
                    <a:pt x="23328" y="79489"/>
                  </a:lnTo>
                  <a:lnTo>
                    <a:pt x="21926" y="79540"/>
                  </a:lnTo>
                  <a:lnTo>
                    <a:pt x="20484" y="79556"/>
                  </a:lnTo>
                  <a:lnTo>
                    <a:pt x="19337" y="79547"/>
                  </a:lnTo>
                  <a:lnTo>
                    <a:pt x="18202" y="79520"/>
                  </a:lnTo>
                  <a:lnTo>
                    <a:pt x="17080" y="79476"/>
                  </a:lnTo>
                  <a:lnTo>
                    <a:pt x="15970" y="79413"/>
                  </a:lnTo>
                  <a:lnTo>
                    <a:pt x="14873" y="79332"/>
                  </a:lnTo>
                  <a:lnTo>
                    <a:pt x="13789" y="79233"/>
                  </a:lnTo>
                  <a:lnTo>
                    <a:pt x="12718" y="79116"/>
                  </a:lnTo>
                  <a:lnTo>
                    <a:pt x="11659" y="78981"/>
                  </a:lnTo>
                  <a:lnTo>
                    <a:pt x="10613" y="78828"/>
                  </a:lnTo>
                  <a:lnTo>
                    <a:pt x="9580" y="78657"/>
                  </a:lnTo>
                  <a:lnTo>
                    <a:pt x="8570" y="78462"/>
                  </a:lnTo>
                  <a:lnTo>
                    <a:pt x="7571" y="78237"/>
                  </a:lnTo>
                  <a:lnTo>
                    <a:pt x="6584" y="77983"/>
                  </a:lnTo>
                  <a:lnTo>
                    <a:pt x="5608" y="77700"/>
                  </a:lnTo>
                  <a:lnTo>
                    <a:pt x="4644" y="77386"/>
                  </a:lnTo>
                  <a:lnTo>
                    <a:pt x="3692" y="77043"/>
                  </a:lnTo>
                  <a:lnTo>
                    <a:pt x="2751" y="76671"/>
                  </a:lnTo>
                  <a:lnTo>
                    <a:pt x="1822" y="76268"/>
                  </a:lnTo>
                  <a:lnTo>
                    <a:pt x="905" y="75836"/>
                  </a:lnTo>
                  <a:lnTo>
                    <a:pt x="0" y="75375"/>
                  </a:lnTo>
                  <a:lnTo>
                    <a:pt x="0" y="66376"/>
                  </a:lnTo>
                  <a:lnTo>
                    <a:pt x="928" y="66852"/>
                  </a:lnTo>
                  <a:lnTo>
                    <a:pt x="1871" y="67306"/>
                  </a:lnTo>
                  <a:lnTo>
                    <a:pt x="2829" y="67737"/>
                  </a:lnTo>
                  <a:lnTo>
                    <a:pt x="3802" y="68146"/>
                  </a:lnTo>
                  <a:lnTo>
                    <a:pt x="4790" y="68533"/>
                  </a:lnTo>
                  <a:lnTo>
                    <a:pt x="5792" y="68898"/>
                  </a:lnTo>
                  <a:lnTo>
                    <a:pt x="6810" y="69241"/>
                  </a:lnTo>
                  <a:lnTo>
                    <a:pt x="7842" y="69561"/>
                  </a:lnTo>
                  <a:lnTo>
                    <a:pt x="8889" y="69859"/>
                  </a:lnTo>
                  <a:lnTo>
                    <a:pt x="9951" y="70135"/>
                  </a:lnTo>
                  <a:lnTo>
                    <a:pt x="11026" y="70386"/>
                  </a:lnTo>
                  <a:lnTo>
                    <a:pt x="12091" y="70611"/>
                  </a:lnTo>
                  <a:lnTo>
                    <a:pt x="13147" y="70809"/>
                  </a:lnTo>
                  <a:lnTo>
                    <a:pt x="14194" y="70981"/>
                  </a:lnTo>
                  <a:lnTo>
                    <a:pt x="15231" y="71127"/>
                  </a:lnTo>
                  <a:lnTo>
                    <a:pt x="16258" y="71246"/>
                  </a:lnTo>
                  <a:lnTo>
                    <a:pt x="17276" y="71339"/>
                  </a:lnTo>
                  <a:lnTo>
                    <a:pt x="18284" y="71405"/>
                  </a:lnTo>
                  <a:lnTo>
                    <a:pt x="19283" y="71445"/>
                  </a:lnTo>
                  <a:lnTo>
                    <a:pt x="20273" y="71458"/>
                  </a:lnTo>
                  <a:lnTo>
                    <a:pt x="21233" y="71447"/>
                  </a:lnTo>
                  <a:lnTo>
                    <a:pt x="22167" y="71416"/>
                  </a:lnTo>
                  <a:lnTo>
                    <a:pt x="23075" y="71363"/>
                  </a:lnTo>
                  <a:lnTo>
                    <a:pt x="23957" y="71288"/>
                  </a:lnTo>
                  <a:lnTo>
                    <a:pt x="24811" y="71193"/>
                  </a:lnTo>
                  <a:lnTo>
                    <a:pt x="25640" y="71077"/>
                  </a:lnTo>
                  <a:lnTo>
                    <a:pt x="26442" y="70939"/>
                  </a:lnTo>
                  <a:lnTo>
                    <a:pt x="27217" y="70780"/>
                  </a:lnTo>
                  <a:lnTo>
                    <a:pt x="27966" y="70600"/>
                  </a:lnTo>
                  <a:lnTo>
                    <a:pt x="28689" y="70399"/>
                  </a:lnTo>
                  <a:lnTo>
                    <a:pt x="29385" y="70179"/>
                  </a:lnTo>
                  <a:lnTo>
                    <a:pt x="30056" y="69940"/>
                  </a:lnTo>
                  <a:lnTo>
                    <a:pt x="30702" y="69683"/>
                  </a:lnTo>
                  <a:lnTo>
                    <a:pt x="31323" y="69408"/>
                  </a:lnTo>
                  <a:lnTo>
                    <a:pt x="31918" y="69116"/>
                  </a:lnTo>
                  <a:lnTo>
                    <a:pt x="32487" y="68805"/>
                  </a:lnTo>
                  <a:lnTo>
                    <a:pt x="33031" y="68476"/>
                  </a:lnTo>
                  <a:lnTo>
                    <a:pt x="33550" y="68130"/>
                  </a:lnTo>
                  <a:lnTo>
                    <a:pt x="34043" y="67765"/>
                  </a:lnTo>
                  <a:lnTo>
                    <a:pt x="34511" y="67382"/>
                  </a:lnTo>
                  <a:lnTo>
                    <a:pt x="34964" y="66981"/>
                  </a:lnTo>
                  <a:lnTo>
                    <a:pt x="35392" y="66563"/>
                  </a:lnTo>
                  <a:lnTo>
                    <a:pt x="35794" y="66126"/>
                  </a:lnTo>
                  <a:lnTo>
                    <a:pt x="36171" y="65671"/>
                  </a:lnTo>
                  <a:lnTo>
                    <a:pt x="36523" y="65199"/>
                  </a:lnTo>
                  <a:lnTo>
                    <a:pt x="36849" y="64708"/>
                  </a:lnTo>
                  <a:lnTo>
                    <a:pt x="37149" y="64199"/>
                  </a:lnTo>
                  <a:lnTo>
                    <a:pt x="37425" y="63673"/>
                  </a:lnTo>
                  <a:lnTo>
                    <a:pt x="37674" y="63128"/>
                  </a:lnTo>
                  <a:lnTo>
                    <a:pt x="37899" y="62565"/>
                  </a:lnTo>
                  <a:lnTo>
                    <a:pt x="38110" y="61987"/>
                  </a:lnTo>
                  <a:lnTo>
                    <a:pt x="38299" y="61394"/>
                  </a:lnTo>
                  <a:lnTo>
                    <a:pt x="38466" y="60788"/>
                  </a:lnTo>
                  <a:lnTo>
                    <a:pt x="38610" y="60169"/>
                  </a:lnTo>
                  <a:lnTo>
                    <a:pt x="38733" y="59535"/>
                  </a:lnTo>
                  <a:lnTo>
                    <a:pt x="38833" y="58888"/>
                  </a:lnTo>
                  <a:lnTo>
                    <a:pt x="38910" y="58226"/>
                  </a:lnTo>
                  <a:lnTo>
                    <a:pt x="38966" y="57552"/>
                  </a:lnTo>
                  <a:lnTo>
                    <a:pt x="38999" y="56863"/>
                  </a:lnTo>
                  <a:lnTo>
                    <a:pt x="39010" y="56160"/>
                  </a:lnTo>
                  <a:lnTo>
                    <a:pt x="38996" y="55451"/>
                  </a:lnTo>
                  <a:lnTo>
                    <a:pt x="38953" y="54763"/>
                  </a:lnTo>
                  <a:lnTo>
                    <a:pt x="38882" y="54096"/>
                  </a:lnTo>
                  <a:lnTo>
                    <a:pt x="38782" y="53450"/>
                  </a:lnTo>
                  <a:lnTo>
                    <a:pt x="38653" y="52826"/>
                  </a:lnTo>
                  <a:lnTo>
                    <a:pt x="38496" y="52222"/>
                  </a:lnTo>
                  <a:lnTo>
                    <a:pt x="38310" y="51640"/>
                  </a:lnTo>
                  <a:lnTo>
                    <a:pt x="38096" y="51079"/>
                  </a:lnTo>
                  <a:lnTo>
                    <a:pt x="37853" y="50539"/>
                  </a:lnTo>
                  <a:lnTo>
                    <a:pt x="37581" y="50020"/>
                  </a:lnTo>
                  <a:lnTo>
                    <a:pt x="37294" y="49511"/>
                  </a:lnTo>
                  <a:lnTo>
                    <a:pt x="36982" y="49021"/>
                  </a:lnTo>
                  <a:lnTo>
                    <a:pt x="36646" y="48550"/>
                  </a:lnTo>
                  <a:lnTo>
                    <a:pt x="36286" y="48098"/>
                  </a:lnTo>
                  <a:lnTo>
                    <a:pt x="35901" y="47665"/>
                  </a:lnTo>
                  <a:lnTo>
                    <a:pt x="35492" y="47251"/>
                  </a:lnTo>
                  <a:lnTo>
                    <a:pt x="35058" y="46856"/>
                  </a:lnTo>
                  <a:lnTo>
                    <a:pt x="34600" y="46480"/>
                  </a:lnTo>
                  <a:lnTo>
                    <a:pt x="34118" y="46123"/>
                  </a:lnTo>
                  <a:lnTo>
                    <a:pt x="33611" y="45786"/>
                  </a:lnTo>
                  <a:lnTo>
                    <a:pt x="33081" y="45456"/>
                  </a:lnTo>
                  <a:lnTo>
                    <a:pt x="32527" y="45144"/>
                  </a:lnTo>
                  <a:lnTo>
                    <a:pt x="31950" y="44850"/>
                  </a:lnTo>
                  <a:lnTo>
                    <a:pt x="31350" y="44575"/>
                  </a:lnTo>
                  <a:lnTo>
                    <a:pt x="30727" y="44317"/>
                  </a:lnTo>
                  <a:lnTo>
                    <a:pt x="30080" y="44077"/>
                  </a:lnTo>
                  <a:lnTo>
                    <a:pt x="29410" y="43855"/>
                  </a:lnTo>
                  <a:lnTo>
                    <a:pt x="28716" y="43652"/>
                  </a:lnTo>
                  <a:lnTo>
                    <a:pt x="28000" y="43466"/>
                  </a:lnTo>
                  <a:lnTo>
                    <a:pt x="27260" y="43298"/>
                  </a:lnTo>
                  <a:lnTo>
                    <a:pt x="26508" y="43147"/>
                  </a:lnTo>
                  <a:lnTo>
                    <a:pt x="25737" y="43012"/>
                  </a:lnTo>
                  <a:lnTo>
                    <a:pt x="24946" y="42893"/>
                  </a:lnTo>
                  <a:lnTo>
                    <a:pt x="24134" y="42790"/>
                  </a:lnTo>
                  <a:lnTo>
                    <a:pt x="23303" y="42702"/>
                  </a:lnTo>
                  <a:lnTo>
                    <a:pt x="22451" y="42631"/>
                  </a:lnTo>
                  <a:lnTo>
                    <a:pt x="21579" y="42575"/>
                  </a:lnTo>
                  <a:lnTo>
                    <a:pt x="20687" y="42536"/>
                  </a:lnTo>
                  <a:lnTo>
                    <a:pt x="19775" y="42512"/>
                  </a:lnTo>
                  <a:lnTo>
                    <a:pt x="18843" y="42504"/>
                  </a:lnTo>
                  <a:lnTo>
                    <a:pt x="11803" y="42504"/>
                  </a:lnTo>
                  <a:lnTo>
                    <a:pt x="11803" y="34511"/>
                  </a:lnTo>
                  <a:lnTo>
                    <a:pt x="18843" y="34511"/>
                  </a:lnTo>
                  <a:lnTo>
                    <a:pt x="19691" y="34501"/>
                  </a:lnTo>
                  <a:lnTo>
                    <a:pt x="20520" y="34469"/>
                  </a:lnTo>
                  <a:lnTo>
                    <a:pt x="21330" y="34416"/>
                  </a:lnTo>
                  <a:lnTo>
                    <a:pt x="22121" y="34342"/>
                  </a:lnTo>
                  <a:lnTo>
                    <a:pt x="22893" y="34247"/>
                  </a:lnTo>
                  <a:lnTo>
                    <a:pt x="23645" y="34130"/>
                  </a:lnTo>
                  <a:lnTo>
                    <a:pt x="24379" y="33993"/>
                  </a:lnTo>
                  <a:lnTo>
                    <a:pt x="25094" y="33834"/>
                  </a:lnTo>
                  <a:lnTo>
                    <a:pt x="25789" y="33654"/>
                  </a:lnTo>
                  <a:lnTo>
                    <a:pt x="26466" y="33453"/>
                  </a:lnTo>
                  <a:lnTo>
                    <a:pt x="27121" y="33232"/>
                  </a:lnTo>
                  <a:lnTo>
                    <a:pt x="27755" y="32993"/>
                  </a:lnTo>
                  <a:lnTo>
                    <a:pt x="28366" y="32736"/>
                  </a:lnTo>
                  <a:lnTo>
                    <a:pt x="28955" y="32462"/>
                  </a:lnTo>
                  <a:lnTo>
                    <a:pt x="29522" y="32169"/>
                  </a:lnTo>
                  <a:lnTo>
                    <a:pt x="30067" y="31858"/>
                  </a:lnTo>
                  <a:lnTo>
                    <a:pt x="30590" y="31530"/>
                  </a:lnTo>
                  <a:lnTo>
                    <a:pt x="31090" y="31183"/>
                  </a:lnTo>
                  <a:lnTo>
                    <a:pt x="31568" y="30818"/>
                  </a:lnTo>
                  <a:lnTo>
                    <a:pt x="32023" y="30435"/>
                  </a:lnTo>
                  <a:lnTo>
                    <a:pt x="32468" y="30036"/>
                  </a:lnTo>
                  <a:lnTo>
                    <a:pt x="32889" y="29622"/>
                  </a:lnTo>
                  <a:lnTo>
                    <a:pt x="33289" y="29194"/>
                  </a:lnTo>
                  <a:lnTo>
                    <a:pt x="33666" y="28750"/>
                  </a:lnTo>
                  <a:lnTo>
                    <a:pt x="34022" y="28292"/>
                  </a:lnTo>
                  <a:lnTo>
                    <a:pt x="34355" y="27819"/>
                  </a:lnTo>
                  <a:lnTo>
                    <a:pt x="34665" y="27330"/>
                  </a:lnTo>
                  <a:lnTo>
                    <a:pt x="34954" y="26828"/>
                  </a:lnTo>
                  <a:lnTo>
                    <a:pt x="35220" y="26310"/>
                  </a:lnTo>
                  <a:lnTo>
                    <a:pt x="35464" y="25777"/>
                  </a:lnTo>
                  <a:lnTo>
                    <a:pt x="35685" y="25232"/>
                  </a:lnTo>
                  <a:lnTo>
                    <a:pt x="35883" y="24676"/>
                  </a:lnTo>
                  <a:lnTo>
                    <a:pt x="36058" y="24110"/>
                  </a:lnTo>
                  <a:lnTo>
                    <a:pt x="36209" y="23533"/>
                  </a:lnTo>
                  <a:lnTo>
                    <a:pt x="36337" y="22946"/>
                  </a:lnTo>
                  <a:lnTo>
                    <a:pt x="36442" y="22347"/>
                  </a:lnTo>
                  <a:lnTo>
                    <a:pt x="36524" y="21739"/>
                  </a:lnTo>
                  <a:lnTo>
                    <a:pt x="36582" y="21119"/>
                  </a:lnTo>
                  <a:lnTo>
                    <a:pt x="36617" y="20490"/>
                  </a:lnTo>
                  <a:lnTo>
                    <a:pt x="36629" y="19849"/>
                  </a:lnTo>
                  <a:lnTo>
                    <a:pt x="36619" y="19304"/>
                  </a:lnTo>
                  <a:lnTo>
                    <a:pt x="36590" y="18771"/>
                  </a:lnTo>
                  <a:lnTo>
                    <a:pt x="36543" y="18250"/>
                  </a:lnTo>
                  <a:lnTo>
                    <a:pt x="36476" y="17740"/>
                  </a:lnTo>
                  <a:lnTo>
                    <a:pt x="36390" y="17242"/>
                  </a:lnTo>
                  <a:lnTo>
                    <a:pt x="36286" y="16756"/>
                  </a:lnTo>
                  <a:lnTo>
                    <a:pt x="36162" y="16281"/>
                  </a:lnTo>
                  <a:lnTo>
                    <a:pt x="36019" y="15818"/>
                  </a:lnTo>
                  <a:lnTo>
                    <a:pt x="35857" y="15366"/>
                  </a:lnTo>
                  <a:lnTo>
                    <a:pt x="35676" y="14926"/>
                  </a:lnTo>
                  <a:lnTo>
                    <a:pt x="35477" y="14499"/>
                  </a:lnTo>
                  <a:lnTo>
                    <a:pt x="35263" y="14086"/>
                  </a:lnTo>
                  <a:lnTo>
                    <a:pt x="35033" y="13686"/>
                  </a:lnTo>
                  <a:lnTo>
                    <a:pt x="34786" y="13300"/>
                  </a:lnTo>
                  <a:lnTo>
                    <a:pt x="34524" y="12928"/>
                  </a:lnTo>
                  <a:lnTo>
                    <a:pt x="34247" y="12570"/>
                  </a:lnTo>
                  <a:lnTo>
                    <a:pt x="33953" y="12225"/>
                  </a:lnTo>
                  <a:lnTo>
                    <a:pt x="33643" y="11894"/>
                  </a:lnTo>
                  <a:lnTo>
                    <a:pt x="33318" y="11577"/>
                  </a:lnTo>
                  <a:lnTo>
                    <a:pt x="32976" y="11274"/>
                  </a:lnTo>
                  <a:lnTo>
                    <a:pt x="32620" y="10974"/>
                  </a:lnTo>
                  <a:lnTo>
                    <a:pt x="32250" y="10690"/>
                  </a:lnTo>
                  <a:lnTo>
                    <a:pt x="31866" y="10420"/>
                  </a:lnTo>
                  <a:lnTo>
                    <a:pt x="31469" y="10165"/>
                  </a:lnTo>
                  <a:lnTo>
                    <a:pt x="31057" y="9924"/>
                  </a:lnTo>
                  <a:lnTo>
                    <a:pt x="30632" y="9699"/>
                  </a:lnTo>
                  <a:lnTo>
                    <a:pt x="30194" y="9488"/>
                  </a:lnTo>
                  <a:lnTo>
                    <a:pt x="29741" y="9292"/>
                  </a:lnTo>
                  <a:lnTo>
                    <a:pt x="29275" y="9111"/>
                  </a:lnTo>
                  <a:lnTo>
                    <a:pt x="28795" y="8945"/>
                  </a:lnTo>
                  <a:lnTo>
                    <a:pt x="28302" y="8794"/>
                  </a:lnTo>
                  <a:lnTo>
                    <a:pt x="27799" y="8659"/>
                  </a:lnTo>
                  <a:lnTo>
                    <a:pt x="27286" y="8540"/>
                  </a:lnTo>
                  <a:lnTo>
                    <a:pt x="26762" y="8437"/>
                  </a:lnTo>
                  <a:lnTo>
                    <a:pt x="26227" y="8350"/>
                  </a:lnTo>
                  <a:lnTo>
                    <a:pt x="25682" y="8278"/>
                  </a:lnTo>
                  <a:lnTo>
                    <a:pt x="25126" y="8223"/>
                  </a:lnTo>
                  <a:lnTo>
                    <a:pt x="24560" y="8183"/>
                  </a:lnTo>
                  <a:lnTo>
                    <a:pt x="23983" y="8159"/>
                  </a:lnTo>
                  <a:lnTo>
                    <a:pt x="23396" y="8151"/>
                  </a:lnTo>
                  <a:lnTo>
                    <a:pt x="22276" y="8169"/>
                  </a:lnTo>
                  <a:lnTo>
                    <a:pt x="21183" y="8223"/>
                  </a:lnTo>
                  <a:lnTo>
                    <a:pt x="20116" y="8313"/>
                  </a:lnTo>
                  <a:lnTo>
                    <a:pt x="19076" y="8439"/>
                  </a:lnTo>
                  <a:lnTo>
                    <a:pt x="18063" y="8601"/>
                  </a:lnTo>
                  <a:lnTo>
                    <a:pt x="17075" y="8799"/>
                  </a:lnTo>
                  <a:lnTo>
                    <a:pt x="16115" y="9033"/>
                  </a:lnTo>
                  <a:lnTo>
                    <a:pt x="15180" y="9303"/>
                  </a:lnTo>
                  <a:lnTo>
                    <a:pt x="14273" y="9609"/>
                  </a:lnTo>
                  <a:lnTo>
                    <a:pt x="13391" y="9951"/>
                  </a:lnTo>
                  <a:lnTo>
                    <a:pt x="12538" y="10311"/>
                  </a:lnTo>
                  <a:lnTo>
                    <a:pt x="11691" y="10694"/>
                  </a:lnTo>
                  <a:lnTo>
                    <a:pt x="10852" y="11099"/>
                  </a:lnTo>
                  <a:lnTo>
                    <a:pt x="10021" y="11526"/>
                  </a:lnTo>
                  <a:lnTo>
                    <a:pt x="9196" y="11975"/>
                  </a:lnTo>
                  <a:lnTo>
                    <a:pt x="8380" y="12447"/>
                  </a:lnTo>
                  <a:lnTo>
                    <a:pt x="7570" y="12941"/>
                  </a:lnTo>
                  <a:lnTo>
                    <a:pt x="6768" y="13457"/>
                  </a:lnTo>
                  <a:lnTo>
                    <a:pt x="5974" y="13995"/>
                  </a:lnTo>
                  <a:lnTo>
                    <a:pt x="5187" y="14556"/>
                  </a:lnTo>
                  <a:lnTo>
                    <a:pt x="317" y="7939"/>
                  </a:lnTo>
                  <a:lnTo>
                    <a:pt x="724" y="7613"/>
                  </a:lnTo>
                  <a:lnTo>
                    <a:pt x="1139" y="7291"/>
                  </a:lnTo>
                  <a:lnTo>
                    <a:pt x="1562" y="6974"/>
                  </a:lnTo>
                  <a:lnTo>
                    <a:pt x="1994" y="6660"/>
                  </a:lnTo>
                  <a:lnTo>
                    <a:pt x="2434" y="6351"/>
                  </a:lnTo>
                  <a:lnTo>
                    <a:pt x="2883" y="6046"/>
                  </a:lnTo>
                  <a:lnTo>
                    <a:pt x="3341" y="5746"/>
                  </a:lnTo>
                  <a:lnTo>
                    <a:pt x="3806" y="5449"/>
                  </a:lnTo>
                  <a:lnTo>
                    <a:pt x="4281" y="5157"/>
                  </a:lnTo>
                  <a:lnTo>
                    <a:pt x="4763" y="4869"/>
                  </a:lnTo>
                  <a:lnTo>
                    <a:pt x="5265" y="4587"/>
                  </a:lnTo>
                  <a:lnTo>
                    <a:pt x="5775" y="4312"/>
                  </a:lnTo>
                  <a:lnTo>
                    <a:pt x="6294" y="4045"/>
                  </a:lnTo>
                  <a:lnTo>
                    <a:pt x="6821" y="3785"/>
                  </a:lnTo>
                  <a:lnTo>
                    <a:pt x="7357" y="3533"/>
                  </a:lnTo>
                  <a:lnTo>
                    <a:pt x="7901" y="3288"/>
                  </a:lnTo>
                  <a:lnTo>
                    <a:pt x="8454" y="3050"/>
                  </a:lnTo>
                  <a:lnTo>
                    <a:pt x="9015" y="2820"/>
                  </a:lnTo>
                  <a:lnTo>
                    <a:pt x="9584" y="2597"/>
                  </a:lnTo>
                  <a:lnTo>
                    <a:pt x="10162" y="2381"/>
                  </a:lnTo>
                  <a:lnTo>
                    <a:pt x="10748" y="2164"/>
                  </a:lnTo>
                  <a:lnTo>
                    <a:pt x="11342" y="1956"/>
                  </a:lnTo>
                  <a:lnTo>
                    <a:pt x="11943" y="1757"/>
                  </a:lnTo>
                  <a:lnTo>
                    <a:pt x="12551" y="1568"/>
                  </a:lnTo>
                  <a:lnTo>
                    <a:pt x="13166" y="1389"/>
                  </a:lnTo>
                  <a:lnTo>
                    <a:pt x="13789" y="1219"/>
                  </a:lnTo>
                  <a:lnTo>
                    <a:pt x="14420" y="1059"/>
                  </a:lnTo>
                  <a:lnTo>
                    <a:pt x="15058" y="908"/>
                  </a:lnTo>
                  <a:lnTo>
                    <a:pt x="15703" y="766"/>
                  </a:lnTo>
                  <a:lnTo>
                    <a:pt x="16356" y="635"/>
                  </a:lnTo>
                  <a:lnTo>
                    <a:pt x="17026" y="514"/>
                  </a:lnTo>
                  <a:lnTo>
                    <a:pt x="17704" y="406"/>
                  </a:lnTo>
                  <a:lnTo>
                    <a:pt x="18390" y="311"/>
                  </a:lnTo>
                  <a:lnTo>
                    <a:pt x="19083" y="228"/>
                  </a:lnTo>
                  <a:lnTo>
                    <a:pt x="19783" y="158"/>
                  </a:lnTo>
                  <a:lnTo>
                    <a:pt x="20491" y="101"/>
                  </a:lnTo>
                  <a:lnTo>
                    <a:pt x="21206" y="57"/>
                  </a:lnTo>
                  <a:lnTo>
                    <a:pt x="21928" y="25"/>
                  </a:lnTo>
                  <a:lnTo>
                    <a:pt x="22658" y="6"/>
                  </a:lnTo>
                  <a:lnTo>
                    <a:pt x="23396" y="0"/>
                  </a:lnTo>
                  <a:lnTo>
                    <a:pt x="24525" y="14"/>
                  </a:lnTo>
                  <a:lnTo>
                    <a:pt x="25625" y="57"/>
                  </a:lnTo>
                  <a:lnTo>
                    <a:pt x="26697" y="128"/>
                  </a:lnTo>
                  <a:lnTo>
                    <a:pt x="27740" y="228"/>
                  </a:lnTo>
                  <a:lnTo>
                    <a:pt x="28755" y="357"/>
                  </a:lnTo>
                  <a:lnTo>
                    <a:pt x="29741" y="514"/>
                  </a:lnTo>
                  <a:lnTo>
                    <a:pt x="30699" y="700"/>
                  </a:lnTo>
                  <a:lnTo>
                    <a:pt x="31628" y="914"/>
                  </a:lnTo>
                  <a:lnTo>
                    <a:pt x="32528" y="1157"/>
                  </a:lnTo>
                  <a:lnTo>
                    <a:pt x="33400" y="1429"/>
                  </a:lnTo>
                  <a:lnTo>
                    <a:pt x="34253" y="1726"/>
                  </a:lnTo>
                  <a:lnTo>
                    <a:pt x="35079" y="2047"/>
                  </a:lnTo>
                  <a:lnTo>
                    <a:pt x="35875" y="2391"/>
                  </a:lnTo>
                  <a:lnTo>
                    <a:pt x="36643" y="2758"/>
                  </a:lnTo>
                  <a:lnTo>
                    <a:pt x="37383" y="3149"/>
                  </a:lnTo>
                  <a:lnTo>
                    <a:pt x="38094" y="3563"/>
                  </a:lnTo>
                  <a:lnTo>
                    <a:pt x="38776" y="4000"/>
                  </a:lnTo>
                  <a:lnTo>
                    <a:pt x="39430" y="4461"/>
                  </a:lnTo>
                  <a:lnTo>
                    <a:pt x="40055" y="4944"/>
                  </a:lnTo>
                  <a:lnTo>
                    <a:pt x="40651" y="5452"/>
                  </a:lnTo>
                  <a:lnTo>
                    <a:pt x="41219" y="5970"/>
                  </a:lnTo>
                  <a:lnTo>
                    <a:pt x="41759" y="6508"/>
                  </a:lnTo>
                  <a:lnTo>
                    <a:pt x="42270" y="7066"/>
                  </a:lnTo>
                  <a:lnTo>
                    <a:pt x="42752" y="7645"/>
                  </a:lnTo>
                  <a:lnTo>
                    <a:pt x="43205" y="8244"/>
                  </a:lnTo>
                  <a:lnTo>
                    <a:pt x="43630" y="8862"/>
                  </a:lnTo>
                  <a:lnTo>
                    <a:pt x="44027" y="9501"/>
                  </a:lnTo>
                  <a:lnTo>
                    <a:pt x="44395" y="10160"/>
                  </a:lnTo>
                  <a:lnTo>
                    <a:pt x="44734" y="10839"/>
                  </a:lnTo>
                  <a:lnTo>
                    <a:pt x="45045" y="11539"/>
                  </a:lnTo>
                  <a:lnTo>
                    <a:pt x="45326" y="12244"/>
                  </a:lnTo>
                  <a:lnTo>
                    <a:pt x="45578" y="12964"/>
                  </a:lnTo>
                  <a:lnTo>
                    <a:pt x="45801" y="13697"/>
                  </a:lnTo>
                  <a:lnTo>
                    <a:pt x="45993" y="14444"/>
                  </a:lnTo>
                  <a:lnTo>
                    <a:pt x="46156" y="15204"/>
                  </a:lnTo>
                  <a:lnTo>
                    <a:pt x="46290" y="15979"/>
                  </a:lnTo>
                  <a:lnTo>
                    <a:pt x="46393" y="16767"/>
                  </a:lnTo>
                  <a:lnTo>
                    <a:pt x="46468" y="17569"/>
                  </a:lnTo>
                  <a:lnTo>
                    <a:pt x="46512" y="183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8443893" y="2115462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8498519" y="2159343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8530278" y="2115039"/>
              <a:ext cx="56319" cy="77810"/>
            </a:xfrm>
            <a:custGeom>
              <a:avLst/>
              <a:pathLst>
                <a:path w="56319" h="77810">
                  <a:moveTo>
                    <a:pt x="56319" y="60448"/>
                  </a:moveTo>
                  <a:lnTo>
                    <a:pt x="45045" y="60448"/>
                  </a:lnTo>
                  <a:lnTo>
                    <a:pt x="45045" y="77810"/>
                  </a:lnTo>
                  <a:lnTo>
                    <a:pt x="35729" y="77810"/>
                  </a:lnTo>
                  <a:lnTo>
                    <a:pt x="35729" y="60448"/>
                  </a:lnTo>
                  <a:lnTo>
                    <a:pt x="0" y="60448"/>
                  </a:lnTo>
                  <a:lnTo>
                    <a:pt x="0" y="52032"/>
                  </a:lnTo>
                  <a:lnTo>
                    <a:pt x="35094" y="0"/>
                  </a:lnTo>
                  <a:lnTo>
                    <a:pt x="45045" y="0"/>
                  </a:lnTo>
                  <a:lnTo>
                    <a:pt x="45045" y="51661"/>
                  </a:lnTo>
                  <a:lnTo>
                    <a:pt x="56319" y="516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8539700" y="2124990"/>
              <a:ext cx="26995" cy="41710"/>
            </a:xfrm>
            <a:custGeom>
              <a:avLst/>
              <a:pathLst>
                <a:path w="26995" h="41710">
                  <a:moveTo>
                    <a:pt x="26307" y="41710"/>
                  </a:moveTo>
                  <a:lnTo>
                    <a:pt x="26307" y="22866"/>
                  </a:lnTo>
                  <a:lnTo>
                    <a:pt x="26307" y="22271"/>
                  </a:lnTo>
                  <a:lnTo>
                    <a:pt x="26309" y="21670"/>
                  </a:lnTo>
                  <a:lnTo>
                    <a:pt x="26312" y="21064"/>
                  </a:lnTo>
                  <a:lnTo>
                    <a:pt x="26315" y="20452"/>
                  </a:lnTo>
                  <a:lnTo>
                    <a:pt x="26320" y="19836"/>
                  </a:lnTo>
                  <a:lnTo>
                    <a:pt x="26326" y="19214"/>
                  </a:lnTo>
                  <a:lnTo>
                    <a:pt x="26333" y="18587"/>
                  </a:lnTo>
                  <a:lnTo>
                    <a:pt x="26341" y="17954"/>
                  </a:lnTo>
                  <a:lnTo>
                    <a:pt x="26350" y="17316"/>
                  </a:lnTo>
                  <a:lnTo>
                    <a:pt x="26360" y="16673"/>
                  </a:lnTo>
                  <a:lnTo>
                    <a:pt x="26381" y="16019"/>
                  </a:lnTo>
                  <a:lnTo>
                    <a:pt x="26402" y="15369"/>
                  </a:lnTo>
                  <a:lnTo>
                    <a:pt x="26423" y="14723"/>
                  </a:lnTo>
                  <a:lnTo>
                    <a:pt x="26444" y="14082"/>
                  </a:lnTo>
                  <a:lnTo>
                    <a:pt x="26466" y="13444"/>
                  </a:lnTo>
                  <a:lnTo>
                    <a:pt x="26487" y="12811"/>
                  </a:lnTo>
                  <a:lnTo>
                    <a:pt x="26508" y="12182"/>
                  </a:lnTo>
                  <a:lnTo>
                    <a:pt x="26529" y="11558"/>
                  </a:lnTo>
                  <a:lnTo>
                    <a:pt x="26550" y="10937"/>
                  </a:lnTo>
                  <a:lnTo>
                    <a:pt x="26571" y="10321"/>
                  </a:lnTo>
                  <a:lnTo>
                    <a:pt x="26593" y="9701"/>
                  </a:lnTo>
                  <a:lnTo>
                    <a:pt x="26614" y="9089"/>
                  </a:lnTo>
                  <a:lnTo>
                    <a:pt x="26635" y="8486"/>
                  </a:lnTo>
                  <a:lnTo>
                    <a:pt x="26656" y="7891"/>
                  </a:lnTo>
                  <a:lnTo>
                    <a:pt x="26677" y="7304"/>
                  </a:lnTo>
                  <a:lnTo>
                    <a:pt x="26698" y="6726"/>
                  </a:lnTo>
                  <a:lnTo>
                    <a:pt x="26720" y="6157"/>
                  </a:lnTo>
                  <a:lnTo>
                    <a:pt x="26741" y="5595"/>
                  </a:lnTo>
                  <a:lnTo>
                    <a:pt x="26762" y="5043"/>
                  </a:lnTo>
                  <a:lnTo>
                    <a:pt x="26783" y="4499"/>
                  </a:lnTo>
                  <a:lnTo>
                    <a:pt x="26814" y="3968"/>
                  </a:lnTo>
                  <a:lnTo>
                    <a:pt x="26842" y="3455"/>
                  </a:lnTo>
                  <a:lnTo>
                    <a:pt x="26869" y="2960"/>
                  </a:lnTo>
                  <a:lnTo>
                    <a:pt x="26893" y="2483"/>
                  </a:lnTo>
                  <a:lnTo>
                    <a:pt x="26915" y="2024"/>
                  </a:lnTo>
                  <a:lnTo>
                    <a:pt x="26936" y="1583"/>
                  </a:lnTo>
                  <a:lnTo>
                    <a:pt x="26954" y="1160"/>
                  </a:lnTo>
                  <a:lnTo>
                    <a:pt x="26969" y="755"/>
                  </a:lnTo>
                  <a:lnTo>
                    <a:pt x="26983" y="368"/>
                  </a:lnTo>
                  <a:lnTo>
                    <a:pt x="26995" y="0"/>
                  </a:lnTo>
                  <a:lnTo>
                    <a:pt x="26518" y="0"/>
                  </a:lnTo>
                  <a:lnTo>
                    <a:pt x="26442" y="214"/>
                  </a:lnTo>
                  <a:lnTo>
                    <a:pt x="26362" y="434"/>
                  </a:lnTo>
                  <a:lnTo>
                    <a:pt x="26277" y="659"/>
                  </a:lnTo>
                  <a:lnTo>
                    <a:pt x="26188" y="889"/>
                  </a:lnTo>
                  <a:lnTo>
                    <a:pt x="26095" y="1124"/>
                  </a:lnTo>
                  <a:lnTo>
                    <a:pt x="25998" y="1365"/>
                  </a:lnTo>
                  <a:lnTo>
                    <a:pt x="25896" y="1611"/>
                  </a:lnTo>
                  <a:lnTo>
                    <a:pt x="25790" y="1863"/>
                  </a:lnTo>
                  <a:lnTo>
                    <a:pt x="25680" y="2119"/>
                  </a:lnTo>
                  <a:lnTo>
                    <a:pt x="25566" y="2381"/>
                  </a:lnTo>
                  <a:lnTo>
                    <a:pt x="25458" y="2636"/>
                  </a:lnTo>
                  <a:lnTo>
                    <a:pt x="25348" y="2892"/>
                  </a:lnTo>
                  <a:lnTo>
                    <a:pt x="25234" y="3148"/>
                  </a:lnTo>
                  <a:lnTo>
                    <a:pt x="25117" y="3406"/>
                  </a:lnTo>
                  <a:lnTo>
                    <a:pt x="24997" y="3665"/>
                  </a:lnTo>
                  <a:lnTo>
                    <a:pt x="24873" y="3925"/>
                  </a:lnTo>
                  <a:lnTo>
                    <a:pt x="24747" y="4186"/>
                  </a:lnTo>
                  <a:lnTo>
                    <a:pt x="24617" y="4448"/>
                  </a:lnTo>
                  <a:lnTo>
                    <a:pt x="24484" y="4711"/>
                  </a:lnTo>
                  <a:lnTo>
                    <a:pt x="24348" y="4975"/>
                  </a:lnTo>
                  <a:lnTo>
                    <a:pt x="24221" y="5229"/>
                  </a:lnTo>
                  <a:lnTo>
                    <a:pt x="24092" y="5481"/>
                  </a:lnTo>
                  <a:lnTo>
                    <a:pt x="23962" y="5733"/>
                  </a:lnTo>
                  <a:lnTo>
                    <a:pt x="23832" y="5983"/>
                  </a:lnTo>
                  <a:lnTo>
                    <a:pt x="23700" y="6232"/>
                  </a:lnTo>
                  <a:lnTo>
                    <a:pt x="23567" y="6481"/>
                  </a:lnTo>
                  <a:lnTo>
                    <a:pt x="23433" y="6728"/>
                  </a:lnTo>
                  <a:lnTo>
                    <a:pt x="23298" y="6974"/>
                  </a:lnTo>
                  <a:lnTo>
                    <a:pt x="23162" y="7219"/>
                  </a:lnTo>
                  <a:lnTo>
                    <a:pt x="23025" y="7463"/>
                  </a:lnTo>
                  <a:lnTo>
                    <a:pt x="22888" y="7703"/>
                  </a:lnTo>
                  <a:lnTo>
                    <a:pt x="22754" y="7935"/>
                  </a:lnTo>
                  <a:lnTo>
                    <a:pt x="22622" y="8160"/>
                  </a:lnTo>
                  <a:lnTo>
                    <a:pt x="22491" y="8378"/>
                  </a:lnTo>
                  <a:lnTo>
                    <a:pt x="22363" y="8588"/>
                  </a:lnTo>
                  <a:lnTo>
                    <a:pt x="22237" y="8790"/>
                  </a:lnTo>
                  <a:lnTo>
                    <a:pt x="22113" y="8986"/>
                  </a:lnTo>
                  <a:lnTo>
                    <a:pt x="21992" y="9174"/>
                  </a:lnTo>
                  <a:lnTo>
                    <a:pt x="21872" y="9354"/>
                  </a:lnTo>
                  <a:lnTo>
                    <a:pt x="21755" y="9527"/>
                  </a:lnTo>
                  <a:lnTo>
                    <a:pt x="0" y="417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8593955" y="2114245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603748" y="2122502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660756" y="2105194"/>
              <a:ext cx="83421" cy="27948"/>
            </a:xfrm>
            <a:custGeom>
              <a:avLst/>
              <a:pathLst>
                <a:path w="83421" h="27948">
                  <a:moveTo>
                    <a:pt x="0" y="5928"/>
                  </a:moveTo>
                  <a:lnTo>
                    <a:pt x="8469" y="5928"/>
                  </a:lnTo>
                  <a:lnTo>
                    <a:pt x="8469" y="19902"/>
                  </a:lnTo>
                  <a:lnTo>
                    <a:pt x="37687" y="19902"/>
                  </a:lnTo>
                  <a:lnTo>
                    <a:pt x="37687" y="0"/>
                  </a:lnTo>
                  <a:lnTo>
                    <a:pt x="46156" y="0"/>
                  </a:lnTo>
                  <a:lnTo>
                    <a:pt x="46156" y="19902"/>
                  </a:lnTo>
                  <a:lnTo>
                    <a:pt x="74951" y="19902"/>
                  </a:lnTo>
                  <a:lnTo>
                    <a:pt x="74951" y="5928"/>
                  </a:lnTo>
                  <a:lnTo>
                    <a:pt x="83421" y="5928"/>
                  </a:lnTo>
                  <a:lnTo>
                    <a:pt x="83421" y="27948"/>
                  </a:lnTo>
                  <a:lnTo>
                    <a:pt x="0" y="279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660756" y="2134836"/>
              <a:ext cx="79186" cy="68600"/>
            </a:xfrm>
            <a:custGeom>
              <a:avLst/>
              <a:pathLst>
                <a:path w="79186" h="68600">
                  <a:moveTo>
                    <a:pt x="28795" y="18208"/>
                  </a:moveTo>
                  <a:lnTo>
                    <a:pt x="28519" y="18733"/>
                  </a:lnTo>
                  <a:lnTo>
                    <a:pt x="28202" y="19292"/>
                  </a:lnTo>
                  <a:lnTo>
                    <a:pt x="27842" y="19885"/>
                  </a:lnTo>
                  <a:lnTo>
                    <a:pt x="27440" y="20512"/>
                  </a:lnTo>
                  <a:lnTo>
                    <a:pt x="26995" y="21172"/>
                  </a:lnTo>
                  <a:lnTo>
                    <a:pt x="26508" y="21867"/>
                  </a:lnTo>
                  <a:lnTo>
                    <a:pt x="25979" y="22595"/>
                  </a:lnTo>
                  <a:lnTo>
                    <a:pt x="25407" y="23357"/>
                  </a:lnTo>
                  <a:lnTo>
                    <a:pt x="24793" y="24153"/>
                  </a:lnTo>
                  <a:lnTo>
                    <a:pt x="24137" y="24983"/>
                  </a:lnTo>
                  <a:lnTo>
                    <a:pt x="25407" y="26271"/>
                  </a:lnTo>
                  <a:lnTo>
                    <a:pt x="26677" y="27592"/>
                  </a:lnTo>
                  <a:lnTo>
                    <a:pt x="27948" y="28947"/>
                  </a:lnTo>
                  <a:lnTo>
                    <a:pt x="29218" y="30336"/>
                  </a:lnTo>
                  <a:lnTo>
                    <a:pt x="30488" y="31759"/>
                  </a:lnTo>
                  <a:lnTo>
                    <a:pt x="31759" y="33215"/>
                  </a:lnTo>
                  <a:lnTo>
                    <a:pt x="33029" y="34706"/>
                  </a:lnTo>
                  <a:lnTo>
                    <a:pt x="34300" y="36230"/>
                  </a:lnTo>
                  <a:lnTo>
                    <a:pt x="35570" y="37789"/>
                  </a:lnTo>
                  <a:lnTo>
                    <a:pt x="36840" y="39381"/>
                  </a:lnTo>
                  <a:lnTo>
                    <a:pt x="30065" y="45733"/>
                  </a:lnTo>
                  <a:lnTo>
                    <a:pt x="29036" y="44293"/>
                  </a:lnTo>
                  <a:lnTo>
                    <a:pt x="27982" y="42853"/>
                  </a:lnTo>
                  <a:lnTo>
                    <a:pt x="26902" y="41414"/>
                  </a:lnTo>
                  <a:lnTo>
                    <a:pt x="25797" y="39974"/>
                  </a:lnTo>
                  <a:lnTo>
                    <a:pt x="24666" y="38534"/>
                  </a:lnTo>
                  <a:lnTo>
                    <a:pt x="23510" y="37094"/>
                  </a:lnTo>
                  <a:lnTo>
                    <a:pt x="22328" y="35655"/>
                  </a:lnTo>
                  <a:lnTo>
                    <a:pt x="21122" y="34215"/>
                  </a:lnTo>
                  <a:lnTo>
                    <a:pt x="19889" y="32775"/>
                  </a:lnTo>
                  <a:lnTo>
                    <a:pt x="18632" y="31335"/>
                  </a:lnTo>
                  <a:lnTo>
                    <a:pt x="17526" y="32504"/>
                  </a:lnTo>
                  <a:lnTo>
                    <a:pt x="16413" y="33639"/>
                  </a:lnTo>
                  <a:lnTo>
                    <a:pt x="15291" y="34740"/>
                  </a:lnTo>
                  <a:lnTo>
                    <a:pt x="14160" y="35807"/>
                  </a:lnTo>
                  <a:lnTo>
                    <a:pt x="13021" y="36840"/>
                  </a:lnTo>
                  <a:lnTo>
                    <a:pt x="11873" y="37840"/>
                  </a:lnTo>
                  <a:lnTo>
                    <a:pt x="10717" y="38805"/>
                  </a:lnTo>
                  <a:lnTo>
                    <a:pt x="9553" y="39737"/>
                  </a:lnTo>
                  <a:lnTo>
                    <a:pt x="8380" y="40634"/>
                  </a:lnTo>
                  <a:lnTo>
                    <a:pt x="7198" y="41498"/>
                  </a:lnTo>
                  <a:lnTo>
                    <a:pt x="423" y="35146"/>
                  </a:lnTo>
                  <a:lnTo>
                    <a:pt x="4056" y="32280"/>
                  </a:lnTo>
                  <a:lnTo>
                    <a:pt x="7503" y="29269"/>
                  </a:lnTo>
                  <a:lnTo>
                    <a:pt x="10764" y="26114"/>
                  </a:lnTo>
                  <a:lnTo>
                    <a:pt x="13838" y="22815"/>
                  </a:lnTo>
                  <a:lnTo>
                    <a:pt x="16726" y="19373"/>
                  </a:lnTo>
                  <a:lnTo>
                    <a:pt x="19428" y="15786"/>
                  </a:lnTo>
                  <a:lnTo>
                    <a:pt x="21943" y="12055"/>
                  </a:lnTo>
                  <a:lnTo>
                    <a:pt x="24272" y="8181"/>
                  </a:lnTo>
                  <a:lnTo>
                    <a:pt x="26415" y="4162"/>
                  </a:lnTo>
                  <a:lnTo>
                    <a:pt x="28371" y="0"/>
                  </a:lnTo>
                  <a:lnTo>
                    <a:pt x="36840" y="1693"/>
                  </a:lnTo>
                  <a:lnTo>
                    <a:pt x="36497" y="2621"/>
                  </a:lnTo>
                  <a:lnTo>
                    <a:pt x="36146" y="3540"/>
                  </a:lnTo>
                  <a:lnTo>
                    <a:pt x="35786" y="4450"/>
                  </a:lnTo>
                  <a:lnTo>
                    <a:pt x="35417" y="5352"/>
                  </a:lnTo>
                  <a:lnTo>
                    <a:pt x="35041" y="6245"/>
                  </a:lnTo>
                  <a:lnTo>
                    <a:pt x="34655" y="7131"/>
                  </a:lnTo>
                  <a:lnTo>
                    <a:pt x="34261" y="8007"/>
                  </a:lnTo>
                  <a:lnTo>
                    <a:pt x="33859" y="8875"/>
                  </a:lnTo>
                  <a:lnTo>
                    <a:pt x="33448" y="9735"/>
                  </a:lnTo>
                  <a:lnTo>
                    <a:pt x="33029" y="10586"/>
                  </a:lnTo>
                  <a:lnTo>
                    <a:pt x="79186" y="10586"/>
                  </a:lnTo>
                  <a:lnTo>
                    <a:pt x="79186" y="17785"/>
                  </a:lnTo>
                  <a:lnTo>
                    <a:pt x="77079" y="21769"/>
                  </a:lnTo>
                  <a:lnTo>
                    <a:pt x="74824" y="25593"/>
                  </a:lnTo>
                  <a:lnTo>
                    <a:pt x="72421" y="29256"/>
                  </a:lnTo>
                  <a:lnTo>
                    <a:pt x="69870" y="32758"/>
                  </a:lnTo>
                  <a:lnTo>
                    <a:pt x="67170" y="36099"/>
                  </a:lnTo>
                  <a:lnTo>
                    <a:pt x="64323" y="39279"/>
                  </a:lnTo>
                  <a:lnTo>
                    <a:pt x="61327" y="42299"/>
                  </a:lnTo>
                  <a:lnTo>
                    <a:pt x="58182" y="45157"/>
                  </a:lnTo>
                  <a:lnTo>
                    <a:pt x="54890" y="47854"/>
                  </a:lnTo>
                  <a:lnTo>
                    <a:pt x="51450" y="50391"/>
                  </a:lnTo>
                  <a:lnTo>
                    <a:pt x="47823" y="52783"/>
                  </a:lnTo>
                  <a:lnTo>
                    <a:pt x="43971" y="55049"/>
                  </a:lnTo>
                  <a:lnTo>
                    <a:pt x="39896" y="57187"/>
                  </a:lnTo>
                  <a:lnTo>
                    <a:pt x="35595" y="59199"/>
                  </a:lnTo>
                  <a:lnTo>
                    <a:pt x="31071" y="61083"/>
                  </a:lnTo>
                  <a:lnTo>
                    <a:pt x="26322" y="62841"/>
                  </a:lnTo>
                  <a:lnTo>
                    <a:pt x="21348" y="64471"/>
                  </a:lnTo>
                  <a:lnTo>
                    <a:pt x="16150" y="65974"/>
                  </a:lnTo>
                  <a:lnTo>
                    <a:pt x="10728" y="67350"/>
                  </a:lnTo>
                  <a:lnTo>
                    <a:pt x="5081" y="68600"/>
                  </a:lnTo>
                  <a:lnTo>
                    <a:pt x="0" y="60554"/>
                  </a:lnTo>
                  <a:lnTo>
                    <a:pt x="9828" y="58301"/>
                  </a:lnTo>
                  <a:lnTo>
                    <a:pt x="18987" y="55608"/>
                  </a:lnTo>
                  <a:lnTo>
                    <a:pt x="27478" y="52474"/>
                  </a:lnTo>
                  <a:lnTo>
                    <a:pt x="35299" y="48900"/>
                  </a:lnTo>
                  <a:lnTo>
                    <a:pt x="42451" y="44886"/>
                  </a:lnTo>
                  <a:lnTo>
                    <a:pt x="48934" y="40431"/>
                  </a:lnTo>
                  <a:lnTo>
                    <a:pt x="54748" y="35536"/>
                  </a:lnTo>
                  <a:lnTo>
                    <a:pt x="59893" y="30200"/>
                  </a:lnTo>
                  <a:lnTo>
                    <a:pt x="64369" y="24425"/>
                  </a:lnTo>
                  <a:lnTo>
                    <a:pt x="68176" y="182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261603" y="3081469"/>
              <a:ext cx="56319" cy="77810"/>
            </a:xfrm>
            <a:custGeom>
              <a:avLst/>
              <a:pathLst>
                <a:path w="56319" h="77810">
                  <a:moveTo>
                    <a:pt x="56319" y="60448"/>
                  </a:moveTo>
                  <a:lnTo>
                    <a:pt x="45045" y="60448"/>
                  </a:lnTo>
                  <a:lnTo>
                    <a:pt x="45045" y="77810"/>
                  </a:lnTo>
                  <a:lnTo>
                    <a:pt x="35729" y="77810"/>
                  </a:lnTo>
                  <a:lnTo>
                    <a:pt x="35729" y="60448"/>
                  </a:lnTo>
                  <a:lnTo>
                    <a:pt x="0" y="60448"/>
                  </a:lnTo>
                  <a:lnTo>
                    <a:pt x="0" y="52032"/>
                  </a:lnTo>
                  <a:lnTo>
                    <a:pt x="35094" y="0"/>
                  </a:lnTo>
                  <a:lnTo>
                    <a:pt x="45045" y="0"/>
                  </a:lnTo>
                  <a:lnTo>
                    <a:pt x="45045" y="51661"/>
                  </a:lnTo>
                  <a:lnTo>
                    <a:pt x="56319" y="516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271025" y="3091420"/>
              <a:ext cx="26995" cy="41710"/>
            </a:xfrm>
            <a:custGeom>
              <a:avLst/>
              <a:pathLst>
                <a:path w="26995" h="41710">
                  <a:moveTo>
                    <a:pt x="26307" y="41710"/>
                  </a:moveTo>
                  <a:lnTo>
                    <a:pt x="26307" y="22866"/>
                  </a:lnTo>
                  <a:lnTo>
                    <a:pt x="26307" y="22271"/>
                  </a:lnTo>
                  <a:lnTo>
                    <a:pt x="26309" y="21670"/>
                  </a:lnTo>
                  <a:lnTo>
                    <a:pt x="26312" y="21064"/>
                  </a:lnTo>
                  <a:lnTo>
                    <a:pt x="26315" y="20452"/>
                  </a:lnTo>
                  <a:lnTo>
                    <a:pt x="26320" y="19836"/>
                  </a:lnTo>
                  <a:lnTo>
                    <a:pt x="26326" y="19214"/>
                  </a:lnTo>
                  <a:lnTo>
                    <a:pt x="26333" y="18587"/>
                  </a:lnTo>
                  <a:lnTo>
                    <a:pt x="26341" y="17954"/>
                  </a:lnTo>
                  <a:lnTo>
                    <a:pt x="26350" y="17316"/>
                  </a:lnTo>
                  <a:lnTo>
                    <a:pt x="26360" y="16673"/>
                  </a:lnTo>
                  <a:lnTo>
                    <a:pt x="26381" y="16019"/>
                  </a:lnTo>
                  <a:lnTo>
                    <a:pt x="26402" y="15369"/>
                  </a:lnTo>
                  <a:lnTo>
                    <a:pt x="26423" y="14723"/>
                  </a:lnTo>
                  <a:lnTo>
                    <a:pt x="26444" y="14082"/>
                  </a:lnTo>
                  <a:lnTo>
                    <a:pt x="26466" y="13444"/>
                  </a:lnTo>
                  <a:lnTo>
                    <a:pt x="26487" y="12811"/>
                  </a:lnTo>
                  <a:lnTo>
                    <a:pt x="26508" y="12182"/>
                  </a:lnTo>
                  <a:lnTo>
                    <a:pt x="26529" y="11558"/>
                  </a:lnTo>
                  <a:lnTo>
                    <a:pt x="26550" y="10937"/>
                  </a:lnTo>
                  <a:lnTo>
                    <a:pt x="26571" y="10321"/>
                  </a:lnTo>
                  <a:lnTo>
                    <a:pt x="26593" y="9701"/>
                  </a:lnTo>
                  <a:lnTo>
                    <a:pt x="26614" y="9089"/>
                  </a:lnTo>
                  <a:lnTo>
                    <a:pt x="26635" y="8486"/>
                  </a:lnTo>
                  <a:lnTo>
                    <a:pt x="26656" y="7891"/>
                  </a:lnTo>
                  <a:lnTo>
                    <a:pt x="26677" y="7304"/>
                  </a:lnTo>
                  <a:lnTo>
                    <a:pt x="26698" y="6726"/>
                  </a:lnTo>
                  <a:lnTo>
                    <a:pt x="26720" y="6157"/>
                  </a:lnTo>
                  <a:lnTo>
                    <a:pt x="26741" y="5595"/>
                  </a:lnTo>
                  <a:lnTo>
                    <a:pt x="26762" y="5043"/>
                  </a:lnTo>
                  <a:lnTo>
                    <a:pt x="26783" y="4499"/>
                  </a:lnTo>
                  <a:lnTo>
                    <a:pt x="26814" y="3968"/>
                  </a:lnTo>
                  <a:lnTo>
                    <a:pt x="26842" y="3455"/>
                  </a:lnTo>
                  <a:lnTo>
                    <a:pt x="26869" y="2960"/>
                  </a:lnTo>
                  <a:lnTo>
                    <a:pt x="26893" y="2483"/>
                  </a:lnTo>
                  <a:lnTo>
                    <a:pt x="26915" y="2024"/>
                  </a:lnTo>
                  <a:lnTo>
                    <a:pt x="26936" y="1583"/>
                  </a:lnTo>
                  <a:lnTo>
                    <a:pt x="26954" y="1160"/>
                  </a:lnTo>
                  <a:lnTo>
                    <a:pt x="26969" y="755"/>
                  </a:lnTo>
                  <a:lnTo>
                    <a:pt x="26983" y="368"/>
                  </a:lnTo>
                  <a:lnTo>
                    <a:pt x="26995" y="0"/>
                  </a:lnTo>
                  <a:lnTo>
                    <a:pt x="26518" y="0"/>
                  </a:lnTo>
                  <a:lnTo>
                    <a:pt x="26442" y="214"/>
                  </a:lnTo>
                  <a:lnTo>
                    <a:pt x="26362" y="434"/>
                  </a:lnTo>
                  <a:lnTo>
                    <a:pt x="26277" y="659"/>
                  </a:lnTo>
                  <a:lnTo>
                    <a:pt x="26188" y="889"/>
                  </a:lnTo>
                  <a:lnTo>
                    <a:pt x="26095" y="1124"/>
                  </a:lnTo>
                  <a:lnTo>
                    <a:pt x="25998" y="1365"/>
                  </a:lnTo>
                  <a:lnTo>
                    <a:pt x="25896" y="1611"/>
                  </a:lnTo>
                  <a:lnTo>
                    <a:pt x="25790" y="1863"/>
                  </a:lnTo>
                  <a:lnTo>
                    <a:pt x="25680" y="2119"/>
                  </a:lnTo>
                  <a:lnTo>
                    <a:pt x="25566" y="2381"/>
                  </a:lnTo>
                  <a:lnTo>
                    <a:pt x="25458" y="2636"/>
                  </a:lnTo>
                  <a:lnTo>
                    <a:pt x="25348" y="2892"/>
                  </a:lnTo>
                  <a:lnTo>
                    <a:pt x="25234" y="3148"/>
                  </a:lnTo>
                  <a:lnTo>
                    <a:pt x="25117" y="3406"/>
                  </a:lnTo>
                  <a:lnTo>
                    <a:pt x="24997" y="3665"/>
                  </a:lnTo>
                  <a:lnTo>
                    <a:pt x="24873" y="3925"/>
                  </a:lnTo>
                  <a:lnTo>
                    <a:pt x="24747" y="4186"/>
                  </a:lnTo>
                  <a:lnTo>
                    <a:pt x="24617" y="4448"/>
                  </a:lnTo>
                  <a:lnTo>
                    <a:pt x="24484" y="4711"/>
                  </a:lnTo>
                  <a:lnTo>
                    <a:pt x="24348" y="4975"/>
                  </a:lnTo>
                  <a:lnTo>
                    <a:pt x="24221" y="5229"/>
                  </a:lnTo>
                  <a:lnTo>
                    <a:pt x="24092" y="5481"/>
                  </a:lnTo>
                  <a:lnTo>
                    <a:pt x="23962" y="5733"/>
                  </a:lnTo>
                  <a:lnTo>
                    <a:pt x="23832" y="5983"/>
                  </a:lnTo>
                  <a:lnTo>
                    <a:pt x="23700" y="6232"/>
                  </a:lnTo>
                  <a:lnTo>
                    <a:pt x="23567" y="6481"/>
                  </a:lnTo>
                  <a:lnTo>
                    <a:pt x="23433" y="6728"/>
                  </a:lnTo>
                  <a:lnTo>
                    <a:pt x="23298" y="6974"/>
                  </a:lnTo>
                  <a:lnTo>
                    <a:pt x="23162" y="7219"/>
                  </a:lnTo>
                  <a:lnTo>
                    <a:pt x="23025" y="7463"/>
                  </a:lnTo>
                  <a:lnTo>
                    <a:pt x="22888" y="7703"/>
                  </a:lnTo>
                  <a:lnTo>
                    <a:pt x="22754" y="7935"/>
                  </a:lnTo>
                  <a:lnTo>
                    <a:pt x="22622" y="8160"/>
                  </a:lnTo>
                  <a:lnTo>
                    <a:pt x="22491" y="8378"/>
                  </a:lnTo>
                  <a:lnTo>
                    <a:pt x="22363" y="8588"/>
                  </a:lnTo>
                  <a:lnTo>
                    <a:pt x="22237" y="8790"/>
                  </a:lnTo>
                  <a:lnTo>
                    <a:pt x="22113" y="8986"/>
                  </a:lnTo>
                  <a:lnTo>
                    <a:pt x="21992" y="9174"/>
                  </a:lnTo>
                  <a:lnTo>
                    <a:pt x="21872" y="9354"/>
                  </a:lnTo>
                  <a:lnTo>
                    <a:pt x="21755" y="9527"/>
                  </a:lnTo>
                  <a:lnTo>
                    <a:pt x="0" y="417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329515" y="3081893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384140" y="3125773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421616" y="3081893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479577" y="3080675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489370" y="3088933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546377" y="3071624"/>
              <a:ext cx="83421" cy="27948"/>
            </a:xfrm>
            <a:custGeom>
              <a:avLst/>
              <a:pathLst>
                <a:path w="83421" h="27948">
                  <a:moveTo>
                    <a:pt x="0" y="5928"/>
                  </a:moveTo>
                  <a:lnTo>
                    <a:pt x="8469" y="5928"/>
                  </a:lnTo>
                  <a:lnTo>
                    <a:pt x="8469" y="19902"/>
                  </a:lnTo>
                  <a:lnTo>
                    <a:pt x="37687" y="19902"/>
                  </a:lnTo>
                  <a:lnTo>
                    <a:pt x="37687" y="0"/>
                  </a:lnTo>
                  <a:lnTo>
                    <a:pt x="46156" y="0"/>
                  </a:lnTo>
                  <a:lnTo>
                    <a:pt x="46156" y="19902"/>
                  </a:lnTo>
                  <a:lnTo>
                    <a:pt x="74951" y="19902"/>
                  </a:lnTo>
                  <a:lnTo>
                    <a:pt x="74951" y="5928"/>
                  </a:lnTo>
                  <a:lnTo>
                    <a:pt x="83421" y="5928"/>
                  </a:lnTo>
                  <a:lnTo>
                    <a:pt x="83421" y="27948"/>
                  </a:lnTo>
                  <a:lnTo>
                    <a:pt x="0" y="279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546377" y="3101266"/>
              <a:ext cx="79186" cy="68600"/>
            </a:xfrm>
            <a:custGeom>
              <a:avLst/>
              <a:pathLst>
                <a:path w="79186" h="68600">
                  <a:moveTo>
                    <a:pt x="28795" y="18208"/>
                  </a:moveTo>
                  <a:lnTo>
                    <a:pt x="28519" y="18733"/>
                  </a:lnTo>
                  <a:lnTo>
                    <a:pt x="28202" y="19292"/>
                  </a:lnTo>
                  <a:lnTo>
                    <a:pt x="27842" y="19885"/>
                  </a:lnTo>
                  <a:lnTo>
                    <a:pt x="27440" y="20512"/>
                  </a:lnTo>
                  <a:lnTo>
                    <a:pt x="26995" y="21172"/>
                  </a:lnTo>
                  <a:lnTo>
                    <a:pt x="26508" y="21867"/>
                  </a:lnTo>
                  <a:lnTo>
                    <a:pt x="25979" y="22595"/>
                  </a:lnTo>
                  <a:lnTo>
                    <a:pt x="25407" y="23357"/>
                  </a:lnTo>
                  <a:lnTo>
                    <a:pt x="24793" y="24153"/>
                  </a:lnTo>
                  <a:lnTo>
                    <a:pt x="24137" y="24983"/>
                  </a:lnTo>
                  <a:lnTo>
                    <a:pt x="25407" y="26271"/>
                  </a:lnTo>
                  <a:lnTo>
                    <a:pt x="26677" y="27592"/>
                  </a:lnTo>
                  <a:lnTo>
                    <a:pt x="27948" y="28947"/>
                  </a:lnTo>
                  <a:lnTo>
                    <a:pt x="29218" y="30336"/>
                  </a:lnTo>
                  <a:lnTo>
                    <a:pt x="30488" y="31759"/>
                  </a:lnTo>
                  <a:lnTo>
                    <a:pt x="31759" y="33215"/>
                  </a:lnTo>
                  <a:lnTo>
                    <a:pt x="33029" y="34706"/>
                  </a:lnTo>
                  <a:lnTo>
                    <a:pt x="34300" y="36230"/>
                  </a:lnTo>
                  <a:lnTo>
                    <a:pt x="35570" y="37789"/>
                  </a:lnTo>
                  <a:lnTo>
                    <a:pt x="36840" y="39381"/>
                  </a:lnTo>
                  <a:lnTo>
                    <a:pt x="30065" y="45733"/>
                  </a:lnTo>
                  <a:lnTo>
                    <a:pt x="29036" y="44293"/>
                  </a:lnTo>
                  <a:lnTo>
                    <a:pt x="27982" y="42853"/>
                  </a:lnTo>
                  <a:lnTo>
                    <a:pt x="26902" y="41414"/>
                  </a:lnTo>
                  <a:lnTo>
                    <a:pt x="25797" y="39974"/>
                  </a:lnTo>
                  <a:lnTo>
                    <a:pt x="24666" y="38534"/>
                  </a:lnTo>
                  <a:lnTo>
                    <a:pt x="23510" y="37094"/>
                  </a:lnTo>
                  <a:lnTo>
                    <a:pt x="22328" y="35655"/>
                  </a:lnTo>
                  <a:lnTo>
                    <a:pt x="21122" y="34215"/>
                  </a:lnTo>
                  <a:lnTo>
                    <a:pt x="19889" y="32775"/>
                  </a:lnTo>
                  <a:lnTo>
                    <a:pt x="18632" y="31335"/>
                  </a:lnTo>
                  <a:lnTo>
                    <a:pt x="17526" y="32504"/>
                  </a:lnTo>
                  <a:lnTo>
                    <a:pt x="16413" y="33639"/>
                  </a:lnTo>
                  <a:lnTo>
                    <a:pt x="15291" y="34740"/>
                  </a:lnTo>
                  <a:lnTo>
                    <a:pt x="14160" y="35807"/>
                  </a:lnTo>
                  <a:lnTo>
                    <a:pt x="13021" y="36840"/>
                  </a:lnTo>
                  <a:lnTo>
                    <a:pt x="11873" y="37840"/>
                  </a:lnTo>
                  <a:lnTo>
                    <a:pt x="10717" y="38805"/>
                  </a:lnTo>
                  <a:lnTo>
                    <a:pt x="9553" y="39737"/>
                  </a:lnTo>
                  <a:lnTo>
                    <a:pt x="8380" y="40634"/>
                  </a:lnTo>
                  <a:lnTo>
                    <a:pt x="7198" y="41498"/>
                  </a:lnTo>
                  <a:lnTo>
                    <a:pt x="423" y="35146"/>
                  </a:lnTo>
                  <a:lnTo>
                    <a:pt x="4056" y="32280"/>
                  </a:lnTo>
                  <a:lnTo>
                    <a:pt x="7503" y="29269"/>
                  </a:lnTo>
                  <a:lnTo>
                    <a:pt x="10764" y="26114"/>
                  </a:lnTo>
                  <a:lnTo>
                    <a:pt x="13838" y="22815"/>
                  </a:lnTo>
                  <a:lnTo>
                    <a:pt x="16726" y="19373"/>
                  </a:lnTo>
                  <a:lnTo>
                    <a:pt x="19428" y="15786"/>
                  </a:lnTo>
                  <a:lnTo>
                    <a:pt x="21943" y="12055"/>
                  </a:lnTo>
                  <a:lnTo>
                    <a:pt x="24272" y="8181"/>
                  </a:lnTo>
                  <a:lnTo>
                    <a:pt x="26415" y="4162"/>
                  </a:lnTo>
                  <a:lnTo>
                    <a:pt x="28371" y="0"/>
                  </a:lnTo>
                  <a:lnTo>
                    <a:pt x="36840" y="1693"/>
                  </a:lnTo>
                  <a:lnTo>
                    <a:pt x="36497" y="2621"/>
                  </a:lnTo>
                  <a:lnTo>
                    <a:pt x="36146" y="3540"/>
                  </a:lnTo>
                  <a:lnTo>
                    <a:pt x="35786" y="4450"/>
                  </a:lnTo>
                  <a:lnTo>
                    <a:pt x="35417" y="5352"/>
                  </a:lnTo>
                  <a:lnTo>
                    <a:pt x="35041" y="6245"/>
                  </a:lnTo>
                  <a:lnTo>
                    <a:pt x="34655" y="7131"/>
                  </a:lnTo>
                  <a:lnTo>
                    <a:pt x="34261" y="8007"/>
                  </a:lnTo>
                  <a:lnTo>
                    <a:pt x="33859" y="8875"/>
                  </a:lnTo>
                  <a:lnTo>
                    <a:pt x="33448" y="9735"/>
                  </a:lnTo>
                  <a:lnTo>
                    <a:pt x="33029" y="10586"/>
                  </a:lnTo>
                  <a:lnTo>
                    <a:pt x="79186" y="10586"/>
                  </a:lnTo>
                  <a:lnTo>
                    <a:pt x="79186" y="17785"/>
                  </a:lnTo>
                  <a:lnTo>
                    <a:pt x="77079" y="21769"/>
                  </a:lnTo>
                  <a:lnTo>
                    <a:pt x="74824" y="25593"/>
                  </a:lnTo>
                  <a:lnTo>
                    <a:pt x="72421" y="29256"/>
                  </a:lnTo>
                  <a:lnTo>
                    <a:pt x="69870" y="32758"/>
                  </a:lnTo>
                  <a:lnTo>
                    <a:pt x="67170" y="36099"/>
                  </a:lnTo>
                  <a:lnTo>
                    <a:pt x="64323" y="39279"/>
                  </a:lnTo>
                  <a:lnTo>
                    <a:pt x="61327" y="42299"/>
                  </a:lnTo>
                  <a:lnTo>
                    <a:pt x="58182" y="45157"/>
                  </a:lnTo>
                  <a:lnTo>
                    <a:pt x="54890" y="47854"/>
                  </a:lnTo>
                  <a:lnTo>
                    <a:pt x="51450" y="50391"/>
                  </a:lnTo>
                  <a:lnTo>
                    <a:pt x="47823" y="52783"/>
                  </a:lnTo>
                  <a:lnTo>
                    <a:pt x="43971" y="55049"/>
                  </a:lnTo>
                  <a:lnTo>
                    <a:pt x="39896" y="57187"/>
                  </a:lnTo>
                  <a:lnTo>
                    <a:pt x="35595" y="59199"/>
                  </a:lnTo>
                  <a:lnTo>
                    <a:pt x="31071" y="61083"/>
                  </a:lnTo>
                  <a:lnTo>
                    <a:pt x="26322" y="62841"/>
                  </a:lnTo>
                  <a:lnTo>
                    <a:pt x="21348" y="64471"/>
                  </a:lnTo>
                  <a:lnTo>
                    <a:pt x="16150" y="65974"/>
                  </a:lnTo>
                  <a:lnTo>
                    <a:pt x="10728" y="67350"/>
                  </a:lnTo>
                  <a:lnTo>
                    <a:pt x="5081" y="68600"/>
                  </a:lnTo>
                  <a:lnTo>
                    <a:pt x="0" y="60554"/>
                  </a:lnTo>
                  <a:lnTo>
                    <a:pt x="9828" y="58301"/>
                  </a:lnTo>
                  <a:lnTo>
                    <a:pt x="18987" y="55608"/>
                  </a:lnTo>
                  <a:lnTo>
                    <a:pt x="27478" y="52474"/>
                  </a:lnTo>
                  <a:lnTo>
                    <a:pt x="35299" y="48900"/>
                  </a:lnTo>
                  <a:lnTo>
                    <a:pt x="42451" y="44886"/>
                  </a:lnTo>
                  <a:lnTo>
                    <a:pt x="48934" y="40431"/>
                  </a:lnTo>
                  <a:lnTo>
                    <a:pt x="54748" y="35536"/>
                  </a:lnTo>
                  <a:lnTo>
                    <a:pt x="59893" y="30200"/>
                  </a:lnTo>
                  <a:lnTo>
                    <a:pt x="64369" y="24425"/>
                  </a:lnTo>
                  <a:lnTo>
                    <a:pt x="68176" y="182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638705" y="4048323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696666" y="4047105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706459" y="4055363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763466" y="4038054"/>
              <a:ext cx="83421" cy="27948"/>
            </a:xfrm>
            <a:custGeom>
              <a:avLst/>
              <a:pathLst>
                <a:path w="83421" h="27948">
                  <a:moveTo>
                    <a:pt x="0" y="5928"/>
                  </a:moveTo>
                  <a:lnTo>
                    <a:pt x="8469" y="5928"/>
                  </a:lnTo>
                  <a:lnTo>
                    <a:pt x="8469" y="19902"/>
                  </a:lnTo>
                  <a:lnTo>
                    <a:pt x="37687" y="19902"/>
                  </a:lnTo>
                  <a:lnTo>
                    <a:pt x="37687" y="0"/>
                  </a:lnTo>
                  <a:lnTo>
                    <a:pt x="46156" y="0"/>
                  </a:lnTo>
                  <a:lnTo>
                    <a:pt x="46156" y="19902"/>
                  </a:lnTo>
                  <a:lnTo>
                    <a:pt x="74951" y="19902"/>
                  </a:lnTo>
                  <a:lnTo>
                    <a:pt x="74951" y="5928"/>
                  </a:lnTo>
                  <a:lnTo>
                    <a:pt x="83421" y="5928"/>
                  </a:lnTo>
                  <a:lnTo>
                    <a:pt x="83421" y="27948"/>
                  </a:lnTo>
                  <a:lnTo>
                    <a:pt x="0" y="279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763466" y="4067696"/>
              <a:ext cx="79186" cy="68600"/>
            </a:xfrm>
            <a:custGeom>
              <a:avLst/>
              <a:pathLst>
                <a:path w="79186" h="68600">
                  <a:moveTo>
                    <a:pt x="28795" y="18208"/>
                  </a:moveTo>
                  <a:lnTo>
                    <a:pt x="28519" y="18733"/>
                  </a:lnTo>
                  <a:lnTo>
                    <a:pt x="28202" y="19292"/>
                  </a:lnTo>
                  <a:lnTo>
                    <a:pt x="27842" y="19885"/>
                  </a:lnTo>
                  <a:lnTo>
                    <a:pt x="27440" y="20512"/>
                  </a:lnTo>
                  <a:lnTo>
                    <a:pt x="26995" y="21172"/>
                  </a:lnTo>
                  <a:lnTo>
                    <a:pt x="26508" y="21867"/>
                  </a:lnTo>
                  <a:lnTo>
                    <a:pt x="25979" y="22595"/>
                  </a:lnTo>
                  <a:lnTo>
                    <a:pt x="25407" y="23357"/>
                  </a:lnTo>
                  <a:lnTo>
                    <a:pt x="24793" y="24153"/>
                  </a:lnTo>
                  <a:lnTo>
                    <a:pt x="24137" y="24983"/>
                  </a:lnTo>
                  <a:lnTo>
                    <a:pt x="25407" y="26271"/>
                  </a:lnTo>
                  <a:lnTo>
                    <a:pt x="26677" y="27592"/>
                  </a:lnTo>
                  <a:lnTo>
                    <a:pt x="27948" y="28947"/>
                  </a:lnTo>
                  <a:lnTo>
                    <a:pt x="29218" y="30336"/>
                  </a:lnTo>
                  <a:lnTo>
                    <a:pt x="30488" y="31759"/>
                  </a:lnTo>
                  <a:lnTo>
                    <a:pt x="31759" y="33215"/>
                  </a:lnTo>
                  <a:lnTo>
                    <a:pt x="33029" y="34706"/>
                  </a:lnTo>
                  <a:lnTo>
                    <a:pt x="34300" y="36230"/>
                  </a:lnTo>
                  <a:lnTo>
                    <a:pt x="35570" y="37789"/>
                  </a:lnTo>
                  <a:lnTo>
                    <a:pt x="36840" y="39381"/>
                  </a:lnTo>
                  <a:lnTo>
                    <a:pt x="30065" y="45733"/>
                  </a:lnTo>
                  <a:lnTo>
                    <a:pt x="29036" y="44293"/>
                  </a:lnTo>
                  <a:lnTo>
                    <a:pt x="27982" y="42853"/>
                  </a:lnTo>
                  <a:lnTo>
                    <a:pt x="26902" y="41414"/>
                  </a:lnTo>
                  <a:lnTo>
                    <a:pt x="25797" y="39974"/>
                  </a:lnTo>
                  <a:lnTo>
                    <a:pt x="24666" y="38534"/>
                  </a:lnTo>
                  <a:lnTo>
                    <a:pt x="23510" y="37094"/>
                  </a:lnTo>
                  <a:lnTo>
                    <a:pt x="22328" y="35655"/>
                  </a:lnTo>
                  <a:lnTo>
                    <a:pt x="21122" y="34215"/>
                  </a:lnTo>
                  <a:lnTo>
                    <a:pt x="19889" y="32775"/>
                  </a:lnTo>
                  <a:lnTo>
                    <a:pt x="18632" y="31335"/>
                  </a:lnTo>
                  <a:lnTo>
                    <a:pt x="17526" y="32504"/>
                  </a:lnTo>
                  <a:lnTo>
                    <a:pt x="16413" y="33639"/>
                  </a:lnTo>
                  <a:lnTo>
                    <a:pt x="15291" y="34740"/>
                  </a:lnTo>
                  <a:lnTo>
                    <a:pt x="14160" y="35807"/>
                  </a:lnTo>
                  <a:lnTo>
                    <a:pt x="13021" y="36840"/>
                  </a:lnTo>
                  <a:lnTo>
                    <a:pt x="11873" y="37840"/>
                  </a:lnTo>
                  <a:lnTo>
                    <a:pt x="10717" y="38805"/>
                  </a:lnTo>
                  <a:lnTo>
                    <a:pt x="9553" y="39737"/>
                  </a:lnTo>
                  <a:lnTo>
                    <a:pt x="8380" y="40634"/>
                  </a:lnTo>
                  <a:lnTo>
                    <a:pt x="7198" y="41498"/>
                  </a:lnTo>
                  <a:lnTo>
                    <a:pt x="423" y="35146"/>
                  </a:lnTo>
                  <a:lnTo>
                    <a:pt x="4056" y="32280"/>
                  </a:lnTo>
                  <a:lnTo>
                    <a:pt x="7503" y="29269"/>
                  </a:lnTo>
                  <a:lnTo>
                    <a:pt x="10764" y="26114"/>
                  </a:lnTo>
                  <a:lnTo>
                    <a:pt x="13838" y="22815"/>
                  </a:lnTo>
                  <a:lnTo>
                    <a:pt x="16726" y="19373"/>
                  </a:lnTo>
                  <a:lnTo>
                    <a:pt x="19428" y="15786"/>
                  </a:lnTo>
                  <a:lnTo>
                    <a:pt x="21943" y="12055"/>
                  </a:lnTo>
                  <a:lnTo>
                    <a:pt x="24272" y="8181"/>
                  </a:lnTo>
                  <a:lnTo>
                    <a:pt x="26415" y="4162"/>
                  </a:lnTo>
                  <a:lnTo>
                    <a:pt x="28371" y="0"/>
                  </a:lnTo>
                  <a:lnTo>
                    <a:pt x="36840" y="1693"/>
                  </a:lnTo>
                  <a:lnTo>
                    <a:pt x="36497" y="2621"/>
                  </a:lnTo>
                  <a:lnTo>
                    <a:pt x="36146" y="3540"/>
                  </a:lnTo>
                  <a:lnTo>
                    <a:pt x="35786" y="4450"/>
                  </a:lnTo>
                  <a:lnTo>
                    <a:pt x="35417" y="5352"/>
                  </a:lnTo>
                  <a:lnTo>
                    <a:pt x="35041" y="6245"/>
                  </a:lnTo>
                  <a:lnTo>
                    <a:pt x="34655" y="7131"/>
                  </a:lnTo>
                  <a:lnTo>
                    <a:pt x="34261" y="8007"/>
                  </a:lnTo>
                  <a:lnTo>
                    <a:pt x="33859" y="8875"/>
                  </a:lnTo>
                  <a:lnTo>
                    <a:pt x="33448" y="9735"/>
                  </a:lnTo>
                  <a:lnTo>
                    <a:pt x="33029" y="10586"/>
                  </a:lnTo>
                  <a:lnTo>
                    <a:pt x="79186" y="10586"/>
                  </a:lnTo>
                  <a:lnTo>
                    <a:pt x="79186" y="17785"/>
                  </a:lnTo>
                  <a:lnTo>
                    <a:pt x="77079" y="21769"/>
                  </a:lnTo>
                  <a:lnTo>
                    <a:pt x="74824" y="25593"/>
                  </a:lnTo>
                  <a:lnTo>
                    <a:pt x="72421" y="29256"/>
                  </a:lnTo>
                  <a:lnTo>
                    <a:pt x="69870" y="32758"/>
                  </a:lnTo>
                  <a:lnTo>
                    <a:pt x="67170" y="36099"/>
                  </a:lnTo>
                  <a:lnTo>
                    <a:pt x="64323" y="39279"/>
                  </a:lnTo>
                  <a:lnTo>
                    <a:pt x="61327" y="42299"/>
                  </a:lnTo>
                  <a:lnTo>
                    <a:pt x="58182" y="45157"/>
                  </a:lnTo>
                  <a:lnTo>
                    <a:pt x="54890" y="47854"/>
                  </a:lnTo>
                  <a:lnTo>
                    <a:pt x="51450" y="50391"/>
                  </a:lnTo>
                  <a:lnTo>
                    <a:pt x="47823" y="52783"/>
                  </a:lnTo>
                  <a:lnTo>
                    <a:pt x="43971" y="55049"/>
                  </a:lnTo>
                  <a:lnTo>
                    <a:pt x="39896" y="57187"/>
                  </a:lnTo>
                  <a:lnTo>
                    <a:pt x="35595" y="59199"/>
                  </a:lnTo>
                  <a:lnTo>
                    <a:pt x="31071" y="61083"/>
                  </a:lnTo>
                  <a:lnTo>
                    <a:pt x="26322" y="62841"/>
                  </a:lnTo>
                  <a:lnTo>
                    <a:pt x="21348" y="64471"/>
                  </a:lnTo>
                  <a:lnTo>
                    <a:pt x="16150" y="65974"/>
                  </a:lnTo>
                  <a:lnTo>
                    <a:pt x="10728" y="67350"/>
                  </a:lnTo>
                  <a:lnTo>
                    <a:pt x="5081" y="68600"/>
                  </a:lnTo>
                  <a:lnTo>
                    <a:pt x="0" y="60554"/>
                  </a:lnTo>
                  <a:lnTo>
                    <a:pt x="9828" y="58301"/>
                  </a:lnTo>
                  <a:lnTo>
                    <a:pt x="18987" y="55608"/>
                  </a:lnTo>
                  <a:lnTo>
                    <a:pt x="27478" y="52474"/>
                  </a:lnTo>
                  <a:lnTo>
                    <a:pt x="35299" y="48900"/>
                  </a:lnTo>
                  <a:lnTo>
                    <a:pt x="42451" y="44886"/>
                  </a:lnTo>
                  <a:lnTo>
                    <a:pt x="48934" y="40431"/>
                  </a:lnTo>
                  <a:lnTo>
                    <a:pt x="54748" y="35536"/>
                  </a:lnTo>
                  <a:lnTo>
                    <a:pt x="59893" y="30200"/>
                  </a:lnTo>
                  <a:lnTo>
                    <a:pt x="64369" y="24425"/>
                  </a:lnTo>
                  <a:lnTo>
                    <a:pt x="68176" y="182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897279" y="4038054"/>
              <a:ext cx="65212" cy="97395"/>
            </a:xfrm>
            <a:custGeom>
              <a:avLst/>
              <a:pathLst>
                <a:path w="65212" h="97395">
                  <a:moveTo>
                    <a:pt x="38534" y="0"/>
                  </a:moveTo>
                  <a:lnTo>
                    <a:pt x="47003" y="0"/>
                  </a:lnTo>
                  <a:lnTo>
                    <a:pt x="46995" y="6521"/>
                  </a:lnTo>
                  <a:lnTo>
                    <a:pt x="46969" y="12534"/>
                  </a:lnTo>
                  <a:lnTo>
                    <a:pt x="46927" y="18039"/>
                  </a:lnTo>
                  <a:lnTo>
                    <a:pt x="46868" y="23036"/>
                  </a:lnTo>
                  <a:lnTo>
                    <a:pt x="46792" y="27524"/>
                  </a:lnTo>
                  <a:lnTo>
                    <a:pt x="46698" y="31505"/>
                  </a:lnTo>
                  <a:lnTo>
                    <a:pt x="46588" y="34977"/>
                  </a:lnTo>
                  <a:lnTo>
                    <a:pt x="46461" y="37941"/>
                  </a:lnTo>
                  <a:lnTo>
                    <a:pt x="46317" y="40397"/>
                  </a:lnTo>
                  <a:lnTo>
                    <a:pt x="46156" y="42345"/>
                  </a:lnTo>
                  <a:lnTo>
                    <a:pt x="45970" y="44039"/>
                  </a:lnTo>
                  <a:lnTo>
                    <a:pt x="45750" y="45733"/>
                  </a:lnTo>
                  <a:lnTo>
                    <a:pt x="45496" y="47427"/>
                  </a:lnTo>
                  <a:lnTo>
                    <a:pt x="45208" y="49121"/>
                  </a:lnTo>
                  <a:lnTo>
                    <a:pt x="44886" y="50814"/>
                  </a:lnTo>
                  <a:lnTo>
                    <a:pt x="44530" y="52508"/>
                  </a:lnTo>
                  <a:lnTo>
                    <a:pt x="44141" y="54202"/>
                  </a:lnTo>
                  <a:lnTo>
                    <a:pt x="43717" y="55896"/>
                  </a:lnTo>
                  <a:lnTo>
                    <a:pt x="43260" y="57590"/>
                  </a:lnTo>
                  <a:lnTo>
                    <a:pt x="42769" y="59283"/>
                  </a:lnTo>
                  <a:lnTo>
                    <a:pt x="45280" y="62176"/>
                  </a:lnTo>
                  <a:lnTo>
                    <a:pt x="47732" y="65093"/>
                  </a:lnTo>
                  <a:lnTo>
                    <a:pt x="50124" y="68036"/>
                  </a:lnTo>
                  <a:lnTo>
                    <a:pt x="52457" y="71005"/>
                  </a:lnTo>
                  <a:lnTo>
                    <a:pt x="54731" y="73999"/>
                  </a:lnTo>
                  <a:lnTo>
                    <a:pt x="56946" y="77018"/>
                  </a:lnTo>
                  <a:lnTo>
                    <a:pt x="59101" y="80063"/>
                  </a:lnTo>
                  <a:lnTo>
                    <a:pt x="61198" y="83133"/>
                  </a:lnTo>
                  <a:lnTo>
                    <a:pt x="63234" y="86228"/>
                  </a:lnTo>
                  <a:lnTo>
                    <a:pt x="65212" y="89349"/>
                  </a:lnTo>
                  <a:lnTo>
                    <a:pt x="58013" y="96548"/>
                  </a:lnTo>
                  <a:lnTo>
                    <a:pt x="56298" y="93520"/>
                  </a:lnTo>
                  <a:lnTo>
                    <a:pt x="54541" y="90535"/>
                  </a:lnTo>
                  <a:lnTo>
                    <a:pt x="52741" y="87592"/>
                  </a:lnTo>
                  <a:lnTo>
                    <a:pt x="50899" y="84691"/>
                  </a:lnTo>
                  <a:lnTo>
                    <a:pt x="49015" y="81833"/>
                  </a:lnTo>
                  <a:lnTo>
                    <a:pt x="47088" y="79017"/>
                  </a:lnTo>
                  <a:lnTo>
                    <a:pt x="45119" y="76243"/>
                  </a:lnTo>
                  <a:lnTo>
                    <a:pt x="43107" y="73512"/>
                  </a:lnTo>
                  <a:lnTo>
                    <a:pt x="41054" y="70823"/>
                  </a:lnTo>
                  <a:lnTo>
                    <a:pt x="38958" y="68176"/>
                  </a:lnTo>
                  <a:lnTo>
                    <a:pt x="36794" y="71898"/>
                  </a:lnTo>
                  <a:lnTo>
                    <a:pt x="34367" y="75443"/>
                  </a:lnTo>
                  <a:lnTo>
                    <a:pt x="31678" y="78809"/>
                  </a:lnTo>
                  <a:lnTo>
                    <a:pt x="28727" y="81998"/>
                  </a:lnTo>
                  <a:lnTo>
                    <a:pt x="25513" y="85008"/>
                  </a:lnTo>
                  <a:lnTo>
                    <a:pt x="22036" y="87841"/>
                  </a:lnTo>
                  <a:lnTo>
                    <a:pt x="18297" y="90497"/>
                  </a:lnTo>
                  <a:lnTo>
                    <a:pt x="14295" y="92974"/>
                  </a:lnTo>
                  <a:lnTo>
                    <a:pt x="10031" y="95273"/>
                  </a:lnTo>
                  <a:lnTo>
                    <a:pt x="5504" y="97395"/>
                  </a:lnTo>
                  <a:lnTo>
                    <a:pt x="0" y="90196"/>
                  </a:lnTo>
                  <a:lnTo>
                    <a:pt x="3770" y="88472"/>
                  </a:lnTo>
                  <a:lnTo>
                    <a:pt x="7291" y="86690"/>
                  </a:lnTo>
                  <a:lnTo>
                    <a:pt x="10563" y="84848"/>
                  </a:lnTo>
                  <a:lnTo>
                    <a:pt x="13584" y="82946"/>
                  </a:lnTo>
                  <a:lnTo>
                    <a:pt x="16356" y="80986"/>
                  </a:lnTo>
                  <a:lnTo>
                    <a:pt x="18877" y="78966"/>
                  </a:lnTo>
                  <a:lnTo>
                    <a:pt x="21149" y="76887"/>
                  </a:lnTo>
                  <a:lnTo>
                    <a:pt x="23171" y="74748"/>
                  </a:lnTo>
                  <a:lnTo>
                    <a:pt x="24943" y="72550"/>
                  </a:lnTo>
                  <a:lnTo>
                    <a:pt x="26466" y="70293"/>
                  </a:lnTo>
                  <a:lnTo>
                    <a:pt x="27844" y="67837"/>
                  </a:lnTo>
                  <a:lnTo>
                    <a:pt x="29184" y="65043"/>
                  </a:lnTo>
                  <a:lnTo>
                    <a:pt x="30486" y="61909"/>
                  </a:lnTo>
                  <a:lnTo>
                    <a:pt x="31750" y="58437"/>
                  </a:lnTo>
                  <a:lnTo>
                    <a:pt x="32976" y="54625"/>
                  </a:lnTo>
                  <a:lnTo>
                    <a:pt x="34164" y="50476"/>
                  </a:lnTo>
                  <a:lnTo>
                    <a:pt x="35314" y="45987"/>
                  </a:lnTo>
                  <a:lnTo>
                    <a:pt x="36425" y="41160"/>
                  </a:lnTo>
                  <a:lnTo>
                    <a:pt x="37499" y="35993"/>
                  </a:lnTo>
                  <a:lnTo>
                    <a:pt x="38534" y="304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873565" y="4042288"/>
              <a:ext cx="38958" cy="77916"/>
            </a:xfrm>
            <a:custGeom>
              <a:avLst/>
              <a:pathLst>
                <a:path w="38958" h="77916">
                  <a:moveTo>
                    <a:pt x="0" y="0"/>
                  </a:moveTo>
                  <a:lnTo>
                    <a:pt x="8469" y="0"/>
                  </a:lnTo>
                  <a:lnTo>
                    <a:pt x="8469" y="66906"/>
                  </a:lnTo>
                  <a:lnTo>
                    <a:pt x="11251" y="65618"/>
                  </a:lnTo>
                  <a:lnTo>
                    <a:pt x="14007" y="64297"/>
                  </a:lnTo>
                  <a:lnTo>
                    <a:pt x="16739" y="62942"/>
                  </a:lnTo>
                  <a:lnTo>
                    <a:pt x="19445" y="61553"/>
                  </a:lnTo>
                  <a:lnTo>
                    <a:pt x="22125" y="60130"/>
                  </a:lnTo>
                  <a:lnTo>
                    <a:pt x="24780" y="58674"/>
                  </a:lnTo>
                  <a:lnTo>
                    <a:pt x="27410" y="57183"/>
                  </a:lnTo>
                  <a:lnTo>
                    <a:pt x="30014" y="55659"/>
                  </a:lnTo>
                  <a:lnTo>
                    <a:pt x="32593" y="54100"/>
                  </a:lnTo>
                  <a:lnTo>
                    <a:pt x="35146" y="52508"/>
                  </a:lnTo>
                  <a:lnTo>
                    <a:pt x="38958" y="59707"/>
                  </a:lnTo>
                  <a:lnTo>
                    <a:pt x="35955" y="61566"/>
                  </a:lnTo>
                  <a:lnTo>
                    <a:pt x="32877" y="63416"/>
                  </a:lnTo>
                  <a:lnTo>
                    <a:pt x="29722" y="65258"/>
                  </a:lnTo>
                  <a:lnTo>
                    <a:pt x="26491" y="67092"/>
                  </a:lnTo>
                  <a:lnTo>
                    <a:pt x="23184" y="68917"/>
                  </a:lnTo>
                  <a:lnTo>
                    <a:pt x="19800" y="70734"/>
                  </a:lnTo>
                  <a:lnTo>
                    <a:pt x="16341" y="72542"/>
                  </a:lnTo>
                  <a:lnTo>
                    <a:pt x="12805" y="74342"/>
                  </a:lnTo>
                  <a:lnTo>
                    <a:pt x="9193" y="76133"/>
                  </a:lnTo>
                  <a:lnTo>
                    <a:pt x="5504" y="77916"/>
                  </a:lnTo>
                  <a:lnTo>
                    <a:pt x="0" y="719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892621" y="4048217"/>
              <a:ext cx="24983" cy="33876"/>
            </a:xfrm>
            <a:custGeom>
              <a:avLst/>
              <a:pathLst>
                <a:path w="24983" h="33876">
                  <a:moveTo>
                    <a:pt x="7198" y="0"/>
                  </a:moveTo>
                  <a:lnTo>
                    <a:pt x="9358" y="2807"/>
                  </a:lnTo>
                  <a:lnTo>
                    <a:pt x="11433" y="5640"/>
                  </a:lnTo>
                  <a:lnTo>
                    <a:pt x="13423" y="8498"/>
                  </a:lnTo>
                  <a:lnTo>
                    <a:pt x="15329" y="11382"/>
                  </a:lnTo>
                  <a:lnTo>
                    <a:pt x="17150" y="14291"/>
                  </a:lnTo>
                  <a:lnTo>
                    <a:pt x="18886" y="17226"/>
                  </a:lnTo>
                  <a:lnTo>
                    <a:pt x="20537" y="20186"/>
                  </a:lnTo>
                  <a:lnTo>
                    <a:pt x="22104" y="23171"/>
                  </a:lnTo>
                  <a:lnTo>
                    <a:pt x="23586" y="26182"/>
                  </a:lnTo>
                  <a:lnTo>
                    <a:pt x="24983" y="29218"/>
                  </a:lnTo>
                  <a:lnTo>
                    <a:pt x="16938" y="33876"/>
                  </a:lnTo>
                  <a:lnTo>
                    <a:pt x="15625" y="30840"/>
                  </a:lnTo>
                  <a:lnTo>
                    <a:pt x="14228" y="27829"/>
                  </a:lnTo>
                  <a:lnTo>
                    <a:pt x="12746" y="24844"/>
                  </a:lnTo>
                  <a:lnTo>
                    <a:pt x="11179" y="21884"/>
                  </a:lnTo>
                  <a:lnTo>
                    <a:pt x="9527" y="18949"/>
                  </a:lnTo>
                  <a:lnTo>
                    <a:pt x="7791" y="16040"/>
                  </a:lnTo>
                  <a:lnTo>
                    <a:pt x="5970" y="13156"/>
                  </a:lnTo>
                  <a:lnTo>
                    <a:pt x="4065" y="10298"/>
                  </a:lnTo>
                  <a:lnTo>
                    <a:pt x="2074" y="746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976465" y="4039748"/>
              <a:ext cx="92313" cy="91043"/>
            </a:xfrm>
            <a:custGeom>
              <a:avLst/>
              <a:pathLst>
                <a:path w="92313" h="91043">
                  <a:moveTo>
                    <a:pt x="36840" y="0"/>
                  </a:moveTo>
                  <a:lnTo>
                    <a:pt x="45733" y="0"/>
                  </a:lnTo>
                  <a:lnTo>
                    <a:pt x="45733" y="29641"/>
                  </a:lnTo>
                  <a:lnTo>
                    <a:pt x="87232" y="29641"/>
                  </a:lnTo>
                  <a:lnTo>
                    <a:pt x="87232" y="38111"/>
                  </a:lnTo>
                  <a:lnTo>
                    <a:pt x="45733" y="38111"/>
                  </a:lnTo>
                  <a:lnTo>
                    <a:pt x="45733" y="82574"/>
                  </a:lnTo>
                  <a:lnTo>
                    <a:pt x="92313" y="82574"/>
                  </a:lnTo>
                  <a:lnTo>
                    <a:pt x="92313" y="91043"/>
                  </a:lnTo>
                  <a:lnTo>
                    <a:pt x="0" y="91043"/>
                  </a:lnTo>
                  <a:lnTo>
                    <a:pt x="0" y="82574"/>
                  </a:lnTo>
                  <a:lnTo>
                    <a:pt x="36840" y="825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602525" y="5014753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658422" y="5013535"/>
              <a:ext cx="48591" cy="79662"/>
            </a:xfrm>
            <a:custGeom>
              <a:avLst/>
              <a:pathLst>
                <a:path w="48591" h="79662">
                  <a:moveTo>
                    <a:pt x="24295" y="0"/>
                  </a:moveTo>
                  <a:lnTo>
                    <a:pt x="25179" y="11"/>
                  </a:lnTo>
                  <a:lnTo>
                    <a:pt x="26053" y="46"/>
                  </a:lnTo>
                  <a:lnTo>
                    <a:pt x="26915" y="104"/>
                  </a:lnTo>
                  <a:lnTo>
                    <a:pt x="27768" y="186"/>
                  </a:lnTo>
                  <a:lnTo>
                    <a:pt x="28609" y="291"/>
                  </a:lnTo>
                  <a:lnTo>
                    <a:pt x="29440" y="419"/>
                  </a:lnTo>
                  <a:lnTo>
                    <a:pt x="30261" y="570"/>
                  </a:lnTo>
                  <a:lnTo>
                    <a:pt x="31071" y="745"/>
                  </a:lnTo>
                  <a:lnTo>
                    <a:pt x="31870" y="943"/>
                  </a:lnTo>
                  <a:lnTo>
                    <a:pt x="32659" y="1164"/>
                  </a:lnTo>
                  <a:lnTo>
                    <a:pt x="33443" y="1409"/>
                  </a:lnTo>
                  <a:lnTo>
                    <a:pt x="34206" y="1676"/>
                  </a:lnTo>
                  <a:lnTo>
                    <a:pt x="34950" y="1968"/>
                  </a:lnTo>
                  <a:lnTo>
                    <a:pt x="35674" y="2282"/>
                  </a:lnTo>
                  <a:lnTo>
                    <a:pt x="36377" y="2620"/>
                  </a:lnTo>
                  <a:lnTo>
                    <a:pt x="37060" y="2981"/>
                  </a:lnTo>
                  <a:lnTo>
                    <a:pt x="37724" y="3365"/>
                  </a:lnTo>
                  <a:lnTo>
                    <a:pt x="38367" y="3773"/>
                  </a:lnTo>
                  <a:lnTo>
                    <a:pt x="38990" y="4203"/>
                  </a:lnTo>
                  <a:lnTo>
                    <a:pt x="39593" y="4658"/>
                  </a:lnTo>
                  <a:lnTo>
                    <a:pt x="40183" y="5135"/>
                  </a:lnTo>
                  <a:lnTo>
                    <a:pt x="40749" y="5636"/>
                  </a:lnTo>
                  <a:lnTo>
                    <a:pt x="41289" y="6160"/>
                  </a:lnTo>
                  <a:lnTo>
                    <a:pt x="41803" y="6707"/>
                  </a:lnTo>
                  <a:lnTo>
                    <a:pt x="42292" y="7278"/>
                  </a:lnTo>
                  <a:lnTo>
                    <a:pt x="42756" y="7872"/>
                  </a:lnTo>
                  <a:lnTo>
                    <a:pt x="43194" y="8489"/>
                  </a:lnTo>
                  <a:lnTo>
                    <a:pt x="43607" y="9129"/>
                  </a:lnTo>
                  <a:lnTo>
                    <a:pt x="43995" y="9793"/>
                  </a:lnTo>
                  <a:lnTo>
                    <a:pt x="44357" y="10480"/>
                  </a:lnTo>
                  <a:lnTo>
                    <a:pt x="44689" y="11190"/>
                  </a:lnTo>
                  <a:lnTo>
                    <a:pt x="44985" y="11924"/>
                  </a:lnTo>
                  <a:lnTo>
                    <a:pt x="45247" y="12681"/>
                  </a:lnTo>
                  <a:lnTo>
                    <a:pt x="45475" y="13461"/>
                  </a:lnTo>
                  <a:lnTo>
                    <a:pt x="45667" y="14265"/>
                  </a:lnTo>
                  <a:lnTo>
                    <a:pt x="45824" y="15092"/>
                  </a:lnTo>
                  <a:lnTo>
                    <a:pt x="45946" y="15942"/>
                  </a:lnTo>
                  <a:lnTo>
                    <a:pt x="46034" y="16815"/>
                  </a:lnTo>
                  <a:lnTo>
                    <a:pt x="46086" y="17712"/>
                  </a:lnTo>
                  <a:lnTo>
                    <a:pt x="46103" y="18632"/>
                  </a:lnTo>
                  <a:lnTo>
                    <a:pt x="46093" y="19334"/>
                  </a:lnTo>
                  <a:lnTo>
                    <a:pt x="46061" y="20023"/>
                  </a:lnTo>
                  <a:lnTo>
                    <a:pt x="46008" y="20698"/>
                  </a:lnTo>
                  <a:lnTo>
                    <a:pt x="45934" y="21359"/>
                  </a:lnTo>
                  <a:lnTo>
                    <a:pt x="45839" y="22006"/>
                  </a:lnTo>
                  <a:lnTo>
                    <a:pt x="45722" y="22640"/>
                  </a:lnTo>
                  <a:lnTo>
                    <a:pt x="45585" y="23259"/>
                  </a:lnTo>
                  <a:lnTo>
                    <a:pt x="45426" y="23866"/>
                  </a:lnTo>
                  <a:lnTo>
                    <a:pt x="45246" y="24458"/>
                  </a:lnTo>
                  <a:lnTo>
                    <a:pt x="45045" y="25036"/>
                  </a:lnTo>
                  <a:lnTo>
                    <a:pt x="44825" y="25603"/>
                  </a:lnTo>
                  <a:lnTo>
                    <a:pt x="44590" y="26159"/>
                  </a:lnTo>
                  <a:lnTo>
                    <a:pt x="44338" y="26704"/>
                  </a:lnTo>
                  <a:lnTo>
                    <a:pt x="44071" y="27238"/>
                  </a:lnTo>
                  <a:lnTo>
                    <a:pt x="43788" y="27762"/>
                  </a:lnTo>
                  <a:lnTo>
                    <a:pt x="43489" y="28276"/>
                  </a:lnTo>
                  <a:lnTo>
                    <a:pt x="43174" y="28779"/>
                  </a:lnTo>
                  <a:lnTo>
                    <a:pt x="42843" y="29271"/>
                  </a:lnTo>
                  <a:lnTo>
                    <a:pt x="42496" y="29753"/>
                  </a:lnTo>
                  <a:lnTo>
                    <a:pt x="42133" y="30224"/>
                  </a:lnTo>
                  <a:lnTo>
                    <a:pt x="41756" y="30675"/>
                  </a:lnTo>
                  <a:lnTo>
                    <a:pt x="41365" y="31117"/>
                  </a:lnTo>
                  <a:lnTo>
                    <a:pt x="40960" y="31551"/>
                  </a:lnTo>
                  <a:lnTo>
                    <a:pt x="40541" y="31977"/>
                  </a:lnTo>
                  <a:lnTo>
                    <a:pt x="40109" y="32394"/>
                  </a:lnTo>
                  <a:lnTo>
                    <a:pt x="39663" y="32803"/>
                  </a:lnTo>
                  <a:lnTo>
                    <a:pt x="39203" y="33203"/>
                  </a:lnTo>
                  <a:lnTo>
                    <a:pt x="38729" y="33594"/>
                  </a:lnTo>
                  <a:lnTo>
                    <a:pt x="38241" y="33978"/>
                  </a:lnTo>
                  <a:lnTo>
                    <a:pt x="37740" y="34352"/>
                  </a:lnTo>
                  <a:lnTo>
                    <a:pt x="37228" y="34709"/>
                  </a:lnTo>
                  <a:lnTo>
                    <a:pt x="36707" y="35060"/>
                  </a:lnTo>
                  <a:lnTo>
                    <a:pt x="36178" y="35404"/>
                  </a:lnTo>
                  <a:lnTo>
                    <a:pt x="35640" y="35741"/>
                  </a:lnTo>
                  <a:lnTo>
                    <a:pt x="35094" y="36073"/>
                  </a:lnTo>
                  <a:lnTo>
                    <a:pt x="34539" y="36398"/>
                  </a:lnTo>
                  <a:lnTo>
                    <a:pt x="33976" y="36716"/>
                  </a:lnTo>
                  <a:lnTo>
                    <a:pt x="33404" y="37029"/>
                  </a:lnTo>
                  <a:lnTo>
                    <a:pt x="32824" y="37335"/>
                  </a:lnTo>
                  <a:lnTo>
                    <a:pt x="32235" y="37634"/>
                  </a:lnTo>
                  <a:lnTo>
                    <a:pt x="32848" y="37966"/>
                  </a:lnTo>
                  <a:lnTo>
                    <a:pt x="33457" y="38305"/>
                  </a:lnTo>
                  <a:lnTo>
                    <a:pt x="34063" y="38652"/>
                  </a:lnTo>
                  <a:lnTo>
                    <a:pt x="34666" y="39006"/>
                  </a:lnTo>
                  <a:lnTo>
                    <a:pt x="35266" y="39368"/>
                  </a:lnTo>
                  <a:lnTo>
                    <a:pt x="35862" y="39737"/>
                  </a:lnTo>
                  <a:lnTo>
                    <a:pt x="36455" y="40113"/>
                  </a:lnTo>
                  <a:lnTo>
                    <a:pt x="37046" y="40497"/>
                  </a:lnTo>
                  <a:lnTo>
                    <a:pt x="37633" y="40888"/>
                  </a:lnTo>
                  <a:lnTo>
                    <a:pt x="38216" y="41287"/>
                  </a:lnTo>
                  <a:lnTo>
                    <a:pt x="38802" y="41694"/>
                  </a:lnTo>
                  <a:lnTo>
                    <a:pt x="39375" y="42112"/>
                  </a:lnTo>
                  <a:lnTo>
                    <a:pt x="39933" y="42541"/>
                  </a:lnTo>
                  <a:lnTo>
                    <a:pt x="40478" y="42980"/>
                  </a:lnTo>
                  <a:lnTo>
                    <a:pt x="41009" y="43430"/>
                  </a:lnTo>
                  <a:lnTo>
                    <a:pt x="41526" y="43891"/>
                  </a:lnTo>
                  <a:lnTo>
                    <a:pt x="42029" y="44362"/>
                  </a:lnTo>
                  <a:lnTo>
                    <a:pt x="42519" y="44844"/>
                  </a:lnTo>
                  <a:lnTo>
                    <a:pt x="42995" y="45336"/>
                  </a:lnTo>
                  <a:lnTo>
                    <a:pt x="43457" y="45839"/>
                  </a:lnTo>
                  <a:lnTo>
                    <a:pt x="43913" y="46343"/>
                  </a:lnTo>
                  <a:lnTo>
                    <a:pt x="44350" y="46859"/>
                  </a:lnTo>
                  <a:lnTo>
                    <a:pt x="44768" y="47389"/>
                  </a:lnTo>
                  <a:lnTo>
                    <a:pt x="45168" y="47931"/>
                  </a:lnTo>
                  <a:lnTo>
                    <a:pt x="45548" y="48485"/>
                  </a:lnTo>
                  <a:lnTo>
                    <a:pt x="45909" y="49053"/>
                  </a:lnTo>
                  <a:lnTo>
                    <a:pt x="46251" y="49633"/>
                  </a:lnTo>
                  <a:lnTo>
                    <a:pt x="46573" y="50226"/>
                  </a:lnTo>
                  <a:lnTo>
                    <a:pt x="46877" y="50831"/>
                  </a:lnTo>
                  <a:lnTo>
                    <a:pt x="47162" y="51450"/>
                  </a:lnTo>
                  <a:lnTo>
                    <a:pt x="47434" y="52082"/>
                  </a:lnTo>
                  <a:lnTo>
                    <a:pt x="47677" y="52728"/>
                  </a:lnTo>
                  <a:lnTo>
                    <a:pt x="47891" y="53390"/>
                  </a:lnTo>
                  <a:lnTo>
                    <a:pt x="48077" y="54066"/>
                  </a:lnTo>
                  <a:lnTo>
                    <a:pt x="48234" y="54758"/>
                  </a:lnTo>
                  <a:lnTo>
                    <a:pt x="48363" y="55464"/>
                  </a:lnTo>
                  <a:lnTo>
                    <a:pt x="48463" y="56185"/>
                  </a:lnTo>
                  <a:lnTo>
                    <a:pt x="48534" y="56921"/>
                  </a:lnTo>
                  <a:lnTo>
                    <a:pt x="48577" y="57671"/>
                  </a:lnTo>
                  <a:lnTo>
                    <a:pt x="48591" y="58437"/>
                  </a:lnTo>
                  <a:lnTo>
                    <a:pt x="48573" y="59402"/>
                  </a:lnTo>
                  <a:lnTo>
                    <a:pt x="48519" y="60348"/>
                  </a:lnTo>
                  <a:lnTo>
                    <a:pt x="48429" y="61277"/>
                  </a:lnTo>
                  <a:lnTo>
                    <a:pt x="48303" y="62188"/>
                  </a:lnTo>
                  <a:lnTo>
                    <a:pt x="48141" y="63081"/>
                  </a:lnTo>
                  <a:lnTo>
                    <a:pt x="47943" y="63956"/>
                  </a:lnTo>
                  <a:lnTo>
                    <a:pt x="47709" y="64813"/>
                  </a:lnTo>
                  <a:lnTo>
                    <a:pt x="47439" y="65652"/>
                  </a:lnTo>
                  <a:lnTo>
                    <a:pt x="47133" y="66473"/>
                  </a:lnTo>
                  <a:lnTo>
                    <a:pt x="46792" y="67276"/>
                  </a:lnTo>
                  <a:lnTo>
                    <a:pt x="46427" y="68048"/>
                  </a:lnTo>
                  <a:lnTo>
                    <a:pt x="46034" y="68796"/>
                  </a:lnTo>
                  <a:lnTo>
                    <a:pt x="45610" y="69522"/>
                  </a:lnTo>
                  <a:lnTo>
                    <a:pt x="45157" y="70223"/>
                  </a:lnTo>
                  <a:lnTo>
                    <a:pt x="44674" y="70902"/>
                  </a:lnTo>
                  <a:lnTo>
                    <a:pt x="44162" y="71557"/>
                  </a:lnTo>
                  <a:lnTo>
                    <a:pt x="43620" y="72189"/>
                  </a:lnTo>
                  <a:lnTo>
                    <a:pt x="43048" y="72798"/>
                  </a:lnTo>
                  <a:lnTo>
                    <a:pt x="42447" y="73384"/>
                  </a:lnTo>
                  <a:lnTo>
                    <a:pt x="41816" y="73946"/>
                  </a:lnTo>
                  <a:lnTo>
                    <a:pt x="41167" y="74483"/>
                  </a:lnTo>
                  <a:lnTo>
                    <a:pt x="40493" y="74996"/>
                  </a:lnTo>
                  <a:lnTo>
                    <a:pt x="39791" y="75483"/>
                  </a:lnTo>
                  <a:lnTo>
                    <a:pt x="39063" y="75944"/>
                  </a:lnTo>
                  <a:lnTo>
                    <a:pt x="38309" y="76381"/>
                  </a:lnTo>
                  <a:lnTo>
                    <a:pt x="37528" y="76791"/>
                  </a:lnTo>
                  <a:lnTo>
                    <a:pt x="36721" y="77177"/>
                  </a:lnTo>
                  <a:lnTo>
                    <a:pt x="35887" y="77537"/>
                  </a:lnTo>
                  <a:lnTo>
                    <a:pt x="35027" y="77871"/>
                  </a:lnTo>
                  <a:lnTo>
                    <a:pt x="34141" y="78180"/>
                  </a:lnTo>
                  <a:lnTo>
                    <a:pt x="33242" y="78462"/>
                  </a:lnTo>
                  <a:lnTo>
                    <a:pt x="32324" y="78714"/>
                  </a:lnTo>
                  <a:lnTo>
                    <a:pt x="31387" y="78936"/>
                  </a:lnTo>
                  <a:lnTo>
                    <a:pt x="30431" y="79129"/>
                  </a:lnTo>
                  <a:lnTo>
                    <a:pt x="29456" y="79292"/>
                  </a:lnTo>
                  <a:lnTo>
                    <a:pt x="28462" y="79425"/>
                  </a:lnTo>
                  <a:lnTo>
                    <a:pt x="27449" y="79529"/>
                  </a:lnTo>
                  <a:lnTo>
                    <a:pt x="26417" y="79603"/>
                  </a:lnTo>
                  <a:lnTo>
                    <a:pt x="25366" y="79648"/>
                  </a:lnTo>
                  <a:lnTo>
                    <a:pt x="24295" y="79662"/>
                  </a:lnTo>
                  <a:lnTo>
                    <a:pt x="23144" y="79648"/>
                  </a:lnTo>
                  <a:lnTo>
                    <a:pt x="22017" y="79605"/>
                  </a:lnTo>
                  <a:lnTo>
                    <a:pt x="20916" y="79534"/>
                  </a:lnTo>
                  <a:lnTo>
                    <a:pt x="19841" y="79434"/>
                  </a:lnTo>
                  <a:lnTo>
                    <a:pt x="18790" y="79305"/>
                  </a:lnTo>
                  <a:lnTo>
                    <a:pt x="17766" y="79148"/>
                  </a:lnTo>
                  <a:lnTo>
                    <a:pt x="16766" y="78962"/>
                  </a:lnTo>
                  <a:lnTo>
                    <a:pt x="15792" y="78748"/>
                  </a:lnTo>
                  <a:lnTo>
                    <a:pt x="14844" y="78505"/>
                  </a:lnTo>
                  <a:lnTo>
                    <a:pt x="13921" y="78233"/>
                  </a:lnTo>
                  <a:lnTo>
                    <a:pt x="13035" y="77935"/>
                  </a:lnTo>
                  <a:lnTo>
                    <a:pt x="12176" y="77613"/>
                  </a:lnTo>
                  <a:lnTo>
                    <a:pt x="11345" y="77266"/>
                  </a:lnTo>
                  <a:lnTo>
                    <a:pt x="10541" y="76895"/>
                  </a:lnTo>
                  <a:lnTo>
                    <a:pt x="9765" y="76500"/>
                  </a:lnTo>
                  <a:lnTo>
                    <a:pt x="9017" y="76080"/>
                  </a:lnTo>
                  <a:lnTo>
                    <a:pt x="8296" y="75636"/>
                  </a:lnTo>
                  <a:lnTo>
                    <a:pt x="7603" y="75167"/>
                  </a:lnTo>
                  <a:lnTo>
                    <a:pt x="6937" y="74675"/>
                  </a:lnTo>
                  <a:lnTo>
                    <a:pt x="6298" y="74157"/>
                  </a:lnTo>
                  <a:lnTo>
                    <a:pt x="5699" y="73606"/>
                  </a:lnTo>
                  <a:lnTo>
                    <a:pt x="5128" y="73031"/>
                  </a:lnTo>
                  <a:lnTo>
                    <a:pt x="4585" y="72433"/>
                  </a:lnTo>
                  <a:lnTo>
                    <a:pt x="4071" y="71811"/>
                  </a:lnTo>
                  <a:lnTo>
                    <a:pt x="3586" y="71167"/>
                  </a:lnTo>
                  <a:lnTo>
                    <a:pt x="3129" y="70499"/>
                  </a:lnTo>
                  <a:lnTo>
                    <a:pt x="2701" y="69807"/>
                  </a:lnTo>
                  <a:lnTo>
                    <a:pt x="2301" y="69093"/>
                  </a:lnTo>
                  <a:lnTo>
                    <a:pt x="1930" y="68355"/>
                  </a:lnTo>
                  <a:lnTo>
                    <a:pt x="1587" y="67594"/>
                  </a:lnTo>
                  <a:lnTo>
                    <a:pt x="1286" y="66811"/>
                  </a:lnTo>
                  <a:lnTo>
                    <a:pt x="1016" y="66008"/>
                  </a:lnTo>
                  <a:lnTo>
                    <a:pt x="778" y="65185"/>
                  </a:lnTo>
                  <a:lnTo>
                    <a:pt x="571" y="64342"/>
                  </a:lnTo>
                  <a:lnTo>
                    <a:pt x="396" y="63478"/>
                  </a:lnTo>
                  <a:lnTo>
                    <a:pt x="254" y="62595"/>
                  </a:lnTo>
                  <a:lnTo>
                    <a:pt x="142" y="61691"/>
                  </a:lnTo>
                  <a:lnTo>
                    <a:pt x="63" y="60768"/>
                  </a:lnTo>
                  <a:lnTo>
                    <a:pt x="15" y="59824"/>
                  </a:lnTo>
                  <a:lnTo>
                    <a:pt x="0" y="58860"/>
                  </a:lnTo>
                  <a:lnTo>
                    <a:pt x="11" y="58074"/>
                  </a:lnTo>
                  <a:lnTo>
                    <a:pt x="46" y="57304"/>
                  </a:lnTo>
                  <a:lnTo>
                    <a:pt x="104" y="56550"/>
                  </a:lnTo>
                  <a:lnTo>
                    <a:pt x="186" y="55811"/>
                  </a:lnTo>
                  <a:lnTo>
                    <a:pt x="291" y="55089"/>
                  </a:lnTo>
                  <a:lnTo>
                    <a:pt x="419" y="54382"/>
                  </a:lnTo>
                  <a:lnTo>
                    <a:pt x="570" y="53691"/>
                  </a:lnTo>
                  <a:lnTo>
                    <a:pt x="745" y="53016"/>
                  </a:lnTo>
                  <a:lnTo>
                    <a:pt x="943" y="52357"/>
                  </a:lnTo>
                  <a:lnTo>
                    <a:pt x="1164" y="51714"/>
                  </a:lnTo>
                  <a:lnTo>
                    <a:pt x="1415" y="51085"/>
                  </a:lnTo>
                  <a:lnTo>
                    <a:pt x="1683" y="50469"/>
                  </a:lnTo>
                  <a:lnTo>
                    <a:pt x="1966" y="49866"/>
                  </a:lnTo>
                  <a:lnTo>
                    <a:pt x="2265" y="49275"/>
                  </a:lnTo>
                  <a:lnTo>
                    <a:pt x="2580" y="48697"/>
                  </a:lnTo>
                  <a:lnTo>
                    <a:pt x="2911" y="48132"/>
                  </a:lnTo>
                  <a:lnTo>
                    <a:pt x="3257" y="47579"/>
                  </a:lnTo>
                  <a:lnTo>
                    <a:pt x="3620" y="47039"/>
                  </a:lnTo>
                  <a:lnTo>
                    <a:pt x="3999" y="46512"/>
                  </a:lnTo>
                  <a:lnTo>
                    <a:pt x="4393" y="45998"/>
                  </a:lnTo>
                  <a:lnTo>
                    <a:pt x="4803" y="45495"/>
                  </a:lnTo>
                  <a:lnTo>
                    <a:pt x="5227" y="45005"/>
                  </a:lnTo>
                  <a:lnTo>
                    <a:pt x="5666" y="44525"/>
                  </a:lnTo>
                  <a:lnTo>
                    <a:pt x="6121" y="44058"/>
                  </a:lnTo>
                  <a:lnTo>
                    <a:pt x="6590" y="43602"/>
                  </a:lnTo>
                  <a:lnTo>
                    <a:pt x="7073" y="43158"/>
                  </a:lnTo>
                  <a:lnTo>
                    <a:pt x="7572" y="42726"/>
                  </a:lnTo>
                  <a:lnTo>
                    <a:pt x="8085" y="42305"/>
                  </a:lnTo>
                  <a:lnTo>
                    <a:pt x="8614" y="41896"/>
                  </a:lnTo>
                  <a:lnTo>
                    <a:pt x="9157" y="41498"/>
                  </a:lnTo>
                  <a:lnTo>
                    <a:pt x="9710" y="41111"/>
                  </a:lnTo>
                  <a:lnTo>
                    <a:pt x="10270" y="40734"/>
                  </a:lnTo>
                  <a:lnTo>
                    <a:pt x="10837" y="40366"/>
                  </a:lnTo>
                  <a:lnTo>
                    <a:pt x="11410" y="40008"/>
                  </a:lnTo>
                  <a:lnTo>
                    <a:pt x="11989" y="39659"/>
                  </a:lnTo>
                  <a:lnTo>
                    <a:pt x="12574" y="39320"/>
                  </a:lnTo>
                  <a:lnTo>
                    <a:pt x="13166" y="38990"/>
                  </a:lnTo>
                  <a:lnTo>
                    <a:pt x="13764" y="38670"/>
                  </a:lnTo>
                  <a:lnTo>
                    <a:pt x="14368" y="38359"/>
                  </a:lnTo>
                  <a:lnTo>
                    <a:pt x="14979" y="38058"/>
                  </a:lnTo>
                  <a:lnTo>
                    <a:pt x="14464" y="37727"/>
                  </a:lnTo>
                  <a:lnTo>
                    <a:pt x="13955" y="37391"/>
                  </a:lnTo>
                  <a:lnTo>
                    <a:pt x="13452" y="37049"/>
                  </a:lnTo>
                  <a:lnTo>
                    <a:pt x="12955" y="36703"/>
                  </a:lnTo>
                  <a:lnTo>
                    <a:pt x="12465" y="36351"/>
                  </a:lnTo>
                  <a:lnTo>
                    <a:pt x="11981" y="35993"/>
                  </a:lnTo>
                  <a:lnTo>
                    <a:pt x="11504" y="35631"/>
                  </a:lnTo>
                  <a:lnTo>
                    <a:pt x="11033" y="35263"/>
                  </a:lnTo>
                  <a:lnTo>
                    <a:pt x="10568" y="34890"/>
                  </a:lnTo>
                  <a:lnTo>
                    <a:pt x="10110" y="34511"/>
                  </a:lnTo>
                  <a:lnTo>
                    <a:pt x="9660" y="34115"/>
                  </a:lnTo>
                  <a:lnTo>
                    <a:pt x="9222" y="33711"/>
                  </a:lnTo>
                  <a:lnTo>
                    <a:pt x="8796" y="33298"/>
                  </a:lnTo>
                  <a:lnTo>
                    <a:pt x="8382" y="32877"/>
                  </a:lnTo>
                  <a:lnTo>
                    <a:pt x="7979" y="32447"/>
                  </a:lnTo>
                  <a:lnTo>
                    <a:pt x="7588" y="32009"/>
                  </a:lnTo>
                  <a:lnTo>
                    <a:pt x="7208" y="31562"/>
                  </a:lnTo>
                  <a:lnTo>
                    <a:pt x="6840" y="31107"/>
                  </a:lnTo>
                  <a:lnTo>
                    <a:pt x="6484" y="30643"/>
                  </a:lnTo>
                  <a:lnTo>
                    <a:pt x="6140" y="30171"/>
                  </a:lnTo>
                  <a:lnTo>
                    <a:pt x="5818" y="29690"/>
                  </a:lnTo>
                  <a:lnTo>
                    <a:pt x="5509" y="29199"/>
                  </a:lnTo>
                  <a:lnTo>
                    <a:pt x="5212" y="28699"/>
                  </a:lnTo>
                  <a:lnTo>
                    <a:pt x="4929" y="28189"/>
                  </a:lnTo>
                  <a:lnTo>
                    <a:pt x="4658" y="27670"/>
                  </a:lnTo>
                  <a:lnTo>
                    <a:pt x="4399" y="27141"/>
                  </a:lnTo>
                  <a:lnTo>
                    <a:pt x="4154" y="26603"/>
                  </a:lnTo>
                  <a:lnTo>
                    <a:pt x="3921" y="26055"/>
                  </a:lnTo>
                  <a:lnTo>
                    <a:pt x="3701" y="25497"/>
                  </a:lnTo>
                  <a:lnTo>
                    <a:pt x="3493" y="24931"/>
                  </a:lnTo>
                  <a:lnTo>
                    <a:pt x="3312" y="24342"/>
                  </a:lnTo>
                  <a:lnTo>
                    <a:pt x="3150" y="23743"/>
                  </a:lnTo>
                  <a:lnTo>
                    <a:pt x="3007" y="23131"/>
                  </a:lnTo>
                  <a:lnTo>
                    <a:pt x="2883" y="22508"/>
                  </a:lnTo>
                  <a:lnTo>
                    <a:pt x="2778" y="21874"/>
                  </a:lnTo>
                  <a:lnTo>
                    <a:pt x="2693" y="21227"/>
                  </a:lnTo>
                  <a:lnTo>
                    <a:pt x="2626" y="20569"/>
                  </a:lnTo>
                  <a:lnTo>
                    <a:pt x="2578" y="19900"/>
                  </a:lnTo>
                  <a:lnTo>
                    <a:pt x="2550" y="19219"/>
                  </a:lnTo>
                  <a:lnTo>
                    <a:pt x="2540" y="18526"/>
                  </a:lnTo>
                  <a:lnTo>
                    <a:pt x="2558" y="17616"/>
                  </a:lnTo>
                  <a:lnTo>
                    <a:pt x="2610" y="16730"/>
                  </a:lnTo>
                  <a:lnTo>
                    <a:pt x="2697" y="15867"/>
                  </a:lnTo>
                  <a:lnTo>
                    <a:pt x="2820" y="15028"/>
                  </a:lnTo>
                  <a:lnTo>
                    <a:pt x="2977" y="14212"/>
                  </a:lnTo>
                  <a:lnTo>
                    <a:pt x="3169" y="13419"/>
                  </a:lnTo>
                  <a:lnTo>
                    <a:pt x="3396" y="12649"/>
                  </a:lnTo>
                  <a:lnTo>
                    <a:pt x="3658" y="11903"/>
                  </a:lnTo>
                  <a:lnTo>
                    <a:pt x="3955" y="11180"/>
                  </a:lnTo>
                  <a:lnTo>
                    <a:pt x="4287" y="10480"/>
                  </a:lnTo>
                  <a:lnTo>
                    <a:pt x="4659" y="9793"/>
                  </a:lnTo>
                  <a:lnTo>
                    <a:pt x="5056" y="9129"/>
                  </a:lnTo>
                  <a:lnTo>
                    <a:pt x="5476" y="8489"/>
                  </a:lnTo>
                  <a:lnTo>
                    <a:pt x="5922" y="7872"/>
                  </a:lnTo>
                  <a:lnTo>
                    <a:pt x="6391" y="7278"/>
                  </a:lnTo>
                  <a:lnTo>
                    <a:pt x="6885" y="6707"/>
                  </a:lnTo>
                  <a:lnTo>
                    <a:pt x="7403" y="6160"/>
                  </a:lnTo>
                  <a:lnTo>
                    <a:pt x="7946" y="5636"/>
                  </a:lnTo>
                  <a:lnTo>
                    <a:pt x="8513" y="5135"/>
                  </a:lnTo>
                  <a:lnTo>
                    <a:pt x="9104" y="4658"/>
                  </a:lnTo>
                  <a:lnTo>
                    <a:pt x="9716" y="4203"/>
                  </a:lnTo>
                  <a:lnTo>
                    <a:pt x="10347" y="3773"/>
                  </a:lnTo>
                  <a:lnTo>
                    <a:pt x="10995" y="3365"/>
                  </a:lnTo>
                  <a:lnTo>
                    <a:pt x="11662" y="2981"/>
                  </a:lnTo>
                  <a:lnTo>
                    <a:pt x="12346" y="2620"/>
                  </a:lnTo>
                  <a:lnTo>
                    <a:pt x="13048" y="2282"/>
                  </a:lnTo>
                  <a:lnTo>
                    <a:pt x="13769" y="1968"/>
                  </a:lnTo>
                  <a:lnTo>
                    <a:pt x="14507" y="1676"/>
                  </a:lnTo>
                  <a:lnTo>
                    <a:pt x="15264" y="1409"/>
                  </a:lnTo>
                  <a:lnTo>
                    <a:pt x="16038" y="1164"/>
                  </a:lnTo>
                  <a:lnTo>
                    <a:pt x="16835" y="943"/>
                  </a:lnTo>
                  <a:lnTo>
                    <a:pt x="17639" y="745"/>
                  </a:lnTo>
                  <a:lnTo>
                    <a:pt x="18448" y="570"/>
                  </a:lnTo>
                  <a:lnTo>
                    <a:pt x="19265" y="419"/>
                  </a:lnTo>
                  <a:lnTo>
                    <a:pt x="20087" y="291"/>
                  </a:lnTo>
                  <a:lnTo>
                    <a:pt x="20916" y="186"/>
                  </a:lnTo>
                  <a:lnTo>
                    <a:pt x="21751" y="104"/>
                  </a:lnTo>
                  <a:lnTo>
                    <a:pt x="22593" y="46"/>
                  </a:lnTo>
                  <a:lnTo>
                    <a:pt x="23441" y="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667897" y="5055299"/>
              <a:ext cx="29694" cy="29906"/>
            </a:xfrm>
            <a:custGeom>
              <a:avLst/>
              <a:pathLst>
                <a:path w="29694" h="29906">
                  <a:moveTo>
                    <a:pt x="0" y="17202"/>
                  </a:moveTo>
                  <a:lnTo>
                    <a:pt x="8" y="17759"/>
                  </a:lnTo>
                  <a:lnTo>
                    <a:pt x="33" y="18308"/>
                  </a:lnTo>
                  <a:lnTo>
                    <a:pt x="76" y="18848"/>
                  </a:lnTo>
                  <a:lnTo>
                    <a:pt x="135" y="19379"/>
                  </a:lnTo>
                  <a:lnTo>
                    <a:pt x="211" y="19902"/>
                  </a:lnTo>
                  <a:lnTo>
                    <a:pt x="304" y="20416"/>
                  </a:lnTo>
                  <a:lnTo>
                    <a:pt x="414" y="20923"/>
                  </a:lnTo>
                  <a:lnTo>
                    <a:pt x="542" y="21420"/>
                  </a:lnTo>
                  <a:lnTo>
                    <a:pt x="686" y="21909"/>
                  </a:lnTo>
                  <a:lnTo>
                    <a:pt x="846" y="22390"/>
                  </a:lnTo>
                  <a:lnTo>
                    <a:pt x="1025" y="22849"/>
                  </a:lnTo>
                  <a:lnTo>
                    <a:pt x="1223" y="23296"/>
                  </a:lnTo>
                  <a:lnTo>
                    <a:pt x="1440" y="23730"/>
                  </a:lnTo>
                  <a:lnTo>
                    <a:pt x="1676" y="24151"/>
                  </a:lnTo>
                  <a:lnTo>
                    <a:pt x="1932" y="24560"/>
                  </a:lnTo>
                  <a:lnTo>
                    <a:pt x="2206" y="24956"/>
                  </a:lnTo>
                  <a:lnTo>
                    <a:pt x="2499" y="25339"/>
                  </a:lnTo>
                  <a:lnTo>
                    <a:pt x="2811" y="25710"/>
                  </a:lnTo>
                  <a:lnTo>
                    <a:pt x="3143" y="26068"/>
                  </a:lnTo>
                  <a:lnTo>
                    <a:pt x="3493" y="26413"/>
                  </a:lnTo>
                  <a:lnTo>
                    <a:pt x="3862" y="26734"/>
                  </a:lnTo>
                  <a:lnTo>
                    <a:pt x="4251" y="27041"/>
                  </a:lnTo>
                  <a:lnTo>
                    <a:pt x="4659" y="27335"/>
                  </a:lnTo>
                  <a:lnTo>
                    <a:pt x="5085" y="27615"/>
                  </a:lnTo>
                  <a:lnTo>
                    <a:pt x="5531" y="27881"/>
                  </a:lnTo>
                  <a:lnTo>
                    <a:pt x="5996" y="28134"/>
                  </a:lnTo>
                  <a:lnTo>
                    <a:pt x="6479" y="28373"/>
                  </a:lnTo>
                  <a:lnTo>
                    <a:pt x="6982" y="28598"/>
                  </a:lnTo>
                  <a:lnTo>
                    <a:pt x="7504" y="28809"/>
                  </a:lnTo>
                  <a:lnTo>
                    <a:pt x="8045" y="29006"/>
                  </a:lnTo>
                  <a:lnTo>
                    <a:pt x="8606" y="29177"/>
                  </a:lnTo>
                  <a:lnTo>
                    <a:pt x="9189" y="29330"/>
                  </a:lnTo>
                  <a:lnTo>
                    <a:pt x="9792" y="29465"/>
                  </a:lnTo>
                  <a:lnTo>
                    <a:pt x="10417" y="29582"/>
                  </a:lnTo>
                  <a:lnTo>
                    <a:pt x="11062" y="29681"/>
                  </a:lnTo>
                  <a:lnTo>
                    <a:pt x="11729" y="29762"/>
                  </a:lnTo>
                  <a:lnTo>
                    <a:pt x="12417" y="29825"/>
                  </a:lnTo>
                  <a:lnTo>
                    <a:pt x="13127" y="29870"/>
                  </a:lnTo>
                  <a:lnTo>
                    <a:pt x="13857" y="29897"/>
                  </a:lnTo>
                  <a:lnTo>
                    <a:pt x="14609" y="29906"/>
                  </a:lnTo>
                  <a:lnTo>
                    <a:pt x="15341" y="29897"/>
                  </a:lnTo>
                  <a:lnTo>
                    <a:pt x="16055" y="29870"/>
                  </a:lnTo>
                  <a:lnTo>
                    <a:pt x="16751" y="29825"/>
                  </a:lnTo>
                  <a:lnTo>
                    <a:pt x="17429" y="29762"/>
                  </a:lnTo>
                  <a:lnTo>
                    <a:pt x="18089" y="29681"/>
                  </a:lnTo>
                  <a:lnTo>
                    <a:pt x="18731" y="29582"/>
                  </a:lnTo>
                  <a:lnTo>
                    <a:pt x="19355" y="29465"/>
                  </a:lnTo>
                  <a:lnTo>
                    <a:pt x="19961" y="29330"/>
                  </a:lnTo>
                  <a:lnTo>
                    <a:pt x="20549" y="29177"/>
                  </a:lnTo>
                  <a:lnTo>
                    <a:pt x="21119" y="29006"/>
                  </a:lnTo>
                  <a:lnTo>
                    <a:pt x="21682" y="28808"/>
                  </a:lnTo>
                  <a:lnTo>
                    <a:pt x="22225" y="28596"/>
                  </a:lnTo>
                  <a:lnTo>
                    <a:pt x="22749" y="28368"/>
                  </a:lnTo>
                  <a:lnTo>
                    <a:pt x="23254" y="28126"/>
                  </a:lnTo>
                  <a:lnTo>
                    <a:pt x="23740" y="27868"/>
                  </a:lnTo>
                  <a:lnTo>
                    <a:pt x="24206" y="27596"/>
                  </a:lnTo>
                  <a:lnTo>
                    <a:pt x="24654" y="27309"/>
                  </a:lnTo>
                  <a:lnTo>
                    <a:pt x="25083" y="27008"/>
                  </a:lnTo>
                  <a:lnTo>
                    <a:pt x="25493" y="26691"/>
                  </a:lnTo>
                  <a:lnTo>
                    <a:pt x="25883" y="26360"/>
                  </a:lnTo>
                  <a:lnTo>
                    <a:pt x="26255" y="26003"/>
                  </a:lnTo>
                  <a:lnTo>
                    <a:pt x="26607" y="25633"/>
                  </a:lnTo>
                  <a:lnTo>
                    <a:pt x="26941" y="25250"/>
                  </a:lnTo>
                  <a:lnTo>
                    <a:pt x="27255" y="24852"/>
                  </a:lnTo>
                  <a:lnTo>
                    <a:pt x="27551" y="24441"/>
                  </a:lnTo>
                  <a:lnTo>
                    <a:pt x="27827" y="24016"/>
                  </a:lnTo>
                  <a:lnTo>
                    <a:pt x="28084" y="23577"/>
                  </a:lnTo>
                  <a:lnTo>
                    <a:pt x="28322" y="23124"/>
                  </a:lnTo>
                  <a:lnTo>
                    <a:pt x="28542" y="22658"/>
                  </a:lnTo>
                  <a:lnTo>
                    <a:pt x="28742" y="22178"/>
                  </a:lnTo>
                  <a:lnTo>
                    <a:pt x="28923" y="21686"/>
                  </a:lnTo>
                  <a:lnTo>
                    <a:pt x="29085" y="21183"/>
                  </a:lnTo>
                  <a:lnTo>
                    <a:pt x="29228" y="20669"/>
                  </a:lnTo>
                  <a:lnTo>
                    <a:pt x="29351" y="20145"/>
                  </a:lnTo>
                  <a:lnTo>
                    <a:pt x="29456" y="19611"/>
                  </a:lnTo>
                  <a:lnTo>
                    <a:pt x="29542" y="19066"/>
                  </a:lnTo>
                  <a:lnTo>
                    <a:pt x="29609" y="18510"/>
                  </a:lnTo>
                  <a:lnTo>
                    <a:pt x="29656" y="17943"/>
                  </a:lnTo>
                  <a:lnTo>
                    <a:pt x="29685" y="17367"/>
                  </a:lnTo>
                  <a:lnTo>
                    <a:pt x="29694" y="16779"/>
                  </a:lnTo>
                  <a:lnTo>
                    <a:pt x="29684" y="16234"/>
                  </a:lnTo>
                  <a:lnTo>
                    <a:pt x="29652" y="15699"/>
                  </a:lnTo>
                  <a:lnTo>
                    <a:pt x="29599" y="15175"/>
                  </a:lnTo>
                  <a:lnTo>
                    <a:pt x="29525" y="14662"/>
                  </a:lnTo>
                  <a:lnTo>
                    <a:pt x="29430" y="14159"/>
                  </a:lnTo>
                  <a:lnTo>
                    <a:pt x="29313" y="13667"/>
                  </a:lnTo>
                  <a:lnTo>
                    <a:pt x="29176" y="13185"/>
                  </a:lnTo>
                  <a:lnTo>
                    <a:pt x="29017" y="12714"/>
                  </a:lnTo>
                  <a:lnTo>
                    <a:pt x="28837" y="12253"/>
                  </a:lnTo>
                  <a:lnTo>
                    <a:pt x="28636" y="11803"/>
                  </a:lnTo>
                  <a:lnTo>
                    <a:pt x="28425" y="11362"/>
                  </a:lnTo>
                  <a:lnTo>
                    <a:pt x="28195" y="10927"/>
                  </a:lnTo>
                  <a:lnTo>
                    <a:pt x="27947" y="10498"/>
                  </a:lnTo>
                  <a:lnTo>
                    <a:pt x="27679" y="10076"/>
                  </a:lnTo>
                  <a:lnTo>
                    <a:pt x="27392" y="9660"/>
                  </a:lnTo>
                  <a:lnTo>
                    <a:pt x="27086" y="9250"/>
                  </a:lnTo>
                  <a:lnTo>
                    <a:pt x="26761" y="8847"/>
                  </a:lnTo>
                  <a:lnTo>
                    <a:pt x="26417" y="8450"/>
                  </a:lnTo>
                  <a:lnTo>
                    <a:pt x="26054" y="8059"/>
                  </a:lnTo>
                  <a:lnTo>
                    <a:pt x="25672" y="7675"/>
                  </a:lnTo>
                  <a:lnTo>
                    <a:pt x="25283" y="7296"/>
                  </a:lnTo>
                  <a:lnTo>
                    <a:pt x="24878" y="6921"/>
                  </a:lnTo>
                  <a:lnTo>
                    <a:pt x="24457" y="6550"/>
                  </a:lnTo>
                  <a:lnTo>
                    <a:pt x="24020" y="6184"/>
                  </a:lnTo>
                  <a:lnTo>
                    <a:pt x="23568" y="5822"/>
                  </a:lnTo>
                  <a:lnTo>
                    <a:pt x="23099" y="5464"/>
                  </a:lnTo>
                  <a:lnTo>
                    <a:pt x="22615" y="5111"/>
                  </a:lnTo>
                  <a:lnTo>
                    <a:pt x="22115" y="4761"/>
                  </a:lnTo>
                  <a:lnTo>
                    <a:pt x="21598" y="4416"/>
                  </a:lnTo>
                  <a:lnTo>
                    <a:pt x="21066" y="4075"/>
                  </a:lnTo>
                  <a:lnTo>
                    <a:pt x="20520" y="3737"/>
                  </a:lnTo>
                  <a:lnTo>
                    <a:pt x="19961" y="3400"/>
                  </a:lnTo>
                  <a:lnTo>
                    <a:pt x="19390" y="3064"/>
                  </a:lnTo>
                  <a:lnTo>
                    <a:pt x="18805" y="2729"/>
                  </a:lnTo>
                  <a:lnTo>
                    <a:pt x="18208" y="2395"/>
                  </a:lnTo>
                  <a:lnTo>
                    <a:pt x="17598" y="2062"/>
                  </a:lnTo>
                  <a:lnTo>
                    <a:pt x="16976" y="1730"/>
                  </a:lnTo>
                  <a:lnTo>
                    <a:pt x="16341" y="1399"/>
                  </a:lnTo>
                  <a:lnTo>
                    <a:pt x="15693" y="1069"/>
                  </a:lnTo>
                  <a:lnTo>
                    <a:pt x="15032" y="741"/>
                  </a:lnTo>
                  <a:lnTo>
                    <a:pt x="13444" y="0"/>
                  </a:lnTo>
                  <a:lnTo>
                    <a:pt x="12143" y="644"/>
                  </a:lnTo>
                  <a:lnTo>
                    <a:pt x="10908" y="1308"/>
                  </a:lnTo>
                  <a:lnTo>
                    <a:pt x="9738" y="1991"/>
                  </a:lnTo>
                  <a:lnTo>
                    <a:pt x="8634" y="2693"/>
                  </a:lnTo>
                  <a:lnTo>
                    <a:pt x="7595" y="3414"/>
                  </a:lnTo>
                  <a:lnTo>
                    <a:pt x="6622" y="4154"/>
                  </a:lnTo>
                  <a:lnTo>
                    <a:pt x="5715" y="4913"/>
                  </a:lnTo>
                  <a:lnTo>
                    <a:pt x="4873" y="5691"/>
                  </a:lnTo>
                  <a:lnTo>
                    <a:pt x="4098" y="6488"/>
                  </a:lnTo>
                  <a:lnTo>
                    <a:pt x="3387" y="7304"/>
                  </a:lnTo>
                  <a:lnTo>
                    <a:pt x="2744" y="8137"/>
                  </a:lnTo>
                  <a:lnTo>
                    <a:pt x="2168" y="9004"/>
                  </a:lnTo>
                  <a:lnTo>
                    <a:pt x="1659" y="9907"/>
                  </a:lnTo>
                  <a:lnTo>
                    <a:pt x="1219" y="10844"/>
                  </a:lnTo>
                  <a:lnTo>
                    <a:pt x="846" y="11817"/>
                  </a:lnTo>
                  <a:lnTo>
                    <a:pt x="542" y="12824"/>
                  </a:lnTo>
                  <a:lnTo>
                    <a:pt x="304" y="13866"/>
                  </a:lnTo>
                  <a:lnTo>
                    <a:pt x="135" y="14943"/>
                  </a:lnTo>
                  <a:lnTo>
                    <a:pt x="33" y="16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670384" y="5021581"/>
              <a:ext cx="24719" cy="25672"/>
            </a:xfrm>
            <a:custGeom>
              <a:avLst/>
              <a:pathLst>
                <a:path w="24719" h="25672">
                  <a:moveTo>
                    <a:pt x="12227" y="0"/>
                  </a:moveTo>
                  <a:lnTo>
                    <a:pt x="11127" y="28"/>
                  </a:lnTo>
                  <a:lnTo>
                    <a:pt x="10074" y="112"/>
                  </a:lnTo>
                  <a:lnTo>
                    <a:pt x="9065" y="252"/>
                  </a:lnTo>
                  <a:lnTo>
                    <a:pt x="8102" y="448"/>
                  </a:lnTo>
                  <a:lnTo>
                    <a:pt x="7185" y="701"/>
                  </a:lnTo>
                  <a:lnTo>
                    <a:pt x="6313" y="1009"/>
                  </a:lnTo>
                  <a:lnTo>
                    <a:pt x="5487" y="1374"/>
                  </a:lnTo>
                  <a:lnTo>
                    <a:pt x="4706" y="1795"/>
                  </a:lnTo>
                  <a:lnTo>
                    <a:pt x="3971" y="2272"/>
                  </a:lnTo>
                  <a:lnTo>
                    <a:pt x="3281" y="2805"/>
                  </a:lnTo>
                  <a:lnTo>
                    <a:pt x="2658" y="3391"/>
                  </a:lnTo>
                  <a:lnTo>
                    <a:pt x="2100" y="4029"/>
                  </a:lnTo>
                  <a:lnTo>
                    <a:pt x="1608" y="4717"/>
                  </a:lnTo>
                  <a:lnTo>
                    <a:pt x="1181" y="5456"/>
                  </a:lnTo>
                  <a:lnTo>
                    <a:pt x="820" y="6245"/>
                  </a:lnTo>
                  <a:lnTo>
                    <a:pt x="525" y="7086"/>
                  </a:lnTo>
                  <a:lnTo>
                    <a:pt x="295" y="7977"/>
                  </a:lnTo>
                  <a:lnTo>
                    <a:pt x="131" y="8920"/>
                  </a:lnTo>
                  <a:lnTo>
                    <a:pt x="32" y="9913"/>
                  </a:lnTo>
                  <a:lnTo>
                    <a:pt x="0" y="10956"/>
                  </a:lnTo>
                  <a:lnTo>
                    <a:pt x="8" y="11551"/>
                  </a:lnTo>
                  <a:lnTo>
                    <a:pt x="35" y="12129"/>
                  </a:lnTo>
                  <a:lnTo>
                    <a:pt x="80" y="12691"/>
                  </a:lnTo>
                  <a:lnTo>
                    <a:pt x="143" y="13235"/>
                  </a:lnTo>
                  <a:lnTo>
                    <a:pt x="224" y="13762"/>
                  </a:lnTo>
                  <a:lnTo>
                    <a:pt x="323" y="14272"/>
                  </a:lnTo>
                  <a:lnTo>
                    <a:pt x="440" y="14765"/>
                  </a:lnTo>
                  <a:lnTo>
                    <a:pt x="575" y="15242"/>
                  </a:lnTo>
                  <a:lnTo>
                    <a:pt x="728" y="15701"/>
                  </a:lnTo>
                  <a:lnTo>
                    <a:pt x="899" y="16144"/>
                  </a:lnTo>
                  <a:lnTo>
                    <a:pt x="1097" y="16573"/>
                  </a:lnTo>
                  <a:lnTo>
                    <a:pt x="1308" y="16993"/>
                  </a:lnTo>
                  <a:lnTo>
                    <a:pt x="1533" y="17403"/>
                  </a:lnTo>
                  <a:lnTo>
                    <a:pt x="1772" y="17804"/>
                  </a:lnTo>
                  <a:lnTo>
                    <a:pt x="2024" y="18195"/>
                  </a:lnTo>
                  <a:lnTo>
                    <a:pt x="2290" y="18577"/>
                  </a:lnTo>
                  <a:lnTo>
                    <a:pt x="2570" y="18949"/>
                  </a:lnTo>
                  <a:lnTo>
                    <a:pt x="2864" y="19311"/>
                  </a:lnTo>
                  <a:lnTo>
                    <a:pt x="3172" y="19664"/>
                  </a:lnTo>
                  <a:lnTo>
                    <a:pt x="3493" y="20008"/>
                  </a:lnTo>
                  <a:lnTo>
                    <a:pt x="3828" y="20343"/>
                  </a:lnTo>
                  <a:lnTo>
                    <a:pt x="4175" y="20673"/>
                  </a:lnTo>
                  <a:lnTo>
                    <a:pt x="4535" y="20996"/>
                  </a:lnTo>
                  <a:lnTo>
                    <a:pt x="4907" y="21312"/>
                  </a:lnTo>
                  <a:lnTo>
                    <a:pt x="5293" y="21622"/>
                  </a:lnTo>
                  <a:lnTo>
                    <a:pt x="5691" y="21926"/>
                  </a:lnTo>
                  <a:lnTo>
                    <a:pt x="6102" y="22224"/>
                  </a:lnTo>
                  <a:lnTo>
                    <a:pt x="6525" y="22515"/>
                  </a:lnTo>
                  <a:lnTo>
                    <a:pt x="6961" y="22799"/>
                  </a:lnTo>
                  <a:lnTo>
                    <a:pt x="7410" y="23078"/>
                  </a:lnTo>
                  <a:lnTo>
                    <a:pt x="7880" y="23342"/>
                  </a:lnTo>
                  <a:lnTo>
                    <a:pt x="8356" y="23605"/>
                  </a:lnTo>
                  <a:lnTo>
                    <a:pt x="8841" y="23867"/>
                  </a:lnTo>
                  <a:lnTo>
                    <a:pt x="9332" y="24128"/>
                  </a:lnTo>
                  <a:lnTo>
                    <a:pt x="9832" y="24388"/>
                  </a:lnTo>
                  <a:lnTo>
                    <a:pt x="10338" y="24647"/>
                  </a:lnTo>
                  <a:lnTo>
                    <a:pt x="10852" y="24905"/>
                  </a:lnTo>
                  <a:lnTo>
                    <a:pt x="11374" y="25161"/>
                  </a:lnTo>
                  <a:lnTo>
                    <a:pt x="11902" y="25417"/>
                  </a:lnTo>
                  <a:lnTo>
                    <a:pt x="12439" y="25672"/>
                  </a:lnTo>
                  <a:lnTo>
                    <a:pt x="12944" y="25437"/>
                  </a:lnTo>
                  <a:lnTo>
                    <a:pt x="13442" y="25197"/>
                  </a:lnTo>
                  <a:lnTo>
                    <a:pt x="13934" y="24954"/>
                  </a:lnTo>
                  <a:lnTo>
                    <a:pt x="14420" y="24706"/>
                  </a:lnTo>
                  <a:lnTo>
                    <a:pt x="14900" y="24454"/>
                  </a:lnTo>
                  <a:lnTo>
                    <a:pt x="15373" y="24198"/>
                  </a:lnTo>
                  <a:lnTo>
                    <a:pt x="15840" y="23938"/>
                  </a:lnTo>
                  <a:lnTo>
                    <a:pt x="16300" y="23673"/>
                  </a:lnTo>
                  <a:lnTo>
                    <a:pt x="16755" y="23404"/>
                  </a:lnTo>
                  <a:lnTo>
                    <a:pt x="17202" y="23131"/>
                  </a:lnTo>
                  <a:lnTo>
                    <a:pt x="17651" y="22852"/>
                  </a:lnTo>
                  <a:lnTo>
                    <a:pt x="18087" y="22566"/>
                  </a:lnTo>
                  <a:lnTo>
                    <a:pt x="18511" y="22272"/>
                  </a:lnTo>
                  <a:lnTo>
                    <a:pt x="18922" y="21971"/>
                  </a:lnTo>
                  <a:lnTo>
                    <a:pt x="19320" y="21662"/>
                  </a:lnTo>
                  <a:lnTo>
                    <a:pt x="19705" y="21346"/>
                  </a:lnTo>
                  <a:lnTo>
                    <a:pt x="20078" y="21023"/>
                  </a:lnTo>
                  <a:lnTo>
                    <a:pt x="20438" y="20692"/>
                  </a:lnTo>
                  <a:lnTo>
                    <a:pt x="20785" y="20353"/>
                  </a:lnTo>
                  <a:lnTo>
                    <a:pt x="21119" y="20008"/>
                  </a:lnTo>
                  <a:lnTo>
                    <a:pt x="21451" y="19654"/>
                  </a:lnTo>
                  <a:lnTo>
                    <a:pt x="21767" y="19290"/>
                  </a:lnTo>
                  <a:lnTo>
                    <a:pt x="22069" y="18917"/>
                  </a:lnTo>
                  <a:lnTo>
                    <a:pt x="22356" y="18534"/>
                  </a:lnTo>
                  <a:lnTo>
                    <a:pt x="22628" y="18142"/>
                  </a:lnTo>
                  <a:lnTo>
                    <a:pt x="22885" y="17740"/>
                  </a:lnTo>
                  <a:lnTo>
                    <a:pt x="23128" y="17329"/>
                  </a:lnTo>
                  <a:lnTo>
                    <a:pt x="23355" y="16908"/>
                  </a:lnTo>
                  <a:lnTo>
                    <a:pt x="23568" y="16478"/>
                  </a:lnTo>
                  <a:lnTo>
                    <a:pt x="23766" y="16038"/>
                  </a:lnTo>
                  <a:lnTo>
                    <a:pt x="23947" y="15587"/>
                  </a:lnTo>
                  <a:lnTo>
                    <a:pt x="24109" y="15123"/>
                  </a:lnTo>
                  <a:lnTo>
                    <a:pt x="24252" y="14647"/>
                  </a:lnTo>
                  <a:lnTo>
                    <a:pt x="24376" y="14158"/>
                  </a:lnTo>
                  <a:lnTo>
                    <a:pt x="24481" y="13656"/>
                  </a:lnTo>
                  <a:lnTo>
                    <a:pt x="24566" y="13141"/>
                  </a:lnTo>
                  <a:lnTo>
                    <a:pt x="24633" y="12614"/>
                  </a:lnTo>
                  <a:lnTo>
                    <a:pt x="24681" y="12074"/>
                  </a:lnTo>
                  <a:lnTo>
                    <a:pt x="24709" y="11522"/>
                  </a:lnTo>
                  <a:lnTo>
                    <a:pt x="24719" y="10956"/>
                  </a:lnTo>
                  <a:lnTo>
                    <a:pt x="24685" y="9913"/>
                  </a:lnTo>
                  <a:lnTo>
                    <a:pt x="24585" y="8920"/>
                  </a:lnTo>
                  <a:lnTo>
                    <a:pt x="24419" y="7977"/>
                  </a:lnTo>
                  <a:lnTo>
                    <a:pt x="24185" y="7086"/>
                  </a:lnTo>
                  <a:lnTo>
                    <a:pt x="23885" y="6245"/>
                  </a:lnTo>
                  <a:lnTo>
                    <a:pt x="23518" y="5456"/>
                  </a:lnTo>
                  <a:lnTo>
                    <a:pt x="23085" y="4717"/>
                  </a:lnTo>
                  <a:lnTo>
                    <a:pt x="22585" y="4029"/>
                  </a:lnTo>
                  <a:lnTo>
                    <a:pt x="22018" y="3391"/>
                  </a:lnTo>
                  <a:lnTo>
                    <a:pt x="21384" y="2805"/>
                  </a:lnTo>
                  <a:lnTo>
                    <a:pt x="20692" y="2272"/>
                  </a:lnTo>
                  <a:lnTo>
                    <a:pt x="19951" y="1795"/>
                  </a:lnTo>
                  <a:lnTo>
                    <a:pt x="19159" y="1374"/>
                  </a:lnTo>
                  <a:lnTo>
                    <a:pt x="18318" y="1009"/>
                  </a:lnTo>
                  <a:lnTo>
                    <a:pt x="17427" y="701"/>
                  </a:lnTo>
                  <a:lnTo>
                    <a:pt x="16487" y="448"/>
                  </a:lnTo>
                  <a:lnTo>
                    <a:pt x="15496" y="252"/>
                  </a:lnTo>
                  <a:lnTo>
                    <a:pt x="14456" y="112"/>
                  </a:lnTo>
                  <a:lnTo>
                    <a:pt x="13366" y="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716859" y="5058634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751741" y="5013641"/>
              <a:ext cx="48909" cy="79556"/>
            </a:xfrm>
            <a:custGeom>
              <a:avLst/>
              <a:pathLst>
                <a:path w="48909" h="79556">
                  <a:moveTo>
                    <a:pt x="46527" y="19214"/>
                  </a:moveTo>
                  <a:lnTo>
                    <a:pt x="46515" y="19980"/>
                  </a:lnTo>
                  <a:lnTo>
                    <a:pt x="46478" y="20732"/>
                  </a:lnTo>
                  <a:lnTo>
                    <a:pt x="46417" y="21470"/>
                  </a:lnTo>
                  <a:lnTo>
                    <a:pt x="46332" y="22195"/>
                  </a:lnTo>
                  <a:lnTo>
                    <a:pt x="46222" y="22906"/>
                  </a:lnTo>
                  <a:lnTo>
                    <a:pt x="46089" y="23603"/>
                  </a:lnTo>
                  <a:lnTo>
                    <a:pt x="45930" y="24286"/>
                  </a:lnTo>
                  <a:lnTo>
                    <a:pt x="45748" y="24956"/>
                  </a:lnTo>
                  <a:lnTo>
                    <a:pt x="45541" y="25612"/>
                  </a:lnTo>
                  <a:lnTo>
                    <a:pt x="45309" y="26254"/>
                  </a:lnTo>
                  <a:lnTo>
                    <a:pt x="45056" y="26881"/>
                  </a:lnTo>
                  <a:lnTo>
                    <a:pt x="44782" y="27490"/>
                  </a:lnTo>
                  <a:lnTo>
                    <a:pt x="44488" y="28083"/>
                  </a:lnTo>
                  <a:lnTo>
                    <a:pt x="44175" y="28659"/>
                  </a:lnTo>
                  <a:lnTo>
                    <a:pt x="43841" y="29218"/>
                  </a:lnTo>
                  <a:lnTo>
                    <a:pt x="43486" y="29760"/>
                  </a:lnTo>
                  <a:lnTo>
                    <a:pt x="43112" y="30285"/>
                  </a:lnTo>
                  <a:lnTo>
                    <a:pt x="42718" y="30793"/>
                  </a:lnTo>
                  <a:lnTo>
                    <a:pt x="42303" y="31285"/>
                  </a:lnTo>
                  <a:lnTo>
                    <a:pt x="41869" y="31759"/>
                  </a:lnTo>
                  <a:lnTo>
                    <a:pt x="41426" y="32217"/>
                  </a:lnTo>
                  <a:lnTo>
                    <a:pt x="40965" y="32659"/>
                  </a:lnTo>
                  <a:lnTo>
                    <a:pt x="40486" y="33085"/>
                  </a:lnTo>
                  <a:lnTo>
                    <a:pt x="39989" y="33495"/>
                  </a:lnTo>
                  <a:lnTo>
                    <a:pt x="39474" y="33889"/>
                  </a:lnTo>
                  <a:lnTo>
                    <a:pt x="38941" y="34268"/>
                  </a:lnTo>
                  <a:lnTo>
                    <a:pt x="38390" y="34630"/>
                  </a:lnTo>
                  <a:lnTo>
                    <a:pt x="37821" y="34977"/>
                  </a:lnTo>
                  <a:lnTo>
                    <a:pt x="37234" y="35308"/>
                  </a:lnTo>
                  <a:lnTo>
                    <a:pt x="36629" y="35623"/>
                  </a:lnTo>
                  <a:lnTo>
                    <a:pt x="36008" y="35911"/>
                  </a:lnTo>
                  <a:lnTo>
                    <a:pt x="35373" y="36182"/>
                  </a:lnTo>
                  <a:lnTo>
                    <a:pt x="34725" y="36436"/>
                  </a:lnTo>
                  <a:lnTo>
                    <a:pt x="34062" y="36673"/>
                  </a:lnTo>
                  <a:lnTo>
                    <a:pt x="33386" y="36893"/>
                  </a:lnTo>
                  <a:lnTo>
                    <a:pt x="32697" y="37096"/>
                  </a:lnTo>
                  <a:lnTo>
                    <a:pt x="31993" y="37283"/>
                  </a:lnTo>
                  <a:lnTo>
                    <a:pt x="31276" y="37452"/>
                  </a:lnTo>
                  <a:lnTo>
                    <a:pt x="30545" y="37605"/>
                  </a:lnTo>
                  <a:lnTo>
                    <a:pt x="29800" y="37740"/>
                  </a:lnTo>
                  <a:lnTo>
                    <a:pt x="29800" y="38058"/>
                  </a:lnTo>
                  <a:lnTo>
                    <a:pt x="31629" y="38327"/>
                  </a:lnTo>
                  <a:lnTo>
                    <a:pt x="33368" y="38670"/>
                  </a:lnTo>
                  <a:lnTo>
                    <a:pt x="35017" y="39085"/>
                  </a:lnTo>
                  <a:lnTo>
                    <a:pt x="36576" y="39574"/>
                  </a:lnTo>
                  <a:lnTo>
                    <a:pt x="38044" y="40135"/>
                  </a:lnTo>
                  <a:lnTo>
                    <a:pt x="39423" y="40770"/>
                  </a:lnTo>
                  <a:lnTo>
                    <a:pt x="40712" y="41478"/>
                  </a:lnTo>
                  <a:lnTo>
                    <a:pt x="41911" y="42258"/>
                  </a:lnTo>
                  <a:lnTo>
                    <a:pt x="43020" y="43112"/>
                  </a:lnTo>
                  <a:lnTo>
                    <a:pt x="44039" y="44039"/>
                  </a:lnTo>
                  <a:lnTo>
                    <a:pt x="44964" y="45021"/>
                  </a:lnTo>
                  <a:lnTo>
                    <a:pt x="45792" y="46061"/>
                  </a:lnTo>
                  <a:lnTo>
                    <a:pt x="46523" y="47159"/>
                  </a:lnTo>
                  <a:lnTo>
                    <a:pt x="47156" y="48316"/>
                  </a:lnTo>
                  <a:lnTo>
                    <a:pt x="47691" y="49531"/>
                  </a:lnTo>
                  <a:lnTo>
                    <a:pt x="48130" y="50804"/>
                  </a:lnTo>
                  <a:lnTo>
                    <a:pt x="48471" y="52135"/>
                  </a:lnTo>
                  <a:lnTo>
                    <a:pt x="48714" y="53524"/>
                  </a:lnTo>
                  <a:lnTo>
                    <a:pt x="48860" y="54972"/>
                  </a:lnTo>
                  <a:lnTo>
                    <a:pt x="48909" y="56478"/>
                  </a:lnTo>
                  <a:lnTo>
                    <a:pt x="48891" y="57486"/>
                  </a:lnTo>
                  <a:lnTo>
                    <a:pt x="48839" y="58477"/>
                  </a:lnTo>
                  <a:lnTo>
                    <a:pt x="48752" y="59451"/>
                  </a:lnTo>
                  <a:lnTo>
                    <a:pt x="48629" y="60408"/>
                  </a:lnTo>
                  <a:lnTo>
                    <a:pt x="48472" y="61348"/>
                  </a:lnTo>
                  <a:lnTo>
                    <a:pt x="48280" y="62271"/>
                  </a:lnTo>
                  <a:lnTo>
                    <a:pt x="48053" y="63177"/>
                  </a:lnTo>
                  <a:lnTo>
                    <a:pt x="47791" y="64066"/>
                  </a:lnTo>
                  <a:lnTo>
                    <a:pt x="47494" y="64939"/>
                  </a:lnTo>
                  <a:lnTo>
                    <a:pt x="47162" y="65794"/>
                  </a:lnTo>
                  <a:lnTo>
                    <a:pt x="46805" y="66629"/>
                  </a:lnTo>
                  <a:lnTo>
                    <a:pt x="46413" y="67441"/>
                  </a:lnTo>
                  <a:lnTo>
                    <a:pt x="45984" y="68230"/>
                  </a:lnTo>
                  <a:lnTo>
                    <a:pt x="45519" y="68995"/>
                  </a:lnTo>
                  <a:lnTo>
                    <a:pt x="45018" y="69738"/>
                  </a:lnTo>
                  <a:lnTo>
                    <a:pt x="44482" y="70456"/>
                  </a:lnTo>
                  <a:lnTo>
                    <a:pt x="43909" y="71152"/>
                  </a:lnTo>
                  <a:lnTo>
                    <a:pt x="43300" y="71824"/>
                  </a:lnTo>
                  <a:lnTo>
                    <a:pt x="42655" y="72473"/>
                  </a:lnTo>
                  <a:lnTo>
                    <a:pt x="41975" y="73099"/>
                  </a:lnTo>
                  <a:lnTo>
                    <a:pt x="41257" y="73699"/>
                  </a:lnTo>
                  <a:lnTo>
                    <a:pt x="40503" y="74272"/>
                  </a:lnTo>
                  <a:lnTo>
                    <a:pt x="39712" y="74817"/>
                  </a:lnTo>
                  <a:lnTo>
                    <a:pt x="38883" y="75335"/>
                  </a:lnTo>
                  <a:lnTo>
                    <a:pt x="38018" y="75825"/>
                  </a:lnTo>
                  <a:lnTo>
                    <a:pt x="37116" y="76287"/>
                  </a:lnTo>
                  <a:lnTo>
                    <a:pt x="36176" y="76723"/>
                  </a:lnTo>
                  <a:lnTo>
                    <a:pt x="35199" y="77130"/>
                  </a:lnTo>
                  <a:lnTo>
                    <a:pt x="34186" y="77510"/>
                  </a:lnTo>
                  <a:lnTo>
                    <a:pt x="33135" y="77863"/>
                  </a:lnTo>
                  <a:lnTo>
                    <a:pt x="32046" y="78184"/>
                  </a:lnTo>
                  <a:lnTo>
                    <a:pt x="30918" y="78472"/>
                  </a:lnTo>
                  <a:lnTo>
                    <a:pt x="29751" y="78727"/>
                  </a:lnTo>
                  <a:lnTo>
                    <a:pt x="28545" y="78947"/>
                  </a:lnTo>
                  <a:lnTo>
                    <a:pt x="27299" y="79133"/>
                  </a:lnTo>
                  <a:lnTo>
                    <a:pt x="26015" y="79285"/>
                  </a:lnTo>
                  <a:lnTo>
                    <a:pt x="24691" y="79404"/>
                  </a:lnTo>
                  <a:lnTo>
                    <a:pt x="23328" y="79489"/>
                  </a:lnTo>
                  <a:lnTo>
                    <a:pt x="21926" y="79540"/>
                  </a:lnTo>
                  <a:lnTo>
                    <a:pt x="20484" y="79556"/>
                  </a:lnTo>
                  <a:lnTo>
                    <a:pt x="19337" y="79547"/>
                  </a:lnTo>
                  <a:lnTo>
                    <a:pt x="18202" y="79520"/>
                  </a:lnTo>
                  <a:lnTo>
                    <a:pt x="17080" y="79476"/>
                  </a:lnTo>
                  <a:lnTo>
                    <a:pt x="15970" y="79413"/>
                  </a:lnTo>
                  <a:lnTo>
                    <a:pt x="14873" y="79332"/>
                  </a:lnTo>
                  <a:lnTo>
                    <a:pt x="13789" y="79233"/>
                  </a:lnTo>
                  <a:lnTo>
                    <a:pt x="12718" y="79116"/>
                  </a:lnTo>
                  <a:lnTo>
                    <a:pt x="11659" y="78981"/>
                  </a:lnTo>
                  <a:lnTo>
                    <a:pt x="10613" y="78828"/>
                  </a:lnTo>
                  <a:lnTo>
                    <a:pt x="9580" y="78657"/>
                  </a:lnTo>
                  <a:lnTo>
                    <a:pt x="8570" y="78462"/>
                  </a:lnTo>
                  <a:lnTo>
                    <a:pt x="7571" y="78237"/>
                  </a:lnTo>
                  <a:lnTo>
                    <a:pt x="6584" y="77983"/>
                  </a:lnTo>
                  <a:lnTo>
                    <a:pt x="5608" y="77700"/>
                  </a:lnTo>
                  <a:lnTo>
                    <a:pt x="4644" y="77386"/>
                  </a:lnTo>
                  <a:lnTo>
                    <a:pt x="3692" y="77043"/>
                  </a:lnTo>
                  <a:lnTo>
                    <a:pt x="2751" y="76671"/>
                  </a:lnTo>
                  <a:lnTo>
                    <a:pt x="1822" y="76268"/>
                  </a:lnTo>
                  <a:lnTo>
                    <a:pt x="905" y="75836"/>
                  </a:lnTo>
                  <a:lnTo>
                    <a:pt x="0" y="75375"/>
                  </a:lnTo>
                  <a:lnTo>
                    <a:pt x="0" y="66376"/>
                  </a:lnTo>
                  <a:lnTo>
                    <a:pt x="928" y="66852"/>
                  </a:lnTo>
                  <a:lnTo>
                    <a:pt x="1871" y="67306"/>
                  </a:lnTo>
                  <a:lnTo>
                    <a:pt x="2829" y="67737"/>
                  </a:lnTo>
                  <a:lnTo>
                    <a:pt x="3802" y="68146"/>
                  </a:lnTo>
                  <a:lnTo>
                    <a:pt x="4790" y="68533"/>
                  </a:lnTo>
                  <a:lnTo>
                    <a:pt x="5792" y="68898"/>
                  </a:lnTo>
                  <a:lnTo>
                    <a:pt x="6810" y="69241"/>
                  </a:lnTo>
                  <a:lnTo>
                    <a:pt x="7842" y="69561"/>
                  </a:lnTo>
                  <a:lnTo>
                    <a:pt x="8889" y="69859"/>
                  </a:lnTo>
                  <a:lnTo>
                    <a:pt x="9951" y="70135"/>
                  </a:lnTo>
                  <a:lnTo>
                    <a:pt x="11026" y="70386"/>
                  </a:lnTo>
                  <a:lnTo>
                    <a:pt x="12091" y="70611"/>
                  </a:lnTo>
                  <a:lnTo>
                    <a:pt x="13147" y="70809"/>
                  </a:lnTo>
                  <a:lnTo>
                    <a:pt x="14194" y="70981"/>
                  </a:lnTo>
                  <a:lnTo>
                    <a:pt x="15231" y="71127"/>
                  </a:lnTo>
                  <a:lnTo>
                    <a:pt x="16258" y="71246"/>
                  </a:lnTo>
                  <a:lnTo>
                    <a:pt x="17276" y="71339"/>
                  </a:lnTo>
                  <a:lnTo>
                    <a:pt x="18284" y="71405"/>
                  </a:lnTo>
                  <a:lnTo>
                    <a:pt x="19283" y="71445"/>
                  </a:lnTo>
                  <a:lnTo>
                    <a:pt x="20273" y="71458"/>
                  </a:lnTo>
                  <a:lnTo>
                    <a:pt x="21233" y="71447"/>
                  </a:lnTo>
                  <a:lnTo>
                    <a:pt x="22167" y="71416"/>
                  </a:lnTo>
                  <a:lnTo>
                    <a:pt x="23075" y="71363"/>
                  </a:lnTo>
                  <a:lnTo>
                    <a:pt x="23957" y="71288"/>
                  </a:lnTo>
                  <a:lnTo>
                    <a:pt x="24811" y="71193"/>
                  </a:lnTo>
                  <a:lnTo>
                    <a:pt x="25640" y="71077"/>
                  </a:lnTo>
                  <a:lnTo>
                    <a:pt x="26442" y="70939"/>
                  </a:lnTo>
                  <a:lnTo>
                    <a:pt x="27217" y="70780"/>
                  </a:lnTo>
                  <a:lnTo>
                    <a:pt x="27966" y="70600"/>
                  </a:lnTo>
                  <a:lnTo>
                    <a:pt x="28689" y="70399"/>
                  </a:lnTo>
                  <a:lnTo>
                    <a:pt x="29385" y="70179"/>
                  </a:lnTo>
                  <a:lnTo>
                    <a:pt x="30056" y="69940"/>
                  </a:lnTo>
                  <a:lnTo>
                    <a:pt x="30702" y="69683"/>
                  </a:lnTo>
                  <a:lnTo>
                    <a:pt x="31323" y="69408"/>
                  </a:lnTo>
                  <a:lnTo>
                    <a:pt x="31918" y="69116"/>
                  </a:lnTo>
                  <a:lnTo>
                    <a:pt x="32487" y="68805"/>
                  </a:lnTo>
                  <a:lnTo>
                    <a:pt x="33031" y="68476"/>
                  </a:lnTo>
                  <a:lnTo>
                    <a:pt x="33550" y="68130"/>
                  </a:lnTo>
                  <a:lnTo>
                    <a:pt x="34043" y="67765"/>
                  </a:lnTo>
                  <a:lnTo>
                    <a:pt x="34511" y="67382"/>
                  </a:lnTo>
                  <a:lnTo>
                    <a:pt x="34964" y="66981"/>
                  </a:lnTo>
                  <a:lnTo>
                    <a:pt x="35392" y="66563"/>
                  </a:lnTo>
                  <a:lnTo>
                    <a:pt x="35794" y="66126"/>
                  </a:lnTo>
                  <a:lnTo>
                    <a:pt x="36171" y="65671"/>
                  </a:lnTo>
                  <a:lnTo>
                    <a:pt x="36523" y="65199"/>
                  </a:lnTo>
                  <a:lnTo>
                    <a:pt x="36849" y="64708"/>
                  </a:lnTo>
                  <a:lnTo>
                    <a:pt x="37149" y="64199"/>
                  </a:lnTo>
                  <a:lnTo>
                    <a:pt x="37425" y="63673"/>
                  </a:lnTo>
                  <a:lnTo>
                    <a:pt x="37674" y="63128"/>
                  </a:lnTo>
                  <a:lnTo>
                    <a:pt x="37899" y="62565"/>
                  </a:lnTo>
                  <a:lnTo>
                    <a:pt x="38110" y="61987"/>
                  </a:lnTo>
                  <a:lnTo>
                    <a:pt x="38299" y="61394"/>
                  </a:lnTo>
                  <a:lnTo>
                    <a:pt x="38466" y="60788"/>
                  </a:lnTo>
                  <a:lnTo>
                    <a:pt x="38610" y="60169"/>
                  </a:lnTo>
                  <a:lnTo>
                    <a:pt x="38733" y="59535"/>
                  </a:lnTo>
                  <a:lnTo>
                    <a:pt x="38833" y="58888"/>
                  </a:lnTo>
                  <a:lnTo>
                    <a:pt x="38910" y="58226"/>
                  </a:lnTo>
                  <a:lnTo>
                    <a:pt x="38966" y="57552"/>
                  </a:lnTo>
                  <a:lnTo>
                    <a:pt x="38999" y="56863"/>
                  </a:lnTo>
                  <a:lnTo>
                    <a:pt x="39010" y="56160"/>
                  </a:lnTo>
                  <a:lnTo>
                    <a:pt x="38996" y="55451"/>
                  </a:lnTo>
                  <a:lnTo>
                    <a:pt x="38953" y="54763"/>
                  </a:lnTo>
                  <a:lnTo>
                    <a:pt x="38882" y="54096"/>
                  </a:lnTo>
                  <a:lnTo>
                    <a:pt x="38782" y="53450"/>
                  </a:lnTo>
                  <a:lnTo>
                    <a:pt x="38653" y="52826"/>
                  </a:lnTo>
                  <a:lnTo>
                    <a:pt x="38496" y="52222"/>
                  </a:lnTo>
                  <a:lnTo>
                    <a:pt x="38310" y="51640"/>
                  </a:lnTo>
                  <a:lnTo>
                    <a:pt x="38096" y="51079"/>
                  </a:lnTo>
                  <a:lnTo>
                    <a:pt x="37853" y="50539"/>
                  </a:lnTo>
                  <a:lnTo>
                    <a:pt x="37581" y="50020"/>
                  </a:lnTo>
                  <a:lnTo>
                    <a:pt x="37294" y="49511"/>
                  </a:lnTo>
                  <a:lnTo>
                    <a:pt x="36982" y="49021"/>
                  </a:lnTo>
                  <a:lnTo>
                    <a:pt x="36646" y="48550"/>
                  </a:lnTo>
                  <a:lnTo>
                    <a:pt x="36286" y="48098"/>
                  </a:lnTo>
                  <a:lnTo>
                    <a:pt x="35901" y="47665"/>
                  </a:lnTo>
                  <a:lnTo>
                    <a:pt x="35492" y="47251"/>
                  </a:lnTo>
                  <a:lnTo>
                    <a:pt x="35058" y="46856"/>
                  </a:lnTo>
                  <a:lnTo>
                    <a:pt x="34600" y="46480"/>
                  </a:lnTo>
                  <a:lnTo>
                    <a:pt x="34118" y="46123"/>
                  </a:lnTo>
                  <a:lnTo>
                    <a:pt x="33611" y="45786"/>
                  </a:lnTo>
                  <a:lnTo>
                    <a:pt x="33081" y="45456"/>
                  </a:lnTo>
                  <a:lnTo>
                    <a:pt x="32527" y="45144"/>
                  </a:lnTo>
                  <a:lnTo>
                    <a:pt x="31950" y="44850"/>
                  </a:lnTo>
                  <a:lnTo>
                    <a:pt x="31350" y="44575"/>
                  </a:lnTo>
                  <a:lnTo>
                    <a:pt x="30727" y="44317"/>
                  </a:lnTo>
                  <a:lnTo>
                    <a:pt x="30080" y="44077"/>
                  </a:lnTo>
                  <a:lnTo>
                    <a:pt x="29410" y="43855"/>
                  </a:lnTo>
                  <a:lnTo>
                    <a:pt x="28716" y="43652"/>
                  </a:lnTo>
                  <a:lnTo>
                    <a:pt x="28000" y="43466"/>
                  </a:lnTo>
                  <a:lnTo>
                    <a:pt x="27260" y="43298"/>
                  </a:lnTo>
                  <a:lnTo>
                    <a:pt x="26508" y="43147"/>
                  </a:lnTo>
                  <a:lnTo>
                    <a:pt x="25737" y="43012"/>
                  </a:lnTo>
                  <a:lnTo>
                    <a:pt x="24946" y="42893"/>
                  </a:lnTo>
                  <a:lnTo>
                    <a:pt x="24134" y="42790"/>
                  </a:lnTo>
                  <a:lnTo>
                    <a:pt x="23303" y="42702"/>
                  </a:lnTo>
                  <a:lnTo>
                    <a:pt x="22451" y="42631"/>
                  </a:lnTo>
                  <a:lnTo>
                    <a:pt x="21579" y="42575"/>
                  </a:lnTo>
                  <a:lnTo>
                    <a:pt x="20687" y="42536"/>
                  </a:lnTo>
                  <a:lnTo>
                    <a:pt x="19775" y="42512"/>
                  </a:lnTo>
                  <a:lnTo>
                    <a:pt x="18843" y="42504"/>
                  </a:lnTo>
                  <a:lnTo>
                    <a:pt x="11803" y="42504"/>
                  </a:lnTo>
                  <a:lnTo>
                    <a:pt x="11803" y="34511"/>
                  </a:lnTo>
                  <a:lnTo>
                    <a:pt x="18843" y="34511"/>
                  </a:lnTo>
                  <a:lnTo>
                    <a:pt x="19691" y="34501"/>
                  </a:lnTo>
                  <a:lnTo>
                    <a:pt x="20520" y="34469"/>
                  </a:lnTo>
                  <a:lnTo>
                    <a:pt x="21330" y="34416"/>
                  </a:lnTo>
                  <a:lnTo>
                    <a:pt x="22121" y="34342"/>
                  </a:lnTo>
                  <a:lnTo>
                    <a:pt x="22893" y="34247"/>
                  </a:lnTo>
                  <a:lnTo>
                    <a:pt x="23645" y="34130"/>
                  </a:lnTo>
                  <a:lnTo>
                    <a:pt x="24379" y="33993"/>
                  </a:lnTo>
                  <a:lnTo>
                    <a:pt x="25094" y="33834"/>
                  </a:lnTo>
                  <a:lnTo>
                    <a:pt x="25789" y="33654"/>
                  </a:lnTo>
                  <a:lnTo>
                    <a:pt x="26466" y="33453"/>
                  </a:lnTo>
                  <a:lnTo>
                    <a:pt x="27121" y="33232"/>
                  </a:lnTo>
                  <a:lnTo>
                    <a:pt x="27755" y="32993"/>
                  </a:lnTo>
                  <a:lnTo>
                    <a:pt x="28366" y="32736"/>
                  </a:lnTo>
                  <a:lnTo>
                    <a:pt x="28955" y="32462"/>
                  </a:lnTo>
                  <a:lnTo>
                    <a:pt x="29522" y="32169"/>
                  </a:lnTo>
                  <a:lnTo>
                    <a:pt x="30067" y="31858"/>
                  </a:lnTo>
                  <a:lnTo>
                    <a:pt x="30590" y="31530"/>
                  </a:lnTo>
                  <a:lnTo>
                    <a:pt x="31090" y="31183"/>
                  </a:lnTo>
                  <a:lnTo>
                    <a:pt x="31568" y="30818"/>
                  </a:lnTo>
                  <a:lnTo>
                    <a:pt x="32023" y="30435"/>
                  </a:lnTo>
                  <a:lnTo>
                    <a:pt x="32468" y="30036"/>
                  </a:lnTo>
                  <a:lnTo>
                    <a:pt x="32889" y="29622"/>
                  </a:lnTo>
                  <a:lnTo>
                    <a:pt x="33289" y="29194"/>
                  </a:lnTo>
                  <a:lnTo>
                    <a:pt x="33666" y="28750"/>
                  </a:lnTo>
                  <a:lnTo>
                    <a:pt x="34022" y="28292"/>
                  </a:lnTo>
                  <a:lnTo>
                    <a:pt x="34355" y="27819"/>
                  </a:lnTo>
                  <a:lnTo>
                    <a:pt x="34665" y="27330"/>
                  </a:lnTo>
                  <a:lnTo>
                    <a:pt x="34954" y="26828"/>
                  </a:lnTo>
                  <a:lnTo>
                    <a:pt x="35220" y="26310"/>
                  </a:lnTo>
                  <a:lnTo>
                    <a:pt x="35464" y="25777"/>
                  </a:lnTo>
                  <a:lnTo>
                    <a:pt x="35685" y="25232"/>
                  </a:lnTo>
                  <a:lnTo>
                    <a:pt x="35883" y="24676"/>
                  </a:lnTo>
                  <a:lnTo>
                    <a:pt x="36058" y="24110"/>
                  </a:lnTo>
                  <a:lnTo>
                    <a:pt x="36209" y="23533"/>
                  </a:lnTo>
                  <a:lnTo>
                    <a:pt x="36337" y="22946"/>
                  </a:lnTo>
                  <a:lnTo>
                    <a:pt x="36442" y="22347"/>
                  </a:lnTo>
                  <a:lnTo>
                    <a:pt x="36524" y="21739"/>
                  </a:lnTo>
                  <a:lnTo>
                    <a:pt x="36582" y="21119"/>
                  </a:lnTo>
                  <a:lnTo>
                    <a:pt x="36617" y="20490"/>
                  </a:lnTo>
                  <a:lnTo>
                    <a:pt x="36629" y="19849"/>
                  </a:lnTo>
                  <a:lnTo>
                    <a:pt x="36619" y="19304"/>
                  </a:lnTo>
                  <a:lnTo>
                    <a:pt x="36590" y="18771"/>
                  </a:lnTo>
                  <a:lnTo>
                    <a:pt x="36543" y="18250"/>
                  </a:lnTo>
                  <a:lnTo>
                    <a:pt x="36476" y="17740"/>
                  </a:lnTo>
                  <a:lnTo>
                    <a:pt x="36390" y="17242"/>
                  </a:lnTo>
                  <a:lnTo>
                    <a:pt x="36286" y="16756"/>
                  </a:lnTo>
                  <a:lnTo>
                    <a:pt x="36162" y="16281"/>
                  </a:lnTo>
                  <a:lnTo>
                    <a:pt x="36019" y="15818"/>
                  </a:lnTo>
                  <a:lnTo>
                    <a:pt x="35857" y="15366"/>
                  </a:lnTo>
                  <a:lnTo>
                    <a:pt x="35676" y="14926"/>
                  </a:lnTo>
                  <a:lnTo>
                    <a:pt x="35477" y="14499"/>
                  </a:lnTo>
                  <a:lnTo>
                    <a:pt x="35263" y="14086"/>
                  </a:lnTo>
                  <a:lnTo>
                    <a:pt x="35033" y="13686"/>
                  </a:lnTo>
                  <a:lnTo>
                    <a:pt x="34786" y="13300"/>
                  </a:lnTo>
                  <a:lnTo>
                    <a:pt x="34524" y="12928"/>
                  </a:lnTo>
                  <a:lnTo>
                    <a:pt x="34247" y="12570"/>
                  </a:lnTo>
                  <a:lnTo>
                    <a:pt x="33953" y="12225"/>
                  </a:lnTo>
                  <a:lnTo>
                    <a:pt x="33643" y="11894"/>
                  </a:lnTo>
                  <a:lnTo>
                    <a:pt x="33318" y="11577"/>
                  </a:lnTo>
                  <a:lnTo>
                    <a:pt x="32976" y="11274"/>
                  </a:lnTo>
                  <a:lnTo>
                    <a:pt x="32620" y="10974"/>
                  </a:lnTo>
                  <a:lnTo>
                    <a:pt x="32250" y="10690"/>
                  </a:lnTo>
                  <a:lnTo>
                    <a:pt x="31866" y="10420"/>
                  </a:lnTo>
                  <a:lnTo>
                    <a:pt x="31469" y="10165"/>
                  </a:lnTo>
                  <a:lnTo>
                    <a:pt x="31057" y="9924"/>
                  </a:lnTo>
                  <a:lnTo>
                    <a:pt x="30632" y="9699"/>
                  </a:lnTo>
                  <a:lnTo>
                    <a:pt x="30194" y="9488"/>
                  </a:lnTo>
                  <a:lnTo>
                    <a:pt x="29741" y="9292"/>
                  </a:lnTo>
                  <a:lnTo>
                    <a:pt x="29275" y="9111"/>
                  </a:lnTo>
                  <a:lnTo>
                    <a:pt x="28795" y="8945"/>
                  </a:lnTo>
                  <a:lnTo>
                    <a:pt x="28302" y="8794"/>
                  </a:lnTo>
                  <a:lnTo>
                    <a:pt x="27799" y="8659"/>
                  </a:lnTo>
                  <a:lnTo>
                    <a:pt x="27286" y="8540"/>
                  </a:lnTo>
                  <a:lnTo>
                    <a:pt x="26762" y="8437"/>
                  </a:lnTo>
                  <a:lnTo>
                    <a:pt x="26227" y="8350"/>
                  </a:lnTo>
                  <a:lnTo>
                    <a:pt x="25682" y="8278"/>
                  </a:lnTo>
                  <a:lnTo>
                    <a:pt x="25126" y="8223"/>
                  </a:lnTo>
                  <a:lnTo>
                    <a:pt x="24560" y="8183"/>
                  </a:lnTo>
                  <a:lnTo>
                    <a:pt x="23983" y="8159"/>
                  </a:lnTo>
                  <a:lnTo>
                    <a:pt x="23396" y="8151"/>
                  </a:lnTo>
                  <a:lnTo>
                    <a:pt x="22276" y="8169"/>
                  </a:lnTo>
                  <a:lnTo>
                    <a:pt x="21183" y="8223"/>
                  </a:lnTo>
                  <a:lnTo>
                    <a:pt x="20116" y="8313"/>
                  </a:lnTo>
                  <a:lnTo>
                    <a:pt x="19076" y="8439"/>
                  </a:lnTo>
                  <a:lnTo>
                    <a:pt x="18063" y="8601"/>
                  </a:lnTo>
                  <a:lnTo>
                    <a:pt x="17075" y="8799"/>
                  </a:lnTo>
                  <a:lnTo>
                    <a:pt x="16115" y="9033"/>
                  </a:lnTo>
                  <a:lnTo>
                    <a:pt x="15180" y="9303"/>
                  </a:lnTo>
                  <a:lnTo>
                    <a:pt x="14273" y="9609"/>
                  </a:lnTo>
                  <a:lnTo>
                    <a:pt x="13391" y="9951"/>
                  </a:lnTo>
                  <a:lnTo>
                    <a:pt x="12538" y="10311"/>
                  </a:lnTo>
                  <a:lnTo>
                    <a:pt x="11691" y="10694"/>
                  </a:lnTo>
                  <a:lnTo>
                    <a:pt x="10852" y="11099"/>
                  </a:lnTo>
                  <a:lnTo>
                    <a:pt x="10021" y="11526"/>
                  </a:lnTo>
                  <a:lnTo>
                    <a:pt x="9196" y="11975"/>
                  </a:lnTo>
                  <a:lnTo>
                    <a:pt x="8380" y="12447"/>
                  </a:lnTo>
                  <a:lnTo>
                    <a:pt x="7570" y="12941"/>
                  </a:lnTo>
                  <a:lnTo>
                    <a:pt x="6768" y="13457"/>
                  </a:lnTo>
                  <a:lnTo>
                    <a:pt x="5974" y="13995"/>
                  </a:lnTo>
                  <a:lnTo>
                    <a:pt x="5187" y="14556"/>
                  </a:lnTo>
                  <a:lnTo>
                    <a:pt x="317" y="7939"/>
                  </a:lnTo>
                  <a:lnTo>
                    <a:pt x="724" y="7613"/>
                  </a:lnTo>
                  <a:lnTo>
                    <a:pt x="1139" y="7291"/>
                  </a:lnTo>
                  <a:lnTo>
                    <a:pt x="1562" y="6974"/>
                  </a:lnTo>
                  <a:lnTo>
                    <a:pt x="1994" y="6660"/>
                  </a:lnTo>
                  <a:lnTo>
                    <a:pt x="2434" y="6351"/>
                  </a:lnTo>
                  <a:lnTo>
                    <a:pt x="2883" y="6046"/>
                  </a:lnTo>
                  <a:lnTo>
                    <a:pt x="3341" y="5746"/>
                  </a:lnTo>
                  <a:lnTo>
                    <a:pt x="3806" y="5449"/>
                  </a:lnTo>
                  <a:lnTo>
                    <a:pt x="4281" y="5157"/>
                  </a:lnTo>
                  <a:lnTo>
                    <a:pt x="4763" y="4869"/>
                  </a:lnTo>
                  <a:lnTo>
                    <a:pt x="5265" y="4587"/>
                  </a:lnTo>
                  <a:lnTo>
                    <a:pt x="5775" y="4312"/>
                  </a:lnTo>
                  <a:lnTo>
                    <a:pt x="6294" y="4045"/>
                  </a:lnTo>
                  <a:lnTo>
                    <a:pt x="6821" y="3785"/>
                  </a:lnTo>
                  <a:lnTo>
                    <a:pt x="7357" y="3533"/>
                  </a:lnTo>
                  <a:lnTo>
                    <a:pt x="7901" y="3288"/>
                  </a:lnTo>
                  <a:lnTo>
                    <a:pt x="8454" y="3050"/>
                  </a:lnTo>
                  <a:lnTo>
                    <a:pt x="9015" y="2820"/>
                  </a:lnTo>
                  <a:lnTo>
                    <a:pt x="9584" y="2597"/>
                  </a:lnTo>
                  <a:lnTo>
                    <a:pt x="10162" y="2381"/>
                  </a:lnTo>
                  <a:lnTo>
                    <a:pt x="10748" y="2164"/>
                  </a:lnTo>
                  <a:lnTo>
                    <a:pt x="11342" y="1956"/>
                  </a:lnTo>
                  <a:lnTo>
                    <a:pt x="11943" y="1757"/>
                  </a:lnTo>
                  <a:lnTo>
                    <a:pt x="12551" y="1568"/>
                  </a:lnTo>
                  <a:lnTo>
                    <a:pt x="13166" y="1389"/>
                  </a:lnTo>
                  <a:lnTo>
                    <a:pt x="13789" y="1219"/>
                  </a:lnTo>
                  <a:lnTo>
                    <a:pt x="14420" y="1059"/>
                  </a:lnTo>
                  <a:lnTo>
                    <a:pt x="15058" y="908"/>
                  </a:lnTo>
                  <a:lnTo>
                    <a:pt x="15703" y="766"/>
                  </a:lnTo>
                  <a:lnTo>
                    <a:pt x="16356" y="635"/>
                  </a:lnTo>
                  <a:lnTo>
                    <a:pt x="17026" y="514"/>
                  </a:lnTo>
                  <a:lnTo>
                    <a:pt x="17704" y="406"/>
                  </a:lnTo>
                  <a:lnTo>
                    <a:pt x="18390" y="311"/>
                  </a:lnTo>
                  <a:lnTo>
                    <a:pt x="19083" y="228"/>
                  </a:lnTo>
                  <a:lnTo>
                    <a:pt x="19783" y="158"/>
                  </a:lnTo>
                  <a:lnTo>
                    <a:pt x="20491" y="101"/>
                  </a:lnTo>
                  <a:lnTo>
                    <a:pt x="21206" y="57"/>
                  </a:lnTo>
                  <a:lnTo>
                    <a:pt x="21928" y="25"/>
                  </a:lnTo>
                  <a:lnTo>
                    <a:pt x="22658" y="6"/>
                  </a:lnTo>
                  <a:lnTo>
                    <a:pt x="23396" y="0"/>
                  </a:lnTo>
                  <a:lnTo>
                    <a:pt x="24525" y="14"/>
                  </a:lnTo>
                  <a:lnTo>
                    <a:pt x="25625" y="57"/>
                  </a:lnTo>
                  <a:lnTo>
                    <a:pt x="26697" y="128"/>
                  </a:lnTo>
                  <a:lnTo>
                    <a:pt x="27740" y="228"/>
                  </a:lnTo>
                  <a:lnTo>
                    <a:pt x="28755" y="357"/>
                  </a:lnTo>
                  <a:lnTo>
                    <a:pt x="29741" y="514"/>
                  </a:lnTo>
                  <a:lnTo>
                    <a:pt x="30699" y="700"/>
                  </a:lnTo>
                  <a:lnTo>
                    <a:pt x="31628" y="914"/>
                  </a:lnTo>
                  <a:lnTo>
                    <a:pt x="32528" y="1157"/>
                  </a:lnTo>
                  <a:lnTo>
                    <a:pt x="33400" y="1429"/>
                  </a:lnTo>
                  <a:lnTo>
                    <a:pt x="34253" y="1726"/>
                  </a:lnTo>
                  <a:lnTo>
                    <a:pt x="35079" y="2047"/>
                  </a:lnTo>
                  <a:lnTo>
                    <a:pt x="35875" y="2391"/>
                  </a:lnTo>
                  <a:lnTo>
                    <a:pt x="36643" y="2758"/>
                  </a:lnTo>
                  <a:lnTo>
                    <a:pt x="37383" y="3149"/>
                  </a:lnTo>
                  <a:lnTo>
                    <a:pt x="38094" y="3563"/>
                  </a:lnTo>
                  <a:lnTo>
                    <a:pt x="38776" y="4000"/>
                  </a:lnTo>
                  <a:lnTo>
                    <a:pt x="39430" y="4461"/>
                  </a:lnTo>
                  <a:lnTo>
                    <a:pt x="40055" y="4944"/>
                  </a:lnTo>
                  <a:lnTo>
                    <a:pt x="40651" y="5452"/>
                  </a:lnTo>
                  <a:lnTo>
                    <a:pt x="41219" y="5970"/>
                  </a:lnTo>
                  <a:lnTo>
                    <a:pt x="41759" y="6508"/>
                  </a:lnTo>
                  <a:lnTo>
                    <a:pt x="42270" y="7066"/>
                  </a:lnTo>
                  <a:lnTo>
                    <a:pt x="42752" y="7645"/>
                  </a:lnTo>
                  <a:lnTo>
                    <a:pt x="43205" y="8244"/>
                  </a:lnTo>
                  <a:lnTo>
                    <a:pt x="43630" y="8862"/>
                  </a:lnTo>
                  <a:lnTo>
                    <a:pt x="44027" y="9501"/>
                  </a:lnTo>
                  <a:lnTo>
                    <a:pt x="44395" y="10160"/>
                  </a:lnTo>
                  <a:lnTo>
                    <a:pt x="44734" y="10839"/>
                  </a:lnTo>
                  <a:lnTo>
                    <a:pt x="45045" y="11539"/>
                  </a:lnTo>
                  <a:lnTo>
                    <a:pt x="45326" y="12244"/>
                  </a:lnTo>
                  <a:lnTo>
                    <a:pt x="45578" y="12964"/>
                  </a:lnTo>
                  <a:lnTo>
                    <a:pt x="45801" y="13697"/>
                  </a:lnTo>
                  <a:lnTo>
                    <a:pt x="45993" y="14444"/>
                  </a:lnTo>
                  <a:lnTo>
                    <a:pt x="46156" y="15204"/>
                  </a:lnTo>
                  <a:lnTo>
                    <a:pt x="46290" y="15979"/>
                  </a:lnTo>
                  <a:lnTo>
                    <a:pt x="46393" y="16767"/>
                  </a:lnTo>
                  <a:lnTo>
                    <a:pt x="46468" y="17569"/>
                  </a:lnTo>
                  <a:lnTo>
                    <a:pt x="46512" y="183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812295" y="5013535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822088" y="5021793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879096" y="5004484"/>
              <a:ext cx="83421" cy="27948"/>
            </a:xfrm>
            <a:custGeom>
              <a:avLst/>
              <a:pathLst>
                <a:path w="83421" h="27948">
                  <a:moveTo>
                    <a:pt x="0" y="5928"/>
                  </a:moveTo>
                  <a:lnTo>
                    <a:pt x="8469" y="5928"/>
                  </a:lnTo>
                  <a:lnTo>
                    <a:pt x="8469" y="19902"/>
                  </a:lnTo>
                  <a:lnTo>
                    <a:pt x="37687" y="19902"/>
                  </a:lnTo>
                  <a:lnTo>
                    <a:pt x="37687" y="0"/>
                  </a:lnTo>
                  <a:lnTo>
                    <a:pt x="46156" y="0"/>
                  </a:lnTo>
                  <a:lnTo>
                    <a:pt x="46156" y="19902"/>
                  </a:lnTo>
                  <a:lnTo>
                    <a:pt x="74951" y="19902"/>
                  </a:lnTo>
                  <a:lnTo>
                    <a:pt x="74951" y="5928"/>
                  </a:lnTo>
                  <a:lnTo>
                    <a:pt x="83421" y="5928"/>
                  </a:lnTo>
                  <a:lnTo>
                    <a:pt x="83421" y="27948"/>
                  </a:lnTo>
                  <a:lnTo>
                    <a:pt x="0" y="279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879096" y="5034126"/>
              <a:ext cx="79186" cy="68600"/>
            </a:xfrm>
            <a:custGeom>
              <a:avLst/>
              <a:pathLst>
                <a:path w="79186" h="68600">
                  <a:moveTo>
                    <a:pt x="28795" y="18208"/>
                  </a:moveTo>
                  <a:lnTo>
                    <a:pt x="28519" y="18733"/>
                  </a:lnTo>
                  <a:lnTo>
                    <a:pt x="28202" y="19292"/>
                  </a:lnTo>
                  <a:lnTo>
                    <a:pt x="27842" y="19885"/>
                  </a:lnTo>
                  <a:lnTo>
                    <a:pt x="27440" y="20512"/>
                  </a:lnTo>
                  <a:lnTo>
                    <a:pt x="26995" y="21172"/>
                  </a:lnTo>
                  <a:lnTo>
                    <a:pt x="26508" y="21867"/>
                  </a:lnTo>
                  <a:lnTo>
                    <a:pt x="25979" y="22595"/>
                  </a:lnTo>
                  <a:lnTo>
                    <a:pt x="25407" y="23357"/>
                  </a:lnTo>
                  <a:lnTo>
                    <a:pt x="24793" y="24153"/>
                  </a:lnTo>
                  <a:lnTo>
                    <a:pt x="24137" y="24983"/>
                  </a:lnTo>
                  <a:lnTo>
                    <a:pt x="25407" y="26271"/>
                  </a:lnTo>
                  <a:lnTo>
                    <a:pt x="26677" y="27592"/>
                  </a:lnTo>
                  <a:lnTo>
                    <a:pt x="27948" y="28947"/>
                  </a:lnTo>
                  <a:lnTo>
                    <a:pt x="29218" y="30336"/>
                  </a:lnTo>
                  <a:lnTo>
                    <a:pt x="30488" y="31759"/>
                  </a:lnTo>
                  <a:lnTo>
                    <a:pt x="31759" y="33215"/>
                  </a:lnTo>
                  <a:lnTo>
                    <a:pt x="33029" y="34706"/>
                  </a:lnTo>
                  <a:lnTo>
                    <a:pt x="34300" y="36230"/>
                  </a:lnTo>
                  <a:lnTo>
                    <a:pt x="35570" y="37789"/>
                  </a:lnTo>
                  <a:lnTo>
                    <a:pt x="36840" y="39381"/>
                  </a:lnTo>
                  <a:lnTo>
                    <a:pt x="30065" y="45733"/>
                  </a:lnTo>
                  <a:lnTo>
                    <a:pt x="29036" y="44293"/>
                  </a:lnTo>
                  <a:lnTo>
                    <a:pt x="27982" y="42853"/>
                  </a:lnTo>
                  <a:lnTo>
                    <a:pt x="26902" y="41414"/>
                  </a:lnTo>
                  <a:lnTo>
                    <a:pt x="25797" y="39974"/>
                  </a:lnTo>
                  <a:lnTo>
                    <a:pt x="24666" y="38534"/>
                  </a:lnTo>
                  <a:lnTo>
                    <a:pt x="23510" y="37094"/>
                  </a:lnTo>
                  <a:lnTo>
                    <a:pt x="22328" y="35655"/>
                  </a:lnTo>
                  <a:lnTo>
                    <a:pt x="21122" y="34215"/>
                  </a:lnTo>
                  <a:lnTo>
                    <a:pt x="19889" y="32775"/>
                  </a:lnTo>
                  <a:lnTo>
                    <a:pt x="18632" y="31335"/>
                  </a:lnTo>
                  <a:lnTo>
                    <a:pt x="17526" y="32504"/>
                  </a:lnTo>
                  <a:lnTo>
                    <a:pt x="16413" y="33639"/>
                  </a:lnTo>
                  <a:lnTo>
                    <a:pt x="15291" y="34740"/>
                  </a:lnTo>
                  <a:lnTo>
                    <a:pt x="14160" y="35807"/>
                  </a:lnTo>
                  <a:lnTo>
                    <a:pt x="13021" y="36840"/>
                  </a:lnTo>
                  <a:lnTo>
                    <a:pt x="11873" y="37840"/>
                  </a:lnTo>
                  <a:lnTo>
                    <a:pt x="10717" y="38805"/>
                  </a:lnTo>
                  <a:lnTo>
                    <a:pt x="9553" y="39737"/>
                  </a:lnTo>
                  <a:lnTo>
                    <a:pt x="8380" y="40634"/>
                  </a:lnTo>
                  <a:lnTo>
                    <a:pt x="7198" y="41498"/>
                  </a:lnTo>
                  <a:lnTo>
                    <a:pt x="423" y="35146"/>
                  </a:lnTo>
                  <a:lnTo>
                    <a:pt x="4056" y="32280"/>
                  </a:lnTo>
                  <a:lnTo>
                    <a:pt x="7503" y="29269"/>
                  </a:lnTo>
                  <a:lnTo>
                    <a:pt x="10764" y="26114"/>
                  </a:lnTo>
                  <a:lnTo>
                    <a:pt x="13838" y="22815"/>
                  </a:lnTo>
                  <a:lnTo>
                    <a:pt x="16726" y="19373"/>
                  </a:lnTo>
                  <a:lnTo>
                    <a:pt x="19428" y="15786"/>
                  </a:lnTo>
                  <a:lnTo>
                    <a:pt x="21943" y="12055"/>
                  </a:lnTo>
                  <a:lnTo>
                    <a:pt x="24272" y="8181"/>
                  </a:lnTo>
                  <a:lnTo>
                    <a:pt x="26415" y="4162"/>
                  </a:lnTo>
                  <a:lnTo>
                    <a:pt x="28371" y="0"/>
                  </a:lnTo>
                  <a:lnTo>
                    <a:pt x="36840" y="1693"/>
                  </a:lnTo>
                  <a:lnTo>
                    <a:pt x="36497" y="2621"/>
                  </a:lnTo>
                  <a:lnTo>
                    <a:pt x="36146" y="3540"/>
                  </a:lnTo>
                  <a:lnTo>
                    <a:pt x="35786" y="4450"/>
                  </a:lnTo>
                  <a:lnTo>
                    <a:pt x="35417" y="5352"/>
                  </a:lnTo>
                  <a:lnTo>
                    <a:pt x="35041" y="6245"/>
                  </a:lnTo>
                  <a:lnTo>
                    <a:pt x="34655" y="7131"/>
                  </a:lnTo>
                  <a:lnTo>
                    <a:pt x="34261" y="8007"/>
                  </a:lnTo>
                  <a:lnTo>
                    <a:pt x="33859" y="8875"/>
                  </a:lnTo>
                  <a:lnTo>
                    <a:pt x="33448" y="9735"/>
                  </a:lnTo>
                  <a:lnTo>
                    <a:pt x="33029" y="10586"/>
                  </a:lnTo>
                  <a:lnTo>
                    <a:pt x="79186" y="10586"/>
                  </a:lnTo>
                  <a:lnTo>
                    <a:pt x="79186" y="17785"/>
                  </a:lnTo>
                  <a:lnTo>
                    <a:pt x="77079" y="21769"/>
                  </a:lnTo>
                  <a:lnTo>
                    <a:pt x="74824" y="25593"/>
                  </a:lnTo>
                  <a:lnTo>
                    <a:pt x="72421" y="29256"/>
                  </a:lnTo>
                  <a:lnTo>
                    <a:pt x="69870" y="32758"/>
                  </a:lnTo>
                  <a:lnTo>
                    <a:pt x="67170" y="36099"/>
                  </a:lnTo>
                  <a:lnTo>
                    <a:pt x="64323" y="39279"/>
                  </a:lnTo>
                  <a:lnTo>
                    <a:pt x="61327" y="42299"/>
                  </a:lnTo>
                  <a:lnTo>
                    <a:pt x="58182" y="45157"/>
                  </a:lnTo>
                  <a:lnTo>
                    <a:pt x="54890" y="47854"/>
                  </a:lnTo>
                  <a:lnTo>
                    <a:pt x="51450" y="50391"/>
                  </a:lnTo>
                  <a:lnTo>
                    <a:pt x="47823" y="52783"/>
                  </a:lnTo>
                  <a:lnTo>
                    <a:pt x="43971" y="55049"/>
                  </a:lnTo>
                  <a:lnTo>
                    <a:pt x="39896" y="57187"/>
                  </a:lnTo>
                  <a:lnTo>
                    <a:pt x="35595" y="59199"/>
                  </a:lnTo>
                  <a:lnTo>
                    <a:pt x="31071" y="61083"/>
                  </a:lnTo>
                  <a:lnTo>
                    <a:pt x="26322" y="62841"/>
                  </a:lnTo>
                  <a:lnTo>
                    <a:pt x="21348" y="64471"/>
                  </a:lnTo>
                  <a:lnTo>
                    <a:pt x="16150" y="65974"/>
                  </a:lnTo>
                  <a:lnTo>
                    <a:pt x="10728" y="67350"/>
                  </a:lnTo>
                  <a:lnTo>
                    <a:pt x="5081" y="68600"/>
                  </a:lnTo>
                  <a:lnTo>
                    <a:pt x="0" y="60554"/>
                  </a:lnTo>
                  <a:lnTo>
                    <a:pt x="9828" y="58301"/>
                  </a:lnTo>
                  <a:lnTo>
                    <a:pt x="18987" y="55608"/>
                  </a:lnTo>
                  <a:lnTo>
                    <a:pt x="27478" y="52474"/>
                  </a:lnTo>
                  <a:lnTo>
                    <a:pt x="35299" y="48900"/>
                  </a:lnTo>
                  <a:lnTo>
                    <a:pt x="42451" y="44886"/>
                  </a:lnTo>
                  <a:lnTo>
                    <a:pt x="48934" y="40431"/>
                  </a:lnTo>
                  <a:lnTo>
                    <a:pt x="54748" y="35536"/>
                  </a:lnTo>
                  <a:lnTo>
                    <a:pt x="59893" y="30200"/>
                  </a:lnTo>
                  <a:lnTo>
                    <a:pt x="64369" y="24425"/>
                  </a:lnTo>
                  <a:lnTo>
                    <a:pt x="68176" y="182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922659" y="5031320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935155" y="5045307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1923532" y="4063744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924841" y="3097314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928007" y="213203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983123" y="50697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983123" y="4103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983123" y="3136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983123" y="2170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777581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53724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296909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686913" y="5712253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695971" y="5723981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75086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76080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81302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82295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448869" y="5711107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8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460710" y="5718420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459019" y="5752363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51053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52046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57268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58262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7181111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240374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730127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31120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736343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737336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2021-10-19T09:51:02Z</dcterms:modified>
</cp:coreProperties>
</file>