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17917" y="1590617"/>
              <a:ext cx="6919174" cy="405900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068646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170103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271561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017917" y="5352623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17917" y="4857622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17917" y="4362621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17917" y="3867620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17917" y="3372620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17917" y="2877619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017917" y="2382618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017917" y="1887617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017917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119375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220832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322290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017917" y="1664867"/>
              <a:ext cx="6783504" cy="44550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017917" y="2159868"/>
              <a:ext cx="5348209" cy="44550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017917" y="2654868"/>
              <a:ext cx="2723488" cy="44550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017917" y="3149869"/>
              <a:ext cx="2183414" cy="44550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017917" y="3644870"/>
              <a:ext cx="1895514" cy="44550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017917" y="4139871"/>
              <a:ext cx="1433194" cy="44550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017917" y="4634872"/>
              <a:ext cx="1048627" cy="44550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017917" y="5129872"/>
              <a:ext cx="668263" cy="44550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5740238" y="1826994"/>
              <a:ext cx="70717" cy="92737"/>
            </a:xfrm>
            <a:custGeom>
              <a:avLst/>
              <a:pathLst>
                <a:path w="70717" h="92737">
                  <a:moveTo>
                    <a:pt x="70717" y="0"/>
                  </a:moveTo>
                  <a:lnTo>
                    <a:pt x="70717" y="92737"/>
                  </a:lnTo>
                  <a:lnTo>
                    <a:pt x="62248" y="92737"/>
                  </a:lnTo>
                  <a:lnTo>
                    <a:pt x="62248" y="84691"/>
                  </a:lnTo>
                  <a:lnTo>
                    <a:pt x="8469" y="84691"/>
                  </a:lnTo>
                  <a:lnTo>
                    <a:pt x="8469" y="92737"/>
                  </a:lnTo>
                  <a:lnTo>
                    <a:pt x="0" y="927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5748707" y="1835040"/>
              <a:ext cx="53779" cy="29641"/>
            </a:xfrm>
            <a:custGeom>
              <a:avLst/>
              <a:pathLst>
                <a:path w="53779" h="29641">
                  <a:moveTo>
                    <a:pt x="0" y="29641"/>
                  </a:moveTo>
                  <a:lnTo>
                    <a:pt x="53779" y="29641"/>
                  </a:lnTo>
                  <a:lnTo>
                    <a:pt x="537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5748707" y="1872727"/>
              <a:ext cx="53779" cy="30912"/>
            </a:xfrm>
            <a:custGeom>
              <a:avLst/>
              <a:pathLst>
                <a:path w="53779" h="30912">
                  <a:moveTo>
                    <a:pt x="0" y="30912"/>
                  </a:moveTo>
                  <a:lnTo>
                    <a:pt x="53779" y="30912"/>
                  </a:lnTo>
                  <a:lnTo>
                    <a:pt x="537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5838057" y="1822336"/>
              <a:ext cx="91890" cy="33029"/>
            </a:xfrm>
            <a:custGeom>
              <a:avLst/>
              <a:pathLst>
                <a:path w="91890" h="33029">
                  <a:moveTo>
                    <a:pt x="41075" y="0"/>
                  </a:moveTo>
                  <a:lnTo>
                    <a:pt x="49544" y="0"/>
                  </a:lnTo>
                  <a:lnTo>
                    <a:pt x="49544" y="15244"/>
                  </a:lnTo>
                  <a:lnTo>
                    <a:pt x="62671" y="15244"/>
                  </a:lnTo>
                  <a:lnTo>
                    <a:pt x="63505" y="13969"/>
                  </a:lnTo>
                  <a:lnTo>
                    <a:pt x="64314" y="12686"/>
                  </a:lnTo>
                  <a:lnTo>
                    <a:pt x="65098" y="11395"/>
                  </a:lnTo>
                  <a:lnTo>
                    <a:pt x="65856" y="10095"/>
                  </a:lnTo>
                  <a:lnTo>
                    <a:pt x="66588" y="8786"/>
                  </a:lnTo>
                  <a:lnTo>
                    <a:pt x="67295" y="7469"/>
                  </a:lnTo>
                  <a:lnTo>
                    <a:pt x="67977" y="6144"/>
                  </a:lnTo>
                  <a:lnTo>
                    <a:pt x="68633" y="4810"/>
                  </a:lnTo>
                  <a:lnTo>
                    <a:pt x="69264" y="3468"/>
                  </a:lnTo>
                  <a:lnTo>
                    <a:pt x="69870" y="2117"/>
                  </a:lnTo>
                  <a:lnTo>
                    <a:pt x="78763" y="4658"/>
                  </a:lnTo>
                  <a:lnTo>
                    <a:pt x="78085" y="5831"/>
                  </a:lnTo>
                  <a:lnTo>
                    <a:pt x="77407" y="6978"/>
                  </a:lnTo>
                  <a:lnTo>
                    <a:pt x="76730" y="8100"/>
                  </a:lnTo>
                  <a:lnTo>
                    <a:pt x="76052" y="9197"/>
                  </a:lnTo>
                  <a:lnTo>
                    <a:pt x="75375" y="10268"/>
                  </a:lnTo>
                  <a:lnTo>
                    <a:pt x="74697" y="11314"/>
                  </a:lnTo>
                  <a:lnTo>
                    <a:pt x="74020" y="12335"/>
                  </a:lnTo>
                  <a:lnTo>
                    <a:pt x="73342" y="13330"/>
                  </a:lnTo>
                  <a:lnTo>
                    <a:pt x="72665" y="14300"/>
                  </a:lnTo>
                  <a:lnTo>
                    <a:pt x="71987" y="15244"/>
                  </a:lnTo>
                  <a:lnTo>
                    <a:pt x="91890" y="15244"/>
                  </a:lnTo>
                  <a:lnTo>
                    <a:pt x="91890" y="33029"/>
                  </a:lnTo>
                  <a:lnTo>
                    <a:pt x="83421" y="33029"/>
                  </a:lnTo>
                  <a:lnTo>
                    <a:pt x="83421" y="22443"/>
                  </a:lnTo>
                  <a:lnTo>
                    <a:pt x="8469" y="22443"/>
                  </a:lnTo>
                  <a:lnTo>
                    <a:pt x="8469" y="33029"/>
                  </a:lnTo>
                  <a:lnTo>
                    <a:pt x="0" y="33029"/>
                  </a:lnTo>
                  <a:lnTo>
                    <a:pt x="0" y="15244"/>
                  </a:lnTo>
                  <a:lnTo>
                    <a:pt x="19479" y="15244"/>
                  </a:lnTo>
                  <a:lnTo>
                    <a:pt x="18962" y="14147"/>
                  </a:lnTo>
                  <a:lnTo>
                    <a:pt x="18428" y="13059"/>
                  </a:lnTo>
                  <a:lnTo>
                    <a:pt x="17878" y="11979"/>
                  </a:lnTo>
                  <a:lnTo>
                    <a:pt x="17310" y="10908"/>
                  </a:lnTo>
                  <a:lnTo>
                    <a:pt x="16726" y="9845"/>
                  </a:lnTo>
                  <a:lnTo>
                    <a:pt x="16125" y="8790"/>
                  </a:lnTo>
                  <a:lnTo>
                    <a:pt x="15506" y="7745"/>
                  </a:lnTo>
                  <a:lnTo>
                    <a:pt x="14871" y="6707"/>
                  </a:lnTo>
                  <a:lnTo>
                    <a:pt x="14219" y="5678"/>
                  </a:lnTo>
                  <a:lnTo>
                    <a:pt x="13550" y="4658"/>
                  </a:lnTo>
                  <a:lnTo>
                    <a:pt x="20749" y="1270"/>
                  </a:lnTo>
                  <a:lnTo>
                    <a:pt x="21744" y="2553"/>
                  </a:lnTo>
                  <a:lnTo>
                    <a:pt x="22697" y="3861"/>
                  </a:lnTo>
                  <a:lnTo>
                    <a:pt x="23607" y="5195"/>
                  </a:lnTo>
                  <a:lnTo>
                    <a:pt x="24475" y="6555"/>
                  </a:lnTo>
                  <a:lnTo>
                    <a:pt x="25301" y="7939"/>
                  </a:lnTo>
                  <a:lnTo>
                    <a:pt x="26084" y="9349"/>
                  </a:lnTo>
                  <a:lnTo>
                    <a:pt x="26826" y="10785"/>
                  </a:lnTo>
                  <a:lnTo>
                    <a:pt x="27524" y="12246"/>
                  </a:lnTo>
                  <a:lnTo>
                    <a:pt x="28181" y="13732"/>
                  </a:lnTo>
                  <a:lnTo>
                    <a:pt x="28795" y="15244"/>
                  </a:lnTo>
                  <a:lnTo>
                    <a:pt x="41075" y="1524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5845679" y="1852401"/>
              <a:ext cx="77069" cy="67753"/>
            </a:xfrm>
            <a:custGeom>
              <a:avLst/>
              <a:pathLst>
                <a:path w="77069" h="67753">
                  <a:moveTo>
                    <a:pt x="9316" y="0"/>
                  </a:moveTo>
                  <a:lnTo>
                    <a:pt x="66906" y="0"/>
                  </a:lnTo>
                  <a:lnTo>
                    <a:pt x="66906" y="24137"/>
                  </a:lnTo>
                  <a:lnTo>
                    <a:pt x="42769" y="24137"/>
                  </a:lnTo>
                  <a:lnTo>
                    <a:pt x="42769" y="31759"/>
                  </a:lnTo>
                  <a:lnTo>
                    <a:pt x="77069" y="31759"/>
                  </a:lnTo>
                  <a:lnTo>
                    <a:pt x="77069" y="51661"/>
                  </a:lnTo>
                  <a:lnTo>
                    <a:pt x="77039" y="52572"/>
                  </a:lnTo>
                  <a:lnTo>
                    <a:pt x="76950" y="53440"/>
                  </a:lnTo>
                  <a:lnTo>
                    <a:pt x="76802" y="54266"/>
                  </a:lnTo>
                  <a:lnTo>
                    <a:pt x="76594" y="55049"/>
                  </a:lnTo>
                  <a:lnTo>
                    <a:pt x="76328" y="55790"/>
                  </a:lnTo>
                  <a:lnTo>
                    <a:pt x="76002" y="56489"/>
                  </a:lnTo>
                  <a:lnTo>
                    <a:pt x="75616" y="57145"/>
                  </a:lnTo>
                  <a:lnTo>
                    <a:pt x="75172" y="57759"/>
                  </a:lnTo>
                  <a:lnTo>
                    <a:pt x="74668" y="58331"/>
                  </a:lnTo>
                  <a:lnTo>
                    <a:pt x="74104" y="58860"/>
                  </a:lnTo>
                  <a:lnTo>
                    <a:pt x="73482" y="59343"/>
                  </a:lnTo>
                  <a:lnTo>
                    <a:pt x="72800" y="59775"/>
                  </a:lnTo>
                  <a:lnTo>
                    <a:pt x="72059" y="60156"/>
                  </a:lnTo>
                  <a:lnTo>
                    <a:pt x="71259" y="60486"/>
                  </a:lnTo>
                  <a:lnTo>
                    <a:pt x="70399" y="60766"/>
                  </a:lnTo>
                  <a:lnTo>
                    <a:pt x="69480" y="60994"/>
                  </a:lnTo>
                  <a:lnTo>
                    <a:pt x="68502" y="61172"/>
                  </a:lnTo>
                  <a:lnTo>
                    <a:pt x="67465" y="61299"/>
                  </a:lnTo>
                  <a:lnTo>
                    <a:pt x="66368" y="61375"/>
                  </a:lnTo>
                  <a:lnTo>
                    <a:pt x="65212" y="61401"/>
                  </a:lnTo>
                  <a:lnTo>
                    <a:pt x="64433" y="61392"/>
                  </a:lnTo>
                  <a:lnTo>
                    <a:pt x="63620" y="61367"/>
                  </a:lnTo>
                  <a:lnTo>
                    <a:pt x="62773" y="61325"/>
                  </a:lnTo>
                  <a:lnTo>
                    <a:pt x="61892" y="61265"/>
                  </a:lnTo>
                  <a:lnTo>
                    <a:pt x="60977" y="61189"/>
                  </a:lnTo>
                  <a:lnTo>
                    <a:pt x="60029" y="61096"/>
                  </a:lnTo>
                  <a:lnTo>
                    <a:pt x="59046" y="60986"/>
                  </a:lnTo>
                  <a:lnTo>
                    <a:pt x="58030" y="60859"/>
                  </a:lnTo>
                  <a:lnTo>
                    <a:pt x="56980" y="60715"/>
                  </a:lnTo>
                  <a:lnTo>
                    <a:pt x="55896" y="60554"/>
                  </a:lnTo>
                  <a:lnTo>
                    <a:pt x="54202" y="52932"/>
                  </a:lnTo>
                  <a:lnTo>
                    <a:pt x="55604" y="53093"/>
                  </a:lnTo>
                  <a:lnTo>
                    <a:pt x="56929" y="53237"/>
                  </a:lnTo>
                  <a:lnTo>
                    <a:pt x="58178" y="53364"/>
                  </a:lnTo>
                  <a:lnTo>
                    <a:pt x="59351" y="53474"/>
                  </a:lnTo>
                  <a:lnTo>
                    <a:pt x="60448" y="53567"/>
                  </a:lnTo>
                  <a:lnTo>
                    <a:pt x="61469" y="53643"/>
                  </a:lnTo>
                  <a:lnTo>
                    <a:pt x="62413" y="53702"/>
                  </a:lnTo>
                  <a:lnTo>
                    <a:pt x="63281" y="53745"/>
                  </a:lnTo>
                  <a:lnTo>
                    <a:pt x="64073" y="53770"/>
                  </a:lnTo>
                  <a:lnTo>
                    <a:pt x="64788" y="53779"/>
                  </a:lnTo>
                  <a:lnTo>
                    <a:pt x="65513" y="53740"/>
                  </a:lnTo>
                  <a:lnTo>
                    <a:pt x="66160" y="53626"/>
                  </a:lnTo>
                  <a:lnTo>
                    <a:pt x="66732" y="53436"/>
                  </a:lnTo>
                  <a:lnTo>
                    <a:pt x="67228" y="53169"/>
                  </a:lnTo>
                  <a:lnTo>
                    <a:pt x="67647" y="52826"/>
                  </a:lnTo>
                  <a:lnTo>
                    <a:pt x="67990" y="52407"/>
                  </a:lnTo>
                  <a:lnTo>
                    <a:pt x="68257" y="51911"/>
                  </a:lnTo>
                  <a:lnTo>
                    <a:pt x="68447" y="51339"/>
                  </a:lnTo>
                  <a:lnTo>
                    <a:pt x="68561" y="50692"/>
                  </a:lnTo>
                  <a:lnTo>
                    <a:pt x="68600" y="49967"/>
                  </a:lnTo>
                  <a:lnTo>
                    <a:pt x="68600" y="38958"/>
                  </a:lnTo>
                  <a:lnTo>
                    <a:pt x="42769" y="38958"/>
                  </a:lnTo>
                  <a:lnTo>
                    <a:pt x="42769" y="67753"/>
                  </a:lnTo>
                  <a:lnTo>
                    <a:pt x="34300" y="67753"/>
                  </a:lnTo>
                  <a:lnTo>
                    <a:pt x="34300" y="38958"/>
                  </a:lnTo>
                  <a:lnTo>
                    <a:pt x="8469" y="38958"/>
                  </a:lnTo>
                  <a:lnTo>
                    <a:pt x="8469" y="61401"/>
                  </a:lnTo>
                  <a:lnTo>
                    <a:pt x="0" y="61401"/>
                  </a:lnTo>
                  <a:lnTo>
                    <a:pt x="0" y="31759"/>
                  </a:lnTo>
                  <a:lnTo>
                    <a:pt x="34300" y="31759"/>
                  </a:lnTo>
                  <a:lnTo>
                    <a:pt x="34300" y="24137"/>
                  </a:lnTo>
                  <a:lnTo>
                    <a:pt x="9316" y="2413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5863040" y="1859177"/>
              <a:ext cx="41498" cy="10586"/>
            </a:xfrm>
            <a:custGeom>
              <a:avLst/>
              <a:pathLst>
                <a:path w="41498" h="10586">
                  <a:moveTo>
                    <a:pt x="0" y="10586"/>
                  </a:moveTo>
                  <a:lnTo>
                    <a:pt x="41498" y="10586"/>
                  </a:lnTo>
                  <a:lnTo>
                    <a:pt x="414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5947732" y="1823183"/>
              <a:ext cx="22866" cy="19479"/>
            </a:xfrm>
            <a:custGeom>
              <a:avLst/>
              <a:pathLst>
                <a:path w="22866" h="19479">
                  <a:moveTo>
                    <a:pt x="5928" y="0"/>
                  </a:moveTo>
                  <a:lnTo>
                    <a:pt x="7774" y="1037"/>
                  </a:lnTo>
                  <a:lnTo>
                    <a:pt x="9587" y="2117"/>
                  </a:lnTo>
                  <a:lnTo>
                    <a:pt x="11365" y="3239"/>
                  </a:lnTo>
                  <a:lnTo>
                    <a:pt x="13110" y="4403"/>
                  </a:lnTo>
                  <a:lnTo>
                    <a:pt x="14820" y="5610"/>
                  </a:lnTo>
                  <a:lnTo>
                    <a:pt x="16497" y="6860"/>
                  </a:lnTo>
                  <a:lnTo>
                    <a:pt x="18140" y="8151"/>
                  </a:lnTo>
                  <a:lnTo>
                    <a:pt x="19750" y="9485"/>
                  </a:lnTo>
                  <a:lnTo>
                    <a:pt x="21325" y="10861"/>
                  </a:lnTo>
                  <a:lnTo>
                    <a:pt x="22866" y="12280"/>
                  </a:lnTo>
                  <a:lnTo>
                    <a:pt x="17361" y="19479"/>
                  </a:lnTo>
                  <a:lnTo>
                    <a:pt x="15663" y="17895"/>
                  </a:lnTo>
                  <a:lnTo>
                    <a:pt x="13957" y="16362"/>
                  </a:lnTo>
                  <a:lnTo>
                    <a:pt x="12242" y="14880"/>
                  </a:lnTo>
                  <a:lnTo>
                    <a:pt x="10518" y="13448"/>
                  </a:lnTo>
                  <a:lnTo>
                    <a:pt x="8786" y="12068"/>
                  </a:lnTo>
                  <a:lnTo>
                    <a:pt x="7046" y="10738"/>
                  </a:lnTo>
                  <a:lnTo>
                    <a:pt x="5297" y="9460"/>
                  </a:lnTo>
                  <a:lnTo>
                    <a:pt x="3540" y="8232"/>
                  </a:lnTo>
                  <a:lnTo>
                    <a:pt x="1774" y="7054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5943497" y="1849437"/>
              <a:ext cx="21596" cy="17785"/>
            </a:xfrm>
            <a:custGeom>
              <a:avLst/>
              <a:pathLst>
                <a:path w="21596" h="17785">
                  <a:moveTo>
                    <a:pt x="5928" y="0"/>
                  </a:moveTo>
                  <a:lnTo>
                    <a:pt x="7609" y="944"/>
                  </a:lnTo>
                  <a:lnTo>
                    <a:pt x="9265" y="1914"/>
                  </a:lnTo>
                  <a:lnTo>
                    <a:pt x="10895" y="2909"/>
                  </a:lnTo>
                  <a:lnTo>
                    <a:pt x="12500" y="3929"/>
                  </a:lnTo>
                  <a:lnTo>
                    <a:pt x="14079" y="4975"/>
                  </a:lnTo>
                  <a:lnTo>
                    <a:pt x="15634" y="6046"/>
                  </a:lnTo>
                  <a:lnTo>
                    <a:pt x="17162" y="7143"/>
                  </a:lnTo>
                  <a:lnTo>
                    <a:pt x="18665" y="8265"/>
                  </a:lnTo>
                  <a:lnTo>
                    <a:pt x="20143" y="9413"/>
                  </a:lnTo>
                  <a:lnTo>
                    <a:pt x="21596" y="10586"/>
                  </a:lnTo>
                  <a:lnTo>
                    <a:pt x="15667" y="17785"/>
                  </a:lnTo>
                  <a:lnTo>
                    <a:pt x="14215" y="16370"/>
                  </a:lnTo>
                  <a:lnTo>
                    <a:pt x="12737" y="15007"/>
                  </a:lnTo>
                  <a:lnTo>
                    <a:pt x="11234" y="13694"/>
                  </a:lnTo>
                  <a:lnTo>
                    <a:pt x="9705" y="12432"/>
                  </a:lnTo>
                  <a:lnTo>
                    <a:pt x="8151" y="11221"/>
                  </a:lnTo>
                  <a:lnTo>
                    <a:pt x="6572" y="10061"/>
                  </a:lnTo>
                  <a:lnTo>
                    <a:pt x="4967" y="8951"/>
                  </a:lnTo>
                  <a:lnTo>
                    <a:pt x="3336" y="7893"/>
                  </a:lnTo>
                  <a:lnTo>
                    <a:pt x="1681" y="6885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5943074" y="1876115"/>
              <a:ext cx="23290" cy="43616"/>
            </a:xfrm>
            <a:custGeom>
              <a:avLst/>
              <a:pathLst>
                <a:path w="23290" h="43616">
                  <a:moveTo>
                    <a:pt x="16091" y="0"/>
                  </a:moveTo>
                  <a:lnTo>
                    <a:pt x="23290" y="5081"/>
                  </a:lnTo>
                  <a:lnTo>
                    <a:pt x="22227" y="9049"/>
                  </a:lnTo>
                  <a:lnTo>
                    <a:pt x="21071" y="12991"/>
                  </a:lnTo>
                  <a:lnTo>
                    <a:pt x="19822" y="16908"/>
                  </a:lnTo>
                  <a:lnTo>
                    <a:pt x="18479" y="20800"/>
                  </a:lnTo>
                  <a:lnTo>
                    <a:pt x="17044" y="24666"/>
                  </a:lnTo>
                  <a:lnTo>
                    <a:pt x="15515" y="28507"/>
                  </a:lnTo>
                  <a:lnTo>
                    <a:pt x="13893" y="32322"/>
                  </a:lnTo>
                  <a:lnTo>
                    <a:pt x="12178" y="36112"/>
                  </a:lnTo>
                  <a:lnTo>
                    <a:pt x="10370" y="39876"/>
                  </a:lnTo>
                  <a:lnTo>
                    <a:pt x="8469" y="43616"/>
                  </a:lnTo>
                  <a:lnTo>
                    <a:pt x="0" y="37687"/>
                  </a:lnTo>
                  <a:lnTo>
                    <a:pt x="1990" y="34109"/>
                  </a:lnTo>
                  <a:lnTo>
                    <a:pt x="3895" y="30488"/>
                  </a:lnTo>
                  <a:lnTo>
                    <a:pt x="5716" y="26826"/>
                  </a:lnTo>
                  <a:lnTo>
                    <a:pt x="7452" y="23120"/>
                  </a:lnTo>
                  <a:lnTo>
                    <a:pt x="9104" y="19373"/>
                  </a:lnTo>
                  <a:lnTo>
                    <a:pt x="10671" y="15583"/>
                  </a:lnTo>
                  <a:lnTo>
                    <a:pt x="12153" y="11750"/>
                  </a:lnTo>
                  <a:lnTo>
                    <a:pt x="13550" y="7876"/>
                  </a:lnTo>
                  <a:lnTo>
                    <a:pt x="14863" y="395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5979068" y="1821913"/>
              <a:ext cx="57166" cy="97818"/>
            </a:xfrm>
            <a:custGeom>
              <a:avLst/>
              <a:pathLst>
                <a:path w="57166" h="97818">
                  <a:moveTo>
                    <a:pt x="23713" y="0"/>
                  </a:moveTo>
                  <a:lnTo>
                    <a:pt x="31759" y="0"/>
                  </a:lnTo>
                  <a:lnTo>
                    <a:pt x="31759" y="25830"/>
                  </a:lnTo>
                  <a:lnTo>
                    <a:pt x="57166" y="25830"/>
                  </a:lnTo>
                  <a:lnTo>
                    <a:pt x="57166" y="87655"/>
                  </a:lnTo>
                  <a:lnTo>
                    <a:pt x="57139" y="88646"/>
                  </a:lnTo>
                  <a:lnTo>
                    <a:pt x="57056" y="89586"/>
                  </a:lnTo>
                  <a:lnTo>
                    <a:pt x="56918" y="90475"/>
                  </a:lnTo>
                  <a:lnTo>
                    <a:pt x="56726" y="91314"/>
                  </a:lnTo>
                  <a:lnTo>
                    <a:pt x="56478" y="92101"/>
                  </a:lnTo>
                  <a:lnTo>
                    <a:pt x="56175" y="92838"/>
                  </a:lnTo>
                  <a:lnTo>
                    <a:pt x="55817" y="93524"/>
                  </a:lnTo>
                  <a:lnTo>
                    <a:pt x="55405" y="94159"/>
                  </a:lnTo>
                  <a:lnTo>
                    <a:pt x="54937" y="94744"/>
                  </a:lnTo>
                  <a:lnTo>
                    <a:pt x="54414" y="95277"/>
                  </a:lnTo>
                  <a:lnTo>
                    <a:pt x="53831" y="95760"/>
                  </a:lnTo>
                  <a:lnTo>
                    <a:pt x="53186" y="96192"/>
                  </a:lnTo>
                  <a:lnTo>
                    <a:pt x="52476" y="96573"/>
                  </a:lnTo>
                  <a:lnTo>
                    <a:pt x="51704" y="96903"/>
                  </a:lnTo>
                  <a:lnTo>
                    <a:pt x="50867" y="97183"/>
                  </a:lnTo>
                  <a:lnTo>
                    <a:pt x="49967" y="97412"/>
                  </a:lnTo>
                  <a:lnTo>
                    <a:pt x="49004" y="97589"/>
                  </a:lnTo>
                  <a:lnTo>
                    <a:pt x="47977" y="97716"/>
                  </a:lnTo>
                  <a:lnTo>
                    <a:pt x="46887" y="97793"/>
                  </a:lnTo>
                  <a:lnTo>
                    <a:pt x="45733" y="97818"/>
                  </a:lnTo>
                  <a:lnTo>
                    <a:pt x="44691" y="97810"/>
                  </a:lnTo>
                  <a:lnTo>
                    <a:pt x="43599" y="97784"/>
                  </a:lnTo>
                  <a:lnTo>
                    <a:pt x="42455" y="97742"/>
                  </a:lnTo>
                  <a:lnTo>
                    <a:pt x="41261" y="97683"/>
                  </a:lnTo>
                  <a:lnTo>
                    <a:pt x="40016" y="97606"/>
                  </a:lnTo>
                  <a:lnTo>
                    <a:pt x="38720" y="97513"/>
                  </a:lnTo>
                  <a:lnTo>
                    <a:pt x="37374" y="97403"/>
                  </a:lnTo>
                  <a:lnTo>
                    <a:pt x="35976" y="97276"/>
                  </a:lnTo>
                  <a:lnTo>
                    <a:pt x="34528" y="97132"/>
                  </a:lnTo>
                  <a:lnTo>
                    <a:pt x="33029" y="96971"/>
                  </a:lnTo>
                  <a:lnTo>
                    <a:pt x="31335" y="88925"/>
                  </a:lnTo>
                  <a:lnTo>
                    <a:pt x="33152" y="89086"/>
                  </a:lnTo>
                  <a:lnTo>
                    <a:pt x="34875" y="89230"/>
                  </a:lnTo>
                  <a:lnTo>
                    <a:pt x="36506" y="89357"/>
                  </a:lnTo>
                  <a:lnTo>
                    <a:pt x="38043" y="89468"/>
                  </a:lnTo>
                  <a:lnTo>
                    <a:pt x="39487" y="89561"/>
                  </a:lnTo>
                  <a:lnTo>
                    <a:pt x="40838" y="89637"/>
                  </a:lnTo>
                  <a:lnTo>
                    <a:pt x="42095" y="89696"/>
                  </a:lnTo>
                  <a:lnTo>
                    <a:pt x="43260" y="89739"/>
                  </a:lnTo>
                  <a:lnTo>
                    <a:pt x="44331" y="89764"/>
                  </a:lnTo>
                  <a:lnTo>
                    <a:pt x="45309" y="89772"/>
                  </a:lnTo>
                  <a:lnTo>
                    <a:pt x="46114" y="89730"/>
                  </a:lnTo>
                  <a:lnTo>
                    <a:pt x="46834" y="89603"/>
                  </a:lnTo>
                  <a:lnTo>
                    <a:pt x="47469" y="89391"/>
                  </a:lnTo>
                  <a:lnTo>
                    <a:pt x="48020" y="89095"/>
                  </a:lnTo>
                  <a:lnTo>
                    <a:pt x="48485" y="88714"/>
                  </a:lnTo>
                  <a:lnTo>
                    <a:pt x="48866" y="88248"/>
                  </a:lnTo>
                  <a:lnTo>
                    <a:pt x="49163" y="87697"/>
                  </a:lnTo>
                  <a:lnTo>
                    <a:pt x="49375" y="87062"/>
                  </a:lnTo>
                  <a:lnTo>
                    <a:pt x="49502" y="86342"/>
                  </a:lnTo>
                  <a:lnTo>
                    <a:pt x="49544" y="85538"/>
                  </a:lnTo>
                  <a:lnTo>
                    <a:pt x="49544" y="72834"/>
                  </a:lnTo>
                  <a:lnTo>
                    <a:pt x="7622" y="72834"/>
                  </a:lnTo>
                  <a:lnTo>
                    <a:pt x="7622" y="97818"/>
                  </a:lnTo>
                  <a:lnTo>
                    <a:pt x="0" y="97818"/>
                  </a:lnTo>
                  <a:lnTo>
                    <a:pt x="0" y="25830"/>
                  </a:lnTo>
                  <a:lnTo>
                    <a:pt x="23713" y="258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5986690" y="1854942"/>
              <a:ext cx="41922" cy="12280"/>
            </a:xfrm>
            <a:custGeom>
              <a:avLst/>
              <a:pathLst>
                <a:path w="41922" h="12280">
                  <a:moveTo>
                    <a:pt x="0" y="12280"/>
                  </a:moveTo>
                  <a:lnTo>
                    <a:pt x="41922" y="12280"/>
                  </a:lnTo>
                  <a:lnTo>
                    <a:pt x="419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5986690" y="1874845"/>
              <a:ext cx="41922" cy="12280"/>
            </a:xfrm>
            <a:custGeom>
              <a:avLst/>
              <a:pathLst>
                <a:path w="41922" h="12280">
                  <a:moveTo>
                    <a:pt x="0" y="12280"/>
                  </a:moveTo>
                  <a:lnTo>
                    <a:pt x="41922" y="12280"/>
                  </a:lnTo>
                  <a:lnTo>
                    <a:pt x="419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5976527" y="1824030"/>
              <a:ext cx="18208" cy="19479"/>
            </a:xfrm>
            <a:custGeom>
              <a:avLst/>
              <a:pathLst>
                <a:path w="18208" h="19479">
                  <a:moveTo>
                    <a:pt x="6775" y="0"/>
                  </a:moveTo>
                  <a:lnTo>
                    <a:pt x="7956" y="1211"/>
                  </a:lnTo>
                  <a:lnTo>
                    <a:pt x="9129" y="2472"/>
                  </a:lnTo>
                  <a:lnTo>
                    <a:pt x="10294" y="3785"/>
                  </a:lnTo>
                  <a:lnTo>
                    <a:pt x="11450" y="5149"/>
                  </a:lnTo>
                  <a:lnTo>
                    <a:pt x="12597" y="6563"/>
                  </a:lnTo>
                  <a:lnTo>
                    <a:pt x="13736" y="8028"/>
                  </a:lnTo>
                  <a:lnTo>
                    <a:pt x="14867" y="9544"/>
                  </a:lnTo>
                  <a:lnTo>
                    <a:pt x="15989" y="11111"/>
                  </a:lnTo>
                  <a:lnTo>
                    <a:pt x="17103" y="12729"/>
                  </a:lnTo>
                  <a:lnTo>
                    <a:pt x="18208" y="14397"/>
                  </a:lnTo>
                  <a:lnTo>
                    <a:pt x="11856" y="19479"/>
                  </a:lnTo>
                  <a:lnTo>
                    <a:pt x="10823" y="17958"/>
                  </a:lnTo>
                  <a:lnTo>
                    <a:pt x="9756" y="16447"/>
                  </a:lnTo>
                  <a:lnTo>
                    <a:pt x="8655" y="14943"/>
                  </a:lnTo>
                  <a:lnTo>
                    <a:pt x="7520" y="13448"/>
                  </a:lnTo>
                  <a:lnTo>
                    <a:pt x="6351" y="11962"/>
                  </a:lnTo>
                  <a:lnTo>
                    <a:pt x="5149" y="10484"/>
                  </a:lnTo>
                  <a:lnTo>
                    <a:pt x="3912" y="9015"/>
                  </a:lnTo>
                  <a:lnTo>
                    <a:pt x="2642" y="7554"/>
                  </a:lnTo>
                  <a:lnTo>
                    <a:pt x="1338" y="6102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6017602" y="1824030"/>
              <a:ext cx="18632" cy="19902"/>
            </a:xfrm>
            <a:custGeom>
              <a:avLst/>
              <a:pathLst>
                <a:path w="18632" h="19902">
                  <a:moveTo>
                    <a:pt x="10586" y="0"/>
                  </a:moveTo>
                  <a:lnTo>
                    <a:pt x="18632" y="2540"/>
                  </a:lnTo>
                  <a:lnTo>
                    <a:pt x="17603" y="4543"/>
                  </a:lnTo>
                  <a:lnTo>
                    <a:pt x="16548" y="6487"/>
                  </a:lnTo>
                  <a:lnTo>
                    <a:pt x="15468" y="8371"/>
                  </a:lnTo>
                  <a:lnTo>
                    <a:pt x="14363" y="10196"/>
                  </a:lnTo>
                  <a:lnTo>
                    <a:pt x="13233" y="11962"/>
                  </a:lnTo>
                  <a:lnTo>
                    <a:pt x="12076" y="13669"/>
                  </a:lnTo>
                  <a:lnTo>
                    <a:pt x="10895" y="15316"/>
                  </a:lnTo>
                  <a:lnTo>
                    <a:pt x="9688" y="16904"/>
                  </a:lnTo>
                  <a:lnTo>
                    <a:pt x="8456" y="18433"/>
                  </a:lnTo>
                  <a:lnTo>
                    <a:pt x="7198" y="19902"/>
                  </a:lnTo>
                  <a:lnTo>
                    <a:pt x="0" y="15667"/>
                  </a:lnTo>
                  <a:lnTo>
                    <a:pt x="1401" y="14063"/>
                  </a:lnTo>
                  <a:lnTo>
                    <a:pt x="2727" y="12466"/>
                  </a:lnTo>
                  <a:lnTo>
                    <a:pt x="3976" y="10878"/>
                  </a:lnTo>
                  <a:lnTo>
                    <a:pt x="5149" y="9299"/>
                  </a:lnTo>
                  <a:lnTo>
                    <a:pt x="6245" y="7728"/>
                  </a:lnTo>
                  <a:lnTo>
                    <a:pt x="7266" y="6165"/>
                  </a:lnTo>
                  <a:lnTo>
                    <a:pt x="8210" y="4611"/>
                  </a:lnTo>
                  <a:lnTo>
                    <a:pt x="9078" y="3065"/>
                  </a:lnTo>
                  <a:lnTo>
                    <a:pt x="9870" y="15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6053596" y="1822336"/>
              <a:ext cx="94430" cy="80033"/>
            </a:xfrm>
            <a:custGeom>
              <a:avLst/>
              <a:pathLst>
                <a:path w="94430" h="80033">
                  <a:moveTo>
                    <a:pt x="4658" y="8045"/>
                  </a:moveTo>
                  <a:lnTo>
                    <a:pt x="30912" y="8045"/>
                  </a:lnTo>
                  <a:lnTo>
                    <a:pt x="30912" y="0"/>
                  </a:lnTo>
                  <a:lnTo>
                    <a:pt x="39381" y="0"/>
                  </a:lnTo>
                  <a:lnTo>
                    <a:pt x="39381" y="8045"/>
                  </a:lnTo>
                  <a:lnTo>
                    <a:pt x="53355" y="8045"/>
                  </a:lnTo>
                  <a:lnTo>
                    <a:pt x="53355" y="0"/>
                  </a:lnTo>
                  <a:lnTo>
                    <a:pt x="61824" y="0"/>
                  </a:lnTo>
                  <a:lnTo>
                    <a:pt x="61824" y="8045"/>
                  </a:lnTo>
                  <a:lnTo>
                    <a:pt x="85961" y="8045"/>
                  </a:lnTo>
                  <a:lnTo>
                    <a:pt x="85961" y="29218"/>
                  </a:lnTo>
                  <a:lnTo>
                    <a:pt x="61824" y="29218"/>
                  </a:lnTo>
                  <a:lnTo>
                    <a:pt x="61824" y="35993"/>
                  </a:lnTo>
                  <a:lnTo>
                    <a:pt x="94430" y="35993"/>
                  </a:lnTo>
                  <a:lnTo>
                    <a:pt x="94246" y="38684"/>
                  </a:lnTo>
                  <a:lnTo>
                    <a:pt x="94032" y="41168"/>
                  </a:lnTo>
                  <a:lnTo>
                    <a:pt x="93789" y="43444"/>
                  </a:lnTo>
                  <a:lnTo>
                    <a:pt x="93516" y="45513"/>
                  </a:lnTo>
                  <a:lnTo>
                    <a:pt x="93213" y="47374"/>
                  </a:lnTo>
                  <a:lnTo>
                    <a:pt x="92881" y="49027"/>
                  </a:lnTo>
                  <a:lnTo>
                    <a:pt x="92519" y="50473"/>
                  </a:lnTo>
                  <a:lnTo>
                    <a:pt x="92127" y="51712"/>
                  </a:lnTo>
                  <a:lnTo>
                    <a:pt x="91705" y="52743"/>
                  </a:lnTo>
                  <a:lnTo>
                    <a:pt x="91254" y="53567"/>
                  </a:lnTo>
                  <a:lnTo>
                    <a:pt x="90765" y="54251"/>
                  </a:lnTo>
                  <a:lnTo>
                    <a:pt x="90230" y="54863"/>
                  </a:lnTo>
                  <a:lnTo>
                    <a:pt x="89647" y="55403"/>
                  </a:lnTo>
                  <a:lnTo>
                    <a:pt x="89019" y="55870"/>
                  </a:lnTo>
                  <a:lnTo>
                    <a:pt x="88343" y="56266"/>
                  </a:lnTo>
                  <a:lnTo>
                    <a:pt x="87621" y="56590"/>
                  </a:lnTo>
                  <a:lnTo>
                    <a:pt x="86853" y="56842"/>
                  </a:lnTo>
                  <a:lnTo>
                    <a:pt x="86037" y="57022"/>
                  </a:lnTo>
                  <a:lnTo>
                    <a:pt x="85176" y="57130"/>
                  </a:lnTo>
                  <a:lnTo>
                    <a:pt x="84267" y="57166"/>
                  </a:lnTo>
                  <a:lnTo>
                    <a:pt x="80456" y="57166"/>
                  </a:lnTo>
                  <a:lnTo>
                    <a:pt x="80456" y="79609"/>
                  </a:lnTo>
                  <a:lnTo>
                    <a:pt x="71564" y="79609"/>
                  </a:lnTo>
                  <a:lnTo>
                    <a:pt x="71564" y="60130"/>
                  </a:lnTo>
                  <a:lnTo>
                    <a:pt x="25407" y="60130"/>
                  </a:lnTo>
                  <a:lnTo>
                    <a:pt x="25407" y="80033"/>
                  </a:lnTo>
                  <a:lnTo>
                    <a:pt x="16514" y="80033"/>
                  </a:lnTo>
                  <a:lnTo>
                    <a:pt x="16514" y="58437"/>
                  </a:lnTo>
                  <a:lnTo>
                    <a:pt x="15485" y="59021"/>
                  </a:lnTo>
                  <a:lnTo>
                    <a:pt x="14431" y="59588"/>
                  </a:lnTo>
                  <a:lnTo>
                    <a:pt x="13351" y="60139"/>
                  </a:lnTo>
                  <a:lnTo>
                    <a:pt x="12246" y="60672"/>
                  </a:lnTo>
                  <a:lnTo>
                    <a:pt x="11115" y="61189"/>
                  </a:lnTo>
                  <a:lnTo>
                    <a:pt x="9959" y="61689"/>
                  </a:lnTo>
                  <a:lnTo>
                    <a:pt x="8778" y="62171"/>
                  </a:lnTo>
                  <a:lnTo>
                    <a:pt x="7571" y="62637"/>
                  </a:lnTo>
                  <a:lnTo>
                    <a:pt x="6339" y="63086"/>
                  </a:lnTo>
                  <a:lnTo>
                    <a:pt x="5081" y="63518"/>
                  </a:lnTo>
                  <a:lnTo>
                    <a:pt x="0" y="56319"/>
                  </a:lnTo>
                  <a:lnTo>
                    <a:pt x="3290" y="55121"/>
                  </a:lnTo>
                  <a:lnTo>
                    <a:pt x="6385" y="53897"/>
                  </a:lnTo>
                  <a:lnTo>
                    <a:pt x="9286" y="52648"/>
                  </a:lnTo>
                  <a:lnTo>
                    <a:pt x="11992" y="51373"/>
                  </a:lnTo>
                  <a:lnTo>
                    <a:pt x="14503" y="50073"/>
                  </a:lnTo>
                  <a:lnTo>
                    <a:pt x="16819" y="48748"/>
                  </a:lnTo>
                  <a:lnTo>
                    <a:pt x="18941" y="47397"/>
                  </a:lnTo>
                  <a:lnTo>
                    <a:pt x="20867" y="46021"/>
                  </a:lnTo>
                  <a:lnTo>
                    <a:pt x="22599" y="44619"/>
                  </a:lnTo>
                  <a:lnTo>
                    <a:pt x="24137" y="43192"/>
                  </a:lnTo>
                  <a:lnTo>
                    <a:pt x="5928" y="43192"/>
                  </a:lnTo>
                  <a:lnTo>
                    <a:pt x="9316" y="22019"/>
                  </a:lnTo>
                  <a:lnTo>
                    <a:pt x="30912" y="22019"/>
                  </a:lnTo>
                  <a:lnTo>
                    <a:pt x="30912" y="15244"/>
                  </a:lnTo>
                  <a:lnTo>
                    <a:pt x="4658" y="1524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6092978" y="1837580"/>
              <a:ext cx="13974" cy="6775"/>
            </a:xfrm>
            <a:custGeom>
              <a:avLst/>
              <a:pathLst>
                <a:path w="13974" h="6775">
                  <a:moveTo>
                    <a:pt x="0" y="0"/>
                  </a:moveTo>
                  <a:lnTo>
                    <a:pt x="0" y="6775"/>
                  </a:lnTo>
                  <a:lnTo>
                    <a:pt x="13974" y="6775"/>
                  </a:lnTo>
                  <a:lnTo>
                    <a:pt x="1397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6115421" y="1837580"/>
              <a:ext cx="16091" cy="6775"/>
            </a:xfrm>
            <a:custGeom>
              <a:avLst/>
              <a:pathLst>
                <a:path w="16091" h="6775">
                  <a:moveTo>
                    <a:pt x="0" y="0"/>
                  </a:moveTo>
                  <a:lnTo>
                    <a:pt x="0" y="6775"/>
                  </a:lnTo>
                  <a:lnTo>
                    <a:pt x="16091" y="6775"/>
                  </a:lnTo>
                  <a:lnTo>
                    <a:pt x="1609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6092131" y="1851555"/>
              <a:ext cx="14820" cy="6775"/>
            </a:xfrm>
            <a:custGeom>
              <a:avLst/>
              <a:pathLst>
                <a:path w="14820" h="6775">
                  <a:moveTo>
                    <a:pt x="14820" y="6775"/>
                  </a:moveTo>
                  <a:lnTo>
                    <a:pt x="14820" y="0"/>
                  </a:lnTo>
                  <a:lnTo>
                    <a:pt x="846" y="0"/>
                  </a:lnTo>
                  <a:lnTo>
                    <a:pt x="838" y="677"/>
                  </a:lnTo>
                  <a:lnTo>
                    <a:pt x="813" y="1355"/>
                  </a:lnTo>
                  <a:lnTo>
                    <a:pt x="770" y="2032"/>
                  </a:lnTo>
                  <a:lnTo>
                    <a:pt x="711" y="2710"/>
                  </a:lnTo>
                  <a:lnTo>
                    <a:pt x="635" y="3387"/>
                  </a:lnTo>
                  <a:lnTo>
                    <a:pt x="542" y="4065"/>
                  </a:lnTo>
                  <a:lnTo>
                    <a:pt x="431" y="4742"/>
                  </a:lnTo>
                  <a:lnTo>
                    <a:pt x="304" y="5420"/>
                  </a:lnTo>
                  <a:lnTo>
                    <a:pt x="160" y="6097"/>
                  </a:lnTo>
                  <a:lnTo>
                    <a:pt x="0" y="67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6068841" y="1851555"/>
              <a:ext cx="15667" cy="6775"/>
            </a:xfrm>
            <a:custGeom>
              <a:avLst/>
              <a:pathLst>
                <a:path w="15667" h="6775">
                  <a:moveTo>
                    <a:pt x="13974" y="6775"/>
                  </a:moveTo>
                  <a:lnTo>
                    <a:pt x="14295" y="6097"/>
                  </a:lnTo>
                  <a:lnTo>
                    <a:pt x="14583" y="5420"/>
                  </a:lnTo>
                  <a:lnTo>
                    <a:pt x="14837" y="4742"/>
                  </a:lnTo>
                  <a:lnTo>
                    <a:pt x="15058" y="4065"/>
                  </a:lnTo>
                  <a:lnTo>
                    <a:pt x="15244" y="3387"/>
                  </a:lnTo>
                  <a:lnTo>
                    <a:pt x="15396" y="2710"/>
                  </a:lnTo>
                  <a:lnTo>
                    <a:pt x="15515" y="2032"/>
                  </a:lnTo>
                  <a:lnTo>
                    <a:pt x="15600" y="1355"/>
                  </a:lnTo>
                  <a:lnTo>
                    <a:pt x="15650" y="677"/>
                  </a:lnTo>
                  <a:lnTo>
                    <a:pt x="15667" y="0"/>
                  </a:lnTo>
                  <a:lnTo>
                    <a:pt x="846" y="0"/>
                  </a:lnTo>
                  <a:lnTo>
                    <a:pt x="0" y="67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6078157" y="1865529"/>
              <a:ext cx="28795" cy="10162"/>
            </a:xfrm>
            <a:custGeom>
              <a:avLst/>
              <a:pathLst>
                <a:path w="28795" h="10162">
                  <a:moveTo>
                    <a:pt x="0" y="10162"/>
                  </a:moveTo>
                  <a:lnTo>
                    <a:pt x="28795" y="10162"/>
                  </a:lnTo>
                  <a:lnTo>
                    <a:pt x="28795" y="0"/>
                  </a:lnTo>
                  <a:lnTo>
                    <a:pt x="10162" y="0"/>
                  </a:lnTo>
                  <a:lnTo>
                    <a:pt x="9375" y="1016"/>
                  </a:lnTo>
                  <a:lnTo>
                    <a:pt x="8536" y="2032"/>
                  </a:lnTo>
                  <a:lnTo>
                    <a:pt x="7647" y="3048"/>
                  </a:lnTo>
                  <a:lnTo>
                    <a:pt x="6707" y="4065"/>
                  </a:lnTo>
                  <a:lnTo>
                    <a:pt x="5716" y="5081"/>
                  </a:lnTo>
                  <a:lnTo>
                    <a:pt x="4674" y="6097"/>
                  </a:lnTo>
                  <a:lnTo>
                    <a:pt x="3582" y="7114"/>
                  </a:lnTo>
                  <a:lnTo>
                    <a:pt x="2439" y="8130"/>
                  </a:lnTo>
                  <a:lnTo>
                    <a:pt x="1244" y="91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6115421" y="1865529"/>
              <a:ext cx="24137" cy="10162"/>
            </a:xfrm>
            <a:custGeom>
              <a:avLst/>
              <a:pathLst>
                <a:path w="24137" h="10162">
                  <a:moveTo>
                    <a:pt x="0" y="0"/>
                  </a:moveTo>
                  <a:lnTo>
                    <a:pt x="0" y="10162"/>
                  </a:lnTo>
                  <a:lnTo>
                    <a:pt x="15244" y="10162"/>
                  </a:lnTo>
                  <a:lnTo>
                    <a:pt x="14397" y="5928"/>
                  </a:lnTo>
                  <a:lnTo>
                    <a:pt x="15151" y="6008"/>
                  </a:lnTo>
                  <a:lnTo>
                    <a:pt x="15888" y="6080"/>
                  </a:lnTo>
                  <a:lnTo>
                    <a:pt x="16607" y="6144"/>
                  </a:lnTo>
                  <a:lnTo>
                    <a:pt x="17310" y="6199"/>
                  </a:lnTo>
                  <a:lnTo>
                    <a:pt x="17996" y="6245"/>
                  </a:lnTo>
                  <a:lnTo>
                    <a:pt x="18665" y="6284"/>
                  </a:lnTo>
                  <a:lnTo>
                    <a:pt x="19318" y="6313"/>
                  </a:lnTo>
                  <a:lnTo>
                    <a:pt x="19953" y="6334"/>
                  </a:lnTo>
                  <a:lnTo>
                    <a:pt x="20571" y="6347"/>
                  </a:lnTo>
                  <a:lnTo>
                    <a:pt x="21172" y="6351"/>
                  </a:lnTo>
                  <a:lnTo>
                    <a:pt x="21420" y="6343"/>
                  </a:lnTo>
                  <a:lnTo>
                    <a:pt x="21655" y="6317"/>
                  </a:lnTo>
                  <a:lnTo>
                    <a:pt x="21877" y="6275"/>
                  </a:lnTo>
                  <a:lnTo>
                    <a:pt x="22087" y="6216"/>
                  </a:lnTo>
                  <a:lnTo>
                    <a:pt x="22284" y="6140"/>
                  </a:lnTo>
                  <a:lnTo>
                    <a:pt x="22468" y="6046"/>
                  </a:lnTo>
                  <a:lnTo>
                    <a:pt x="22640" y="5936"/>
                  </a:lnTo>
                  <a:lnTo>
                    <a:pt x="22798" y="5809"/>
                  </a:lnTo>
                  <a:lnTo>
                    <a:pt x="22945" y="5665"/>
                  </a:lnTo>
                  <a:lnTo>
                    <a:pt x="23078" y="5504"/>
                  </a:lnTo>
                  <a:lnTo>
                    <a:pt x="23203" y="5297"/>
                  </a:lnTo>
                  <a:lnTo>
                    <a:pt x="23324" y="5013"/>
                  </a:lnTo>
                  <a:lnTo>
                    <a:pt x="23440" y="4653"/>
                  </a:lnTo>
                  <a:lnTo>
                    <a:pt x="23552" y="4217"/>
                  </a:lnTo>
                  <a:lnTo>
                    <a:pt x="23660" y="3705"/>
                  </a:lnTo>
                  <a:lnTo>
                    <a:pt x="23764" y="3116"/>
                  </a:lnTo>
                  <a:lnTo>
                    <a:pt x="23863" y="2451"/>
                  </a:lnTo>
                  <a:lnTo>
                    <a:pt x="23959" y="1710"/>
                  </a:lnTo>
                  <a:lnTo>
                    <a:pt x="24050" y="893"/>
                  </a:lnTo>
                  <a:lnTo>
                    <a:pt x="2413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6055290" y="1886278"/>
              <a:ext cx="50814" cy="33453"/>
            </a:xfrm>
            <a:custGeom>
              <a:avLst/>
              <a:pathLst>
                <a:path w="50814" h="33453">
                  <a:moveTo>
                    <a:pt x="41922" y="0"/>
                  </a:moveTo>
                  <a:lnTo>
                    <a:pt x="50814" y="0"/>
                  </a:lnTo>
                  <a:lnTo>
                    <a:pt x="50200" y="5822"/>
                  </a:lnTo>
                  <a:lnTo>
                    <a:pt x="48697" y="11094"/>
                  </a:lnTo>
                  <a:lnTo>
                    <a:pt x="46305" y="15816"/>
                  </a:lnTo>
                  <a:lnTo>
                    <a:pt x="43023" y="19987"/>
                  </a:lnTo>
                  <a:lnTo>
                    <a:pt x="38852" y="23607"/>
                  </a:lnTo>
                  <a:lnTo>
                    <a:pt x="33791" y="26677"/>
                  </a:lnTo>
                  <a:lnTo>
                    <a:pt x="27842" y="29197"/>
                  </a:lnTo>
                  <a:lnTo>
                    <a:pt x="21003" y="31166"/>
                  </a:lnTo>
                  <a:lnTo>
                    <a:pt x="13275" y="32585"/>
                  </a:lnTo>
                  <a:lnTo>
                    <a:pt x="4658" y="33453"/>
                  </a:lnTo>
                  <a:lnTo>
                    <a:pt x="0" y="25830"/>
                  </a:lnTo>
                  <a:lnTo>
                    <a:pt x="7812" y="25267"/>
                  </a:lnTo>
                  <a:lnTo>
                    <a:pt x="14820" y="24255"/>
                  </a:lnTo>
                  <a:lnTo>
                    <a:pt x="21024" y="22794"/>
                  </a:lnTo>
                  <a:lnTo>
                    <a:pt x="26423" y="20884"/>
                  </a:lnTo>
                  <a:lnTo>
                    <a:pt x="31018" y="18526"/>
                  </a:lnTo>
                  <a:lnTo>
                    <a:pt x="34808" y="15718"/>
                  </a:lnTo>
                  <a:lnTo>
                    <a:pt x="37793" y="12462"/>
                  </a:lnTo>
                  <a:lnTo>
                    <a:pt x="39974" y="8757"/>
                  </a:lnTo>
                  <a:lnTo>
                    <a:pt x="41350" y="460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6106105" y="1901099"/>
              <a:ext cx="40228" cy="18632"/>
            </a:xfrm>
            <a:custGeom>
              <a:avLst/>
              <a:pathLst>
                <a:path w="40228" h="18632">
                  <a:moveTo>
                    <a:pt x="3811" y="0"/>
                  </a:moveTo>
                  <a:lnTo>
                    <a:pt x="7681" y="868"/>
                  </a:lnTo>
                  <a:lnTo>
                    <a:pt x="11501" y="1778"/>
                  </a:lnTo>
                  <a:lnTo>
                    <a:pt x="15269" y="2731"/>
                  </a:lnTo>
                  <a:lnTo>
                    <a:pt x="18987" y="3726"/>
                  </a:lnTo>
                  <a:lnTo>
                    <a:pt x="22654" y="4763"/>
                  </a:lnTo>
                  <a:lnTo>
                    <a:pt x="26271" y="5843"/>
                  </a:lnTo>
                  <a:lnTo>
                    <a:pt x="29836" y="6965"/>
                  </a:lnTo>
                  <a:lnTo>
                    <a:pt x="33351" y="8130"/>
                  </a:lnTo>
                  <a:lnTo>
                    <a:pt x="36815" y="9337"/>
                  </a:lnTo>
                  <a:lnTo>
                    <a:pt x="40228" y="10586"/>
                  </a:lnTo>
                  <a:lnTo>
                    <a:pt x="36840" y="18632"/>
                  </a:lnTo>
                  <a:lnTo>
                    <a:pt x="33118" y="17145"/>
                  </a:lnTo>
                  <a:lnTo>
                    <a:pt x="29404" y="15735"/>
                  </a:lnTo>
                  <a:lnTo>
                    <a:pt x="25699" y="14401"/>
                  </a:lnTo>
                  <a:lnTo>
                    <a:pt x="22002" y="13144"/>
                  </a:lnTo>
                  <a:lnTo>
                    <a:pt x="18314" y="11962"/>
                  </a:lnTo>
                  <a:lnTo>
                    <a:pt x="14634" y="10857"/>
                  </a:lnTo>
                  <a:lnTo>
                    <a:pt x="10963" y="9828"/>
                  </a:lnTo>
                  <a:lnTo>
                    <a:pt x="7300" y="8875"/>
                  </a:lnTo>
                  <a:lnTo>
                    <a:pt x="3645" y="7999"/>
                  </a:lnTo>
                  <a:lnTo>
                    <a:pt x="0" y="71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6161154" y="1822336"/>
              <a:ext cx="28795" cy="30912"/>
            </a:xfrm>
            <a:custGeom>
              <a:avLst/>
              <a:pathLst>
                <a:path w="28795" h="30912">
                  <a:moveTo>
                    <a:pt x="21596" y="0"/>
                  </a:moveTo>
                  <a:lnTo>
                    <a:pt x="28795" y="3811"/>
                  </a:lnTo>
                  <a:lnTo>
                    <a:pt x="27109" y="6902"/>
                  </a:lnTo>
                  <a:lnTo>
                    <a:pt x="25271" y="9908"/>
                  </a:lnTo>
                  <a:lnTo>
                    <a:pt x="23281" y="12830"/>
                  </a:lnTo>
                  <a:lnTo>
                    <a:pt x="21138" y="15667"/>
                  </a:lnTo>
                  <a:lnTo>
                    <a:pt x="18843" y="18420"/>
                  </a:lnTo>
                  <a:lnTo>
                    <a:pt x="16396" y="21088"/>
                  </a:lnTo>
                  <a:lnTo>
                    <a:pt x="13796" y="23671"/>
                  </a:lnTo>
                  <a:lnTo>
                    <a:pt x="11043" y="26169"/>
                  </a:lnTo>
                  <a:lnTo>
                    <a:pt x="8138" y="28583"/>
                  </a:lnTo>
                  <a:lnTo>
                    <a:pt x="5081" y="30912"/>
                  </a:lnTo>
                  <a:lnTo>
                    <a:pt x="0" y="24137"/>
                  </a:lnTo>
                  <a:lnTo>
                    <a:pt x="2883" y="21837"/>
                  </a:lnTo>
                  <a:lnTo>
                    <a:pt x="5606" y="19512"/>
                  </a:lnTo>
                  <a:lnTo>
                    <a:pt x="8168" y="17162"/>
                  </a:lnTo>
                  <a:lnTo>
                    <a:pt x="10569" y="14787"/>
                  </a:lnTo>
                  <a:lnTo>
                    <a:pt x="12809" y="12386"/>
                  </a:lnTo>
                  <a:lnTo>
                    <a:pt x="14888" y="9959"/>
                  </a:lnTo>
                  <a:lnTo>
                    <a:pt x="16807" y="7507"/>
                  </a:lnTo>
                  <a:lnTo>
                    <a:pt x="18564" y="5030"/>
                  </a:lnTo>
                  <a:lnTo>
                    <a:pt x="20160" y="25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6160307" y="1846473"/>
              <a:ext cx="33453" cy="73681"/>
            </a:xfrm>
            <a:custGeom>
              <a:avLst/>
              <a:pathLst>
                <a:path w="33453" h="73681">
                  <a:moveTo>
                    <a:pt x="26254" y="0"/>
                  </a:moveTo>
                  <a:lnTo>
                    <a:pt x="33453" y="3811"/>
                  </a:lnTo>
                  <a:lnTo>
                    <a:pt x="32576" y="5509"/>
                  </a:lnTo>
                  <a:lnTo>
                    <a:pt x="31640" y="7215"/>
                  </a:lnTo>
                  <a:lnTo>
                    <a:pt x="30645" y="8930"/>
                  </a:lnTo>
                  <a:lnTo>
                    <a:pt x="29591" y="10654"/>
                  </a:lnTo>
                  <a:lnTo>
                    <a:pt x="28477" y="12386"/>
                  </a:lnTo>
                  <a:lnTo>
                    <a:pt x="27304" y="14126"/>
                  </a:lnTo>
                  <a:lnTo>
                    <a:pt x="26072" y="15875"/>
                  </a:lnTo>
                  <a:lnTo>
                    <a:pt x="24780" y="17632"/>
                  </a:lnTo>
                  <a:lnTo>
                    <a:pt x="23429" y="19398"/>
                  </a:lnTo>
                  <a:lnTo>
                    <a:pt x="22019" y="21172"/>
                  </a:lnTo>
                  <a:lnTo>
                    <a:pt x="22019" y="73681"/>
                  </a:lnTo>
                  <a:lnTo>
                    <a:pt x="13974" y="73681"/>
                  </a:lnTo>
                  <a:lnTo>
                    <a:pt x="13974" y="29641"/>
                  </a:lnTo>
                  <a:lnTo>
                    <a:pt x="12970" y="30637"/>
                  </a:lnTo>
                  <a:lnTo>
                    <a:pt x="11992" y="31589"/>
                  </a:lnTo>
                  <a:lnTo>
                    <a:pt x="11039" y="32500"/>
                  </a:lnTo>
                  <a:lnTo>
                    <a:pt x="10112" y="33368"/>
                  </a:lnTo>
                  <a:lnTo>
                    <a:pt x="9210" y="34194"/>
                  </a:lnTo>
                  <a:lnTo>
                    <a:pt x="8333" y="34977"/>
                  </a:lnTo>
                  <a:lnTo>
                    <a:pt x="7482" y="35718"/>
                  </a:lnTo>
                  <a:lnTo>
                    <a:pt x="6656" y="36417"/>
                  </a:lnTo>
                  <a:lnTo>
                    <a:pt x="5856" y="37073"/>
                  </a:lnTo>
                  <a:lnTo>
                    <a:pt x="5081" y="37687"/>
                  </a:lnTo>
                  <a:lnTo>
                    <a:pt x="0" y="30912"/>
                  </a:lnTo>
                  <a:lnTo>
                    <a:pt x="3311" y="28164"/>
                  </a:lnTo>
                  <a:lnTo>
                    <a:pt x="6470" y="25339"/>
                  </a:lnTo>
                  <a:lnTo>
                    <a:pt x="9476" y="22438"/>
                  </a:lnTo>
                  <a:lnTo>
                    <a:pt x="12331" y="19462"/>
                  </a:lnTo>
                  <a:lnTo>
                    <a:pt x="15032" y="16408"/>
                  </a:lnTo>
                  <a:lnTo>
                    <a:pt x="17581" y="13279"/>
                  </a:lnTo>
                  <a:lnTo>
                    <a:pt x="19978" y="10074"/>
                  </a:lnTo>
                  <a:lnTo>
                    <a:pt x="22223" y="6792"/>
                  </a:lnTo>
                  <a:lnTo>
                    <a:pt x="24314" y="34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6202653" y="1828264"/>
              <a:ext cx="51238" cy="8045"/>
            </a:xfrm>
            <a:custGeom>
              <a:avLst/>
              <a:pathLst>
                <a:path w="51238" h="8045">
                  <a:moveTo>
                    <a:pt x="0" y="0"/>
                  </a:moveTo>
                  <a:lnTo>
                    <a:pt x="51238" y="0"/>
                  </a:lnTo>
                  <a:lnTo>
                    <a:pt x="51238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6198418" y="1855789"/>
              <a:ext cx="59707" cy="63942"/>
            </a:xfrm>
            <a:custGeom>
              <a:avLst/>
              <a:pathLst>
                <a:path w="59707" h="63942">
                  <a:moveTo>
                    <a:pt x="0" y="0"/>
                  </a:moveTo>
                  <a:lnTo>
                    <a:pt x="59707" y="0"/>
                  </a:lnTo>
                  <a:lnTo>
                    <a:pt x="59707" y="8045"/>
                  </a:lnTo>
                  <a:lnTo>
                    <a:pt x="44039" y="8045"/>
                  </a:lnTo>
                  <a:lnTo>
                    <a:pt x="44039" y="52932"/>
                  </a:lnTo>
                  <a:lnTo>
                    <a:pt x="44016" y="54083"/>
                  </a:lnTo>
                  <a:lnTo>
                    <a:pt x="43946" y="55167"/>
                  </a:lnTo>
                  <a:lnTo>
                    <a:pt x="43829" y="56184"/>
                  </a:lnTo>
                  <a:lnTo>
                    <a:pt x="43666" y="57132"/>
                  </a:lnTo>
                  <a:lnTo>
                    <a:pt x="43457" y="58013"/>
                  </a:lnTo>
                  <a:lnTo>
                    <a:pt x="43201" y="58826"/>
                  </a:lnTo>
                  <a:lnTo>
                    <a:pt x="42898" y="59571"/>
                  </a:lnTo>
                  <a:lnTo>
                    <a:pt x="42548" y="60249"/>
                  </a:lnTo>
                  <a:lnTo>
                    <a:pt x="42153" y="60859"/>
                  </a:lnTo>
                  <a:lnTo>
                    <a:pt x="41710" y="61401"/>
                  </a:lnTo>
                  <a:lnTo>
                    <a:pt x="41191" y="61884"/>
                  </a:lnTo>
                  <a:lnTo>
                    <a:pt x="40567" y="62315"/>
                  </a:lnTo>
                  <a:lnTo>
                    <a:pt x="39836" y="62697"/>
                  </a:lnTo>
                  <a:lnTo>
                    <a:pt x="39000" y="63027"/>
                  </a:lnTo>
                  <a:lnTo>
                    <a:pt x="38058" y="63306"/>
                  </a:lnTo>
                  <a:lnTo>
                    <a:pt x="37010" y="63535"/>
                  </a:lnTo>
                  <a:lnTo>
                    <a:pt x="35856" y="63713"/>
                  </a:lnTo>
                  <a:lnTo>
                    <a:pt x="34596" y="63840"/>
                  </a:lnTo>
                  <a:lnTo>
                    <a:pt x="33230" y="63916"/>
                  </a:lnTo>
                  <a:lnTo>
                    <a:pt x="31759" y="63942"/>
                  </a:lnTo>
                  <a:lnTo>
                    <a:pt x="30416" y="63929"/>
                  </a:lnTo>
                  <a:lnTo>
                    <a:pt x="29099" y="63891"/>
                  </a:lnTo>
                  <a:lnTo>
                    <a:pt x="27808" y="63827"/>
                  </a:lnTo>
                  <a:lnTo>
                    <a:pt x="26542" y="63738"/>
                  </a:lnTo>
                  <a:lnTo>
                    <a:pt x="25301" y="63624"/>
                  </a:lnTo>
                  <a:lnTo>
                    <a:pt x="24086" y="63484"/>
                  </a:lnTo>
                  <a:lnTo>
                    <a:pt x="22896" y="63319"/>
                  </a:lnTo>
                  <a:lnTo>
                    <a:pt x="21731" y="63128"/>
                  </a:lnTo>
                  <a:lnTo>
                    <a:pt x="20592" y="62913"/>
                  </a:lnTo>
                  <a:lnTo>
                    <a:pt x="19479" y="62671"/>
                  </a:lnTo>
                  <a:lnTo>
                    <a:pt x="17785" y="54202"/>
                  </a:lnTo>
                  <a:lnTo>
                    <a:pt x="19144" y="54443"/>
                  </a:lnTo>
                  <a:lnTo>
                    <a:pt x="20512" y="54659"/>
                  </a:lnTo>
                  <a:lnTo>
                    <a:pt x="21888" y="54850"/>
                  </a:lnTo>
                  <a:lnTo>
                    <a:pt x="23273" y="55015"/>
                  </a:lnTo>
                  <a:lnTo>
                    <a:pt x="24666" y="55155"/>
                  </a:lnTo>
                  <a:lnTo>
                    <a:pt x="26068" y="55269"/>
                  </a:lnTo>
                  <a:lnTo>
                    <a:pt x="27478" y="55358"/>
                  </a:lnTo>
                  <a:lnTo>
                    <a:pt x="28896" y="55422"/>
                  </a:lnTo>
                  <a:lnTo>
                    <a:pt x="30323" y="55460"/>
                  </a:lnTo>
                  <a:lnTo>
                    <a:pt x="31759" y="55472"/>
                  </a:lnTo>
                  <a:lnTo>
                    <a:pt x="32402" y="55430"/>
                  </a:lnTo>
                  <a:lnTo>
                    <a:pt x="32978" y="55303"/>
                  </a:lnTo>
                  <a:lnTo>
                    <a:pt x="33486" y="55091"/>
                  </a:lnTo>
                  <a:lnTo>
                    <a:pt x="33927" y="54795"/>
                  </a:lnTo>
                  <a:lnTo>
                    <a:pt x="34300" y="54414"/>
                  </a:lnTo>
                  <a:lnTo>
                    <a:pt x="34604" y="53948"/>
                  </a:lnTo>
                  <a:lnTo>
                    <a:pt x="34842" y="53397"/>
                  </a:lnTo>
                  <a:lnTo>
                    <a:pt x="35011" y="52762"/>
                  </a:lnTo>
                  <a:lnTo>
                    <a:pt x="35113" y="52042"/>
                  </a:lnTo>
                  <a:lnTo>
                    <a:pt x="35146" y="51238"/>
                  </a:lnTo>
                  <a:lnTo>
                    <a:pt x="35146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6272947" y="1822336"/>
              <a:ext cx="87232" cy="97395"/>
            </a:xfrm>
            <a:custGeom>
              <a:avLst/>
              <a:pathLst>
                <a:path w="87232" h="97395">
                  <a:moveTo>
                    <a:pt x="5081" y="28795"/>
                  </a:moveTo>
                  <a:lnTo>
                    <a:pt x="35570" y="28795"/>
                  </a:lnTo>
                  <a:lnTo>
                    <a:pt x="35731" y="26296"/>
                  </a:lnTo>
                  <a:lnTo>
                    <a:pt x="35875" y="23713"/>
                  </a:lnTo>
                  <a:lnTo>
                    <a:pt x="36002" y="21045"/>
                  </a:lnTo>
                  <a:lnTo>
                    <a:pt x="36112" y="18293"/>
                  </a:lnTo>
                  <a:lnTo>
                    <a:pt x="36205" y="15456"/>
                  </a:lnTo>
                  <a:lnTo>
                    <a:pt x="36281" y="12534"/>
                  </a:lnTo>
                  <a:lnTo>
                    <a:pt x="36341" y="9527"/>
                  </a:lnTo>
                  <a:lnTo>
                    <a:pt x="36383" y="6436"/>
                  </a:lnTo>
                  <a:lnTo>
                    <a:pt x="36408" y="3260"/>
                  </a:lnTo>
                  <a:lnTo>
                    <a:pt x="36417" y="0"/>
                  </a:lnTo>
                  <a:lnTo>
                    <a:pt x="45309" y="0"/>
                  </a:lnTo>
                  <a:lnTo>
                    <a:pt x="45305" y="3260"/>
                  </a:lnTo>
                  <a:lnTo>
                    <a:pt x="45292" y="6436"/>
                  </a:lnTo>
                  <a:lnTo>
                    <a:pt x="45271" y="9527"/>
                  </a:lnTo>
                  <a:lnTo>
                    <a:pt x="45242" y="12534"/>
                  </a:lnTo>
                  <a:lnTo>
                    <a:pt x="45204" y="15456"/>
                  </a:lnTo>
                  <a:lnTo>
                    <a:pt x="45157" y="18293"/>
                  </a:lnTo>
                  <a:lnTo>
                    <a:pt x="45102" y="21045"/>
                  </a:lnTo>
                  <a:lnTo>
                    <a:pt x="45038" y="23713"/>
                  </a:lnTo>
                  <a:lnTo>
                    <a:pt x="44966" y="26296"/>
                  </a:lnTo>
                  <a:lnTo>
                    <a:pt x="44886" y="28795"/>
                  </a:lnTo>
                  <a:lnTo>
                    <a:pt x="87232" y="28795"/>
                  </a:lnTo>
                  <a:lnTo>
                    <a:pt x="87217" y="36067"/>
                  </a:lnTo>
                  <a:lnTo>
                    <a:pt x="87172" y="42811"/>
                  </a:lnTo>
                  <a:lnTo>
                    <a:pt x="87098" y="49025"/>
                  </a:lnTo>
                  <a:lnTo>
                    <a:pt x="86995" y="54710"/>
                  </a:lnTo>
                  <a:lnTo>
                    <a:pt x="86861" y="59866"/>
                  </a:lnTo>
                  <a:lnTo>
                    <a:pt x="86698" y="64492"/>
                  </a:lnTo>
                  <a:lnTo>
                    <a:pt x="86505" y="68589"/>
                  </a:lnTo>
                  <a:lnTo>
                    <a:pt x="86283" y="72157"/>
                  </a:lnTo>
                  <a:lnTo>
                    <a:pt x="86031" y="75195"/>
                  </a:lnTo>
                  <a:lnTo>
                    <a:pt x="85750" y="77704"/>
                  </a:lnTo>
                  <a:lnTo>
                    <a:pt x="85428" y="79874"/>
                  </a:lnTo>
                  <a:lnTo>
                    <a:pt x="85055" y="81896"/>
                  </a:lnTo>
                  <a:lnTo>
                    <a:pt x="84632" y="83770"/>
                  </a:lnTo>
                  <a:lnTo>
                    <a:pt x="84157" y="85495"/>
                  </a:lnTo>
                  <a:lnTo>
                    <a:pt x="83632" y="87073"/>
                  </a:lnTo>
                  <a:lnTo>
                    <a:pt x="83056" y="88502"/>
                  </a:lnTo>
                  <a:lnTo>
                    <a:pt x="82430" y="89783"/>
                  </a:lnTo>
                  <a:lnTo>
                    <a:pt x="81752" y="90916"/>
                  </a:lnTo>
                  <a:lnTo>
                    <a:pt x="81024" y="91900"/>
                  </a:lnTo>
                  <a:lnTo>
                    <a:pt x="80245" y="92737"/>
                  </a:lnTo>
                  <a:lnTo>
                    <a:pt x="79387" y="93461"/>
                  </a:lnTo>
                  <a:lnTo>
                    <a:pt x="78424" y="94109"/>
                  </a:lnTo>
                  <a:lnTo>
                    <a:pt x="77355" y="94680"/>
                  </a:lnTo>
                  <a:lnTo>
                    <a:pt x="76179" y="95176"/>
                  </a:lnTo>
                  <a:lnTo>
                    <a:pt x="74898" y="95595"/>
                  </a:lnTo>
                  <a:lnTo>
                    <a:pt x="73512" y="95938"/>
                  </a:lnTo>
                  <a:lnTo>
                    <a:pt x="72019" y="96205"/>
                  </a:lnTo>
                  <a:lnTo>
                    <a:pt x="70420" y="96395"/>
                  </a:lnTo>
                  <a:lnTo>
                    <a:pt x="68716" y="96510"/>
                  </a:lnTo>
                  <a:lnTo>
                    <a:pt x="66906" y="96548"/>
                  </a:lnTo>
                  <a:lnTo>
                    <a:pt x="65805" y="96535"/>
                  </a:lnTo>
                  <a:lnTo>
                    <a:pt x="64704" y="96497"/>
                  </a:lnTo>
                  <a:lnTo>
                    <a:pt x="63603" y="96433"/>
                  </a:lnTo>
                  <a:lnTo>
                    <a:pt x="62502" y="96344"/>
                  </a:lnTo>
                  <a:lnTo>
                    <a:pt x="61401" y="96230"/>
                  </a:lnTo>
                  <a:lnTo>
                    <a:pt x="60300" y="96090"/>
                  </a:lnTo>
                  <a:lnTo>
                    <a:pt x="59199" y="95925"/>
                  </a:lnTo>
                  <a:lnTo>
                    <a:pt x="58098" y="95735"/>
                  </a:lnTo>
                  <a:lnTo>
                    <a:pt x="56997" y="95519"/>
                  </a:lnTo>
                  <a:lnTo>
                    <a:pt x="55896" y="95277"/>
                  </a:lnTo>
                  <a:lnTo>
                    <a:pt x="53779" y="86808"/>
                  </a:lnTo>
                  <a:lnTo>
                    <a:pt x="55129" y="87050"/>
                  </a:lnTo>
                  <a:lnTo>
                    <a:pt x="56472" y="87266"/>
                  </a:lnTo>
                  <a:lnTo>
                    <a:pt x="57806" y="87456"/>
                  </a:lnTo>
                  <a:lnTo>
                    <a:pt x="59131" y="87621"/>
                  </a:lnTo>
                  <a:lnTo>
                    <a:pt x="60448" y="87761"/>
                  </a:lnTo>
                  <a:lnTo>
                    <a:pt x="61756" y="87875"/>
                  </a:lnTo>
                  <a:lnTo>
                    <a:pt x="63056" y="87964"/>
                  </a:lnTo>
                  <a:lnTo>
                    <a:pt x="64348" y="88028"/>
                  </a:lnTo>
                  <a:lnTo>
                    <a:pt x="65631" y="88066"/>
                  </a:lnTo>
                  <a:lnTo>
                    <a:pt x="66906" y="88079"/>
                  </a:lnTo>
                  <a:lnTo>
                    <a:pt x="67973" y="88057"/>
                  </a:lnTo>
                  <a:lnTo>
                    <a:pt x="68972" y="87994"/>
                  </a:lnTo>
                  <a:lnTo>
                    <a:pt x="69904" y="87888"/>
                  </a:lnTo>
                  <a:lnTo>
                    <a:pt x="70768" y="87740"/>
                  </a:lnTo>
                  <a:lnTo>
                    <a:pt x="71564" y="87549"/>
                  </a:lnTo>
                  <a:lnTo>
                    <a:pt x="72292" y="87316"/>
                  </a:lnTo>
                  <a:lnTo>
                    <a:pt x="72953" y="87041"/>
                  </a:lnTo>
                  <a:lnTo>
                    <a:pt x="73546" y="86724"/>
                  </a:lnTo>
                  <a:lnTo>
                    <a:pt x="74071" y="86364"/>
                  </a:lnTo>
                  <a:lnTo>
                    <a:pt x="74528" y="85961"/>
                  </a:lnTo>
                  <a:lnTo>
                    <a:pt x="74941" y="85438"/>
                  </a:lnTo>
                  <a:lnTo>
                    <a:pt x="75333" y="84716"/>
                  </a:lnTo>
                  <a:lnTo>
                    <a:pt x="75703" y="83795"/>
                  </a:lnTo>
                  <a:lnTo>
                    <a:pt x="76052" y="82675"/>
                  </a:lnTo>
                  <a:lnTo>
                    <a:pt x="76381" y="81356"/>
                  </a:lnTo>
                  <a:lnTo>
                    <a:pt x="76688" y="79838"/>
                  </a:lnTo>
                  <a:lnTo>
                    <a:pt x="76973" y="78121"/>
                  </a:lnTo>
                  <a:lnTo>
                    <a:pt x="77238" y="76205"/>
                  </a:lnTo>
                  <a:lnTo>
                    <a:pt x="77482" y="74090"/>
                  </a:lnTo>
                  <a:lnTo>
                    <a:pt x="77704" y="71775"/>
                  </a:lnTo>
                  <a:lnTo>
                    <a:pt x="77905" y="69254"/>
                  </a:lnTo>
                  <a:lnTo>
                    <a:pt x="78085" y="66516"/>
                  </a:lnTo>
                  <a:lnTo>
                    <a:pt x="78244" y="63563"/>
                  </a:lnTo>
                  <a:lnTo>
                    <a:pt x="78381" y="60393"/>
                  </a:lnTo>
                  <a:lnTo>
                    <a:pt x="78498" y="57007"/>
                  </a:lnTo>
                  <a:lnTo>
                    <a:pt x="78593" y="53406"/>
                  </a:lnTo>
                  <a:lnTo>
                    <a:pt x="78667" y="49588"/>
                  </a:lnTo>
                  <a:lnTo>
                    <a:pt x="78720" y="45555"/>
                  </a:lnTo>
                  <a:lnTo>
                    <a:pt x="78752" y="41306"/>
                  </a:lnTo>
                  <a:lnTo>
                    <a:pt x="78763" y="36840"/>
                  </a:lnTo>
                  <a:lnTo>
                    <a:pt x="44039" y="36840"/>
                  </a:lnTo>
                  <a:lnTo>
                    <a:pt x="43035" y="44916"/>
                  </a:lnTo>
                  <a:lnTo>
                    <a:pt x="41380" y="52542"/>
                  </a:lnTo>
                  <a:lnTo>
                    <a:pt x="39072" y="59720"/>
                  </a:lnTo>
                  <a:lnTo>
                    <a:pt x="36112" y="66448"/>
                  </a:lnTo>
                  <a:lnTo>
                    <a:pt x="32500" y="72728"/>
                  </a:lnTo>
                  <a:lnTo>
                    <a:pt x="28236" y="78559"/>
                  </a:lnTo>
                  <a:lnTo>
                    <a:pt x="23319" y="83941"/>
                  </a:lnTo>
                  <a:lnTo>
                    <a:pt x="17751" y="88875"/>
                  </a:lnTo>
                  <a:lnTo>
                    <a:pt x="11530" y="93359"/>
                  </a:lnTo>
                  <a:lnTo>
                    <a:pt x="4658" y="97395"/>
                  </a:lnTo>
                  <a:lnTo>
                    <a:pt x="0" y="89349"/>
                  </a:lnTo>
                  <a:lnTo>
                    <a:pt x="5991" y="85927"/>
                  </a:lnTo>
                  <a:lnTo>
                    <a:pt x="11433" y="82099"/>
                  </a:lnTo>
                  <a:lnTo>
                    <a:pt x="16324" y="77865"/>
                  </a:lnTo>
                  <a:lnTo>
                    <a:pt x="20664" y="73224"/>
                  </a:lnTo>
                  <a:lnTo>
                    <a:pt x="24454" y="68176"/>
                  </a:lnTo>
                  <a:lnTo>
                    <a:pt x="27694" y="62722"/>
                  </a:lnTo>
                  <a:lnTo>
                    <a:pt x="30383" y="56861"/>
                  </a:lnTo>
                  <a:lnTo>
                    <a:pt x="32521" y="50594"/>
                  </a:lnTo>
                  <a:lnTo>
                    <a:pt x="34109" y="43920"/>
                  </a:lnTo>
                  <a:lnTo>
                    <a:pt x="35146" y="36840"/>
                  </a:lnTo>
                  <a:lnTo>
                    <a:pt x="5081" y="368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6283110" y="1826147"/>
              <a:ext cx="19055" cy="20749"/>
            </a:xfrm>
            <a:custGeom>
              <a:avLst/>
              <a:pathLst>
                <a:path w="19055" h="20749">
                  <a:moveTo>
                    <a:pt x="8045" y="0"/>
                  </a:moveTo>
                  <a:lnTo>
                    <a:pt x="9375" y="1621"/>
                  </a:lnTo>
                  <a:lnTo>
                    <a:pt x="10654" y="3269"/>
                  </a:lnTo>
                  <a:lnTo>
                    <a:pt x="11882" y="4941"/>
                  </a:lnTo>
                  <a:lnTo>
                    <a:pt x="13059" y="6639"/>
                  </a:lnTo>
                  <a:lnTo>
                    <a:pt x="14185" y="8363"/>
                  </a:lnTo>
                  <a:lnTo>
                    <a:pt x="15261" y="10112"/>
                  </a:lnTo>
                  <a:lnTo>
                    <a:pt x="16286" y="11886"/>
                  </a:lnTo>
                  <a:lnTo>
                    <a:pt x="17260" y="13686"/>
                  </a:lnTo>
                  <a:lnTo>
                    <a:pt x="18183" y="15511"/>
                  </a:lnTo>
                  <a:lnTo>
                    <a:pt x="19055" y="17361"/>
                  </a:lnTo>
                  <a:lnTo>
                    <a:pt x="10162" y="20749"/>
                  </a:lnTo>
                  <a:lnTo>
                    <a:pt x="9375" y="18903"/>
                  </a:lnTo>
                  <a:lnTo>
                    <a:pt x="8536" y="17090"/>
                  </a:lnTo>
                  <a:lnTo>
                    <a:pt x="7647" y="15312"/>
                  </a:lnTo>
                  <a:lnTo>
                    <a:pt x="6707" y="13567"/>
                  </a:lnTo>
                  <a:lnTo>
                    <a:pt x="5716" y="11856"/>
                  </a:lnTo>
                  <a:lnTo>
                    <a:pt x="4674" y="10179"/>
                  </a:lnTo>
                  <a:lnTo>
                    <a:pt x="3582" y="8536"/>
                  </a:lnTo>
                  <a:lnTo>
                    <a:pt x="2439" y="6927"/>
                  </a:lnTo>
                  <a:lnTo>
                    <a:pt x="1244" y="5352"/>
                  </a:lnTo>
                  <a:lnTo>
                    <a:pt x="0" y="38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6317833" y="1870610"/>
              <a:ext cx="19055" cy="24137"/>
            </a:xfrm>
            <a:custGeom>
              <a:avLst/>
              <a:pathLst>
                <a:path w="19055" h="24137">
                  <a:moveTo>
                    <a:pt x="8045" y="0"/>
                  </a:moveTo>
                  <a:lnTo>
                    <a:pt x="9375" y="1875"/>
                  </a:lnTo>
                  <a:lnTo>
                    <a:pt x="10654" y="3777"/>
                  </a:lnTo>
                  <a:lnTo>
                    <a:pt x="11882" y="5703"/>
                  </a:lnTo>
                  <a:lnTo>
                    <a:pt x="13059" y="7656"/>
                  </a:lnTo>
                  <a:lnTo>
                    <a:pt x="14185" y="9633"/>
                  </a:lnTo>
                  <a:lnTo>
                    <a:pt x="15261" y="11636"/>
                  </a:lnTo>
                  <a:lnTo>
                    <a:pt x="16286" y="13664"/>
                  </a:lnTo>
                  <a:lnTo>
                    <a:pt x="17260" y="15718"/>
                  </a:lnTo>
                  <a:lnTo>
                    <a:pt x="18183" y="17797"/>
                  </a:lnTo>
                  <a:lnTo>
                    <a:pt x="19055" y="19902"/>
                  </a:lnTo>
                  <a:lnTo>
                    <a:pt x="9739" y="24137"/>
                  </a:lnTo>
                  <a:lnTo>
                    <a:pt x="8956" y="21956"/>
                  </a:lnTo>
                  <a:lnTo>
                    <a:pt x="8130" y="19817"/>
                  </a:lnTo>
                  <a:lnTo>
                    <a:pt x="7262" y="17721"/>
                  </a:lnTo>
                  <a:lnTo>
                    <a:pt x="6351" y="15667"/>
                  </a:lnTo>
                  <a:lnTo>
                    <a:pt x="5399" y="13656"/>
                  </a:lnTo>
                  <a:lnTo>
                    <a:pt x="4403" y="11687"/>
                  </a:lnTo>
                  <a:lnTo>
                    <a:pt x="3366" y="9760"/>
                  </a:lnTo>
                  <a:lnTo>
                    <a:pt x="2286" y="7876"/>
                  </a:lnTo>
                  <a:lnTo>
                    <a:pt x="1164" y="6034"/>
                  </a:lnTo>
                  <a:lnTo>
                    <a:pt x="0" y="42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6413535" y="1832499"/>
              <a:ext cx="38111" cy="94430"/>
            </a:xfrm>
            <a:custGeom>
              <a:avLst/>
              <a:pathLst>
                <a:path w="38111" h="94430">
                  <a:moveTo>
                    <a:pt x="27948" y="0"/>
                  </a:moveTo>
                  <a:lnTo>
                    <a:pt x="38111" y="0"/>
                  </a:lnTo>
                  <a:lnTo>
                    <a:pt x="32800" y="3527"/>
                  </a:lnTo>
                  <a:lnTo>
                    <a:pt x="28049" y="7334"/>
                  </a:lnTo>
                  <a:lnTo>
                    <a:pt x="23857" y="11420"/>
                  </a:lnTo>
                  <a:lnTo>
                    <a:pt x="20224" y="15786"/>
                  </a:lnTo>
                  <a:lnTo>
                    <a:pt x="17150" y="20431"/>
                  </a:lnTo>
                  <a:lnTo>
                    <a:pt x="14634" y="25356"/>
                  </a:lnTo>
                  <a:lnTo>
                    <a:pt x="12678" y="30560"/>
                  </a:lnTo>
                  <a:lnTo>
                    <a:pt x="11280" y="36044"/>
                  </a:lnTo>
                  <a:lnTo>
                    <a:pt x="10442" y="41807"/>
                  </a:lnTo>
                  <a:lnTo>
                    <a:pt x="10162" y="47850"/>
                  </a:lnTo>
                  <a:lnTo>
                    <a:pt x="10442" y="53728"/>
                  </a:lnTo>
                  <a:lnTo>
                    <a:pt x="11280" y="59334"/>
                  </a:lnTo>
                  <a:lnTo>
                    <a:pt x="12678" y="64670"/>
                  </a:lnTo>
                  <a:lnTo>
                    <a:pt x="14634" y="69734"/>
                  </a:lnTo>
                  <a:lnTo>
                    <a:pt x="17150" y="74528"/>
                  </a:lnTo>
                  <a:lnTo>
                    <a:pt x="20224" y="79050"/>
                  </a:lnTo>
                  <a:lnTo>
                    <a:pt x="23857" y="83302"/>
                  </a:lnTo>
                  <a:lnTo>
                    <a:pt x="28049" y="87282"/>
                  </a:lnTo>
                  <a:lnTo>
                    <a:pt x="32800" y="90992"/>
                  </a:lnTo>
                  <a:lnTo>
                    <a:pt x="38111" y="94430"/>
                  </a:lnTo>
                  <a:lnTo>
                    <a:pt x="27948" y="94430"/>
                  </a:lnTo>
                  <a:lnTo>
                    <a:pt x="25536" y="93255"/>
                  </a:lnTo>
                  <a:lnTo>
                    <a:pt x="23213" y="91932"/>
                  </a:lnTo>
                  <a:lnTo>
                    <a:pt x="20980" y="90461"/>
                  </a:lnTo>
                  <a:lnTo>
                    <a:pt x="18835" y="88841"/>
                  </a:lnTo>
                  <a:lnTo>
                    <a:pt x="16779" y="87073"/>
                  </a:lnTo>
                  <a:lnTo>
                    <a:pt x="14812" y="85157"/>
                  </a:lnTo>
                  <a:lnTo>
                    <a:pt x="12934" y="83092"/>
                  </a:lnTo>
                  <a:lnTo>
                    <a:pt x="11145" y="80880"/>
                  </a:lnTo>
                  <a:lnTo>
                    <a:pt x="9445" y="78519"/>
                  </a:lnTo>
                  <a:lnTo>
                    <a:pt x="7833" y="76010"/>
                  </a:lnTo>
                  <a:lnTo>
                    <a:pt x="6345" y="73404"/>
                  </a:lnTo>
                  <a:lnTo>
                    <a:pt x="5013" y="70751"/>
                  </a:lnTo>
                  <a:lnTo>
                    <a:pt x="3838" y="68051"/>
                  </a:lnTo>
                  <a:lnTo>
                    <a:pt x="2820" y="65305"/>
                  </a:lnTo>
                  <a:lnTo>
                    <a:pt x="1958" y="62512"/>
                  </a:lnTo>
                  <a:lnTo>
                    <a:pt x="1253" y="59673"/>
                  </a:lnTo>
                  <a:lnTo>
                    <a:pt x="705" y="56787"/>
                  </a:lnTo>
                  <a:lnTo>
                    <a:pt x="313" y="53855"/>
                  </a:lnTo>
                  <a:lnTo>
                    <a:pt x="78" y="50876"/>
                  </a:lnTo>
                  <a:lnTo>
                    <a:pt x="0" y="47850"/>
                  </a:lnTo>
                  <a:lnTo>
                    <a:pt x="78" y="44744"/>
                  </a:lnTo>
                  <a:lnTo>
                    <a:pt x="313" y="41693"/>
                  </a:lnTo>
                  <a:lnTo>
                    <a:pt x="705" y="38697"/>
                  </a:lnTo>
                  <a:lnTo>
                    <a:pt x="1253" y="35756"/>
                  </a:lnTo>
                  <a:lnTo>
                    <a:pt x="1958" y="32870"/>
                  </a:lnTo>
                  <a:lnTo>
                    <a:pt x="2820" y="30040"/>
                  </a:lnTo>
                  <a:lnTo>
                    <a:pt x="3838" y="27264"/>
                  </a:lnTo>
                  <a:lnTo>
                    <a:pt x="5013" y="24543"/>
                  </a:lnTo>
                  <a:lnTo>
                    <a:pt x="6345" y="21877"/>
                  </a:lnTo>
                  <a:lnTo>
                    <a:pt x="7833" y="19267"/>
                  </a:lnTo>
                  <a:lnTo>
                    <a:pt x="9445" y="16749"/>
                  </a:lnTo>
                  <a:lnTo>
                    <a:pt x="11145" y="14363"/>
                  </a:lnTo>
                  <a:lnTo>
                    <a:pt x="12934" y="12108"/>
                  </a:lnTo>
                  <a:lnTo>
                    <a:pt x="14812" y="9985"/>
                  </a:lnTo>
                  <a:lnTo>
                    <a:pt x="16779" y="7992"/>
                  </a:lnTo>
                  <a:lnTo>
                    <a:pt x="18835" y="6131"/>
                  </a:lnTo>
                  <a:lnTo>
                    <a:pt x="20980" y="4401"/>
                  </a:lnTo>
                  <a:lnTo>
                    <a:pt x="23213" y="2803"/>
                  </a:lnTo>
                  <a:lnTo>
                    <a:pt x="25536" y="13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6485946" y="1822759"/>
              <a:ext cx="47003" cy="97395"/>
            </a:xfrm>
            <a:custGeom>
              <a:avLst/>
              <a:pathLst>
                <a:path w="47003" h="97395">
                  <a:moveTo>
                    <a:pt x="0" y="18632"/>
                  </a:moveTo>
                  <a:lnTo>
                    <a:pt x="15244" y="18632"/>
                  </a:lnTo>
                  <a:lnTo>
                    <a:pt x="19479" y="0"/>
                  </a:lnTo>
                  <a:lnTo>
                    <a:pt x="27524" y="1693"/>
                  </a:lnTo>
                  <a:lnTo>
                    <a:pt x="27181" y="3463"/>
                  </a:lnTo>
                  <a:lnTo>
                    <a:pt x="26830" y="5216"/>
                  </a:lnTo>
                  <a:lnTo>
                    <a:pt x="26470" y="6953"/>
                  </a:lnTo>
                  <a:lnTo>
                    <a:pt x="26101" y="8672"/>
                  </a:lnTo>
                  <a:lnTo>
                    <a:pt x="25725" y="10374"/>
                  </a:lnTo>
                  <a:lnTo>
                    <a:pt x="25339" y="12060"/>
                  </a:lnTo>
                  <a:lnTo>
                    <a:pt x="24945" y="13728"/>
                  </a:lnTo>
                  <a:lnTo>
                    <a:pt x="24543" y="15379"/>
                  </a:lnTo>
                  <a:lnTo>
                    <a:pt x="24132" y="17014"/>
                  </a:lnTo>
                  <a:lnTo>
                    <a:pt x="23713" y="18632"/>
                  </a:lnTo>
                  <a:lnTo>
                    <a:pt x="46156" y="18632"/>
                  </a:lnTo>
                  <a:lnTo>
                    <a:pt x="45962" y="25335"/>
                  </a:lnTo>
                  <a:lnTo>
                    <a:pt x="45547" y="31725"/>
                  </a:lnTo>
                  <a:lnTo>
                    <a:pt x="44911" y="37802"/>
                  </a:lnTo>
                  <a:lnTo>
                    <a:pt x="44056" y="43565"/>
                  </a:lnTo>
                  <a:lnTo>
                    <a:pt x="42980" y="49015"/>
                  </a:lnTo>
                  <a:lnTo>
                    <a:pt x="41685" y="54151"/>
                  </a:lnTo>
                  <a:lnTo>
                    <a:pt x="40169" y="58974"/>
                  </a:lnTo>
                  <a:lnTo>
                    <a:pt x="38432" y="63484"/>
                  </a:lnTo>
                  <a:lnTo>
                    <a:pt x="36476" y="67681"/>
                  </a:lnTo>
                  <a:lnTo>
                    <a:pt x="34300" y="71564"/>
                  </a:lnTo>
                  <a:lnTo>
                    <a:pt x="47003" y="84267"/>
                  </a:lnTo>
                  <a:lnTo>
                    <a:pt x="39381" y="89772"/>
                  </a:lnTo>
                  <a:lnTo>
                    <a:pt x="38445" y="88591"/>
                  </a:lnTo>
                  <a:lnTo>
                    <a:pt x="37501" y="87418"/>
                  </a:lnTo>
                  <a:lnTo>
                    <a:pt x="36548" y="86253"/>
                  </a:lnTo>
                  <a:lnTo>
                    <a:pt x="35587" y="85097"/>
                  </a:lnTo>
                  <a:lnTo>
                    <a:pt x="34617" y="83950"/>
                  </a:lnTo>
                  <a:lnTo>
                    <a:pt x="33639" y="82811"/>
                  </a:lnTo>
                  <a:lnTo>
                    <a:pt x="32652" y="81680"/>
                  </a:lnTo>
                  <a:lnTo>
                    <a:pt x="31657" y="80558"/>
                  </a:lnTo>
                  <a:lnTo>
                    <a:pt x="30654" y="79444"/>
                  </a:lnTo>
                  <a:lnTo>
                    <a:pt x="29641" y="78339"/>
                  </a:lnTo>
                  <a:lnTo>
                    <a:pt x="27668" y="80588"/>
                  </a:lnTo>
                  <a:lnTo>
                    <a:pt x="25644" y="82760"/>
                  </a:lnTo>
                  <a:lnTo>
                    <a:pt x="23569" y="84856"/>
                  </a:lnTo>
                  <a:lnTo>
                    <a:pt x="21443" y="86876"/>
                  </a:lnTo>
                  <a:lnTo>
                    <a:pt x="19267" y="88820"/>
                  </a:lnTo>
                  <a:lnTo>
                    <a:pt x="17039" y="90687"/>
                  </a:lnTo>
                  <a:lnTo>
                    <a:pt x="14761" y="92478"/>
                  </a:lnTo>
                  <a:lnTo>
                    <a:pt x="12432" y="94193"/>
                  </a:lnTo>
                  <a:lnTo>
                    <a:pt x="10052" y="95832"/>
                  </a:lnTo>
                  <a:lnTo>
                    <a:pt x="7622" y="97395"/>
                  </a:lnTo>
                  <a:lnTo>
                    <a:pt x="1693" y="89772"/>
                  </a:lnTo>
                  <a:lnTo>
                    <a:pt x="4501" y="88074"/>
                  </a:lnTo>
                  <a:lnTo>
                    <a:pt x="7164" y="86368"/>
                  </a:lnTo>
                  <a:lnTo>
                    <a:pt x="9684" y="84653"/>
                  </a:lnTo>
                  <a:lnTo>
                    <a:pt x="12060" y="82929"/>
                  </a:lnTo>
                  <a:lnTo>
                    <a:pt x="14291" y="81197"/>
                  </a:lnTo>
                  <a:lnTo>
                    <a:pt x="16379" y="79457"/>
                  </a:lnTo>
                  <a:lnTo>
                    <a:pt x="18322" y="77708"/>
                  </a:lnTo>
                  <a:lnTo>
                    <a:pt x="20122" y="75951"/>
                  </a:lnTo>
                  <a:lnTo>
                    <a:pt x="21778" y="74185"/>
                  </a:lnTo>
                  <a:lnTo>
                    <a:pt x="23290" y="72411"/>
                  </a:lnTo>
                  <a:lnTo>
                    <a:pt x="21579" y="70725"/>
                  </a:lnTo>
                  <a:lnTo>
                    <a:pt x="19834" y="69057"/>
                  </a:lnTo>
                  <a:lnTo>
                    <a:pt x="18056" y="67405"/>
                  </a:lnTo>
                  <a:lnTo>
                    <a:pt x="16243" y="65771"/>
                  </a:lnTo>
                  <a:lnTo>
                    <a:pt x="14397" y="64153"/>
                  </a:lnTo>
                  <a:lnTo>
                    <a:pt x="12517" y="62553"/>
                  </a:lnTo>
                  <a:lnTo>
                    <a:pt x="10603" y="60969"/>
                  </a:lnTo>
                  <a:lnTo>
                    <a:pt x="8655" y="59402"/>
                  </a:lnTo>
                  <a:lnTo>
                    <a:pt x="6673" y="57852"/>
                  </a:lnTo>
                  <a:lnTo>
                    <a:pt x="4658" y="56319"/>
                  </a:lnTo>
                  <a:lnTo>
                    <a:pt x="5585" y="53431"/>
                  </a:lnTo>
                  <a:lnTo>
                    <a:pt x="6504" y="50526"/>
                  </a:lnTo>
                  <a:lnTo>
                    <a:pt x="7414" y="47605"/>
                  </a:lnTo>
                  <a:lnTo>
                    <a:pt x="8316" y="44666"/>
                  </a:lnTo>
                  <a:lnTo>
                    <a:pt x="9210" y="41710"/>
                  </a:lnTo>
                  <a:lnTo>
                    <a:pt x="10095" y="38737"/>
                  </a:lnTo>
                  <a:lnTo>
                    <a:pt x="10971" y="35748"/>
                  </a:lnTo>
                  <a:lnTo>
                    <a:pt x="11839" y="32741"/>
                  </a:lnTo>
                  <a:lnTo>
                    <a:pt x="12699" y="29718"/>
                  </a:lnTo>
                  <a:lnTo>
                    <a:pt x="13550" y="26677"/>
                  </a:lnTo>
                  <a:lnTo>
                    <a:pt x="0" y="2667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6500343" y="1849437"/>
              <a:ext cx="23290" cy="38958"/>
            </a:xfrm>
            <a:custGeom>
              <a:avLst/>
              <a:pathLst>
                <a:path w="23290" h="38958">
                  <a:moveTo>
                    <a:pt x="0" y="27101"/>
                  </a:moveTo>
                  <a:lnTo>
                    <a:pt x="1355" y="28210"/>
                  </a:lnTo>
                  <a:lnTo>
                    <a:pt x="2710" y="29337"/>
                  </a:lnTo>
                  <a:lnTo>
                    <a:pt x="4065" y="30480"/>
                  </a:lnTo>
                  <a:lnTo>
                    <a:pt x="5420" y="31640"/>
                  </a:lnTo>
                  <a:lnTo>
                    <a:pt x="6775" y="32817"/>
                  </a:lnTo>
                  <a:lnTo>
                    <a:pt x="8130" y="34012"/>
                  </a:lnTo>
                  <a:lnTo>
                    <a:pt x="9485" y="35223"/>
                  </a:lnTo>
                  <a:lnTo>
                    <a:pt x="10840" y="36451"/>
                  </a:lnTo>
                  <a:lnTo>
                    <a:pt x="12195" y="37696"/>
                  </a:lnTo>
                  <a:lnTo>
                    <a:pt x="13550" y="38958"/>
                  </a:lnTo>
                  <a:lnTo>
                    <a:pt x="15096" y="35748"/>
                  </a:lnTo>
                  <a:lnTo>
                    <a:pt x="16514" y="32385"/>
                  </a:lnTo>
                  <a:lnTo>
                    <a:pt x="17806" y="28871"/>
                  </a:lnTo>
                  <a:lnTo>
                    <a:pt x="18970" y="25204"/>
                  </a:lnTo>
                  <a:lnTo>
                    <a:pt x="20008" y="21384"/>
                  </a:lnTo>
                  <a:lnTo>
                    <a:pt x="20918" y="17412"/>
                  </a:lnTo>
                  <a:lnTo>
                    <a:pt x="21702" y="13288"/>
                  </a:lnTo>
                  <a:lnTo>
                    <a:pt x="22358" y="9011"/>
                  </a:lnTo>
                  <a:lnTo>
                    <a:pt x="22887" y="4581"/>
                  </a:lnTo>
                  <a:lnTo>
                    <a:pt x="23290" y="0"/>
                  </a:lnTo>
                  <a:lnTo>
                    <a:pt x="7622" y="0"/>
                  </a:lnTo>
                  <a:lnTo>
                    <a:pt x="6860" y="2938"/>
                  </a:lnTo>
                  <a:lnTo>
                    <a:pt x="6097" y="5826"/>
                  </a:lnTo>
                  <a:lnTo>
                    <a:pt x="5335" y="8663"/>
                  </a:lnTo>
                  <a:lnTo>
                    <a:pt x="4573" y="11450"/>
                  </a:lnTo>
                  <a:lnTo>
                    <a:pt x="3811" y="14185"/>
                  </a:lnTo>
                  <a:lnTo>
                    <a:pt x="3048" y="16870"/>
                  </a:lnTo>
                  <a:lnTo>
                    <a:pt x="2286" y="19504"/>
                  </a:lnTo>
                  <a:lnTo>
                    <a:pt x="1524" y="22087"/>
                  </a:lnTo>
                  <a:lnTo>
                    <a:pt x="762" y="2461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6539725" y="1830382"/>
              <a:ext cx="39381" cy="87232"/>
            </a:xfrm>
            <a:custGeom>
              <a:avLst/>
              <a:pathLst>
                <a:path w="39381" h="87232">
                  <a:moveTo>
                    <a:pt x="39381" y="0"/>
                  </a:moveTo>
                  <a:lnTo>
                    <a:pt x="39381" y="86385"/>
                  </a:lnTo>
                  <a:lnTo>
                    <a:pt x="30912" y="86385"/>
                  </a:lnTo>
                  <a:lnTo>
                    <a:pt x="30912" y="77069"/>
                  </a:lnTo>
                  <a:lnTo>
                    <a:pt x="8469" y="77069"/>
                  </a:lnTo>
                  <a:lnTo>
                    <a:pt x="8469" y="87232"/>
                  </a:lnTo>
                  <a:lnTo>
                    <a:pt x="0" y="87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6548194" y="1838427"/>
              <a:ext cx="22443" cy="60977"/>
            </a:xfrm>
            <a:custGeom>
              <a:avLst/>
              <a:pathLst>
                <a:path w="22443" h="60977">
                  <a:moveTo>
                    <a:pt x="0" y="60977"/>
                  </a:moveTo>
                  <a:lnTo>
                    <a:pt x="22443" y="60977"/>
                  </a:lnTo>
                  <a:lnTo>
                    <a:pt x="224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6596892" y="1822336"/>
              <a:ext cx="91890" cy="33029"/>
            </a:xfrm>
            <a:custGeom>
              <a:avLst/>
              <a:pathLst>
                <a:path w="91890" h="33029">
                  <a:moveTo>
                    <a:pt x="41075" y="0"/>
                  </a:moveTo>
                  <a:lnTo>
                    <a:pt x="49544" y="0"/>
                  </a:lnTo>
                  <a:lnTo>
                    <a:pt x="49544" y="15244"/>
                  </a:lnTo>
                  <a:lnTo>
                    <a:pt x="62671" y="15244"/>
                  </a:lnTo>
                  <a:lnTo>
                    <a:pt x="63505" y="13969"/>
                  </a:lnTo>
                  <a:lnTo>
                    <a:pt x="64314" y="12686"/>
                  </a:lnTo>
                  <a:lnTo>
                    <a:pt x="65098" y="11395"/>
                  </a:lnTo>
                  <a:lnTo>
                    <a:pt x="65856" y="10095"/>
                  </a:lnTo>
                  <a:lnTo>
                    <a:pt x="66588" y="8786"/>
                  </a:lnTo>
                  <a:lnTo>
                    <a:pt x="67295" y="7469"/>
                  </a:lnTo>
                  <a:lnTo>
                    <a:pt x="67977" y="6144"/>
                  </a:lnTo>
                  <a:lnTo>
                    <a:pt x="68633" y="4810"/>
                  </a:lnTo>
                  <a:lnTo>
                    <a:pt x="69264" y="3468"/>
                  </a:lnTo>
                  <a:lnTo>
                    <a:pt x="69870" y="2117"/>
                  </a:lnTo>
                  <a:lnTo>
                    <a:pt x="78763" y="4658"/>
                  </a:lnTo>
                  <a:lnTo>
                    <a:pt x="78085" y="5831"/>
                  </a:lnTo>
                  <a:lnTo>
                    <a:pt x="77407" y="6978"/>
                  </a:lnTo>
                  <a:lnTo>
                    <a:pt x="76730" y="8100"/>
                  </a:lnTo>
                  <a:lnTo>
                    <a:pt x="76052" y="9197"/>
                  </a:lnTo>
                  <a:lnTo>
                    <a:pt x="75375" y="10268"/>
                  </a:lnTo>
                  <a:lnTo>
                    <a:pt x="74697" y="11314"/>
                  </a:lnTo>
                  <a:lnTo>
                    <a:pt x="74020" y="12335"/>
                  </a:lnTo>
                  <a:lnTo>
                    <a:pt x="73342" y="13330"/>
                  </a:lnTo>
                  <a:lnTo>
                    <a:pt x="72665" y="14300"/>
                  </a:lnTo>
                  <a:lnTo>
                    <a:pt x="71987" y="15244"/>
                  </a:lnTo>
                  <a:lnTo>
                    <a:pt x="91890" y="15244"/>
                  </a:lnTo>
                  <a:lnTo>
                    <a:pt x="91890" y="33029"/>
                  </a:lnTo>
                  <a:lnTo>
                    <a:pt x="83421" y="33029"/>
                  </a:lnTo>
                  <a:lnTo>
                    <a:pt x="83421" y="22443"/>
                  </a:lnTo>
                  <a:lnTo>
                    <a:pt x="8469" y="22443"/>
                  </a:lnTo>
                  <a:lnTo>
                    <a:pt x="8469" y="33029"/>
                  </a:lnTo>
                  <a:lnTo>
                    <a:pt x="0" y="33029"/>
                  </a:lnTo>
                  <a:lnTo>
                    <a:pt x="0" y="15244"/>
                  </a:lnTo>
                  <a:lnTo>
                    <a:pt x="19479" y="15244"/>
                  </a:lnTo>
                  <a:lnTo>
                    <a:pt x="18962" y="14147"/>
                  </a:lnTo>
                  <a:lnTo>
                    <a:pt x="18428" y="13059"/>
                  </a:lnTo>
                  <a:lnTo>
                    <a:pt x="17878" y="11979"/>
                  </a:lnTo>
                  <a:lnTo>
                    <a:pt x="17310" y="10908"/>
                  </a:lnTo>
                  <a:lnTo>
                    <a:pt x="16726" y="9845"/>
                  </a:lnTo>
                  <a:lnTo>
                    <a:pt x="16125" y="8790"/>
                  </a:lnTo>
                  <a:lnTo>
                    <a:pt x="15506" y="7745"/>
                  </a:lnTo>
                  <a:lnTo>
                    <a:pt x="14871" y="6707"/>
                  </a:lnTo>
                  <a:lnTo>
                    <a:pt x="14219" y="5678"/>
                  </a:lnTo>
                  <a:lnTo>
                    <a:pt x="13550" y="4658"/>
                  </a:lnTo>
                  <a:lnTo>
                    <a:pt x="20749" y="1270"/>
                  </a:lnTo>
                  <a:lnTo>
                    <a:pt x="21744" y="2553"/>
                  </a:lnTo>
                  <a:lnTo>
                    <a:pt x="22697" y="3861"/>
                  </a:lnTo>
                  <a:lnTo>
                    <a:pt x="23607" y="5195"/>
                  </a:lnTo>
                  <a:lnTo>
                    <a:pt x="24475" y="6555"/>
                  </a:lnTo>
                  <a:lnTo>
                    <a:pt x="25301" y="7939"/>
                  </a:lnTo>
                  <a:lnTo>
                    <a:pt x="26084" y="9349"/>
                  </a:lnTo>
                  <a:lnTo>
                    <a:pt x="26826" y="10785"/>
                  </a:lnTo>
                  <a:lnTo>
                    <a:pt x="27524" y="12246"/>
                  </a:lnTo>
                  <a:lnTo>
                    <a:pt x="28181" y="13732"/>
                  </a:lnTo>
                  <a:lnTo>
                    <a:pt x="28795" y="15244"/>
                  </a:lnTo>
                  <a:lnTo>
                    <a:pt x="41075" y="1524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6604514" y="1852401"/>
              <a:ext cx="77069" cy="67753"/>
            </a:xfrm>
            <a:custGeom>
              <a:avLst/>
              <a:pathLst>
                <a:path w="77069" h="67753">
                  <a:moveTo>
                    <a:pt x="9316" y="0"/>
                  </a:moveTo>
                  <a:lnTo>
                    <a:pt x="66906" y="0"/>
                  </a:lnTo>
                  <a:lnTo>
                    <a:pt x="66906" y="24137"/>
                  </a:lnTo>
                  <a:lnTo>
                    <a:pt x="42769" y="24137"/>
                  </a:lnTo>
                  <a:lnTo>
                    <a:pt x="42769" y="31759"/>
                  </a:lnTo>
                  <a:lnTo>
                    <a:pt x="77069" y="31759"/>
                  </a:lnTo>
                  <a:lnTo>
                    <a:pt x="77069" y="51661"/>
                  </a:lnTo>
                  <a:lnTo>
                    <a:pt x="77039" y="52572"/>
                  </a:lnTo>
                  <a:lnTo>
                    <a:pt x="76950" y="53440"/>
                  </a:lnTo>
                  <a:lnTo>
                    <a:pt x="76802" y="54266"/>
                  </a:lnTo>
                  <a:lnTo>
                    <a:pt x="76594" y="55049"/>
                  </a:lnTo>
                  <a:lnTo>
                    <a:pt x="76328" y="55790"/>
                  </a:lnTo>
                  <a:lnTo>
                    <a:pt x="76002" y="56489"/>
                  </a:lnTo>
                  <a:lnTo>
                    <a:pt x="75616" y="57145"/>
                  </a:lnTo>
                  <a:lnTo>
                    <a:pt x="75172" y="57759"/>
                  </a:lnTo>
                  <a:lnTo>
                    <a:pt x="74668" y="58331"/>
                  </a:lnTo>
                  <a:lnTo>
                    <a:pt x="74104" y="58860"/>
                  </a:lnTo>
                  <a:lnTo>
                    <a:pt x="73482" y="59343"/>
                  </a:lnTo>
                  <a:lnTo>
                    <a:pt x="72800" y="59775"/>
                  </a:lnTo>
                  <a:lnTo>
                    <a:pt x="72059" y="60156"/>
                  </a:lnTo>
                  <a:lnTo>
                    <a:pt x="71259" y="60486"/>
                  </a:lnTo>
                  <a:lnTo>
                    <a:pt x="70399" y="60766"/>
                  </a:lnTo>
                  <a:lnTo>
                    <a:pt x="69480" y="60994"/>
                  </a:lnTo>
                  <a:lnTo>
                    <a:pt x="68502" y="61172"/>
                  </a:lnTo>
                  <a:lnTo>
                    <a:pt x="67465" y="61299"/>
                  </a:lnTo>
                  <a:lnTo>
                    <a:pt x="66368" y="61375"/>
                  </a:lnTo>
                  <a:lnTo>
                    <a:pt x="65212" y="61401"/>
                  </a:lnTo>
                  <a:lnTo>
                    <a:pt x="64433" y="61392"/>
                  </a:lnTo>
                  <a:lnTo>
                    <a:pt x="63620" y="61367"/>
                  </a:lnTo>
                  <a:lnTo>
                    <a:pt x="62773" y="61325"/>
                  </a:lnTo>
                  <a:lnTo>
                    <a:pt x="61892" y="61265"/>
                  </a:lnTo>
                  <a:lnTo>
                    <a:pt x="60977" y="61189"/>
                  </a:lnTo>
                  <a:lnTo>
                    <a:pt x="60029" y="61096"/>
                  </a:lnTo>
                  <a:lnTo>
                    <a:pt x="59046" y="60986"/>
                  </a:lnTo>
                  <a:lnTo>
                    <a:pt x="58030" y="60859"/>
                  </a:lnTo>
                  <a:lnTo>
                    <a:pt x="56980" y="60715"/>
                  </a:lnTo>
                  <a:lnTo>
                    <a:pt x="55896" y="60554"/>
                  </a:lnTo>
                  <a:lnTo>
                    <a:pt x="54202" y="52932"/>
                  </a:lnTo>
                  <a:lnTo>
                    <a:pt x="55604" y="53093"/>
                  </a:lnTo>
                  <a:lnTo>
                    <a:pt x="56929" y="53237"/>
                  </a:lnTo>
                  <a:lnTo>
                    <a:pt x="58178" y="53364"/>
                  </a:lnTo>
                  <a:lnTo>
                    <a:pt x="59351" y="53474"/>
                  </a:lnTo>
                  <a:lnTo>
                    <a:pt x="60448" y="53567"/>
                  </a:lnTo>
                  <a:lnTo>
                    <a:pt x="61469" y="53643"/>
                  </a:lnTo>
                  <a:lnTo>
                    <a:pt x="62413" y="53702"/>
                  </a:lnTo>
                  <a:lnTo>
                    <a:pt x="63281" y="53745"/>
                  </a:lnTo>
                  <a:lnTo>
                    <a:pt x="64073" y="53770"/>
                  </a:lnTo>
                  <a:lnTo>
                    <a:pt x="64788" y="53779"/>
                  </a:lnTo>
                  <a:lnTo>
                    <a:pt x="65513" y="53740"/>
                  </a:lnTo>
                  <a:lnTo>
                    <a:pt x="66160" y="53626"/>
                  </a:lnTo>
                  <a:lnTo>
                    <a:pt x="66732" y="53436"/>
                  </a:lnTo>
                  <a:lnTo>
                    <a:pt x="67228" y="53169"/>
                  </a:lnTo>
                  <a:lnTo>
                    <a:pt x="67647" y="52826"/>
                  </a:lnTo>
                  <a:lnTo>
                    <a:pt x="67990" y="52407"/>
                  </a:lnTo>
                  <a:lnTo>
                    <a:pt x="68257" y="51911"/>
                  </a:lnTo>
                  <a:lnTo>
                    <a:pt x="68447" y="51339"/>
                  </a:lnTo>
                  <a:lnTo>
                    <a:pt x="68561" y="50692"/>
                  </a:lnTo>
                  <a:lnTo>
                    <a:pt x="68600" y="49967"/>
                  </a:lnTo>
                  <a:lnTo>
                    <a:pt x="68600" y="38958"/>
                  </a:lnTo>
                  <a:lnTo>
                    <a:pt x="42769" y="38958"/>
                  </a:lnTo>
                  <a:lnTo>
                    <a:pt x="42769" y="67753"/>
                  </a:lnTo>
                  <a:lnTo>
                    <a:pt x="34300" y="67753"/>
                  </a:lnTo>
                  <a:lnTo>
                    <a:pt x="34300" y="38958"/>
                  </a:lnTo>
                  <a:lnTo>
                    <a:pt x="8469" y="38958"/>
                  </a:lnTo>
                  <a:lnTo>
                    <a:pt x="8469" y="61401"/>
                  </a:lnTo>
                  <a:lnTo>
                    <a:pt x="0" y="61401"/>
                  </a:lnTo>
                  <a:lnTo>
                    <a:pt x="0" y="31759"/>
                  </a:lnTo>
                  <a:lnTo>
                    <a:pt x="34300" y="31759"/>
                  </a:lnTo>
                  <a:lnTo>
                    <a:pt x="34300" y="24137"/>
                  </a:lnTo>
                  <a:lnTo>
                    <a:pt x="9316" y="2413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6621875" y="1859177"/>
              <a:ext cx="41498" cy="10586"/>
            </a:xfrm>
            <a:custGeom>
              <a:avLst/>
              <a:pathLst>
                <a:path w="41498" h="10586">
                  <a:moveTo>
                    <a:pt x="0" y="10586"/>
                  </a:moveTo>
                  <a:lnTo>
                    <a:pt x="41498" y="10586"/>
                  </a:lnTo>
                  <a:lnTo>
                    <a:pt x="414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6703603" y="1820642"/>
              <a:ext cx="95277" cy="98665"/>
            </a:xfrm>
            <a:custGeom>
              <a:avLst/>
              <a:pathLst>
                <a:path w="95277" h="98665">
                  <a:moveTo>
                    <a:pt x="20749" y="0"/>
                  </a:moveTo>
                  <a:lnTo>
                    <a:pt x="28795" y="2117"/>
                  </a:lnTo>
                  <a:lnTo>
                    <a:pt x="28456" y="3125"/>
                  </a:lnTo>
                  <a:lnTo>
                    <a:pt x="28117" y="4116"/>
                  </a:lnTo>
                  <a:lnTo>
                    <a:pt x="27778" y="5089"/>
                  </a:lnTo>
                  <a:lnTo>
                    <a:pt x="27440" y="6046"/>
                  </a:lnTo>
                  <a:lnTo>
                    <a:pt x="27101" y="6987"/>
                  </a:lnTo>
                  <a:lnTo>
                    <a:pt x="26762" y="7910"/>
                  </a:lnTo>
                  <a:lnTo>
                    <a:pt x="26423" y="8816"/>
                  </a:lnTo>
                  <a:lnTo>
                    <a:pt x="26084" y="9705"/>
                  </a:lnTo>
                  <a:lnTo>
                    <a:pt x="25746" y="10577"/>
                  </a:lnTo>
                  <a:lnTo>
                    <a:pt x="25407" y="11433"/>
                  </a:lnTo>
                  <a:lnTo>
                    <a:pt x="90196" y="11433"/>
                  </a:lnTo>
                  <a:lnTo>
                    <a:pt x="90196" y="19479"/>
                  </a:lnTo>
                  <a:lnTo>
                    <a:pt x="58013" y="19479"/>
                  </a:lnTo>
                  <a:lnTo>
                    <a:pt x="58013" y="36840"/>
                  </a:lnTo>
                  <a:lnTo>
                    <a:pt x="88079" y="36840"/>
                  </a:lnTo>
                  <a:lnTo>
                    <a:pt x="88079" y="44886"/>
                  </a:lnTo>
                  <a:lnTo>
                    <a:pt x="58013" y="44886"/>
                  </a:lnTo>
                  <a:lnTo>
                    <a:pt x="58013" y="64788"/>
                  </a:lnTo>
                  <a:lnTo>
                    <a:pt x="95277" y="64788"/>
                  </a:lnTo>
                  <a:lnTo>
                    <a:pt x="95277" y="72834"/>
                  </a:lnTo>
                  <a:lnTo>
                    <a:pt x="58013" y="72834"/>
                  </a:lnTo>
                  <a:lnTo>
                    <a:pt x="58013" y="98665"/>
                  </a:lnTo>
                  <a:lnTo>
                    <a:pt x="49544" y="98665"/>
                  </a:lnTo>
                  <a:lnTo>
                    <a:pt x="49544" y="72834"/>
                  </a:lnTo>
                  <a:lnTo>
                    <a:pt x="1270" y="72834"/>
                  </a:lnTo>
                  <a:lnTo>
                    <a:pt x="1270" y="64788"/>
                  </a:lnTo>
                  <a:lnTo>
                    <a:pt x="13550" y="64788"/>
                  </a:lnTo>
                  <a:lnTo>
                    <a:pt x="13550" y="36840"/>
                  </a:lnTo>
                  <a:lnTo>
                    <a:pt x="49544" y="36840"/>
                  </a:lnTo>
                  <a:lnTo>
                    <a:pt x="49544" y="19479"/>
                  </a:lnTo>
                  <a:lnTo>
                    <a:pt x="21596" y="19479"/>
                  </a:lnTo>
                  <a:lnTo>
                    <a:pt x="20683" y="21124"/>
                  </a:lnTo>
                  <a:lnTo>
                    <a:pt x="19809" y="22671"/>
                  </a:lnTo>
                  <a:lnTo>
                    <a:pt x="18972" y="24122"/>
                  </a:lnTo>
                  <a:lnTo>
                    <a:pt x="18174" y="25475"/>
                  </a:lnTo>
                  <a:lnTo>
                    <a:pt x="17414" y="26730"/>
                  </a:lnTo>
                  <a:lnTo>
                    <a:pt x="16692" y="27888"/>
                  </a:lnTo>
                  <a:lnTo>
                    <a:pt x="16008" y="28949"/>
                  </a:lnTo>
                  <a:lnTo>
                    <a:pt x="15363" y="29913"/>
                  </a:lnTo>
                  <a:lnTo>
                    <a:pt x="14755" y="30778"/>
                  </a:lnTo>
                  <a:lnTo>
                    <a:pt x="14185" y="31547"/>
                  </a:lnTo>
                  <a:lnTo>
                    <a:pt x="13612" y="32282"/>
                  </a:lnTo>
                  <a:lnTo>
                    <a:pt x="12991" y="33046"/>
                  </a:lnTo>
                  <a:lnTo>
                    <a:pt x="12324" y="33840"/>
                  </a:lnTo>
                  <a:lnTo>
                    <a:pt x="11611" y="34664"/>
                  </a:lnTo>
                  <a:lnTo>
                    <a:pt x="10851" y="35517"/>
                  </a:lnTo>
                  <a:lnTo>
                    <a:pt x="10044" y="36400"/>
                  </a:lnTo>
                  <a:lnTo>
                    <a:pt x="9191" y="37312"/>
                  </a:lnTo>
                  <a:lnTo>
                    <a:pt x="8291" y="38255"/>
                  </a:lnTo>
                  <a:lnTo>
                    <a:pt x="7344" y="39226"/>
                  </a:lnTo>
                  <a:lnTo>
                    <a:pt x="6351" y="40228"/>
                  </a:lnTo>
                  <a:lnTo>
                    <a:pt x="0" y="33453"/>
                  </a:lnTo>
                  <a:lnTo>
                    <a:pt x="2646" y="30527"/>
                  </a:lnTo>
                  <a:lnTo>
                    <a:pt x="5166" y="27507"/>
                  </a:lnTo>
                  <a:lnTo>
                    <a:pt x="7558" y="24395"/>
                  </a:lnTo>
                  <a:lnTo>
                    <a:pt x="9824" y="21189"/>
                  </a:lnTo>
                  <a:lnTo>
                    <a:pt x="11962" y="17891"/>
                  </a:lnTo>
                  <a:lnTo>
                    <a:pt x="13974" y="14499"/>
                  </a:lnTo>
                  <a:lnTo>
                    <a:pt x="15858" y="11014"/>
                  </a:lnTo>
                  <a:lnTo>
                    <a:pt x="17615" y="7435"/>
                  </a:lnTo>
                  <a:lnTo>
                    <a:pt x="19246" y="376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6725622" y="1865529"/>
              <a:ext cx="27524" cy="19902"/>
            </a:xfrm>
            <a:custGeom>
              <a:avLst/>
              <a:pathLst>
                <a:path w="27524" h="19902">
                  <a:moveTo>
                    <a:pt x="27524" y="19902"/>
                  </a:moveTo>
                  <a:lnTo>
                    <a:pt x="27524" y="0"/>
                  </a:lnTo>
                  <a:lnTo>
                    <a:pt x="0" y="0"/>
                  </a:lnTo>
                  <a:lnTo>
                    <a:pt x="0" y="1990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6809467" y="1821913"/>
              <a:ext cx="42345" cy="47850"/>
            </a:xfrm>
            <a:custGeom>
              <a:avLst/>
              <a:pathLst>
                <a:path w="42345" h="47850">
                  <a:moveTo>
                    <a:pt x="15667" y="0"/>
                  </a:moveTo>
                  <a:lnTo>
                    <a:pt x="24137" y="2117"/>
                  </a:lnTo>
                  <a:lnTo>
                    <a:pt x="23954" y="3383"/>
                  </a:lnTo>
                  <a:lnTo>
                    <a:pt x="23747" y="4641"/>
                  </a:lnTo>
                  <a:lnTo>
                    <a:pt x="23514" y="5890"/>
                  </a:lnTo>
                  <a:lnTo>
                    <a:pt x="23256" y="7131"/>
                  </a:lnTo>
                  <a:lnTo>
                    <a:pt x="22972" y="8363"/>
                  </a:lnTo>
                  <a:lnTo>
                    <a:pt x="22663" y="9587"/>
                  </a:lnTo>
                  <a:lnTo>
                    <a:pt x="22328" y="10802"/>
                  </a:lnTo>
                  <a:lnTo>
                    <a:pt x="21968" y="12009"/>
                  </a:lnTo>
                  <a:lnTo>
                    <a:pt x="21583" y="13207"/>
                  </a:lnTo>
                  <a:lnTo>
                    <a:pt x="21172" y="14397"/>
                  </a:lnTo>
                  <a:lnTo>
                    <a:pt x="42345" y="14397"/>
                  </a:lnTo>
                  <a:lnTo>
                    <a:pt x="42345" y="22019"/>
                  </a:lnTo>
                  <a:lnTo>
                    <a:pt x="42322" y="22244"/>
                  </a:lnTo>
                  <a:lnTo>
                    <a:pt x="42252" y="22578"/>
                  </a:lnTo>
                  <a:lnTo>
                    <a:pt x="42136" y="23023"/>
                  </a:lnTo>
                  <a:lnTo>
                    <a:pt x="41973" y="23578"/>
                  </a:lnTo>
                  <a:lnTo>
                    <a:pt x="41763" y="24242"/>
                  </a:lnTo>
                  <a:lnTo>
                    <a:pt x="41507" y="25017"/>
                  </a:lnTo>
                  <a:lnTo>
                    <a:pt x="41204" y="25902"/>
                  </a:lnTo>
                  <a:lnTo>
                    <a:pt x="40855" y="26897"/>
                  </a:lnTo>
                  <a:lnTo>
                    <a:pt x="40459" y="28003"/>
                  </a:lnTo>
                  <a:lnTo>
                    <a:pt x="40016" y="29218"/>
                  </a:lnTo>
                  <a:lnTo>
                    <a:pt x="39544" y="30480"/>
                  </a:lnTo>
                  <a:lnTo>
                    <a:pt x="39059" y="31725"/>
                  </a:lnTo>
                  <a:lnTo>
                    <a:pt x="38562" y="32953"/>
                  </a:lnTo>
                  <a:lnTo>
                    <a:pt x="38051" y="34164"/>
                  </a:lnTo>
                  <a:lnTo>
                    <a:pt x="37528" y="35358"/>
                  </a:lnTo>
                  <a:lnTo>
                    <a:pt x="36993" y="36535"/>
                  </a:lnTo>
                  <a:lnTo>
                    <a:pt x="36444" y="37696"/>
                  </a:lnTo>
                  <a:lnTo>
                    <a:pt x="35883" y="38839"/>
                  </a:lnTo>
                  <a:lnTo>
                    <a:pt x="35309" y="39965"/>
                  </a:lnTo>
                  <a:lnTo>
                    <a:pt x="34723" y="41075"/>
                  </a:lnTo>
                  <a:lnTo>
                    <a:pt x="27524" y="36840"/>
                  </a:lnTo>
                  <a:lnTo>
                    <a:pt x="28269" y="35477"/>
                  </a:lnTo>
                  <a:lnTo>
                    <a:pt x="28981" y="34096"/>
                  </a:lnTo>
                  <a:lnTo>
                    <a:pt x="29658" y="32699"/>
                  </a:lnTo>
                  <a:lnTo>
                    <a:pt x="30302" y="31285"/>
                  </a:lnTo>
                  <a:lnTo>
                    <a:pt x="30912" y="29853"/>
                  </a:lnTo>
                  <a:lnTo>
                    <a:pt x="31488" y="28405"/>
                  </a:lnTo>
                  <a:lnTo>
                    <a:pt x="32030" y="26940"/>
                  </a:lnTo>
                  <a:lnTo>
                    <a:pt x="32538" y="25458"/>
                  </a:lnTo>
                  <a:lnTo>
                    <a:pt x="33012" y="23959"/>
                  </a:lnTo>
                  <a:lnTo>
                    <a:pt x="33453" y="22443"/>
                  </a:lnTo>
                  <a:lnTo>
                    <a:pt x="18632" y="22443"/>
                  </a:lnTo>
                  <a:lnTo>
                    <a:pt x="17670" y="25365"/>
                  </a:lnTo>
                  <a:lnTo>
                    <a:pt x="16650" y="28202"/>
                  </a:lnTo>
                  <a:lnTo>
                    <a:pt x="15570" y="30954"/>
                  </a:lnTo>
                  <a:lnTo>
                    <a:pt x="14431" y="33622"/>
                  </a:lnTo>
                  <a:lnTo>
                    <a:pt x="13233" y="36205"/>
                  </a:lnTo>
                  <a:lnTo>
                    <a:pt x="11975" y="38703"/>
                  </a:lnTo>
                  <a:lnTo>
                    <a:pt x="10658" y="41117"/>
                  </a:lnTo>
                  <a:lnTo>
                    <a:pt x="9282" y="43446"/>
                  </a:lnTo>
                  <a:lnTo>
                    <a:pt x="7846" y="45691"/>
                  </a:lnTo>
                  <a:lnTo>
                    <a:pt x="6351" y="47850"/>
                  </a:lnTo>
                  <a:lnTo>
                    <a:pt x="0" y="41075"/>
                  </a:lnTo>
                  <a:lnTo>
                    <a:pt x="2138" y="37463"/>
                  </a:lnTo>
                  <a:lnTo>
                    <a:pt x="4149" y="33741"/>
                  </a:lnTo>
                  <a:lnTo>
                    <a:pt x="6034" y="29908"/>
                  </a:lnTo>
                  <a:lnTo>
                    <a:pt x="7791" y="25966"/>
                  </a:lnTo>
                  <a:lnTo>
                    <a:pt x="9421" y="21913"/>
                  </a:lnTo>
                  <a:lnTo>
                    <a:pt x="10925" y="17751"/>
                  </a:lnTo>
                  <a:lnTo>
                    <a:pt x="12301" y="13478"/>
                  </a:lnTo>
                  <a:lnTo>
                    <a:pt x="13550" y="9095"/>
                  </a:lnTo>
                  <a:lnTo>
                    <a:pt x="14672" y="460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6825982" y="1857483"/>
              <a:ext cx="21172" cy="61401"/>
            </a:xfrm>
            <a:custGeom>
              <a:avLst/>
              <a:pathLst>
                <a:path w="21172" h="61401">
                  <a:moveTo>
                    <a:pt x="0" y="0"/>
                  </a:moveTo>
                  <a:lnTo>
                    <a:pt x="8045" y="0"/>
                  </a:lnTo>
                  <a:lnTo>
                    <a:pt x="8045" y="49121"/>
                  </a:lnTo>
                  <a:lnTo>
                    <a:pt x="9303" y="48269"/>
                  </a:lnTo>
                  <a:lnTo>
                    <a:pt x="10535" y="47410"/>
                  </a:lnTo>
                  <a:lnTo>
                    <a:pt x="11742" y="46542"/>
                  </a:lnTo>
                  <a:lnTo>
                    <a:pt x="12923" y="45665"/>
                  </a:lnTo>
                  <a:lnTo>
                    <a:pt x="14079" y="44780"/>
                  </a:lnTo>
                  <a:lnTo>
                    <a:pt x="15210" y="43887"/>
                  </a:lnTo>
                  <a:lnTo>
                    <a:pt x="16315" y="42985"/>
                  </a:lnTo>
                  <a:lnTo>
                    <a:pt x="17395" y="42074"/>
                  </a:lnTo>
                  <a:lnTo>
                    <a:pt x="18450" y="41155"/>
                  </a:lnTo>
                  <a:lnTo>
                    <a:pt x="19479" y="40228"/>
                  </a:lnTo>
                  <a:lnTo>
                    <a:pt x="21172" y="49544"/>
                  </a:lnTo>
                  <a:lnTo>
                    <a:pt x="19627" y="50806"/>
                  </a:lnTo>
                  <a:lnTo>
                    <a:pt x="18039" y="52051"/>
                  </a:lnTo>
                  <a:lnTo>
                    <a:pt x="16408" y="53279"/>
                  </a:lnTo>
                  <a:lnTo>
                    <a:pt x="14736" y="54490"/>
                  </a:lnTo>
                  <a:lnTo>
                    <a:pt x="13021" y="55684"/>
                  </a:lnTo>
                  <a:lnTo>
                    <a:pt x="11263" y="56861"/>
                  </a:lnTo>
                  <a:lnTo>
                    <a:pt x="9464" y="58022"/>
                  </a:lnTo>
                  <a:lnTo>
                    <a:pt x="7622" y="59165"/>
                  </a:lnTo>
                  <a:lnTo>
                    <a:pt x="5737" y="60291"/>
                  </a:lnTo>
                  <a:lnTo>
                    <a:pt x="3811" y="61401"/>
                  </a:lnTo>
                  <a:lnTo>
                    <a:pt x="0" y="5674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6853930" y="1821489"/>
              <a:ext cx="51238" cy="47003"/>
            </a:xfrm>
            <a:custGeom>
              <a:avLst/>
              <a:pathLst>
                <a:path w="51238" h="47003">
                  <a:moveTo>
                    <a:pt x="17361" y="24560"/>
                  </a:moveTo>
                  <a:lnTo>
                    <a:pt x="16641" y="26766"/>
                  </a:lnTo>
                  <a:lnTo>
                    <a:pt x="15837" y="28981"/>
                  </a:lnTo>
                  <a:lnTo>
                    <a:pt x="14948" y="31204"/>
                  </a:lnTo>
                  <a:lnTo>
                    <a:pt x="13974" y="33436"/>
                  </a:lnTo>
                  <a:lnTo>
                    <a:pt x="12915" y="35676"/>
                  </a:lnTo>
                  <a:lnTo>
                    <a:pt x="11772" y="37924"/>
                  </a:lnTo>
                  <a:lnTo>
                    <a:pt x="10544" y="40181"/>
                  </a:lnTo>
                  <a:lnTo>
                    <a:pt x="9231" y="42447"/>
                  </a:lnTo>
                  <a:lnTo>
                    <a:pt x="7833" y="44721"/>
                  </a:lnTo>
                  <a:lnTo>
                    <a:pt x="6351" y="47003"/>
                  </a:lnTo>
                  <a:lnTo>
                    <a:pt x="0" y="40651"/>
                  </a:lnTo>
                  <a:lnTo>
                    <a:pt x="2066" y="37196"/>
                  </a:lnTo>
                  <a:lnTo>
                    <a:pt x="4031" y="33605"/>
                  </a:lnTo>
                  <a:lnTo>
                    <a:pt x="5894" y="29879"/>
                  </a:lnTo>
                  <a:lnTo>
                    <a:pt x="7656" y="26017"/>
                  </a:lnTo>
                  <a:lnTo>
                    <a:pt x="9316" y="22019"/>
                  </a:lnTo>
                  <a:lnTo>
                    <a:pt x="10874" y="17886"/>
                  </a:lnTo>
                  <a:lnTo>
                    <a:pt x="12331" y="13618"/>
                  </a:lnTo>
                  <a:lnTo>
                    <a:pt x="13686" y="9214"/>
                  </a:lnTo>
                  <a:lnTo>
                    <a:pt x="14939" y="4674"/>
                  </a:lnTo>
                  <a:lnTo>
                    <a:pt x="16091" y="0"/>
                  </a:lnTo>
                  <a:lnTo>
                    <a:pt x="24137" y="2540"/>
                  </a:lnTo>
                  <a:lnTo>
                    <a:pt x="23794" y="3976"/>
                  </a:lnTo>
                  <a:lnTo>
                    <a:pt x="23442" y="5403"/>
                  </a:lnTo>
                  <a:lnTo>
                    <a:pt x="23082" y="6821"/>
                  </a:lnTo>
                  <a:lnTo>
                    <a:pt x="22714" y="8232"/>
                  </a:lnTo>
                  <a:lnTo>
                    <a:pt x="22337" y="9633"/>
                  </a:lnTo>
                  <a:lnTo>
                    <a:pt x="21952" y="11026"/>
                  </a:lnTo>
                  <a:lnTo>
                    <a:pt x="21558" y="12411"/>
                  </a:lnTo>
                  <a:lnTo>
                    <a:pt x="21155" y="13787"/>
                  </a:lnTo>
                  <a:lnTo>
                    <a:pt x="20745" y="15155"/>
                  </a:lnTo>
                  <a:lnTo>
                    <a:pt x="20325" y="16514"/>
                  </a:lnTo>
                  <a:lnTo>
                    <a:pt x="51238" y="16514"/>
                  </a:lnTo>
                  <a:lnTo>
                    <a:pt x="51238" y="24137"/>
                  </a:lnTo>
                  <a:lnTo>
                    <a:pt x="51212" y="24283"/>
                  </a:lnTo>
                  <a:lnTo>
                    <a:pt x="51136" y="24552"/>
                  </a:lnTo>
                  <a:lnTo>
                    <a:pt x="51009" y="24943"/>
                  </a:lnTo>
                  <a:lnTo>
                    <a:pt x="50831" y="25458"/>
                  </a:lnTo>
                  <a:lnTo>
                    <a:pt x="50603" y="26095"/>
                  </a:lnTo>
                  <a:lnTo>
                    <a:pt x="50323" y="26855"/>
                  </a:lnTo>
                  <a:lnTo>
                    <a:pt x="49993" y="27738"/>
                  </a:lnTo>
                  <a:lnTo>
                    <a:pt x="49612" y="28744"/>
                  </a:lnTo>
                  <a:lnTo>
                    <a:pt x="49180" y="29872"/>
                  </a:lnTo>
                  <a:lnTo>
                    <a:pt x="48697" y="31124"/>
                  </a:lnTo>
                  <a:lnTo>
                    <a:pt x="48185" y="32430"/>
                  </a:lnTo>
                  <a:lnTo>
                    <a:pt x="47664" y="33724"/>
                  </a:lnTo>
                  <a:lnTo>
                    <a:pt x="47135" y="35005"/>
                  </a:lnTo>
                  <a:lnTo>
                    <a:pt x="46597" y="36273"/>
                  </a:lnTo>
                  <a:lnTo>
                    <a:pt x="46050" y="37528"/>
                  </a:lnTo>
                  <a:lnTo>
                    <a:pt x="45496" y="38771"/>
                  </a:lnTo>
                  <a:lnTo>
                    <a:pt x="44933" y="40001"/>
                  </a:lnTo>
                  <a:lnTo>
                    <a:pt x="44361" y="41219"/>
                  </a:lnTo>
                  <a:lnTo>
                    <a:pt x="43781" y="42424"/>
                  </a:lnTo>
                  <a:lnTo>
                    <a:pt x="43192" y="43616"/>
                  </a:lnTo>
                  <a:lnTo>
                    <a:pt x="36417" y="39804"/>
                  </a:lnTo>
                  <a:lnTo>
                    <a:pt x="37082" y="38280"/>
                  </a:lnTo>
                  <a:lnTo>
                    <a:pt x="37721" y="36756"/>
                  </a:lnTo>
                  <a:lnTo>
                    <a:pt x="38335" y="35231"/>
                  </a:lnTo>
                  <a:lnTo>
                    <a:pt x="38924" y="33707"/>
                  </a:lnTo>
                  <a:lnTo>
                    <a:pt x="39487" y="32182"/>
                  </a:lnTo>
                  <a:lnTo>
                    <a:pt x="40025" y="30658"/>
                  </a:lnTo>
                  <a:lnTo>
                    <a:pt x="40537" y="29133"/>
                  </a:lnTo>
                  <a:lnTo>
                    <a:pt x="41024" y="27609"/>
                  </a:lnTo>
                  <a:lnTo>
                    <a:pt x="41486" y="26084"/>
                  </a:lnTo>
                  <a:lnTo>
                    <a:pt x="41922" y="245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6852236" y="1852825"/>
              <a:ext cx="57166" cy="66906"/>
            </a:xfrm>
            <a:custGeom>
              <a:avLst/>
              <a:pathLst>
                <a:path w="57166" h="66906">
                  <a:moveTo>
                    <a:pt x="23290" y="0"/>
                  </a:moveTo>
                  <a:lnTo>
                    <a:pt x="31335" y="846"/>
                  </a:lnTo>
                  <a:lnTo>
                    <a:pt x="30912" y="14820"/>
                  </a:lnTo>
                  <a:lnTo>
                    <a:pt x="30975" y="15780"/>
                  </a:lnTo>
                  <a:lnTo>
                    <a:pt x="31166" y="16963"/>
                  </a:lnTo>
                  <a:lnTo>
                    <a:pt x="31484" y="18371"/>
                  </a:lnTo>
                  <a:lnTo>
                    <a:pt x="31928" y="20004"/>
                  </a:lnTo>
                  <a:lnTo>
                    <a:pt x="32500" y="21860"/>
                  </a:lnTo>
                  <a:lnTo>
                    <a:pt x="33199" y="23942"/>
                  </a:lnTo>
                  <a:lnTo>
                    <a:pt x="34024" y="26247"/>
                  </a:lnTo>
                  <a:lnTo>
                    <a:pt x="34977" y="28778"/>
                  </a:lnTo>
                  <a:lnTo>
                    <a:pt x="36057" y="31532"/>
                  </a:lnTo>
                  <a:lnTo>
                    <a:pt x="37264" y="34511"/>
                  </a:lnTo>
                  <a:lnTo>
                    <a:pt x="38606" y="37550"/>
                  </a:lnTo>
                  <a:lnTo>
                    <a:pt x="40092" y="40482"/>
                  </a:lnTo>
                  <a:lnTo>
                    <a:pt x="41723" y="43309"/>
                  </a:lnTo>
                  <a:lnTo>
                    <a:pt x="43497" y="46029"/>
                  </a:lnTo>
                  <a:lnTo>
                    <a:pt x="45415" y="48644"/>
                  </a:lnTo>
                  <a:lnTo>
                    <a:pt x="47478" y="51153"/>
                  </a:lnTo>
                  <a:lnTo>
                    <a:pt x="49684" y="53556"/>
                  </a:lnTo>
                  <a:lnTo>
                    <a:pt x="52034" y="55853"/>
                  </a:lnTo>
                  <a:lnTo>
                    <a:pt x="54528" y="58045"/>
                  </a:lnTo>
                  <a:lnTo>
                    <a:pt x="57166" y="60130"/>
                  </a:lnTo>
                  <a:lnTo>
                    <a:pt x="49967" y="66906"/>
                  </a:lnTo>
                  <a:lnTo>
                    <a:pt x="47007" y="64187"/>
                  </a:lnTo>
                  <a:lnTo>
                    <a:pt x="44225" y="61282"/>
                  </a:lnTo>
                  <a:lnTo>
                    <a:pt x="41621" y="58191"/>
                  </a:lnTo>
                  <a:lnTo>
                    <a:pt x="39195" y="54913"/>
                  </a:lnTo>
                  <a:lnTo>
                    <a:pt x="36946" y="51450"/>
                  </a:lnTo>
                  <a:lnTo>
                    <a:pt x="34875" y="47799"/>
                  </a:lnTo>
                  <a:lnTo>
                    <a:pt x="32983" y="43963"/>
                  </a:lnTo>
                  <a:lnTo>
                    <a:pt x="31268" y="39940"/>
                  </a:lnTo>
                  <a:lnTo>
                    <a:pt x="29730" y="35731"/>
                  </a:lnTo>
                  <a:lnTo>
                    <a:pt x="28371" y="31335"/>
                  </a:lnTo>
                  <a:lnTo>
                    <a:pt x="27312" y="35578"/>
                  </a:lnTo>
                  <a:lnTo>
                    <a:pt x="26000" y="39669"/>
                  </a:lnTo>
                  <a:lnTo>
                    <a:pt x="24433" y="43607"/>
                  </a:lnTo>
                  <a:lnTo>
                    <a:pt x="22612" y="47393"/>
                  </a:lnTo>
                  <a:lnTo>
                    <a:pt x="20537" y="51026"/>
                  </a:lnTo>
                  <a:lnTo>
                    <a:pt x="18208" y="54507"/>
                  </a:lnTo>
                  <a:lnTo>
                    <a:pt x="15625" y="57835"/>
                  </a:lnTo>
                  <a:lnTo>
                    <a:pt x="12788" y="61011"/>
                  </a:lnTo>
                  <a:lnTo>
                    <a:pt x="9697" y="64035"/>
                  </a:lnTo>
                  <a:lnTo>
                    <a:pt x="6351" y="66906"/>
                  </a:lnTo>
                  <a:lnTo>
                    <a:pt x="0" y="60130"/>
                  </a:lnTo>
                  <a:lnTo>
                    <a:pt x="2386" y="58155"/>
                  </a:lnTo>
                  <a:lnTo>
                    <a:pt x="4632" y="56124"/>
                  </a:lnTo>
                  <a:lnTo>
                    <a:pt x="6739" y="54039"/>
                  </a:lnTo>
                  <a:lnTo>
                    <a:pt x="8706" y="51898"/>
                  </a:lnTo>
                  <a:lnTo>
                    <a:pt x="10533" y="49703"/>
                  </a:lnTo>
                  <a:lnTo>
                    <a:pt x="12220" y="47452"/>
                  </a:lnTo>
                  <a:lnTo>
                    <a:pt x="13768" y="45146"/>
                  </a:lnTo>
                  <a:lnTo>
                    <a:pt x="15176" y="42786"/>
                  </a:lnTo>
                  <a:lnTo>
                    <a:pt x="16444" y="40370"/>
                  </a:lnTo>
                  <a:lnTo>
                    <a:pt x="17573" y="37899"/>
                  </a:lnTo>
                  <a:lnTo>
                    <a:pt x="18583" y="35271"/>
                  </a:lnTo>
                  <a:lnTo>
                    <a:pt x="19495" y="32385"/>
                  </a:lnTo>
                  <a:lnTo>
                    <a:pt x="20311" y="29241"/>
                  </a:lnTo>
                  <a:lnTo>
                    <a:pt x="21028" y="25839"/>
                  </a:lnTo>
                  <a:lnTo>
                    <a:pt x="21649" y="22178"/>
                  </a:lnTo>
                  <a:lnTo>
                    <a:pt x="22172" y="18259"/>
                  </a:lnTo>
                  <a:lnTo>
                    <a:pt x="22597" y="14082"/>
                  </a:lnTo>
                  <a:lnTo>
                    <a:pt x="22925" y="9646"/>
                  </a:lnTo>
                  <a:lnTo>
                    <a:pt x="23156" y="495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6918719" y="1827418"/>
              <a:ext cx="91466" cy="92313"/>
            </a:xfrm>
            <a:custGeom>
              <a:avLst/>
              <a:pathLst>
                <a:path w="91466" h="92313">
                  <a:moveTo>
                    <a:pt x="91466" y="0"/>
                  </a:moveTo>
                  <a:lnTo>
                    <a:pt x="91466" y="79609"/>
                  </a:lnTo>
                  <a:lnTo>
                    <a:pt x="91441" y="80765"/>
                  </a:lnTo>
                  <a:lnTo>
                    <a:pt x="91365" y="81862"/>
                  </a:lnTo>
                  <a:lnTo>
                    <a:pt x="91238" y="82900"/>
                  </a:lnTo>
                  <a:lnTo>
                    <a:pt x="91060" y="83878"/>
                  </a:lnTo>
                  <a:lnTo>
                    <a:pt x="90831" y="84797"/>
                  </a:lnTo>
                  <a:lnTo>
                    <a:pt x="90552" y="85656"/>
                  </a:lnTo>
                  <a:lnTo>
                    <a:pt x="90221" y="86457"/>
                  </a:lnTo>
                  <a:lnTo>
                    <a:pt x="89840" y="87198"/>
                  </a:lnTo>
                  <a:lnTo>
                    <a:pt x="89408" y="87880"/>
                  </a:lnTo>
                  <a:lnTo>
                    <a:pt x="88925" y="88502"/>
                  </a:lnTo>
                  <a:lnTo>
                    <a:pt x="88392" y="89065"/>
                  </a:lnTo>
                  <a:lnTo>
                    <a:pt x="87808" y="89569"/>
                  </a:lnTo>
                  <a:lnTo>
                    <a:pt x="87172" y="90014"/>
                  </a:lnTo>
                  <a:lnTo>
                    <a:pt x="86486" y="90399"/>
                  </a:lnTo>
                  <a:lnTo>
                    <a:pt x="85750" y="90725"/>
                  </a:lnTo>
                  <a:lnTo>
                    <a:pt x="84962" y="90992"/>
                  </a:lnTo>
                  <a:lnTo>
                    <a:pt x="84123" y="91199"/>
                  </a:lnTo>
                  <a:lnTo>
                    <a:pt x="83234" y="91348"/>
                  </a:lnTo>
                  <a:lnTo>
                    <a:pt x="82294" y="91437"/>
                  </a:lnTo>
                  <a:lnTo>
                    <a:pt x="81303" y="91466"/>
                  </a:lnTo>
                  <a:lnTo>
                    <a:pt x="80262" y="91458"/>
                  </a:lnTo>
                  <a:lnTo>
                    <a:pt x="79169" y="91432"/>
                  </a:lnTo>
                  <a:lnTo>
                    <a:pt x="78026" y="91390"/>
                  </a:lnTo>
                  <a:lnTo>
                    <a:pt x="76832" y="91331"/>
                  </a:lnTo>
                  <a:lnTo>
                    <a:pt x="75587" y="91254"/>
                  </a:lnTo>
                  <a:lnTo>
                    <a:pt x="74291" y="91161"/>
                  </a:lnTo>
                  <a:lnTo>
                    <a:pt x="72944" y="91051"/>
                  </a:lnTo>
                  <a:lnTo>
                    <a:pt x="71547" y="90924"/>
                  </a:lnTo>
                  <a:lnTo>
                    <a:pt x="70099" y="90780"/>
                  </a:lnTo>
                  <a:lnTo>
                    <a:pt x="68600" y="90619"/>
                  </a:lnTo>
                  <a:lnTo>
                    <a:pt x="66906" y="82150"/>
                  </a:lnTo>
                  <a:lnTo>
                    <a:pt x="68481" y="82311"/>
                  </a:lnTo>
                  <a:lnTo>
                    <a:pt x="69988" y="82455"/>
                  </a:lnTo>
                  <a:lnTo>
                    <a:pt x="71428" y="82582"/>
                  </a:lnTo>
                  <a:lnTo>
                    <a:pt x="72800" y="82692"/>
                  </a:lnTo>
                  <a:lnTo>
                    <a:pt x="74104" y="82785"/>
                  </a:lnTo>
                  <a:lnTo>
                    <a:pt x="75341" y="82862"/>
                  </a:lnTo>
                  <a:lnTo>
                    <a:pt x="76510" y="82921"/>
                  </a:lnTo>
                  <a:lnTo>
                    <a:pt x="77611" y="82963"/>
                  </a:lnTo>
                  <a:lnTo>
                    <a:pt x="78644" y="82989"/>
                  </a:lnTo>
                  <a:lnTo>
                    <a:pt x="79609" y="82997"/>
                  </a:lnTo>
                  <a:lnTo>
                    <a:pt x="80253" y="82938"/>
                  </a:lnTo>
                  <a:lnTo>
                    <a:pt x="80829" y="82760"/>
                  </a:lnTo>
                  <a:lnTo>
                    <a:pt x="81337" y="82464"/>
                  </a:lnTo>
                  <a:lnTo>
                    <a:pt x="81778" y="82049"/>
                  </a:lnTo>
                  <a:lnTo>
                    <a:pt x="82150" y="81515"/>
                  </a:lnTo>
                  <a:lnTo>
                    <a:pt x="82455" y="80863"/>
                  </a:lnTo>
                  <a:lnTo>
                    <a:pt x="82692" y="80092"/>
                  </a:lnTo>
                  <a:lnTo>
                    <a:pt x="82862" y="79203"/>
                  </a:lnTo>
                  <a:lnTo>
                    <a:pt x="82963" y="78195"/>
                  </a:lnTo>
                  <a:lnTo>
                    <a:pt x="82997" y="77069"/>
                  </a:lnTo>
                  <a:lnTo>
                    <a:pt x="82997" y="58860"/>
                  </a:lnTo>
                  <a:lnTo>
                    <a:pt x="55472" y="58860"/>
                  </a:lnTo>
                  <a:lnTo>
                    <a:pt x="55472" y="87232"/>
                  </a:lnTo>
                  <a:lnTo>
                    <a:pt x="47003" y="87232"/>
                  </a:lnTo>
                  <a:lnTo>
                    <a:pt x="47003" y="58860"/>
                  </a:lnTo>
                  <a:lnTo>
                    <a:pt x="18632" y="58860"/>
                  </a:lnTo>
                  <a:lnTo>
                    <a:pt x="18145" y="62396"/>
                  </a:lnTo>
                  <a:lnTo>
                    <a:pt x="17531" y="65889"/>
                  </a:lnTo>
                  <a:lnTo>
                    <a:pt x="16790" y="69341"/>
                  </a:lnTo>
                  <a:lnTo>
                    <a:pt x="15921" y="72749"/>
                  </a:lnTo>
                  <a:lnTo>
                    <a:pt x="14926" y="76116"/>
                  </a:lnTo>
                  <a:lnTo>
                    <a:pt x="13804" y="79440"/>
                  </a:lnTo>
                  <a:lnTo>
                    <a:pt x="12555" y="82722"/>
                  </a:lnTo>
                  <a:lnTo>
                    <a:pt x="11179" y="85961"/>
                  </a:lnTo>
                  <a:lnTo>
                    <a:pt x="9675" y="89158"/>
                  </a:lnTo>
                  <a:lnTo>
                    <a:pt x="8045" y="92313"/>
                  </a:lnTo>
                  <a:lnTo>
                    <a:pt x="0" y="87232"/>
                  </a:lnTo>
                  <a:lnTo>
                    <a:pt x="1232" y="84714"/>
                  </a:lnTo>
                  <a:lnTo>
                    <a:pt x="2388" y="82243"/>
                  </a:lnTo>
                  <a:lnTo>
                    <a:pt x="3468" y="79819"/>
                  </a:lnTo>
                  <a:lnTo>
                    <a:pt x="4471" y="77441"/>
                  </a:lnTo>
                  <a:lnTo>
                    <a:pt x="5399" y="75110"/>
                  </a:lnTo>
                  <a:lnTo>
                    <a:pt x="6250" y="72826"/>
                  </a:lnTo>
                  <a:lnTo>
                    <a:pt x="7025" y="70588"/>
                  </a:lnTo>
                  <a:lnTo>
                    <a:pt x="7723" y="68396"/>
                  </a:lnTo>
                  <a:lnTo>
                    <a:pt x="8346" y="66251"/>
                  </a:lnTo>
                  <a:lnTo>
                    <a:pt x="8892" y="64153"/>
                  </a:lnTo>
                  <a:lnTo>
                    <a:pt x="9375" y="62038"/>
                  </a:lnTo>
                  <a:lnTo>
                    <a:pt x="9807" y="59842"/>
                  </a:lnTo>
                  <a:lnTo>
                    <a:pt x="10188" y="57566"/>
                  </a:lnTo>
                  <a:lnTo>
                    <a:pt x="10518" y="55210"/>
                  </a:lnTo>
                  <a:lnTo>
                    <a:pt x="10798" y="52773"/>
                  </a:lnTo>
                  <a:lnTo>
                    <a:pt x="11026" y="50255"/>
                  </a:lnTo>
                  <a:lnTo>
                    <a:pt x="11204" y="47657"/>
                  </a:lnTo>
                  <a:lnTo>
                    <a:pt x="11331" y="44979"/>
                  </a:lnTo>
                  <a:lnTo>
                    <a:pt x="11407" y="42220"/>
                  </a:lnTo>
                  <a:lnTo>
                    <a:pt x="11433" y="39381"/>
                  </a:lnTo>
                  <a:lnTo>
                    <a:pt x="11433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6938621" y="1835463"/>
              <a:ext cx="27101" cy="17361"/>
            </a:xfrm>
            <a:custGeom>
              <a:avLst/>
              <a:pathLst>
                <a:path w="27101" h="17361">
                  <a:moveTo>
                    <a:pt x="0" y="17361"/>
                  </a:moveTo>
                  <a:lnTo>
                    <a:pt x="27101" y="17361"/>
                  </a:lnTo>
                  <a:lnTo>
                    <a:pt x="271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6974192" y="1835463"/>
              <a:ext cx="27524" cy="17361"/>
            </a:xfrm>
            <a:custGeom>
              <a:avLst/>
              <a:pathLst>
                <a:path w="27524" h="17361">
                  <a:moveTo>
                    <a:pt x="0" y="0"/>
                  </a:moveTo>
                  <a:lnTo>
                    <a:pt x="0" y="17361"/>
                  </a:lnTo>
                  <a:lnTo>
                    <a:pt x="27524" y="17361"/>
                  </a:lnTo>
                  <a:lnTo>
                    <a:pt x="2752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6938198" y="1860871"/>
              <a:ext cx="27524" cy="17361"/>
            </a:xfrm>
            <a:custGeom>
              <a:avLst/>
              <a:pathLst>
                <a:path w="27524" h="17361">
                  <a:moveTo>
                    <a:pt x="0" y="17361"/>
                  </a:moveTo>
                  <a:lnTo>
                    <a:pt x="27524" y="17361"/>
                  </a:lnTo>
                  <a:lnTo>
                    <a:pt x="27524" y="0"/>
                  </a:lnTo>
                  <a:lnTo>
                    <a:pt x="423" y="0"/>
                  </a:lnTo>
                  <a:lnTo>
                    <a:pt x="423" y="8892"/>
                  </a:lnTo>
                  <a:lnTo>
                    <a:pt x="419" y="9739"/>
                  </a:lnTo>
                  <a:lnTo>
                    <a:pt x="406" y="10586"/>
                  </a:lnTo>
                  <a:lnTo>
                    <a:pt x="385" y="11433"/>
                  </a:lnTo>
                  <a:lnTo>
                    <a:pt x="355" y="12280"/>
                  </a:lnTo>
                  <a:lnTo>
                    <a:pt x="317" y="13127"/>
                  </a:lnTo>
                  <a:lnTo>
                    <a:pt x="271" y="13974"/>
                  </a:lnTo>
                  <a:lnTo>
                    <a:pt x="215" y="14820"/>
                  </a:lnTo>
                  <a:lnTo>
                    <a:pt x="152" y="15667"/>
                  </a:lnTo>
                  <a:lnTo>
                    <a:pt x="80" y="165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6974192" y="1860871"/>
              <a:ext cx="27524" cy="17361"/>
            </a:xfrm>
            <a:custGeom>
              <a:avLst/>
              <a:pathLst>
                <a:path w="27524" h="17361">
                  <a:moveTo>
                    <a:pt x="0" y="0"/>
                  </a:moveTo>
                  <a:lnTo>
                    <a:pt x="0" y="17361"/>
                  </a:lnTo>
                  <a:lnTo>
                    <a:pt x="27524" y="17361"/>
                  </a:lnTo>
                  <a:lnTo>
                    <a:pt x="2752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7027971" y="1825300"/>
              <a:ext cx="43616" cy="94430"/>
            </a:xfrm>
            <a:custGeom>
              <a:avLst/>
              <a:pathLst>
                <a:path w="43616" h="94430">
                  <a:moveTo>
                    <a:pt x="0" y="0"/>
                  </a:moveTo>
                  <a:lnTo>
                    <a:pt x="43616" y="0"/>
                  </a:lnTo>
                  <a:lnTo>
                    <a:pt x="43616" y="7622"/>
                  </a:lnTo>
                  <a:lnTo>
                    <a:pt x="29641" y="7622"/>
                  </a:lnTo>
                  <a:lnTo>
                    <a:pt x="29641" y="17785"/>
                  </a:lnTo>
                  <a:lnTo>
                    <a:pt x="41075" y="17785"/>
                  </a:lnTo>
                  <a:lnTo>
                    <a:pt x="41075" y="94430"/>
                  </a:lnTo>
                  <a:lnTo>
                    <a:pt x="33453" y="94430"/>
                  </a:lnTo>
                  <a:lnTo>
                    <a:pt x="33453" y="88925"/>
                  </a:lnTo>
                  <a:lnTo>
                    <a:pt x="9739" y="88925"/>
                  </a:lnTo>
                  <a:lnTo>
                    <a:pt x="9739" y="94430"/>
                  </a:lnTo>
                  <a:lnTo>
                    <a:pt x="2117" y="94430"/>
                  </a:lnTo>
                  <a:lnTo>
                    <a:pt x="2117" y="17785"/>
                  </a:lnTo>
                  <a:lnTo>
                    <a:pt x="13550" y="17785"/>
                  </a:lnTo>
                  <a:lnTo>
                    <a:pt x="13550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7047450" y="1832922"/>
              <a:ext cx="3811" cy="10162"/>
            </a:xfrm>
            <a:custGeom>
              <a:avLst/>
              <a:pathLst>
                <a:path w="3811" h="10162">
                  <a:moveTo>
                    <a:pt x="3811" y="10162"/>
                  </a:moveTo>
                  <a:lnTo>
                    <a:pt x="3811" y="0"/>
                  </a:lnTo>
                  <a:lnTo>
                    <a:pt x="0" y="0"/>
                  </a:lnTo>
                  <a:lnTo>
                    <a:pt x="0" y="101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7037710" y="1850284"/>
              <a:ext cx="23713" cy="40228"/>
            </a:xfrm>
            <a:custGeom>
              <a:avLst/>
              <a:pathLst>
                <a:path w="23713" h="40228">
                  <a:moveTo>
                    <a:pt x="0" y="40228"/>
                  </a:moveTo>
                  <a:lnTo>
                    <a:pt x="23713" y="40228"/>
                  </a:lnTo>
                  <a:lnTo>
                    <a:pt x="23713" y="30488"/>
                  </a:lnTo>
                  <a:lnTo>
                    <a:pt x="22487" y="30474"/>
                  </a:lnTo>
                  <a:lnTo>
                    <a:pt x="21350" y="30429"/>
                  </a:lnTo>
                  <a:lnTo>
                    <a:pt x="20302" y="30355"/>
                  </a:lnTo>
                  <a:lnTo>
                    <a:pt x="19343" y="30251"/>
                  </a:lnTo>
                  <a:lnTo>
                    <a:pt x="18473" y="30118"/>
                  </a:lnTo>
                  <a:lnTo>
                    <a:pt x="17692" y="29955"/>
                  </a:lnTo>
                  <a:lnTo>
                    <a:pt x="16999" y="29762"/>
                  </a:lnTo>
                  <a:lnTo>
                    <a:pt x="16396" y="29540"/>
                  </a:lnTo>
                  <a:lnTo>
                    <a:pt x="15881" y="29288"/>
                  </a:lnTo>
                  <a:lnTo>
                    <a:pt x="15456" y="29006"/>
                  </a:lnTo>
                  <a:lnTo>
                    <a:pt x="15094" y="28670"/>
                  </a:lnTo>
                  <a:lnTo>
                    <a:pt x="14770" y="28253"/>
                  </a:lnTo>
                  <a:lnTo>
                    <a:pt x="14484" y="27755"/>
                  </a:lnTo>
                  <a:lnTo>
                    <a:pt x="14236" y="27177"/>
                  </a:lnTo>
                  <a:lnTo>
                    <a:pt x="14027" y="26518"/>
                  </a:lnTo>
                  <a:lnTo>
                    <a:pt x="13855" y="25780"/>
                  </a:lnTo>
                  <a:lnTo>
                    <a:pt x="13722" y="24960"/>
                  </a:lnTo>
                  <a:lnTo>
                    <a:pt x="13626" y="24060"/>
                  </a:lnTo>
                  <a:lnTo>
                    <a:pt x="13569" y="23080"/>
                  </a:lnTo>
                  <a:lnTo>
                    <a:pt x="13550" y="22019"/>
                  </a:lnTo>
                  <a:lnTo>
                    <a:pt x="13550" y="0"/>
                  </a:lnTo>
                  <a:lnTo>
                    <a:pt x="9739" y="0"/>
                  </a:lnTo>
                  <a:lnTo>
                    <a:pt x="9739" y="11009"/>
                  </a:lnTo>
                  <a:lnTo>
                    <a:pt x="9671" y="13914"/>
                  </a:lnTo>
                  <a:lnTo>
                    <a:pt x="9468" y="16701"/>
                  </a:lnTo>
                  <a:lnTo>
                    <a:pt x="9129" y="19368"/>
                  </a:lnTo>
                  <a:lnTo>
                    <a:pt x="8655" y="21918"/>
                  </a:lnTo>
                  <a:lnTo>
                    <a:pt x="8045" y="24348"/>
                  </a:lnTo>
                  <a:lnTo>
                    <a:pt x="7300" y="26660"/>
                  </a:lnTo>
                  <a:lnTo>
                    <a:pt x="6419" y="28854"/>
                  </a:lnTo>
                  <a:lnTo>
                    <a:pt x="5403" y="30929"/>
                  </a:lnTo>
                  <a:lnTo>
                    <a:pt x="4251" y="32885"/>
                  </a:lnTo>
                  <a:lnTo>
                    <a:pt x="2964" y="34723"/>
                  </a:lnTo>
                  <a:lnTo>
                    <a:pt x="0" y="321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7057613" y="1850284"/>
              <a:ext cx="3811" cy="23290"/>
            </a:xfrm>
            <a:custGeom>
              <a:avLst/>
              <a:pathLst>
                <a:path w="3811" h="23290">
                  <a:moveTo>
                    <a:pt x="0" y="0"/>
                  </a:moveTo>
                  <a:lnTo>
                    <a:pt x="0" y="20325"/>
                  </a:lnTo>
                  <a:lnTo>
                    <a:pt x="6" y="20732"/>
                  </a:lnTo>
                  <a:lnTo>
                    <a:pt x="25" y="21105"/>
                  </a:lnTo>
                  <a:lnTo>
                    <a:pt x="57" y="21443"/>
                  </a:lnTo>
                  <a:lnTo>
                    <a:pt x="101" y="21748"/>
                  </a:lnTo>
                  <a:lnTo>
                    <a:pt x="158" y="22019"/>
                  </a:lnTo>
                  <a:lnTo>
                    <a:pt x="228" y="22256"/>
                  </a:lnTo>
                  <a:lnTo>
                    <a:pt x="311" y="22460"/>
                  </a:lnTo>
                  <a:lnTo>
                    <a:pt x="406" y="22629"/>
                  </a:lnTo>
                  <a:lnTo>
                    <a:pt x="635" y="22866"/>
                  </a:lnTo>
                  <a:lnTo>
                    <a:pt x="781" y="22947"/>
                  </a:lnTo>
                  <a:lnTo>
                    <a:pt x="965" y="23019"/>
                  </a:lnTo>
                  <a:lnTo>
                    <a:pt x="1187" y="23082"/>
                  </a:lnTo>
                  <a:lnTo>
                    <a:pt x="1448" y="23137"/>
                  </a:lnTo>
                  <a:lnTo>
                    <a:pt x="1746" y="23184"/>
                  </a:lnTo>
                  <a:lnTo>
                    <a:pt x="2083" y="23222"/>
                  </a:lnTo>
                  <a:lnTo>
                    <a:pt x="2458" y="23252"/>
                  </a:lnTo>
                  <a:lnTo>
                    <a:pt x="2871" y="23273"/>
                  </a:lnTo>
                  <a:lnTo>
                    <a:pt x="3322" y="23285"/>
                  </a:lnTo>
                  <a:lnTo>
                    <a:pt x="3811" y="23290"/>
                  </a:lnTo>
                  <a:lnTo>
                    <a:pt x="381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7037710" y="1850284"/>
              <a:ext cx="3811" cy="26254"/>
            </a:xfrm>
            <a:custGeom>
              <a:avLst/>
              <a:pathLst>
                <a:path w="3811" h="26254">
                  <a:moveTo>
                    <a:pt x="0" y="26254"/>
                  </a:moveTo>
                  <a:lnTo>
                    <a:pt x="724" y="24958"/>
                  </a:lnTo>
                  <a:lnTo>
                    <a:pt x="1372" y="23611"/>
                  </a:lnTo>
                  <a:lnTo>
                    <a:pt x="1943" y="22214"/>
                  </a:lnTo>
                  <a:lnTo>
                    <a:pt x="2439" y="20766"/>
                  </a:lnTo>
                  <a:lnTo>
                    <a:pt x="2858" y="19267"/>
                  </a:lnTo>
                  <a:lnTo>
                    <a:pt x="3201" y="17717"/>
                  </a:lnTo>
                  <a:lnTo>
                    <a:pt x="3468" y="16116"/>
                  </a:lnTo>
                  <a:lnTo>
                    <a:pt x="3658" y="14465"/>
                  </a:lnTo>
                  <a:lnTo>
                    <a:pt x="3773" y="12762"/>
                  </a:lnTo>
                  <a:lnTo>
                    <a:pt x="3811" y="11009"/>
                  </a:lnTo>
                  <a:lnTo>
                    <a:pt x="38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7037710" y="1898135"/>
              <a:ext cx="23713" cy="8469"/>
            </a:xfrm>
            <a:custGeom>
              <a:avLst/>
              <a:pathLst>
                <a:path w="23713" h="8469">
                  <a:moveTo>
                    <a:pt x="0" y="8469"/>
                  </a:moveTo>
                  <a:lnTo>
                    <a:pt x="23713" y="8469"/>
                  </a:lnTo>
                  <a:lnTo>
                    <a:pt x="237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7074128" y="1821489"/>
              <a:ext cx="50391" cy="31335"/>
            </a:xfrm>
            <a:custGeom>
              <a:avLst/>
              <a:pathLst>
                <a:path w="50391" h="31335">
                  <a:moveTo>
                    <a:pt x="38534" y="5504"/>
                  </a:moveTo>
                  <a:lnTo>
                    <a:pt x="39948" y="7474"/>
                  </a:lnTo>
                  <a:lnTo>
                    <a:pt x="41312" y="9485"/>
                  </a:lnTo>
                  <a:lnTo>
                    <a:pt x="42625" y="11539"/>
                  </a:lnTo>
                  <a:lnTo>
                    <a:pt x="43887" y="13635"/>
                  </a:lnTo>
                  <a:lnTo>
                    <a:pt x="45098" y="15773"/>
                  </a:lnTo>
                  <a:lnTo>
                    <a:pt x="46258" y="17954"/>
                  </a:lnTo>
                  <a:lnTo>
                    <a:pt x="47367" y="20177"/>
                  </a:lnTo>
                  <a:lnTo>
                    <a:pt x="48426" y="22443"/>
                  </a:lnTo>
                  <a:lnTo>
                    <a:pt x="49434" y="24751"/>
                  </a:lnTo>
                  <a:lnTo>
                    <a:pt x="50391" y="27101"/>
                  </a:lnTo>
                  <a:lnTo>
                    <a:pt x="42345" y="31335"/>
                  </a:lnTo>
                  <a:lnTo>
                    <a:pt x="39804" y="24983"/>
                  </a:lnTo>
                  <a:lnTo>
                    <a:pt x="36230" y="25559"/>
                  </a:lnTo>
                  <a:lnTo>
                    <a:pt x="32623" y="26101"/>
                  </a:lnTo>
                  <a:lnTo>
                    <a:pt x="28981" y="26610"/>
                  </a:lnTo>
                  <a:lnTo>
                    <a:pt x="25305" y="27084"/>
                  </a:lnTo>
                  <a:lnTo>
                    <a:pt x="21596" y="27524"/>
                  </a:lnTo>
                  <a:lnTo>
                    <a:pt x="17852" y="27931"/>
                  </a:lnTo>
                  <a:lnTo>
                    <a:pt x="14075" y="28303"/>
                  </a:lnTo>
                  <a:lnTo>
                    <a:pt x="10264" y="28642"/>
                  </a:lnTo>
                  <a:lnTo>
                    <a:pt x="6419" y="28947"/>
                  </a:lnTo>
                  <a:lnTo>
                    <a:pt x="2540" y="29218"/>
                  </a:lnTo>
                  <a:lnTo>
                    <a:pt x="0" y="22019"/>
                  </a:lnTo>
                  <a:lnTo>
                    <a:pt x="1753" y="20427"/>
                  </a:lnTo>
                  <a:lnTo>
                    <a:pt x="3455" y="18699"/>
                  </a:lnTo>
                  <a:lnTo>
                    <a:pt x="5106" y="16836"/>
                  </a:lnTo>
                  <a:lnTo>
                    <a:pt x="6707" y="14837"/>
                  </a:lnTo>
                  <a:lnTo>
                    <a:pt x="8257" y="12703"/>
                  </a:lnTo>
                  <a:lnTo>
                    <a:pt x="9756" y="10433"/>
                  </a:lnTo>
                  <a:lnTo>
                    <a:pt x="11204" y="8028"/>
                  </a:lnTo>
                  <a:lnTo>
                    <a:pt x="12602" y="5488"/>
                  </a:lnTo>
                  <a:lnTo>
                    <a:pt x="13948" y="2811"/>
                  </a:lnTo>
                  <a:lnTo>
                    <a:pt x="15244" y="0"/>
                  </a:lnTo>
                  <a:lnTo>
                    <a:pt x="23290" y="2540"/>
                  </a:lnTo>
                  <a:lnTo>
                    <a:pt x="22189" y="4933"/>
                  </a:lnTo>
                  <a:lnTo>
                    <a:pt x="21088" y="7198"/>
                  </a:lnTo>
                  <a:lnTo>
                    <a:pt x="19987" y="9337"/>
                  </a:lnTo>
                  <a:lnTo>
                    <a:pt x="18886" y="11348"/>
                  </a:lnTo>
                  <a:lnTo>
                    <a:pt x="17785" y="13233"/>
                  </a:lnTo>
                  <a:lnTo>
                    <a:pt x="16684" y="14990"/>
                  </a:lnTo>
                  <a:lnTo>
                    <a:pt x="15583" y="16620"/>
                  </a:lnTo>
                  <a:lnTo>
                    <a:pt x="14482" y="18123"/>
                  </a:lnTo>
                  <a:lnTo>
                    <a:pt x="13381" y="19500"/>
                  </a:lnTo>
                  <a:lnTo>
                    <a:pt x="12280" y="20749"/>
                  </a:lnTo>
                  <a:lnTo>
                    <a:pt x="14579" y="20567"/>
                  </a:lnTo>
                  <a:lnTo>
                    <a:pt x="16904" y="20359"/>
                  </a:lnTo>
                  <a:lnTo>
                    <a:pt x="19254" y="20126"/>
                  </a:lnTo>
                  <a:lnTo>
                    <a:pt x="21630" y="19868"/>
                  </a:lnTo>
                  <a:lnTo>
                    <a:pt x="24031" y="19584"/>
                  </a:lnTo>
                  <a:lnTo>
                    <a:pt x="26457" y="19275"/>
                  </a:lnTo>
                  <a:lnTo>
                    <a:pt x="28909" y="18941"/>
                  </a:lnTo>
                  <a:lnTo>
                    <a:pt x="31386" y="18581"/>
                  </a:lnTo>
                  <a:lnTo>
                    <a:pt x="33889" y="18195"/>
                  </a:lnTo>
                  <a:lnTo>
                    <a:pt x="36417" y="17785"/>
                  </a:lnTo>
                  <a:lnTo>
                    <a:pt x="35985" y="16857"/>
                  </a:lnTo>
                  <a:lnTo>
                    <a:pt x="35536" y="15938"/>
                  </a:lnTo>
                  <a:lnTo>
                    <a:pt x="35070" y="15028"/>
                  </a:lnTo>
                  <a:lnTo>
                    <a:pt x="34587" y="14126"/>
                  </a:lnTo>
                  <a:lnTo>
                    <a:pt x="34088" y="13233"/>
                  </a:lnTo>
                  <a:lnTo>
                    <a:pt x="33571" y="12348"/>
                  </a:lnTo>
                  <a:lnTo>
                    <a:pt x="33038" y="11471"/>
                  </a:lnTo>
                  <a:lnTo>
                    <a:pt x="32487" y="10603"/>
                  </a:lnTo>
                  <a:lnTo>
                    <a:pt x="31920" y="9743"/>
                  </a:lnTo>
                  <a:lnTo>
                    <a:pt x="31335" y="889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7103346" y="1851131"/>
              <a:ext cx="22866" cy="20325"/>
            </a:xfrm>
            <a:custGeom>
              <a:avLst/>
              <a:pathLst>
                <a:path w="22866" h="20325">
                  <a:moveTo>
                    <a:pt x="5081" y="0"/>
                  </a:moveTo>
                  <a:lnTo>
                    <a:pt x="7012" y="1206"/>
                  </a:lnTo>
                  <a:lnTo>
                    <a:pt x="8909" y="2456"/>
                  </a:lnTo>
                  <a:lnTo>
                    <a:pt x="10772" y="3747"/>
                  </a:lnTo>
                  <a:lnTo>
                    <a:pt x="12602" y="5081"/>
                  </a:lnTo>
                  <a:lnTo>
                    <a:pt x="14397" y="6457"/>
                  </a:lnTo>
                  <a:lnTo>
                    <a:pt x="16159" y="7876"/>
                  </a:lnTo>
                  <a:lnTo>
                    <a:pt x="17886" y="9337"/>
                  </a:lnTo>
                  <a:lnTo>
                    <a:pt x="19580" y="10840"/>
                  </a:lnTo>
                  <a:lnTo>
                    <a:pt x="21240" y="12386"/>
                  </a:lnTo>
                  <a:lnTo>
                    <a:pt x="22866" y="13974"/>
                  </a:lnTo>
                  <a:lnTo>
                    <a:pt x="16938" y="20325"/>
                  </a:lnTo>
                  <a:lnTo>
                    <a:pt x="15396" y="18657"/>
                  </a:lnTo>
                  <a:lnTo>
                    <a:pt x="13821" y="17039"/>
                  </a:lnTo>
                  <a:lnTo>
                    <a:pt x="12212" y="15473"/>
                  </a:lnTo>
                  <a:lnTo>
                    <a:pt x="10569" y="13957"/>
                  </a:lnTo>
                  <a:lnTo>
                    <a:pt x="8892" y="12491"/>
                  </a:lnTo>
                  <a:lnTo>
                    <a:pt x="7181" y="11077"/>
                  </a:lnTo>
                  <a:lnTo>
                    <a:pt x="5437" y="9714"/>
                  </a:lnTo>
                  <a:lnTo>
                    <a:pt x="3658" y="8401"/>
                  </a:lnTo>
                  <a:lnTo>
                    <a:pt x="1846" y="7139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7070316" y="1853248"/>
              <a:ext cx="19479" cy="22019"/>
            </a:xfrm>
            <a:custGeom>
              <a:avLst/>
              <a:pathLst>
                <a:path w="19479" h="22019">
                  <a:moveTo>
                    <a:pt x="12280" y="0"/>
                  </a:moveTo>
                  <a:lnTo>
                    <a:pt x="19479" y="3811"/>
                  </a:lnTo>
                  <a:lnTo>
                    <a:pt x="18352" y="5670"/>
                  </a:lnTo>
                  <a:lnTo>
                    <a:pt x="17175" y="7520"/>
                  </a:lnTo>
                  <a:lnTo>
                    <a:pt x="15947" y="9362"/>
                  </a:lnTo>
                  <a:lnTo>
                    <a:pt x="14668" y="11196"/>
                  </a:lnTo>
                  <a:lnTo>
                    <a:pt x="13338" y="13021"/>
                  </a:lnTo>
                  <a:lnTo>
                    <a:pt x="11958" y="14837"/>
                  </a:lnTo>
                  <a:lnTo>
                    <a:pt x="10527" y="16646"/>
                  </a:lnTo>
                  <a:lnTo>
                    <a:pt x="9045" y="18445"/>
                  </a:lnTo>
                  <a:lnTo>
                    <a:pt x="7512" y="20237"/>
                  </a:lnTo>
                  <a:lnTo>
                    <a:pt x="5928" y="22019"/>
                  </a:lnTo>
                  <a:lnTo>
                    <a:pt x="0" y="16514"/>
                  </a:lnTo>
                  <a:lnTo>
                    <a:pt x="1494" y="14901"/>
                  </a:lnTo>
                  <a:lnTo>
                    <a:pt x="2930" y="13279"/>
                  </a:lnTo>
                  <a:lnTo>
                    <a:pt x="4306" y="11649"/>
                  </a:lnTo>
                  <a:lnTo>
                    <a:pt x="5623" y="10010"/>
                  </a:lnTo>
                  <a:lnTo>
                    <a:pt x="6881" y="8363"/>
                  </a:lnTo>
                  <a:lnTo>
                    <a:pt x="8079" y="6707"/>
                  </a:lnTo>
                  <a:lnTo>
                    <a:pt x="9218" y="5043"/>
                  </a:lnTo>
                  <a:lnTo>
                    <a:pt x="10298" y="3370"/>
                  </a:lnTo>
                  <a:lnTo>
                    <a:pt x="11319" y="1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7069893" y="1865105"/>
              <a:ext cx="56319" cy="55049"/>
            </a:xfrm>
            <a:custGeom>
              <a:avLst/>
              <a:pathLst>
                <a:path w="56319" h="55049">
                  <a:moveTo>
                    <a:pt x="20325" y="0"/>
                  </a:moveTo>
                  <a:lnTo>
                    <a:pt x="28795" y="2117"/>
                  </a:lnTo>
                  <a:lnTo>
                    <a:pt x="28536" y="2790"/>
                  </a:lnTo>
                  <a:lnTo>
                    <a:pt x="28269" y="3455"/>
                  </a:lnTo>
                  <a:lnTo>
                    <a:pt x="27994" y="4111"/>
                  </a:lnTo>
                  <a:lnTo>
                    <a:pt x="27711" y="4759"/>
                  </a:lnTo>
                  <a:lnTo>
                    <a:pt x="27418" y="5399"/>
                  </a:lnTo>
                  <a:lnTo>
                    <a:pt x="27118" y="6030"/>
                  </a:lnTo>
                  <a:lnTo>
                    <a:pt x="26809" y="6652"/>
                  </a:lnTo>
                  <a:lnTo>
                    <a:pt x="26491" y="7266"/>
                  </a:lnTo>
                  <a:lnTo>
                    <a:pt x="26165" y="7872"/>
                  </a:lnTo>
                  <a:lnTo>
                    <a:pt x="25830" y="8469"/>
                  </a:lnTo>
                  <a:lnTo>
                    <a:pt x="48697" y="8469"/>
                  </a:lnTo>
                  <a:lnTo>
                    <a:pt x="48697" y="15667"/>
                  </a:lnTo>
                  <a:lnTo>
                    <a:pt x="48659" y="15987"/>
                  </a:lnTo>
                  <a:lnTo>
                    <a:pt x="48545" y="16438"/>
                  </a:lnTo>
                  <a:lnTo>
                    <a:pt x="48354" y="17020"/>
                  </a:lnTo>
                  <a:lnTo>
                    <a:pt x="48087" y="17734"/>
                  </a:lnTo>
                  <a:lnTo>
                    <a:pt x="47744" y="18579"/>
                  </a:lnTo>
                  <a:lnTo>
                    <a:pt x="47325" y="19555"/>
                  </a:lnTo>
                  <a:lnTo>
                    <a:pt x="46830" y="20662"/>
                  </a:lnTo>
                  <a:lnTo>
                    <a:pt x="46258" y="21901"/>
                  </a:lnTo>
                  <a:lnTo>
                    <a:pt x="45610" y="23271"/>
                  </a:lnTo>
                  <a:lnTo>
                    <a:pt x="44886" y="24772"/>
                  </a:lnTo>
                  <a:lnTo>
                    <a:pt x="44119" y="26307"/>
                  </a:lnTo>
                  <a:lnTo>
                    <a:pt x="43345" y="27778"/>
                  </a:lnTo>
                  <a:lnTo>
                    <a:pt x="42561" y="29186"/>
                  </a:lnTo>
                  <a:lnTo>
                    <a:pt x="41769" y="30531"/>
                  </a:lnTo>
                  <a:lnTo>
                    <a:pt x="40969" y="31812"/>
                  </a:lnTo>
                  <a:lnTo>
                    <a:pt x="40160" y="33029"/>
                  </a:lnTo>
                  <a:lnTo>
                    <a:pt x="39343" y="34183"/>
                  </a:lnTo>
                  <a:lnTo>
                    <a:pt x="38517" y="35273"/>
                  </a:lnTo>
                  <a:lnTo>
                    <a:pt x="37683" y="36300"/>
                  </a:lnTo>
                  <a:lnTo>
                    <a:pt x="36840" y="37264"/>
                  </a:lnTo>
                  <a:lnTo>
                    <a:pt x="38636" y="38428"/>
                  </a:lnTo>
                  <a:lnTo>
                    <a:pt x="40465" y="39550"/>
                  </a:lnTo>
                  <a:lnTo>
                    <a:pt x="42328" y="40630"/>
                  </a:lnTo>
                  <a:lnTo>
                    <a:pt x="44225" y="41668"/>
                  </a:lnTo>
                  <a:lnTo>
                    <a:pt x="46156" y="42663"/>
                  </a:lnTo>
                  <a:lnTo>
                    <a:pt x="48121" y="43616"/>
                  </a:lnTo>
                  <a:lnTo>
                    <a:pt x="50120" y="44526"/>
                  </a:lnTo>
                  <a:lnTo>
                    <a:pt x="52152" y="45394"/>
                  </a:lnTo>
                  <a:lnTo>
                    <a:pt x="54219" y="46220"/>
                  </a:lnTo>
                  <a:lnTo>
                    <a:pt x="56319" y="47003"/>
                  </a:lnTo>
                  <a:lnTo>
                    <a:pt x="52085" y="55049"/>
                  </a:lnTo>
                  <a:lnTo>
                    <a:pt x="49735" y="54168"/>
                  </a:lnTo>
                  <a:lnTo>
                    <a:pt x="47427" y="53220"/>
                  </a:lnTo>
                  <a:lnTo>
                    <a:pt x="45161" y="52203"/>
                  </a:lnTo>
                  <a:lnTo>
                    <a:pt x="42938" y="51119"/>
                  </a:lnTo>
                  <a:lnTo>
                    <a:pt x="40757" y="49967"/>
                  </a:lnTo>
                  <a:lnTo>
                    <a:pt x="38619" y="48748"/>
                  </a:lnTo>
                  <a:lnTo>
                    <a:pt x="36523" y="47461"/>
                  </a:lnTo>
                  <a:lnTo>
                    <a:pt x="34469" y="46106"/>
                  </a:lnTo>
                  <a:lnTo>
                    <a:pt x="32457" y="44683"/>
                  </a:lnTo>
                  <a:lnTo>
                    <a:pt x="30488" y="43192"/>
                  </a:lnTo>
                  <a:lnTo>
                    <a:pt x="28507" y="44678"/>
                  </a:lnTo>
                  <a:lnTo>
                    <a:pt x="26457" y="46089"/>
                  </a:lnTo>
                  <a:lnTo>
                    <a:pt x="24340" y="47422"/>
                  </a:lnTo>
                  <a:lnTo>
                    <a:pt x="22155" y="48680"/>
                  </a:lnTo>
                  <a:lnTo>
                    <a:pt x="19902" y="49862"/>
                  </a:lnTo>
                  <a:lnTo>
                    <a:pt x="17581" y="50967"/>
                  </a:lnTo>
                  <a:lnTo>
                    <a:pt x="15193" y="51996"/>
                  </a:lnTo>
                  <a:lnTo>
                    <a:pt x="12737" y="52949"/>
                  </a:lnTo>
                  <a:lnTo>
                    <a:pt x="10213" y="53825"/>
                  </a:lnTo>
                  <a:lnTo>
                    <a:pt x="7622" y="54625"/>
                  </a:lnTo>
                  <a:lnTo>
                    <a:pt x="3811" y="46580"/>
                  </a:lnTo>
                  <a:lnTo>
                    <a:pt x="6224" y="45957"/>
                  </a:lnTo>
                  <a:lnTo>
                    <a:pt x="8553" y="45276"/>
                  </a:lnTo>
                  <a:lnTo>
                    <a:pt x="10798" y="44534"/>
                  </a:lnTo>
                  <a:lnTo>
                    <a:pt x="12957" y="43734"/>
                  </a:lnTo>
                  <a:lnTo>
                    <a:pt x="15032" y="42875"/>
                  </a:lnTo>
                  <a:lnTo>
                    <a:pt x="17022" y="41956"/>
                  </a:lnTo>
                  <a:lnTo>
                    <a:pt x="18928" y="40977"/>
                  </a:lnTo>
                  <a:lnTo>
                    <a:pt x="20749" y="39940"/>
                  </a:lnTo>
                  <a:lnTo>
                    <a:pt x="22485" y="38843"/>
                  </a:lnTo>
                  <a:lnTo>
                    <a:pt x="24137" y="37687"/>
                  </a:lnTo>
                  <a:lnTo>
                    <a:pt x="23133" y="36569"/>
                  </a:lnTo>
                  <a:lnTo>
                    <a:pt x="22155" y="35417"/>
                  </a:lnTo>
                  <a:lnTo>
                    <a:pt x="21202" y="34232"/>
                  </a:lnTo>
                  <a:lnTo>
                    <a:pt x="20275" y="33012"/>
                  </a:lnTo>
                  <a:lnTo>
                    <a:pt x="19373" y="31759"/>
                  </a:lnTo>
                  <a:lnTo>
                    <a:pt x="18496" y="30471"/>
                  </a:lnTo>
                  <a:lnTo>
                    <a:pt x="17645" y="29150"/>
                  </a:lnTo>
                  <a:lnTo>
                    <a:pt x="16819" y="27795"/>
                  </a:lnTo>
                  <a:lnTo>
                    <a:pt x="16019" y="26406"/>
                  </a:lnTo>
                  <a:lnTo>
                    <a:pt x="15244" y="24983"/>
                  </a:lnTo>
                  <a:lnTo>
                    <a:pt x="14393" y="25907"/>
                  </a:lnTo>
                  <a:lnTo>
                    <a:pt x="13533" y="26813"/>
                  </a:lnTo>
                  <a:lnTo>
                    <a:pt x="12665" y="27702"/>
                  </a:lnTo>
                  <a:lnTo>
                    <a:pt x="11789" y="28574"/>
                  </a:lnTo>
                  <a:lnTo>
                    <a:pt x="10904" y="29430"/>
                  </a:lnTo>
                  <a:lnTo>
                    <a:pt x="10010" y="30268"/>
                  </a:lnTo>
                  <a:lnTo>
                    <a:pt x="9108" y="31090"/>
                  </a:lnTo>
                  <a:lnTo>
                    <a:pt x="8198" y="31894"/>
                  </a:lnTo>
                  <a:lnTo>
                    <a:pt x="7279" y="32682"/>
                  </a:lnTo>
                  <a:lnTo>
                    <a:pt x="6351" y="33453"/>
                  </a:lnTo>
                  <a:lnTo>
                    <a:pt x="0" y="26677"/>
                  </a:lnTo>
                  <a:lnTo>
                    <a:pt x="2566" y="24505"/>
                  </a:lnTo>
                  <a:lnTo>
                    <a:pt x="5013" y="22223"/>
                  </a:lnTo>
                  <a:lnTo>
                    <a:pt x="7342" y="19830"/>
                  </a:lnTo>
                  <a:lnTo>
                    <a:pt x="9553" y="17327"/>
                  </a:lnTo>
                  <a:lnTo>
                    <a:pt x="11645" y="14715"/>
                  </a:lnTo>
                  <a:lnTo>
                    <a:pt x="13618" y="11992"/>
                  </a:lnTo>
                  <a:lnTo>
                    <a:pt x="15473" y="9159"/>
                  </a:lnTo>
                  <a:lnTo>
                    <a:pt x="17209" y="6216"/>
                  </a:lnTo>
                  <a:lnTo>
                    <a:pt x="18826" y="316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7089795" y="1880773"/>
              <a:ext cx="19902" cy="16514"/>
            </a:xfrm>
            <a:custGeom>
              <a:avLst/>
              <a:pathLst>
                <a:path w="19902" h="16514">
                  <a:moveTo>
                    <a:pt x="0" y="2964"/>
                  </a:moveTo>
                  <a:lnTo>
                    <a:pt x="944" y="4471"/>
                  </a:lnTo>
                  <a:lnTo>
                    <a:pt x="1914" y="5945"/>
                  </a:lnTo>
                  <a:lnTo>
                    <a:pt x="2909" y="7385"/>
                  </a:lnTo>
                  <a:lnTo>
                    <a:pt x="3929" y="8790"/>
                  </a:lnTo>
                  <a:lnTo>
                    <a:pt x="4975" y="10162"/>
                  </a:lnTo>
                  <a:lnTo>
                    <a:pt x="6046" y="11501"/>
                  </a:lnTo>
                  <a:lnTo>
                    <a:pt x="7143" y="12805"/>
                  </a:lnTo>
                  <a:lnTo>
                    <a:pt x="8265" y="14075"/>
                  </a:lnTo>
                  <a:lnTo>
                    <a:pt x="9413" y="15312"/>
                  </a:lnTo>
                  <a:lnTo>
                    <a:pt x="10586" y="16514"/>
                  </a:lnTo>
                  <a:lnTo>
                    <a:pt x="11746" y="15206"/>
                  </a:lnTo>
                  <a:lnTo>
                    <a:pt x="12856" y="13821"/>
                  </a:lnTo>
                  <a:lnTo>
                    <a:pt x="13914" y="12360"/>
                  </a:lnTo>
                  <a:lnTo>
                    <a:pt x="14922" y="10823"/>
                  </a:lnTo>
                  <a:lnTo>
                    <a:pt x="15879" y="9210"/>
                  </a:lnTo>
                  <a:lnTo>
                    <a:pt x="16785" y="7520"/>
                  </a:lnTo>
                  <a:lnTo>
                    <a:pt x="17641" y="5754"/>
                  </a:lnTo>
                  <a:lnTo>
                    <a:pt x="18445" y="3912"/>
                  </a:lnTo>
                  <a:lnTo>
                    <a:pt x="19199" y="1994"/>
                  </a:lnTo>
                  <a:lnTo>
                    <a:pt x="19902" y="0"/>
                  </a:lnTo>
                  <a:lnTo>
                    <a:pt x="211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7136376" y="1822336"/>
              <a:ext cx="38534" cy="97818"/>
            </a:xfrm>
            <a:custGeom>
              <a:avLst/>
              <a:pathLst>
                <a:path w="38534" h="97818">
                  <a:moveTo>
                    <a:pt x="14397" y="0"/>
                  </a:moveTo>
                  <a:lnTo>
                    <a:pt x="22019" y="1693"/>
                  </a:lnTo>
                  <a:lnTo>
                    <a:pt x="21761" y="3468"/>
                  </a:lnTo>
                  <a:lnTo>
                    <a:pt x="21494" y="5233"/>
                  </a:lnTo>
                  <a:lnTo>
                    <a:pt x="21219" y="6991"/>
                  </a:lnTo>
                  <a:lnTo>
                    <a:pt x="20935" y="8740"/>
                  </a:lnTo>
                  <a:lnTo>
                    <a:pt x="20643" y="10480"/>
                  </a:lnTo>
                  <a:lnTo>
                    <a:pt x="20342" y="12212"/>
                  </a:lnTo>
                  <a:lnTo>
                    <a:pt x="20033" y="13935"/>
                  </a:lnTo>
                  <a:lnTo>
                    <a:pt x="19716" y="15650"/>
                  </a:lnTo>
                  <a:lnTo>
                    <a:pt x="19390" y="17357"/>
                  </a:lnTo>
                  <a:lnTo>
                    <a:pt x="19055" y="19055"/>
                  </a:lnTo>
                  <a:lnTo>
                    <a:pt x="35146" y="19055"/>
                  </a:lnTo>
                  <a:lnTo>
                    <a:pt x="34837" y="24945"/>
                  </a:lnTo>
                  <a:lnTo>
                    <a:pt x="34418" y="30590"/>
                  </a:lnTo>
                  <a:lnTo>
                    <a:pt x="33889" y="35989"/>
                  </a:lnTo>
                  <a:lnTo>
                    <a:pt x="33249" y="41143"/>
                  </a:lnTo>
                  <a:lnTo>
                    <a:pt x="32500" y="46050"/>
                  </a:lnTo>
                  <a:lnTo>
                    <a:pt x="31640" y="50713"/>
                  </a:lnTo>
                  <a:lnTo>
                    <a:pt x="30670" y="55129"/>
                  </a:lnTo>
                  <a:lnTo>
                    <a:pt x="29591" y="59300"/>
                  </a:lnTo>
                  <a:lnTo>
                    <a:pt x="28401" y="63226"/>
                  </a:lnTo>
                  <a:lnTo>
                    <a:pt x="27101" y="66906"/>
                  </a:lnTo>
                  <a:lnTo>
                    <a:pt x="28282" y="68007"/>
                  </a:lnTo>
                  <a:lnTo>
                    <a:pt x="29455" y="69108"/>
                  </a:lnTo>
                  <a:lnTo>
                    <a:pt x="30620" y="70209"/>
                  </a:lnTo>
                  <a:lnTo>
                    <a:pt x="31776" y="71310"/>
                  </a:lnTo>
                  <a:lnTo>
                    <a:pt x="32923" y="72411"/>
                  </a:lnTo>
                  <a:lnTo>
                    <a:pt x="34062" y="73512"/>
                  </a:lnTo>
                  <a:lnTo>
                    <a:pt x="35193" y="74613"/>
                  </a:lnTo>
                  <a:lnTo>
                    <a:pt x="36315" y="75714"/>
                  </a:lnTo>
                  <a:lnTo>
                    <a:pt x="37429" y="76815"/>
                  </a:lnTo>
                  <a:lnTo>
                    <a:pt x="38534" y="77916"/>
                  </a:lnTo>
                  <a:lnTo>
                    <a:pt x="31335" y="82997"/>
                  </a:lnTo>
                  <a:lnTo>
                    <a:pt x="30649" y="82154"/>
                  </a:lnTo>
                  <a:lnTo>
                    <a:pt x="29946" y="81320"/>
                  </a:lnTo>
                  <a:lnTo>
                    <a:pt x="29227" y="80494"/>
                  </a:lnTo>
                  <a:lnTo>
                    <a:pt x="28490" y="79677"/>
                  </a:lnTo>
                  <a:lnTo>
                    <a:pt x="27736" y="78868"/>
                  </a:lnTo>
                  <a:lnTo>
                    <a:pt x="26965" y="78068"/>
                  </a:lnTo>
                  <a:lnTo>
                    <a:pt x="26178" y="77276"/>
                  </a:lnTo>
                  <a:lnTo>
                    <a:pt x="25373" y="76493"/>
                  </a:lnTo>
                  <a:lnTo>
                    <a:pt x="24552" y="75718"/>
                  </a:lnTo>
                  <a:lnTo>
                    <a:pt x="23713" y="74951"/>
                  </a:lnTo>
                  <a:lnTo>
                    <a:pt x="22227" y="77695"/>
                  </a:lnTo>
                  <a:lnTo>
                    <a:pt x="20647" y="80338"/>
                  </a:lnTo>
                  <a:lnTo>
                    <a:pt x="18975" y="82879"/>
                  </a:lnTo>
                  <a:lnTo>
                    <a:pt x="17209" y="85318"/>
                  </a:lnTo>
                  <a:lnTo>
                    <a:pt x="15350" y="87655"/>
                  </a:lnTo>
                  <a:lnTo>
                    <a:pt x="13398" y="89891"/>
                  </a:lnTo>
                  <a:lnTo>
                    <a:pt x="11352" y="92025"/>
                  </a:lnTo>
                  <a:lnTo>
                    <a:pt x="9214" y="94058"/>
                  </a:lnTo>
                  <a:lnTo>
                    <a:pt x="6982" y="95989"/>
                  </a:lnTo>
                  <a:lnTo>
                    <a:pt x="4658" y="97818"/>
                  </a:lnTo>
                  <a:lnTo>
                    <a:pt x="0" y="91043"/>
                  </a:lnTo>
                  <a:lnTo>
                    <a:pt x="2155" y="89294"/>
                  </a:lnTo>
                  <a:lnTo>
                    <a:pt x="4217" y="87435"/>
                  </a:lnTo>
                  <a:lnTo>
                    <a:pt x="6186" y="85466"/>
                  </a:lnTo>
                  <a:lnTo>
                    <a:pt x="8062" y="83387"/>
                  </a:lnTo>
                  <a:lnTo>
                    <a:pt x="9845" y="81197"/>
                  </a:lnTo>
                  <a:lnTo>
                    <a:pt x="11534" y="78898"/>
                  </a:lnTo>
                  <a:lnTo>
                    <a:pt x="13131" y="76489"/>
                  </a:lnTo>
                  <a:lnTo>
                    <a:pt x="14634" y="73969"/>
                  </a:lnTo>
                  <a:lnTo>
                    <a:pt x="16044" y="71339"/>
                  </a:lnTo>
                  <a:lnTo>
                    <a:pt x="17361" y="68600"/>
                  </a:lnTo>
                  <a:lnTo>
                    <a:pt x="15998" y="67338"/>
                  </a:lnTo>
                  <a:lnTo>
                    <a:pt x="14617" y="66093"/>
                  </a:lnTo>
                  <a:lnTo>
                    <a:pt x="13220" y="64865"/>
                  </a:lnTo>
                  <a:lnTo>
                    <a:pt x="11805" y="63654"/>
                  </a:lnTo>
                  <a:lnTo>
                    <a:pt x="10374" y="62459"/>
                  </a:lnTo>
                  <a:lnTo>
                    <a:pt x="8926" y="61282"/>
                  </a:lnTo>
                  <a:lnTo>
                    <a:pt x="7461" y="60122"/>
                  </a:lnTo>
                  <a:lnTo>
                    <a:pt x="5979" y="58979"/>
                  </a:lnTo>
                  <a:lnTo>
                    <a:pt x="4480" y="57852"/>
                  </a:lnTo>
                  <a:lnTo>
                    <a:pt x="2964" y="56743"/>
                  </a:lnTo>
                  <a:lnTo>
                    <a:pt x="3641" y="53931"/>
                  </a:lnTo>
                  <a:lnTo>
                    <a:pt x="4319" y="51085"/>
                  </a:lnTo>
                  <a:lnTo>
                    <a:pt x="4996" y="48206"/>
                  </a:lnTo>
                  <a:lnTo>
                    <a:pt x="5674" y="45292"/>
                  </a:lnTo>
                  <a:lnTo>
                    <a:pt x="6351" y="42345"/>
                  </a:lnTo>
                  <a:lnTo>
                    <a:pt x="7029" y="39364"/>
                  </a:lnTo>
                  <a:lnTo>
                    <a:pt x="7706" y="36349"/>
                  </a:lnTo>
                  <a:lnTo>
                    <a:pt x="8384" y="33300"/>
                  </a:lnTo>
                  <a:lnTo>
                    <a:pt x="9061" y="30217"/>
                  </a:lnTo>
                  <a:lnTo>
                    <a:pt x="9739" y="27101"/>
                  </a:lnTo>
                  <a:lnTo>
                    <a:pt x="0" y="27101"/>
                  </a:lnTo>
                  <a:lnTo>
                    <a:pt x="0" y="19055"/>
                  </a:lnTo>
                  <a:lnTo>
                    <a:pt x="11009" y="19055"/>
                  </a:lnTo>
                  <a:lnTo>
                    <a:pt x="11424" y="17188"/>
                  </a:lnTo>
                  <a:lnTo>
                    <a:pt x="11822" y="15312"/>
                  </a:lnTo>
                  <a:lnTo>
                    <a:pt x="12204" y="13427"/>
                  </a:lnTo>
                  <a:lnTo>
                    <a:pt x="12568" y="11534"/>
                  </a:lnTo>
                  <a:lnTo>
                    <a:pt x="12915" y="9633"/>
                  </a:lnTo>
                  <a:lnTo>
                    <a:pt x="13245" y="7723"/>
                  </a:lnTo>
                  <a:lnTo>
                    <a:pt x="13559" y="5805"/>
                  </a:lnTo>
                  <a:lnTo>
                    <a:pt x="13855" y="3878"/>
                  </a:lnTo>
                  <a:lnTo>
                    <a:pt x="14134" y="194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7148233" y="1849437"/>
              <a:ext cx="14397" cy="33876"/>
            </a:xfrm>
            <a:custGeom>
              <a:avLst/>
              <a:pathLst>
                <a:path w="14397" h="33876">
                  <a:moveTo>
                    <a:pt x="8469" y="33876"/>
                  </a:moveTo>
                  <a:lnTo>
                    <a:pt x="9290" y="31403"/>
                  </a:lnTo>
                  <a:lnTo>
                    <a:pt x="10061" y="28727"/>
                  </a:lnTo>
                  <a:lnTo>
                    <a:pt x="10781" y="25847"/>
                  </a:lnTo>
                  <a:lnTo>
                    <a:pt x="11450" y="22765"/>
                  </a:lnTo>
                  <a:lnTo>
                    <a:pt x="12068" y="19479"/>
                  </a:lnTo>
                  <a:lnTo>
                    <a:pt x="12635" y="15989"/>
                  </a:lnTo>
                  <a:lnTo>
                    <a:pt x="13152" y="12297"/>
                  </a:lnTo>
                  <a:lnTo>
                    <a:pt x="13618" y="8401"/>
                  </a:lnTo>
                  <a:lnTo>
                    <a:pt x="14033" y="4302"/>
                  </a:lnTo>
                  <a:lnTo>
                    <a:pt x="14397" y="0"/>
                  </a:lnTo>
                  <a:lnTo>
                    <a:pt x="5928" y="0"/>
                  </a:lnTo>
                  <a:lnTo>
                    <a:pt x="5335" y="2938"/>
                  </a:lnTo>
                  <a:lnTo>
                    <a:pt x="4742" y="5826"/>
                  </a:lnTo>
                  <a:lnTo>
                    <a:pt x="4149" y="8663"/>
                  </a:lnTo>
                  <a:lnTo>
                    <a:pt x="3557" y="11450"/>
                  </a:lnTo>
                  <a:lnTo>
                    <a:pt x="2964" y="14185"/>
                  </a:lnTo>
                  <a:lnTo>
                    <a:pt x="2371" y="16870"/>
                  </a:lnTo>
                  <a:lnTo>
                    <a:pt x="1778" y="19504"/>
                  </a:lnTo>
                  <a:lnTo>
                    <a:pt x="1185" y="22087"/>
                  </a:lnTo>
                  <a:lnTo>
                    <a:pt x="592" y="24619"/>
                  </a:lnTo>
                  <a:lnTo>
                    <a:pt x="0" y="2710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7168135" y="1827841"/>
              <a:ext cx="62671" cy="91890"/>
            </a:xfrm>
            <a:custGeom>
              <a:avLst/>
              <a:pathLst>
                <a:path w="62671" h="91890">
                  <a:moveTo>
                    <a:pt x="7622" y="91466"/>
                  </a:moveTo>
                  <a:lnTo>
                    <a:pt x="7198" y="91890"/>
                  </a:lnTo>
                  <a:lnTo>
                    <a:pt x="0" y="85538"/>
                  </a:lnTo>
                  <a:lnTo>
                    <a:pt x="1562" y="83382"/>
                  </a:lnTo>
                  <a:lnTo>
                    <a:pt x="3031" y="81151"/>
                  </a:lnTo>
                  <a:lnTo>
                    <a:pt x="4408" y="78843"/>
                  </a:lnTo>
                  <a:lnTo>
                    <a:pt x="5691" y="76459"/>
                  </a:lnTo>
                  <a:lnTo>
                    <a:pt x="6881" y="73999"/>
                  </a:lnTo>
                  <a:lnTo>
                    <a:pt x="7977" y="71462"/>
                  </a:lnTo>
                  <a:lnTo>
                    <a:pt x="8981" y="68849"/>
                  </a:lnTo>
                  <a:lnTo>
                    <a:pt x="9891" y="66160"/>
                  </a:lnTo>
                  <a:lnTo>
                    <a:pt x="10709" y="63395"/>
                  </a:lnTo>
                  <a:lnTo>
                    <a:pt x="11433" y="60554"/>
                  </a:lnTo>
                  <a:lnTo>
                    <a:pt x="12089" y="57437"/>
                  </a:lnTo>
                  <a:lnTo>
                    <a:pt x="12703" y="53846"/>
                  </a:lnTo>
                  <a:lnTo>
                    <a:pt x="13275" y="49781"/>
                  </a:lnTo>
                  <a:lnTo>
                    <a:pt x="13804" y="45242"/>
                  </a:lnTo>
                  <a:lnTo>
                    <a:pt x="14291" y="40228"/>
                  </a:lnTo>
                  <a:lnTo>
                    <a:pt x="14736" y="34740"/>
                  </a:lnTo>
                  <a:lnTo>
                    <a:pt x="15138" y="28778"/>
                  </a:lnTo>
                  <a:lnTo>
                    <a:pt x="15498" y="22341"/>
                  </a:lnTo>
                  <a:lnTo>
                    <a:pt x="15816" y="15430"/>
                  </a:lnTo>
                  <a:lnTo>
                    <a:pt x="16091" y="8045"/>
                  </a:lnTo>
                  <a:lnTo>
                    <a:pt x="7622" y="8045"/>
                  </a:lnTo>
                  <a:lnTo>
                    <a:pt x="7622" y="0"/>
                  </a:lnTo>
                  <a:lnTo>
                    <a:pt x="51238" y="0"/>
                  </a:lnTo>
                  <a:lnTo>
                    <a:pt x="47427" y="31335"/>
                  </a:lnTo>
                  <a:lnTo>
                    <a:pt x="62671" y="31335"/>
                  </a:lnTo>
                  <a:lnTo>
                    <a:pt x="62383" y="38775"/>
                  </a:lnTo>
                  <a:lnTo>
                    <a:pt x="62027" y="45682"/>
                  </a:lnTo>
                  <a:lnTo>
                    <a:pt x="61604" y="52055"/>
                  </a:lnTo>
                  <a:lnTo>
                    <a:pt x="61113" y="57895"/>
                  </a:lnTo>
                  <a:lnTo>
                    <a:pt x="60554" y="63200"/>
                  </a:lnTo>
                  <a:lnTo>
                    <a:pt x="59927" y="67973"/>
                  </a:lnTo>
                  <a:lnTo>
                    <a:pt x="59233" y="72212"/>
                  </a:lnTo>
                  <a:lnTo>
                    <a:pt x="58470" y="75917"/>
                  </a:lnTo>
                  <a:lnTo>
                    <a:pt x="57640" y="79089"/>
                  </a:lnTo>
                  <a:lnTo>
                    <a:pt x="56743" y="81727"/>
                  </a:lnTo>
                  <a:lnTo>
                    <a:pt x="55985" y="83497"/>
                  </a:lnTo>
                  <a:lnTo>
                    <a:pt x="55066" y="85080"/>
                  </a:lnTo>
                  <a:lnTo>
                    <a:pt x="53986" y="86478"/>
                  </a:lnTo>
                  <a:lnTo>
                    <a:pt x="52745" y="87689"/>
                  </a:lnTo>
                  <a:lnTo>
                    <a:pt x="51344" y="88714"/>
                  </a:lnTo>
                  <a:lnTo>
                    <a:pt x="49781" y="89552"/>
                  </a:lnTo>
                  <a:lnTo>
                    <a:pt x="48058" y="90204"/>
                  </a:lnTo>
                  <a:lnTo>
                    <a:pt x="46173" y="90670"/>
                  </a:lnTo>
                  <a:lnTo>
                    <a:pt x="44128" y="90950"/>
                  </a:lnTo>
                  <a:lnTo>
                    <a:pt x="41922" y="91043"/>
                  </a:lnTo>
                  <a:lnTo>
                    <a:pt x="41490" y="91039"/>
                  </a:lnTo>
                  <a:lnTo>
                    <a:pt x="41041" y="91026"/>
                  </a:lnTo>
                  <a:lnTo>
                    <a:pt x="40575" y="91005"/>
                  </a:lnTo>
                  <a:lnTo>
                    <a:pt x="40092" y="90975"/>
                  </a:lnTo>
                  <a:lnTo>
                    <a:pt x="39593" y="90937"/>
                  </a:lnTo>
                  <a:lnTo>
                    <a:pt x="39076" y="90890"/>
                  </a:lnTo>
                  <a:lnTo>
                    <a:pt x="38543" y="90835"/>
                  </a:lnTo>
                  <a:lnTo>
                    <a:pt x="37992" y="90772"/>
                  </a:lnTo>
                  <a:lnTo>
                    <a:pt x="37425" y="90700"/>
                  </a:lnTo>
                  <a:lnTo>
                    <a:pt x="36840" y="90619"/>
                  </a:lnTo>
                  <a:lnTo>
                    <a:pt x="34723" y="80880"/>
                  </a:lnTo>
                  <a:lnTo>
                    <a:pt x="35633" y="81121"/>
                  </a:lnTo>
                  <a:lnTo>
                    <a:pt x="36501" y="81337"/>
                  </a:lnTo>
                  <a:lnTo>
                    <a:pt x="37327" y="81528"/>
                  </a:lnTo>
                  <a:lnTo>
                    <a:pt x="38111" y="81693"/>
                  </a:lnTo>
                  <a:lnTo>
                    <a:pt x="38852" y="81833"/>
                  </a:lnTo>
                  <a:lnTo>
                    <a:pt x="39550" y="81947"/>
                  </a:lnTo>
                  <a:lnTo>
                    <a:pt x="40207" y="82036"/>
                  </a:lnTo>
                  <a:lnTo>
                    <a:pt x="40821" y="82099"/>
                  </a:lnTo>
                  <a:lnTo>
                    <a:pt x="41392" y="82137"/>
                  </a:lnTo>
                  <a:lnTo>
                    <a:pt x="41922" y="82150"/>
                  </a:lnTo>
                  <a:lnTo>
                    <a:pt x="43065" y="82095"/>
                  </a:lnTo>
                  <a:lnTo>
                    <a:pt x="44124" y="81930"/>
                  </a:lnTo>
                  <a:lnTo>
                    <a:pt x="45098" y="81655"/>
                  </a:lnTo>
                  <a:lnTo>
                    <a:pt x="45987" y="81269"/>
                  </a:lnTo>
                  <a:lnTo>
                    <a:pt x="46792" y="80774"/>
                  </a:lnTo>
                  <a:lnTo>
                    <a:pt x="47511" y="80168"/>
                  </a:lnTo>
                  <a:lnTo>
                    <a:pt x="48147" y="79453"/>
                  </a:lnTo>
                  <a:lnTo>
                    <a:pt x="48697" y="78627"/>
                  </a:lnTo>
                  <a:lnTo>
                    <a:pt x="49163" y="77691"/>
                  </a:lnTo>
                  <a:lnTo>
                    <a:pt x="49544" y="76645"/>
                  </a:lnTo>
                  <a:lnTo>
                    <a:pt x="50044" y="74824"/>
                  </a:lnTo>
                  <a:lnTo>
                    <a:pt x="50526" y="72580"/>
                  </a:lnTo>
                  <a:lnTo>
                    <a:pt x="50992" y="69912"/>
                  </a:lnTo>
                  <a:lnTo>
                    <a:pt x="51441" y="66821"/>
                  </a:lnTo>
                  <a:lnTo>
                    <a:pt x="51873" y="63306"/>
                  </a:lnTo>
                  <a:lnTo>
                    <a:pt x="52288" y="59368"/>
                  </a:lnTo>
                  <a:lnTo>
                    <a:pt x="52686" y="55007"/>
                  </a:lnTo>
                  <a:lnTo>
                    <a:pt x="53067" y="50222"/>
                  </a:lnTo>
                  <a:lnTo>
                    <a:pt x="53431" y="45013"/>
                  </a:lnTo>
                  <a:lnTo>
                    <a:pt x="53779" y="39381"/>
                  </a:lnTo>
                  <a:lnTo>
                    <a:pt x="37264" y="39381"/>
                  </a:lnTo>
                  <a:lnTo>
                    <a:pt x="41498" y="8045"/>
                  </a:lnTo>
                  <a:lnTo>
                    <a:pt x="24983" y="8045"/>
                  </a:lnTo>
                  <a:lnTo>
                    <a:pt x="24704" y="15845"/>
                  </a:lnTo>
                  <a:lnTo>
                    <a:pt x="24374" y="23154"/>
                  </a:lnTo>
                  <a:lnTo>
                    <a:pt x="23993" y="29972"/>
                  </a:lnTo>
                  <a:lnTo>
                    <a:pt x="23561" y="36298"/>
                  </a:lnTo>
                  <a:lnTo>
                    <a:pt x="23078" y="42133"/>
                  </a:lnTo>
                  <a:lnTo>
                    <a:pt x="22544" y="47478"/>
                  </a:lnTo>
                  <a:lnTo>
                    <a:pt x="21960" y="52330"/>
                  </a:lnTo>
                  <a:lnTo>
                    <a:pt x="21325" y="56692"/>
                  </a:lnTo>
                  <a:lnTo>
                    <a:pt x="20639" y="60562"/>
                  </a:lnTo>
                  <a:lnTo>
                    <a:pt x="19902" y="63942"/>
                  </a:lnTo>
                  <a:lnTo>
                    <a:pt x="19093" y="67041"/>
                  </a:lnTo>
                  <a:lnTo>
                    <a:pt x="18191" y="70073"/>
                  </a:lnTo>
                  <a:lnTo>
                    <a:pt x="17196" y="73037"/>
                  </a:lnTo>
                  <a:lnTo>
                    <a:pt x="16108" y="75934"/>
                  </a:lnTo>
                  <a:lnTo>
                    <a:pt x="14926" y="78763"/>
                  </a:lnTo>
                  <a:lnTo>
                    <a:pt x="13652" y="81523"/>
                  </a:lnTo>
                  <a:lnTo>
                    <a:pt x="12284" y="84217"/>
                  </a:lnTo>
                  <a:lnTo>
                    <a:pt x="10823" y="86842"/>
                  </a:lnTo>
                  <a:lnTo>
                    <a:pt x="9269" y="89400"/>
                  </a:lnTo>
                  <a:lnTo>
                    <a:pt x="7622" y="9189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7257061" y="1893900"/>
              <a:ext cx="17361" cy="29218"/>
            </a:xfrm>
            <a:custGeom>
              <a:avLst/>
              <a:pathLst>
                <a:path w="17361" h="29218">
                  <a:moveTo>
                    <a:pt x="17361" y="13974"/>
                  </a:moveTo>
                  <a:lnTo>
                    <a:pt x="6351" y="29218"/>
                  </a:lnTo>
                  <a:lnTo>
                    <a:pt x="0" y="29218"/>
                  </a:lnTo>
                  <a:lnTo>
                    <a:pt x="7198" y="13974"/>
                  </a:lnTo>
                  <a:lnTo>
                    <a:pt x="846" y="13974"/>
                  </a:lnTo>
                  <a:lnTo>
                    <a:pt x="846" y="0"/>
                  </a:lnTo>
                  <a:lnTo>
                    <a:pt x="1736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7385369" y="1822336"/>
              <a:ext cx="65212" cy="97395"/>
            </a:xfrm>
            <a:custGeom>
              <a:avLst/>
              <a:pathLst>
                <a:path w="65212" h="97395">
                  <a:moveTo>
                    <a:pt x="38534" y="0"/>
                  </a:moveTo>
                  <a:lnTo>
                    <a:pt x="47003" y="0"/>
                  </a:lnTo>
                  <a:lnTo>
                    <a:pt x="46995" y="6521"/>
                  </a:lnTo>
                  <a:lnTo>
                    <a:pt x="46969" y="12534"/>
                  </a:lnTo>
                  <a:lnTo>
                    <a:pt x="46927" y="18039"/>
                  </a:lnTo>
                  <a:lnTo>
                    <a:pt x="46868" y="23036"/>
                  </a:lnTo>
                  <a:lnTo>
                    <a:pt x="46792" y="27524"/>
                  </a:lnTo>
                  <a:lnTo>
                    <a:pt x="46698" y="31505"/>
                  </a:lnTo>
                  <a:lnTo>
                    <a:pt x="46588" y="34977"/>
                  </a:lnTo>
                  <a:lnTo>
                    <a:pt x="46461" y="37941"/>
                  </a:lnTo>
                  <a:lnTo>
                    <a:pt x="46317" y="40397"/>
                  </a:lnTo>
                  <a:lnTo>
                    <a:pt x="46156" y="42345"/>
                  </a:lnTo>
                  <a:lnTo>
                    <a:pt x="45970" y="44039"/>
                  </a:lnTo>
                  <a:lnTo>
                    <a:pt x="45750" y="45733"/>
                  </a:lnTo>
                  <a:lnTo>
                    <a:pt x="45496" y="47427"/>
                  </a:lnTo>
                  <a:lnTo>
                    <a:pt x="45208" y="49121"/>
                  </a:lnTo>
                  <a:lnTo>
                    <a:pt x="44886" y="50814"/>
                  </a:lnTo>
                  <a:lnTo>
                    <a:pt x="44530" y="52508"/>
                  </a:lnTo>
                  <a:lnTo>
                    <a:pt x="44141" y="54202"/>
                  </a:lnTo>
                  <a:lnTo>
                    <a:pt x="43717" y="55896"/>
                  </a:lnTo>
                  <a:lnTo>
                    <a:pt x="43260" y="57590"/>
                  </a:lnTo>
                  <a:lnTo>
                    <a:pt x="42769" y="59283"/>
                  </a:lnTo>
                  <a:lnTo>
                    <a:pt x="45280" y="62176"/>
                  </a:lnTo>
                  <a:lnTo>
                    <a:pt x="47732" y="65093"/>
                  </a:lnTo>
                  <a:lnTo>
                    <a:pt x="50124" y="68036"/>
                  </a:lnTo>
                  <a:lnTo>
                    <a:pt x="52457" y="71005"/>
                  </a:lnTo>
                  <a:lnTo>
                    <a:pt x="54731" y="73999"/>
                  </a:lnTo>
                  <a:lnTo>
                    <a:pt x="56946" y="77018"/>
                  </a:lnTo>
                  <a:lnTo>
                    <a:pt x="59101" y="80063"/>
                  </a:lnTo>
                  <a:lnTo>
                    <a:pt x="61198" y="83133"/>
                  </a:lnTo>
                  <a:lnTo>
                    <a:pt x="63234" y="86228"/>
                  </a:lnTo>
                  <a:lnTo>
                    <a:pt x="65212" y="89349"/>
                  </a:lnTo>
                  <a:lnTo>
                    <a:pt x="58013" y="96548"/>
                  </a:lnTo>
                  <a:lnTo>
                    <a:pt x="56298" y="93520"/>
                  </a:lnTo>
                  <a:lnTo>
                    <a:pt x="54541" y="90535"/>
                  </a:lnTo>
                  <a:lnTo>
                    <a:pt x="52741" y="87592"/>
                  </a:lnTo>
                  <a:lnTo>
                    <a:pt x="50899" y="84691"/>
                  </a:lnTo>
                  <a:lnTo>
                    <a:pt x="49015" y="81833"/>
                  </a:lnTo>
                  <a:lnTo>
                    <a:pt x="47088" y="79017"/>
                  </a:lnTo>
                  <a:lnTo>
                    <a:pt x="45119" y="76243"/>
                  </a:lnTo>
                  <a:lnTo>
                    <a:pt x="43107" y="73512"/>
                  </a:lnTo>
                  <a:lnTo>
                    <a:pt x="41054" y="70823"/>
                  </a:lnTo>
                  <a:lnTo>
                    <a:pt x="38958" y="68176"/>
                  </a:lnTo>
                  <a:lnTo>
                    <a:pt x="36794" y="71898"/>
                  </a:lnTo>
                  <a:lnTo>
                    <a:pt x="34367" y="75443"/>
                  </a:lnTo>
                  <a:lnTo>
                    <a:pt x="31678" y="78809"/>
                  </a:lnTo>
                  <a:lnTo>
                    <a:pt x="28727" y="81998"/>
                  </a:lnTo>
                  <a:lnTo>
                    <a:pt x="25513" y="85008"/>
                  </a:lnTo>
                  <a:lnTo>
                    <a:pt x="22036" y="87841"/>
                  </a:lnTo>
                  <a:lnTo>
                    <a:pt x="18297" y="90497"/>
                  </a:lnTo>
                  <a:lnTo>
                    <a:pt x="14295" y="92974"/>
                  </a:lnTo>
                  <a:lnTo>
                    <a:pt x="10031" y="95273"/>
                  </a:lnTo>
                  <a:lnTo>
                    <a:pt x="5504" y="97395"/>
                  </a:lnTo>
                  <a:lnTo>
                    <a:pt x="0" y="90196"/>
                  </a:lnTo>
                  <a:lnTo>
                    <a:pt x="3770" y="88472"/>
                  </a:lnTo>
                  <a:lnTo>
                    <a:pt x="7291" y="86690"/>
                  </a:lnTo>
                  <a:lnTo>
                    <a:pt x="10563" y="84848"/>
                  </a:lnTo>
                  <a:lnTo>
                    <a:pt x="13584" y="82946"/>
                  </a:lnTo>
                  <a:lnTo>
                    <a:pt x="16356" y="80986"/>
                  </a:lnTo>
                  <a:lnTo>
                    <a:pt x="18877" y="78966"/>
                  </a:lnTo>
                  <a:lnTo>
                    <a:pt x="21149" y="76887"/>
                  </a:lnTo>
                  <a:lnTo>
                    <a:pt x="23171" y="74748"/>
                  </a:lnTo>
                  <a:lnTo>
                    <a:pt x="24943" y="72550"/>
                  </a:lnTo>
                  <a:lnTo>
                    <a:pt x="26466" y="70293"/>
                  </a:lnTo>
                  <a:lnTo>
                    <a:pt x="27844" y="67837"/>
                  </a:lnTo>
                  <a:lnTo>
                    <a:pt x="29184" y="65042"/>
                  </a:lnTo>
                  <a:lnTo>
                    <a:pt x="30486" y="61909"/>
                  </a:lnTo>
                  <a:lnTo>
                    <a:pt x="31750" y="58437"/>
                  </a:lnTo>
                  <a:lnTo>
                    <a:pt x="32976" y="54625"/>
                  </a:lnTo>
                  <a:lnTo>
                    <a:pt x="34164" y="50476"/>
                  </a:lnTo>
                  <a:lnTo>
                    <a:pt x="35314" y="45987"/>
                  </a:lnTo>
                  <a:lnTo>
                    <a:pt x="36425" y="41160"/>
                  </a:lnTo>
                  <a:lnTo>
                    <a:pt x="37499" y="35993"/>
                  </a:lnTo>
                  <a:lnTo>
                    <a:pt x="38534" y="304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7361655" y="1826571"/>
              <a:ext cx="38958" cy="77916"/>
            </a:xfrm>
            <a:custGeom>
              <a:avLst/>
              <a:pathLst>
                <a:path w="38958" h="77916">
                  <a:moveTo>
                    <a:pt x="0" y="0"/>
                  </a:moveTo>
                  <a:lnTo>
                    <a:pt x="8469" y="0"/>
                  </a:lnTo>
                  <a:lnTo>
                    <a:pt x="8469" y="66906"/>
                  </a:lnTo>
                  <a:lnTo>
                    <a:pt x="11251" y="65618"/>
                  </a:lnTo>
                  <a:lnTo>
                    <a:pt x="14007" y="64297"/>
                  </a:lnTo>
                  <a:lnTo>
                    <a:pt x="16739" y="62942"/>
                  </a:lnTo>
                  <a:lnTo>
                    <a:pt x="19445" y="61553"/>
                  </a:lnTo>
                  <a:lnTo>
                    <a:pt x="22125" y="60130"/>
                  </a:lnTo>
                  <a:lnTo>
                    <a:pt x="24780" y="58674"/>
                  </a:lnTo>
                  <a:lnTo>
                    <a:pt x="27410" y="57183"/>
                  </a:lnTo>
                  <a:lnTo>
                    <a:pt x="30014" y="55659"/>
                  </a:lnTo>
                  <a:lnTo>
                    <a:pt x="32593" y="54100"/>
                  </a:lnTo>
                  <a:lnTo>
                    <a:pt x="35146" y="52508"/>
                  </a:lnTo>
                  <a:lnTo>
                    <a:pt x="38958" y="59707"/>
                  </a:lnTo>
                  <a:lnTo>
                    <a:pt x="35955" y="61566"/>
                  </a:lnTo>
                  <a:lnTo>
                    <a:pt x="32877" y="63416"/>
                  </a:lnTo>
                  <a:lnTo>
                    <a:pt x="29722" y="65258"/>
                  </a:lnTo>
                  <a:lnTo>
                    <a:pt x="26491" y="67092"/>
                  </a:lnTo>
                  <a:lnTo>
                    <a:pt x="23184" y="68917"/>
                  </a:lnTo>
                  <a:lnTo>
                    <a:pt x="19800" y="70734"/>
                  </a:lnTo>
                  <a:lnTo>
                    <a:pt x="16341" y="72542"/>
                  </a:lnTo>
                  <a:lnTo>
                    <a:pt x="12805" y="74342"/>
                  </a:lnTo>
                  <a:lnTo>
                    <a:pt x="9193" y="76133"/>
                  </a:lnTo>
                  <a:lnTo>
                    <a:pt x="5504" y="77916"/>
                  </a:lnTo>
                  <a:lnTo>
                    <a:pt x="0" y="719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7380710" y="1832499"/>
              <a:ext cx="24983" cy="33876"/>
            </a:xfrm>
            <a:custGeom>
              <a:avLst/>
              <a:pathLst>
                <a:path w="24983" h="33876">
                  <a:moveTo>
                    <a:pt x="7198" y="0"/>
                  </a:moveTo>
                  <a:lnTo>
                    <a:pt x="9358" y="2807"/>
                  </a:lnTo>
                  <a:lnTo>
                    <a:pt x="11433" y="5640"/>
                  </a:lnTo>
                  <a:lnTo>
                    <a:pt x="13423" y="8498"/>
                  </a:lnTo>
                  <a:lnTo>
                    <a:pt x="15329" y="11382"/>
                  </a:lnTo>
                  <a:lnTo>
                    <a:pt x="17150" y="14291"/>
                  </a:lnTo>
                  <a:lnTo>
                    <a:pt x="18886" y="17226"/>
                  </a:lnTo>
                  <a:lnTo>
                    <a:pt x="20537" y="20186"/>
                  </a:lnTo>
                  <a:lnTo>
                    <a:pt x="22104" y="23171"/>
                  </a:lnTo>
                  <a:lnTo>
                    <a:pt x="23586" y="26182"/>
                  </a:lnTo>
                  <a:lnTo>
                    <a:pt x="24983" y="29218"/>
                  </a:lnTo>
                  <a:lnTo>
                    <a:pt x="16938" y="33876"/>
                  </a:lnTo>
                  <a:lnTo>
                    <a:pt x="15625" y="30840"/>
                  </a:lnTo>
                  <a:lnTo>
                    <a:pt x="14228" y="27829"/>
                  </a:lnTo>
                  <a:lnTo>
                    <a:pt x="12746" y="24844"/>
                  </a:lnTo>
                  <a:lnTo>
                    <a:pt x="11179" y="21884"/>
                  </a:lnTo>
                  <a:lnTo>
                    <a:pt x="9527" y="18949"/>
                  </a:lnTo>
                  <a:lnTo>
                    <a:pt x="7791" y="16040"/>
                  </a:lnTo>
                  <a:lnTo>
                    <a:pt x="5970" y="13156"/>
                  </a:lnTo>
                  <a:lnTo>
                    <a:pt x="4065" y="10298"/>
                  </a:lnTo>
                  <a:lnTo>
                    <a:pt x="2074" y="7465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7461591" y="1879503"/>
              <a:ext cx="97395" cy="38111"/>
            </a:xfrm>
            <a:custGeom>
              <a:avLst/>
              <a:pathLst>
                <a:path w="97395" h="38111">
                  <a:moveTo>
                    <a:pt x="87232" y="0"/>
                  </a:moveTo>
                  <a:lnTo>
                    <a:pt x="87232" y="30065"/>
                  </a:lnTo>
                  <a:lnTo>
                    <a:pt x="97395" y="30065"/>
                  </a:lnTo>
                  <a:lnTo>
                    <a:pt x="97395" y="38111"/>
                  </a:lnTo>
                  <a:lnTo>
                    <a:pt x="0" y="38111"/>
                  </a:lnTo>
                  <a:lnTo>
                    <a:pt x="0" y="30065"/>
                  </a:lnTo>
                  <a:lnTo>
                    <a:pt x="10162" y="30065"/>
                  </a:lnTo>
                  <a:lnTo>
                    <a:pt x="1016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7480223" y="1887125"/>
              <a:ext cx="14820" cy="22443"/>
            </a:xfrm>
            <a:custGeom>
              <a:avLst/>
              <a:pathLst>
                <a:path w="14820" h="22443">
                  <a:moveTo>
                    <a:pt x="0" y="22443"/>
                  </a:moveTo>
                  <a:lnTo>
                    <a:pt x="14820" y="22443"/>
                  </a:lnTo>
                  <a:lnTo>
                    <a:pt x="148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7503090" y="1887125"/>
              <a:ext cx="14397" cy="22443"/>
            </a:xfrm>
            <a:custGeom>
              <a:avLst/>
              <a:pathLst>
                <a:path w="14397" h="22443">
                  <a:moveTo>
                    <a:pt x="0" y="22443"/>
                  </a:moveTo>
                  <a:lnTo>
                    <a:pt x="14397" y="22443"/>
                  </a:lnTo>
                  <a:lnTo>
                    <a:pt x="143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7525533" y="1887125"/>
              <a:ext cx="14820" cy="22443"/>
            </a:xfrm>
            <a:custGeom>
              <a:avLst/>
              <a:pathLst>
                <a:path w="14820" h="22443">
                  <a:moveTo>
                    <a:pt x="0" y="22443"/>
                  </a:moveTo>
                  <a:lnTo>
                    <a:pt x="14820" y="22443"/>
                  </a:lnTo>
                  <a:lnTo>
                    <a:pt x="148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7477259" y="1821066"/>
              <a:ext cx="21172" cy="18632"/>
            </a:xfrm>
            <a:custGeom>
              <a:avLst/>
              <a:pathLst>
                <a:path w="21172" h="18632">
                  <a:moveTo>
                    <a:pt x="8045" y="0"/>
                  </a:moveTo>
                  <a:lnTo>
                    <a:pt x="9625" y="1359"/>
                  </a:lnTo>
                  <a:lnTo>
                    <a:pt x="11145" y="2727"/>
                  </a:lnTo>
                  <a:lnTo>
                    <a:pt x="12606" y="4103"/>
                  </a:lnTo>
                  <a:lnTo>
                    <a:pt x="14007" y="5488"/>
                  </a:lnTo>
                  <a:lnTo>
                    <a:pt x="15350" y="6881"/>
                  </a:lnTo>
                  <a:lnTo>
                    <a:pt x="16633" y="8282"/>
                  </a:lnTo>
                  <a:lnTo>
                    <a:pt x="17857" y="9692"/>
                  </a:lnTo>
                  <a:lnTo>
                    <a:pt x="19021" y="11111"/>
                  </a:lnTo>
                  <a:lnTo>
                    <a:pt x="20126" y="12538"/>
                  </a:lnTo>
                  <a:lnTo>
                    <a:pt x="21172" y="13974"/>
                  </a:lnTo>
                  <a:lnTo>
                    <a:pt x="13127" y="18632"/>
                  </a:lnTo>
                  <a:lnTo>
                    <a:pt x="12157" y="17200"/>
                  </a:lnTo>
                  <a:lnTo>
                    <a:pt x="11111" y="15786"/>
                  </a:lnTo>
                  <a:lnTo>
                    <a:pt x="9989" y="14389"/>
                  </a:lnTo>
                  <a:lnTo>
                    <a:pt x="8790" y="13008"/>
                  </a:lnTo>
                  <a:lnTo>
                    <a:pt x="7516" y="11645"/>
                  </a:lnTo>
                  <a:lnTo>
                    <a:pt x="6165" y="10298"/>
                  </a:lnTo>
                  <a:lnTo>
                    <a:pt x="4738" y="8968"/>
                  </a:lnTo>
                  <a:lnTo>
                    <a:pt x="3235" y="7656"/>
                  </a:lnTo>
                  <a:lnTo>
                    <a:pt x="1655" y="6360"/>
                  </a:lnTo>
                  <a:lnTo>
                    <a:pt x="0" y="50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7467519" y="1821913"/>
              <a:ext cx="85961" cy="27948"/>
            </a:xfrm>
            <a:custGeom>
              <a:avLst/>
              <a:pathLst>
                <a:path w="85961" h="27948">
                  <a:moveTo>
                    <a:pt x="64365" y="0"/>
                  </a:moveTo>
                  <a:lnTo>
                    <a:pt x="74104" y="2964"/>
                  </a:lnTo>
                  <a:lnTo>
                    <a:pt x="73080" y="4886"/>
                  </a:lnTo>
                  <a:lnTo>
                    <a:pt x="72038" y="6758"/>
                  </a:lnTo>
                  <a:lnTo>
                    <a:pt x="70979" y="8579"/>
                  </a:lnTo>
                  <a:lnTo>
                    <a:pt x="69904" y="10349"/>
                  </a:lnTo>
                  <a:lnTo>
                    <a:pt x="68811" y="12068"/>
                  </a:lnTo>
                  <a:lnTo>
                    <a:pt x="67702" y="13736"/>
                  </a:lnTo>
                  <a:lnTo>
                    <a:pt x="66575" y="15354"/>
                  </a:lnTo>
                  <a:lnTo>
                    <a:pt x="65432" y="16921"/>
                  </a:lnTo>
                  <a:lnTo>
                    <a:pt x="64272" y="18437"/>
                  </a:lnTo>
                  <a:lnTo>
                    <a:pt x="63095" y="19902"/>
                  </a:lnTo>
                  <a:lnTo>
                    <a:pt x="85961" y="19902"/>
                  </a:lnTo>
                  <a:lnTo>
                    <a:pt x="85961" y="27948"/>
                  </a:lnTo>
                  <a:lnTo>
                    <a:pt x="0" y="27948"/>
                  </a:lnTo>
                  <a:lnTo>
                    <a:pt x="0" y="19902"/>
                  </a:lnTo>
                  <a:lnTo>
                    <a:pt x="53355" y="19902"/>
                  </a:lnTo>
                  <a:lnTo>
                    <a:pt x="54609" y="18026"/>
                  </a:lnTo>
                  <a:lnTo>
                    <a:pt x="55828" y="16125"/>
                  </a:lnTo>
                  <a:lnTo>
                    <a:pt x="57014" y="14198"/>
                  </a:lnTo>
                  <a:lnTo>
                    <a:pt x="58166" y="12246"/>
                  </a:lnTo>
                  <a:lnTo>
                    <a:pt x="59283" y="10268"/>
                  </a:lnTo>
                  <a:lnTo>
                    <a:pt x="60368" y="8265"/>
                  </a:lnTo>
                  <a:lnTo>
                    <a:pt x="61418" y="6237"/>
                  </a:lnTo>
                  <a:lnTo>
                    <a:pt x="62434" y="4183"/>
                  </a:lnTo>
                  <a:lnTo>
                    <a:pt x="63416" y="21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7461591" y="1853248"/>
              <a:ext cx="36417" cy="24137"/>
            </a:xfrm>
            <a:custGeom>
              <a:avLst/>
              <a:pathLst>
                <a:path w="36417" h="24137">
                  <a:moveTo>
                    <a:pt x="30488" y="0"/>
                  </a:moveTo>
                  <a:lnTo>
                    <a:pt x="36417" y="6775"/>
                  </a:lnTo>
                  <a:lnTo>
                    <a:pt x="34266" y="8702"/>
                  </a:lnTo>
                  <a:lnTo>
                    <a:pt x="31877" y="10586"/>
                  </a:lnTo>
                  <a:lnTo>
                    <a:pt x="29252" y="12428"/>
                  </a:lnTo>
                  <a:lnTo>
                    <a:pt x="26389" y="14228"/>
                  </a:lnTo>
                  <a:lnTo>
                    <a:pt x="23290" y="15985"/>
                  </a:lnTo>
                  <a:lnTo>
                    <a:pt x="19953" y="17700"/>
                  </a:lnTo>
                  <a:lnTo>
                    <a:pt x="16379" y="19373"/>
                  </a:lnTo>
                  <a:lnTo>
                    <a:pt x="12568" y="21003"/>
                  </a:lnTo>
                  <a:lnTo>
                    <a:pt x="8519" y="22591"/>
                  </a:lnTo>
                  <a:lnTo>
                    <a:pt x="4234" y="24137"/>
                  </a:lnTo>
                  <a:lnTo>
                    <a:pt x="0" y="16091"/>
                  </a:lnTo>
                  <a:lnTo>
                    <a:pt x="3582" y="14939"/>
                  </a:lnTo>
                  <a:lnTo>
                    <a:pt x="7046" y="13686"/>
                  </a:lnTo>
                  <a:lnTo>
                    <a:pt x="10391" y="12331"/>
                  </a:lnTo>
                  <a:lnTo>
                    <a:pt x="13618" y="10874"/>
                  </a:lnTo>
                  <a:lnTo>
                    <a:pt x="16726" y="9316"/>
                  </a:lnTo>
                  <a:lnTo>
                    <a:pt x="19716" y="7656"/>
                  </a:lnTo>
                  <a:lnTo>
                    <a:pt x="22587" y="5894"/>
                  </a:lnTo>
                  <a:lnTo>
                    <a:pt x="25339" y="4031"/>
                  </a:lnTo>
                  <a:lnTo>
                    <a:pt x="27973" y="206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7521722" y="1853248"/>
              <a:ext cx="37264" cy="23713"/>
            </a:xfrm>
            <a:custGeom>
              <a:avLst/>
              <a:pathLst>
                <a:path w="37264" h="23713">
                  <a:moveTo>
                    <a:pt x="5081" y="0"/>
                  </a:moveTo>
                  <a:lnTo>
                    <a:pt x="8299" y="1067"/>
                  </a:lnTo>
                  <a:lnTo>
                    <a:pt x="11518" y="2235"/>
                  </a:lnTo>
                  <a:lnTo>
                    <a:pt x="14736" y="3506"/>
                  </a:lnTo>
                  <a:lnTo>
                    <a:pt x="17954" y="4878"/>
                  </a:lnTo>
                  <a:lnTo>
                    <a:pt x="21172" y="6351"/>
                  </a:lnTo>
                  <a:lnTo>
                    <a:pt x="24391" y="7927"/>
                  </a:lnTo>
                  <a:lnTo>
                    <a:pt x="27609" y="9604"/>
                  </a:lnTo>
                  <a:lnTo>
                    <a:pt x="30827" y="11382"/>
                  </a:lnTo>
                  <a:lnTo>
                    <a:pt x="34045" y="13262"/>
                  </a:lnTo>
                  <a:lnTo>
                    <a:pt x="37264" y="15244"/>
                  </a:lnTo>
                  <a:lnTo>
                    <a:pt x="32182" y="23713"/>
                  </a:lnTo>
                  <a:lnTo>
                    <a:pt x="28964" y="21486"/>
                  </a:lnTo>
                  <a:lnTo>
                    <a:pt x="25746" y="19377"/>
                  </a:lnTo>
                  <a:lnTo>
                    <a:pt x="22527" y="17387"/>
                  </a:lnTo>
                  <a:lnTo>
                    <a:pt x="19309" y="15515"/>
                  </a:lnTo>
                  <a:lnTo>
                    <a:pt x="16091" y="13762"/>
                  </a:lnTo>
                  <a:lnTo>
                    <a:pt x="12873" y="12127"/>
                  </a:lnTo>
                  <a:lnTo>
                    <a:pt x="9654" y="10611"/>
                  </a:lnTo>
                  <a:lnTo>
                    <a:pt x="6436" y="9214"/>
                  </a:lnTo>
                  <a:lnTo>
                    <a:pt x="3218" y="7935"/>
                  </a:lnTo>
                  <a:lnTo>
                    <a:pt x="0" y="67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7571266" y="1822336"/>
              <a:ext cx="96124" cy="93584"/>
            </a:xfrm>
            <a:custGeom>
              <a:avLst/>
              <a:pathLst>
                <a:path w="96124" h="93584">
                  <a:moveTo>
                    <a:pt x="19902" y="3387"/>
                  </a:moveTo>
                  <a:lnTo>
                    <a:pt x="27948" y="5928"/>
                  </a:lnTo>
                  <a:lnTo>
                    <a:pt x="27427" y="7698"/>
                  </a:lnTo>
                  <a:lnTo>
                    <a:pt x="26881" y="9451"/>
                  </a:lnTo>
                  <a:lnTo>
                    <a:pt x="26309" y="11187"/>
                  </a:lnTo>
                  <a:lnTo>
                    <a:pt x="25712" y="12906"/>
                  </a:lnTo>
                  <a:lnTo>
                    <a:pt x="25089" y="14609"/>
                  </a:lnTo>
                  <a:lnTo>
                    <a:pt x="24441" y="16294"/>
                  </a:lnTo>
                  <a:lnTo>
                    <a:pt x="23768" y="17963"/>
                  </a:lnTo>
                  <a:lnTo>
                    <a:pt x="23069" y="19614"/>
                  </a:lnTo>
                  <a:lnTo>
                    <a:pt x="22345" y="21249"/>
                  </a:lnTo>
                  <a:lnTo>
                    <a:pt x="21596" y="22866"/>
                  </a:lnTo>
                  <a:lnTo>
                    <a:pt x="45733" y="22866"/>
                  </a:lnTo>
                  <a:lnTo>
                    <a:pt x="45733" y="0"/>
                  </a:lnTo>
                  <a:lnTo>
                    <a:pt x="54202" y="0"/>
                  </a:lnTo>
                  <a:lnTo>
                    <a:pt x="54202" y="22866"/>
                  </a:lnTo>
                  <a:lnTo>
                    <a:pt x="91043" y="22866"/>
                  </a:lnTo>
                  <a:lnTo>
                    <a:pt x="91043" y="30912"/>
                  </a:lnTo>
                  <a:lnTo>
                    <a:pt x="54202" y="30912"/>
                  </a:lnTo>
                  <a:lnTo>
                    <a:pt x="54202" y="54202"/>
                  </a:lnTo>
                  <a:lnTo>
                    <a:pt x="86808" y="54202"/>
                  </a:lnTo>
                  <a:lnTo>
                    <a:pt x="86808" y="62248"/>
                  </a:lnTo>
                  <a:lnTo>
                    <a:pt x="54202" y="62248"/>
                  </a:lnTo>
                  <a:lnTo>
                    <a:pt x="54202" y="85538"/>
                  </a:lnTo>
                  <a:lnTo>
                    <a:pt x="96124" y="85538"/>
                  </a:lnTo>
                  <a:lnTo>
                    <a:pt x="96124" y="93584"/>
                  </a:lnTo>
                  <a:lnTo>
                    <a:pt x="846" y="93584"/>
                  </a:lnTo>
                  <a:lnTo>
                    <a:pt x="846" y="85538"/>
                  </a:lnTo>
                  <a:lnTo>
                    <a:pt x="45733" y="85538"/>
                  </a:lnTo>
                  <a:lnTo>
                    <a:pt x="45733" y="62248"/>
                  </a:lnTo>
                  <a:lnTo>
                    <a:pt x="13127" y="62248"/>
                  </a:lnTo>
                  <a:lnTo>
                    <a:pt x="13127" y="54202"/>
                  </a:lnTo>
                  <a:lnTo>
                    <a:pt x="45733" y="54202"/>
                  </a:lnTo>
                  <a:lnTo>
                    <a:pt x="45733" y="30912"/>
                  </a:lnTo>
                  <a:lnTo>
                    <a:pt x="17361" y="30912"/>
                  </a:lnTo>
                  <a:lnTo>
                    <a:pt x="16417" y="32754"/>
                  </a:lnTo>
                  <a:lnTo>
                    <a:pt x="15447" y="34554"/>
                  </a:lnTo>
                  <a:lnTo>
                    <a:pt x="14452" y="36311"/>
                  </a:lnTo>
                  <a:lnTo>
                    <a:pt x="13432" y="38026"/>
                  </a:lnTo>
                  <a:lnTo>
                    <a:pt x="12386" y="39699"/>
                  </a:lnTo>
                  <a:lnTo>
                    <a:pt x="11314" y="41329"/>
                  </a:lnTo>
                  <a:lnTo>
                    <a:pt x="10218" y="42917"/>
                  </a:lnTo>
                  <a:lnTo>
                    <a:pt x="9095" y="44462"/>
                  </a:lnTo>
                  <a:lnTo>
                    <a:pt x="7948" y="45966"/>
                  </a:lnTo>
                  <a:lnTo>
                    <a:pt x="6775" y="47427"/>
                  </a:lnTo>
                  <a:lnTo>
                    <a:pt x="0" y="41922"/>
                  </a:lnTo>
                  <a:lnTo>
                    <a:pt x="2638" y="38564"/>
                  </a:lnTo>
                  <a:lnTo>
                    <a:pt x="5132" y="35096"/>
                  </a:lnTo>
                  <a:lnTo>
                    <a:pt x="7482" y="31517"/>
                  </a:lnTo>
                  <a:lnTo>
                    <a:pt x="9688" y="27829"/>
                  </a:lnTo>
                  <a:lnTo>
                    <a:pt x="11750" y="24031"/>
                  </a:lnTo>
                  <a:lnTo>
                    <a:pt x="13669" y="20122"/>
                  </a:lnTo>
                  <a:lnTo>
                    <a:pt x="15443" y="16104"/>
                  </a:lnTo>
                  <a:lnTo>
                    <a:pt x="17073" y="11975"/>
                  </a:lnTo>
                  <a:lnTo>
                    <a:pt x="18560" y="77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7679248" y="1822336"/>
              <a:ext cx="95701" cy="22019"/>
            </a:xfrm>
            <a:custGeom>
              <a:avLst/>
              <a:pathLst>
                <a:path w="95701" h="22019">
                  <a:moveTo>
                    <a:pt x="0" y="7622"/>
                  </a:moveTo>
                  <a:lnTo>
                    <a:pt x="25407" y="7622"/>
                  </a:lnTo>
                  <a:lnTo>
                    <a:pt x="25407" y="0"/>
                  </a:lnTo>
                  <a:lnTo>
                    <a:pt x="34300" y="0"/>
                  </a:lnTo>
                  <a:lnTo>
                    <a:pt x="34300" y="7622"/>
                  </a:lnTo>
                  <a:lnTo>
                    <a:pt x="61824" y="7622"/>
                  </a:lnTo>
                  <a:lnTo>
                    <a:pt x="61824" y="0"/>
                  </a:lnTo>
                  <a:lnTo>
                    <a:pt x="70293" y="0"/>
                  </a:lnTo>
                  <a:lnTo>
                    <a:pt x="70293" y="7622"/>
                  </a:lnTo>
                  <a:lnTo>
                    <a:pt x="95701" y="7622"/>
                  </a:lnTo>
                  <a:lnTo>
                    <a:pt x="95701" y="15244"/>
                  </a:lnTo>
                  <a:lnTo>
                    <a:pt x="70293" y="15244"/>
                  </a:lnTo>
                  <a:lnTo>
                    <a:pt x="70293" y="22019"/>
                  </a:lnTo>
                  <a:lnTo>
                    <a:pt x="61824" y="22019"/>
                  </a:lnTo>
                  <a:lnTo>
                    <a:pt x="61824" y="15244"/>
                  </a:lnTo>
                  <a:lnTo>
                    <a:pt x="34300" y="15244"/>
                  </a:lnTo>
                  <a:lnTo>
                    <a:pt x="34300" y="22019"/>
                  </a:lnTo>
                  <a:lnTo>
                    <a:pt x="25407" y="22019"/>
                  </a:lnTo>
                  <a:lnTo>
                    <a:pt x="25407" y="15244"/>
                  </a:lnTo>
                  <a:lnTo>
                    <a:pt x="0" y="1524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7685600" y="1847320"/>
              <a:ext cx="82997" cy="72411"/>
            </a:xfrm>
            <a:custGeom>
              <a:avLst/>
              <a:pathLst>
                <a:path w="82997" h="72411">
                  <a:moveTo>
                    <a:pt x="82997" y="0"/>
                  </a:moveTo>
                  <a:lnTo>
                    <a:pt x="82997" y="72411"/>
                  </a:lnTo>
                  <a:lnTo>
                    <a:pt x="74528" y="72411"/>
                  </a:lnTo>
                  <a:lnTo>
                    <a:pt x="74528" y="68176"/>
                  </a:lnTo>
                  <a:lnTo>
                    <a:pt x="8469" y="68176"/>
                  </a:lnTo>
                  <a:lnTo>
                    <a:pt x="8469" y="72411"/>
                  </a:lnTo>
                  <a:lnTo>
                    <a:pt x="0" y="724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7694069" y="1854942"/>
              <a:ext cx="66059" cy="52932"/>
            </a:xfrm>
            <a:custGeom>
              <a:avLst/>
              <a:pathLst>
                <a:path w="66059" h="52932">
                  <a:moveTo>
                    <a:pt x="0" y="52932"/>
                  </a:moveTo>
                  <a:lnTo>
                    <a:pt x="66059" y="52932"/>
                  </a:lnTo>
                  <a:lnTo>
                    <a:pt x="660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7698303" y="1858330"/>
              <a:ext cx="57166" cy="47003"/>
            </a:xfrm>
            <a:custGeom>
              <a:avLst/>
              <a:pathLst>
                <a:path w="57166" h="47003">
                  <a:moveTo>
                    <a:pt x="49544" y="0"/>
                  </a:moveTo>
                  <a:lnTo>
                    <a:pt x="52932" y="6351"/>
                  </a:lnTo>
                  <a:lnTo>
                    <a:pt x="32606" y="8892"/>
                  </a:lnTo>
                  <a:lnTo>
                    <a:pt x="32606" y="16938"/>
                  </a:lnTo>
                  <a:lnTo>
                    <a:pt x="57166" y="16938"/>
                  </a:lnTo>
                  <a:lnTo>
                    <a:pt x="57166" y="23713"/>
                  </a:lnTo>
                  <a:lnTo>
                    <a:pt x="32606" y="23713"/>
                  </a:lnTo>
                  <a:lnTo>
                    <a:pt x="32606" y="47003"/>
                  </a:lnTo>
                  <a:lnTo>
                    <a:pt x="24983" y="47003"/>
                  </a:lnTo>
                  <a:lnTo>
                    <a:pt x="24983" y="28371"/>
                  </a:lnTo>
                  <a:lnTo>
                    <a:pt x="23336" y="30366"/>
                  </a:lnTo>
                  <a:lnTo>
                    <a:pt x="21613" y="32284"/>
                  </a:lnTo>
                  <a:lnTo>
                    <a:pt x="19813" y="34126"/>
                  </a:lnTo>
                  <a:lnTo>
                    <a:pt x="17937" y="35892"/>
                  </a:lnTo>
                  <a:lnTo>
                    <a:pt x="15985" y="37581"/>
                  </a:lnTo>
                  <a:lnTo>
                    <a:pt x="13957" y="39195"/>
                  </a:lnTo>
                  <a:lnTo>
                    <a:pt x="11852" y="40732"/>
                  </a:lnTo>
                  <a:lnTo>
                    <a:pt x="9671" y="42193"/>
                  </a:lnTo>
                  <a:lnTo>
                    <a:pt x="7414" y="43577"/>
                  </a:lnTo>
                  <a:lnTo>
                    <a:pt x="5081" y="44886"/>
                  </a:lnTo>
                  <a:lnTo>
                    <a:pt x="0" y="38111"/>
                  </a:lnTo>
                  <a:lnTo>
                    <a:pt x="2409" y="36976"/>
                  </a:lnTo>
                  <a:lnTo>
                    <a:pt x="4725" y="35773"/>
                  </a:lnTo>
                  <a:lnTo>
                    <a:pt x="6948" y="34503"/>
                  </a:lnTo>
                  <a:lnTo>
                    <a:pt x="9078" y="33165"/>
                  </a:lnTo>
                  <a:lnTo>
                    <a:pt x="11115" y="31759"/>
                  </a:lnTo>
                  <a:lnTo>
                    <a:pt x="13059" y="30285"/>
                  </a:lnTo>
                  <a:lnTo>
                    <a:pt x="14909" y="28744"/>
                  </a:lnTo>
                  <a:lnTo>
                    <a:pt x="16667" y="27135"/>
                  </a:lnTo>
                  <a:lnTo>
                    <a:pt x="18331" y="25458"/>
                  </a:lnTo>
                  <a:lnTo>
                    <a:pt x="19902" y="23713"/>
                  </a:lnTo>
                  <a:lnTo>
                    <a:pt x="0" y="23713"/>
                  </a:lnTo>
                  <a:lnTo>
                    <a:pt x="0" y="16938"/>
                  </a:lnTo>
                  <a:lnTo>
                    <a:pt x="24983" y="16938"/>
                  </a:lnTo>
                  <a:lnTo>
                    <a:pt x="24983" y="9316"/>
                  </a:lnTo>
                  <a:lnTo>
                    <a:pt x="6351" y="11009"/>
                  </a:lnTo>
                  <a:lnTo>
                    <a:pt x="3811" y="4234"/>
                  </a:lnTo>
                  <a:lnTo>
                    <a:pt x="8765" y="3963"/>
                  </a:lnTo>
                  <a:lnTo>
                    <a:pt x="13635" y="3658"/>
                  </a:lnTo>
                  <a:lnTo>
                    <a:pt x="18420" y="3319"/>
                  </a:lnTo>
                  <a:lnTo>
                    <a:pt x="23120" y="2947"/>
                  </a:lnTo>
                  <a:lnTo>
                    <a:pt x="27736" y="2540"/>
                  </a:lnTo>
                  <a:lnTo>
                    <a:pt x="32267" y="2100"/>
                  </a:lnTo>
                  <a:lnTo>
                    <a:pt x="36713" y="1626"/>
                  </a:lnTo>
                  <a:lnTo>
                    <a:pt x="41075" y="1117"/>
                  </a:lnTo>
                  <a:lnTo>
                    <a:pt x="45352" y="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7735567" y="1885431"/>
              <a:ext cx="17785" cy="17361"/>
            </a:xfrm>
            <a:custGeom>
              <a:avLst/>
              <a:pathLst>
                <a:path w="17785" h="17361">
                  <a:moveTo>
                    <a:pt x="6775" y="0"/>
                  </a:moveTo>
                  <a:lnTo>
                    <a:pt x="8104" y="1198"/>
                  </a:lnTo>
                  <a:lnTo>
                    <a:pt x="9383" y="2422"/>
                  </a:lnTo>
                  <a:lnTo>
                    <a:pt x="10611" y="3671"/>
                  </a:lnTo>
                  <a:lnTo>
                    <a:pt x="11789" y="4945"/>
                  </a:lnTo>
                  <a:lnTo>
                    <a:pt x="12915" y="6245"/>
                  </a:lnTo>
                  <a:lnTo>
                    <a:pt x="13991" y="7571"/>
                  </a:lnTo>
                  <a:lnTo>
                    <a:pt x="15015" y="8922"/>
                  </a:lnTo>
                  <a:lnTo>
                    <a:pt x="15989" y="10298"/>
                  </a:lnTo>
                  <a:lnTo>
                    <a:pt x="16912" y="11700"/>
                  </a:lnTo>
                  <a:lnTo>
                    <a:pt x="17785" y="13127"/>
                  </a:lnTo>
                  <a:lnTo>
                    <a:pt x="10586" y="17361"/>
                  </a:lnTo>
                  <a:lnTo>
                    <a:pt x="9794" y="15934"/>
                  </a:lnTo>
                  <a:lnTo>
                    <a:pt x="8943" y="14533"/>
                  </a:lnTo>
                  <a:lnTo>
                    <a:pt x="8032" y="13156"/>
                  </a:lnTo>
                  <a:lnTo>
                    <a:pt x="7063" y="11805"/>
                  </a:lnTo>
                  <a:lnTo>
                    <a:pt x="6034" y="10480"/>
                  </a:lnTo>
                  <a:lnTo>
                    <a:pt x="4945" y="9180"/>
                  </a:lnTo>
                  <a:lnTo>
                    <a:pt x="3798" y="7905"/>
                  </a:lnTo>
                  <a:lnTo>
                    <a:pt x="2591" y="6656"/>
                  </a:lnTo>
                  <a:lnTo>
                    <a:pt x="1325" y="5432"/>
                  </a:lnTo>
                  <a:lnTo>
                    <a:pt x="0" y="42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7783842" y="1822336"/>
              <a:ext cx="44462" cy="97395"/>
            </a:xfrm>
            <a:custGeom>
              <a:avLst/>
              <a:pathLst>
                <a:path w="44462" h="97395">
                  <a:moveTo>
                    <a:pt x="4234" y="19479"/>
                  </a:moveTo>
                  <a:lnTo>
                    <a:pt x="19902" y="19479"/>
                  </a:lnTo>
                  <a:lnTo>
                    <a:pt x="19902" y="0"/>
                  </a:lnTo>
                  <a:lnTo>
                    <a:pt x="28371" y="0"/>
                  </a:lnTo>
                  <a:lnTo>
                    <a:pt x="28371" y="19479"/>
                  </a:lnTo>
                  <a:lnTo>
                    <a:pt x="43192" y="19479"/>
                  </a:lnTo>
                  <a:lnTo>
                    <a:pt x="43192" y="27524"/>
                  </a:lnTo>
                  <a:lnTo>
                    <a:pt x="28371" y="27524"/>
                  </a:lnTo>
                  <a:lnTo>
                    <a:pt x="28371" y="31759"/>
                  </a:lnTo>
                  <a:lnTo>
                    <a:pt x="30209" y="33787"/>
                  </a:lnTo>
                  <a:lnTo>
                    <a:pt x="31996" y="35807"/>
                  </a:lnTo>
                  <a:lnTo>
                    <a:pt x="33732" y="37818"/>
                  </a:lnTo>
                  <a:lnTo>
                    <a:pt x="35417" y="39821"/>
                  </a:lnTo>
                  <a:lnTo>
                    <a:pt x="37052" y="41816"/>
                  </a:lnTo>
                  <a:lnTo>
                    <a:pt x="38636" y="43802"/>
                  </a:lnTo>
                  <a:lnTo>
                    <a:pt x="40169" y="45779"/>
                  </a:lnTo>
                  <a:lnTo>
                    <a:pt x="41651" y="47749"/>
                  </a:lnTo>
                  <a:lnTo>
                    <a:pt x="43082" y="49709"/>
                  </a:lnTo>
                  <a:lnTo>
                    <a:pt x="44462" y="51661"/>
                  </a:lnTo>
                  <a:lnTo>
                    <a:pt x="38958" y="59707"/>
                  </a:lnTo>
                  <a:lnTo>
                    <a:pt x="37861" y="57865"/>
                  </a:lnTo>
                  <a:lnTo>
                    <a:pt x="36773" y="56065"/>
                  </a:lnTo>
                  <a:lnTo>
                    <a:pt x="35693" y="54308"/>
                  </a:lnTo>
                  <a:lnTo>
                    <a:pt x="34621" y="52593"/>
                  </a:lnTo>
                  <a:lnTo>
                    <a:pt x="33558" y="50920"/>
                  </a:lnTo>
                  <a:lnTo>
                    <a:pt x="32504" y="49290"/>
                  </a:lnTo>
                  <a:lnTo>
                    <a:pt x="31458" y="47702"/>
                  </a:lnTo>
                  <a:lnTo>
                    <a:pt x="30421" y="46156"/>
                  </a:lnTo>
                  <a:lnTo>
                    <a:pt x="29392" y="44653"/>
                  </a:lnTo>
                  <a:lnTo>
                    <a:pt x="28371" y="43192"/>
                  </a:lnTo>
                  <a:lnTo>
                    <a:pt x="28371" y="97395"/>
                  </a:lnTo>
                  <a:lnTo>
                    <a:pt x="19902" y="97395"/>
                  </a:lnTo>
                  <a:lnTo>
                    <a:pt x="19902" y="49544"/>
                  </a:lnTo>
                  <a:lnTo>
                    <a:pt x="18848" y="52385"/>
                  </a:lnTo>
                  <a:lnTo>
                    <a:pt x="17717" y="55151"/>
                  </a:lnTo>
                  <a:lnTo>
                    <a:pt x="16510" y="57839"/>
                  </a:lnTo>
                  <a:lnTo>
                    <a:pt x="15227" y="60452"/>
                  </a:lnTo>
                  <a:lnTo>
                    <a:pt x="13868" y="62989"/>
                  </a:lnTo>
                  <a:lnTo>
                    <a:pt x="12432" y="65449"/>
                  </a:lnTo>
                  <a:lnTo>
                    <a:pt x="10920" y="67833"/>
                  </a:lnTo>
                  <a:lnTo>
                    <a:pt x="9332" y="70141"/>
                  </a:lnTo>
                  <a:lnTo>
                    <a:pt x="7668" y="72373"/>
                  </a:lnTo>
                  <a:lnTo>
                    <a:pt x="5928" y="74528"/>
                  </a:lnTo>
                  <a:lnTo>
                    <a:pt x="0" y="68600"/>
                  </a:lnTo>
                  <a:lnTo>
                    <a:pt x="2705" y="65064"/>
                  </a:lnTo>
                  <a:lnTo>
                    <a:pt x="5233" y="61401"/>
                  </a:lnTo>
                  <a:lnTo>
                    <a:pt x="7584" y="57611"/>
                  </a:lnTo>
                  <a:lnTo>
                    <a:pt x="9756" y="53694"/>
                  </a:lnTo>
                  <a:lnTo>
                    <a:pt x="11750" y="49650"/>
                  </a:lnTo>
                  <a:lnTo>
                    <a:pt x="13567" y="45479"/>
                  </a:lnTo>
                  <a:lnTo>
                    <a:pt x="15206" y="41181"/>
                  </a:lnTo>
                  <a:lnTo>
                    <a:pt x="16667" y="36756"/>
                  </a:lnTo>
                  <a:lnTo>
                    <a:pt x="17950" y="32203"/>
                  </a:lnTo>
                  <a:lnTo>
                    <a:pt x="19055" y="27524"/>
                  </a:lnTo>
                  <a:lnTo>
                    <a:pt x="4234" y="275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7830845" y="1827418"/>
              <a:ext cx="49121" cy="92313"/>
            </a:xfrm>
            <a:custGeom>
              <a:avLst/>
              <a:pathLst>
                <a:path w="49121" h="92313">
                  <a:moveTo>
                    <a:pt x="49121" y="0"/>
                  </a:moveTo>
                  <a:lnTo>
                    <a:pt x="49121" y="92313"/>
                  </a:lnTo>
                  <a:lnTo>
                    <a:pt x="41075" y="92313"/>
                  </a:lnTo>
                  <a:lnTo>
                    <a:pt x="41075" y="82997"/>
                  </a:lnTo>
                  <a:lnTo>
                    <a:pt x="8045" y="82997"/>
                  </a:lnTo>
                  <a:lnTo>
                    <a:pt x="8045" y="92313"/>
                  </a:lnTo>
                  <a:lnTo>
                    <a:pt x="0" y="923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7838891" y="1835040"/>
              <a:ext cx="33029" cy="17361"/>
            </a:xfrm>
            <a:custGeom>
              <a:avLst/>
              <a:pathLst>
                <a:path w="33029" h="17361">
                  <a:moveTo>
                    <a:pt x="0" y="17361"/>
                  </a:moveTo>
                  <a:lnTo>
                    <a:pt x="33029" y="17361"/>
                  </a:lnTo>
                  <a:lnTo>
                    <a:pt x="330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7838891" y="1860024"/>
              <a:ext cx="33029" cy="17361"/>
            </a:xfrm>
            <a:custGeom>
              <a:avLst/>
              <a:pathLst>
                <a:path w="33029" h="17361">
                  <a:moveTo>
                    <a:pt x="0" y="17361"/>
                  </a:moveTo>
                  <a:lnTo>
                    <a:pt x="33029" y="17361"/>
                  </a:lnTo>
                  <a:lnTo>
                    <a:pt x="330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7838891" y="1885008"/>
              <a:ext cx="33029" cy="17785"/>
            </a:xfrm>
            <a:custGeom>
              <a:avLst/>
              <a:pathLst>
                <a:path w="33029" h="17785">
                  <a:moveTo>
                    <a:pt x="0" y="17785"/>
                  </a:moveTo>
                  <a:lnTo>
                    <a:pt x="33029" y="17785"/>
                  </a:lnTo>
                  <a:lnTo>
                    <a:pt x="330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7896058" y="1821913"/>
              <a:ext cx="96971" cy="98242"/>
            </a:xfrm>
            <a:custGeom>
              <a:avLst/>
              <a:pathLst>
                <a:path w="96971" h="98242">
                  <a:moveTo>
                    <a:pt x="48697" y="62671"/>
                  </a:moveTo>
                  <a:lnTo>
                    <a:pt x="47130" y="67448"/>
                  </a:lnTo>
                  <a:lnTo>
                    <a:pt x="44971" y="71953"/>
                  </a:lnTo>
                  <a:lnTo>
                    <a:pt x="42218" y="76188"/>
                  </a:lnTo>
                  <a:lnTo>
                    <a:pt x="38873" y="80151"/>
                  </a:lnTo>
                  <a:lnTo>
                    <a:pt x="34935" y="83844"/>
                  </a:lnTo>
                  <a:lnTo>
                    <a:pt x="30404" y="87266"/>
                  </a:lnTo>
                  <a:lnTo>
                    <a:pt x="25280" y="90416"/>
                  </a:lnTo>
                  <a:lnTo>
                    <a:pt x="19563" y="93296"/>
                  </a:lnTo>
                  <a:lnTo>
                    <a:pt x="13254" y="95904"/>
                  </a:lnTo>
                  <a:lnTo>
                    <a:pt x="6351" y="98242"/>
                  </a:lnTo>
                  <a:lnTo>
                    <a:pt x="0" y="90196"/>
                  </a:lnTo>
                  <a:lnTo>
                    <a:pt x="6885" y="88036"/>
                  </a:lnTo>
                  <a:lnTo>
                    <a:pt x="13144" y="85623"/>
                  </a:lnTo>
                  <a:lnTo>
                    <a:pt x="18776" y="82955"/>
                  </a:lnTo>
                  <a:lnTo>
                    <a:pt x="23781" y="80033"/>
                  </a:lnTo>
                  <a:lnTo>
                    <a:pt x="28159" y="76857"/>
                  </a:lnTo>
                  <a:lnTo>
                    <a:pt x="31911" y="73427"/>
                  </a:lnTo>
                  <a:lnTo>
                    <a:pt x="35036" y="69743"/>
                  </a:lnTo>
                  <a:lnTo>
                    <a:pt x="37535" y="65805"/>
                  </a:lnTo>
                  <a:lnTo>
                    <a:pt x="39406" y="61612"/>
                  </a:lnTo>
                  <a:lnTo>
                    <a:pt x="40651" y="57166"/>
                  </a:lnTo>
                  <a:lnTo>
                    <a:pt x="3811" y="57166"/>
                  </a:lnTo>
                  <a:lnTo>
                    <a:pt x="3811" y="49121"/>
                  </a:lnTo>
                  <a:lnTo>
                    <a:pt x="41922" y="49121"/>
                  </a:lnTo>
                  <a:lnTo>
                    <a:pt x="41922" y="46156"/>
                  </a:lnTo>
                  <a:lnTo>
                    <a:pt x="42002" y="45839"/>
                  </a:lnTo>
                  <a:lnTo>
                    <a:pt x="42074" y="45225"/>
                  </a:lnTo>
                  <a:lnTo>
                    <a:pt x="42138" y="44314"/>
                  </a:lnTo>
                  <a:lnTo>
                    <a:pt x="42193" y="43107"/>
                  </a:lnTo>
                  <a:lnTo>
                    <a:pt x="42239" y="41604"/>
                  </a:lnTo>
                  <a:lnTo>
                    <a:pt x="42277" y="39804"/>
                  </a:lnTo>
                  <a:lnTo>
                    <a:pt x="42307" y="37708"/>
                  </a:lnTo>
                  <a:lnTo>
                    <a:pt x="42328" y="35316"/>
                  </a:lnTo>
                  <a:lnTo>
                    <a:pt x="42341" y="32627"/>
                  </a:lnTo>
                  <a:lnTo>
                    <a:pt x="42345" y="29641"/>
                  </a:lnTo>
                  <a:lnTo>
                    <a:pt x="8892" y="29641"/>
                  </a:lnTo>
                  <a:lnTo>
                    <a:pt x="8892" y="21596"/>
                  </a:lnTo>
                  <a:lnTo>
                    <a:pt x="56319" y="21596"/>
                  </a:lnTo>
                  <a:lnTo>
                    <a:pt x="57640" y="19474"/>
                  </a:lnTo>
                  <a:lnTo>
                    <a:pt x="58894" y="17344"/>
                  </a:lnTo>
                  <a:lnTo>
                    <a:pt x="60080" y="15206"/>
                  </a:lnTo>
                  <a:lnTo>
                    <a:pt x="61198" y="13059"/>
                  </a:lnTo>
                  <a:lnTo>
                    <a:pt x="62248" y="10904"/>
                  </a:lnTo>
                  <a:lnTo>
                    <a:pt x="63230" y="8740"/>
                  </a:lnTo>
                  <a:lnTo>
                    <a:pt x="64145" y="6567"/>
                  </a:lnTo>
                  <a:lnTo>
                    <a:pt x="64992" y="4387"/>
                  </a:lnTo>
                  <a:lnTo>
                    <a:pt x="65771" y="2197"/>
                  </a:lnTo>
                  <a:lnTo>
                    <a:pt x="66482" y="0"/>
                  </a:lnTo>
                  <a:lnTo>
                    <a:pt x="75798" y="3387"/>
                  </a:lnTo>
                  <a:lnTo>
                    <a:pt x="75015" y="5322"/>
                  </a:lnTo>
                  <a:lnTo>
                    <a:pt x="74189" y="7232"/>
                  </a:lnTo>
                  <a:lnTo>
                    <a:pt x="73321" y="9117"/>
                  </a:lnTo>
                  <a:lnTo>
                    <a:pt x="72411" y="10976"/>
                  </a:lnTo>
                  <a:lnTo>
                    <a:pt x="71458" y="12809"/>
                  </a:lnTo>
                  <a:lnTo>
                    <a:pt x="70463" y="14617"/>
                  </a:lnTo>
                  <a:lnTo>
                    <a:pt x="69425" y="16400"/>
                  </a:lnTo>
                  <a:lnTo>
                    <a:pt x="68345" y="18157"/>
                  </a:lnTo>
                  <a:lnTo>
                    <a:pt x="67223" y="19889"/>
                  </a:lnTo>
                  <a:lnTo>
                    <a:pt x="66059" y="21596"/>
                  </a:lnTo>
                  <a:lnTo>
                    <a:pt x="88079" y="21596"/>
                  </a:lnTo>
                  <a:lnTo>
                    <a:pt x="88079" y="29641"/>
                  </a:lnTo>
                  <a:lnTo>
                    <a:pt x="50814" y="29641"/>
                  </a:lnTo>
                  <a:lnTo>
                    <a:pt x="50810" y="33266"/>
                  </a:lnTo>
                  <a:lnTo>
                    <a:pt x="50797" y="36518"/>
                  </a:lnTo>
                  <a:lnTo>
                    <a:pt x="50776" y="39398"/>
                  </a:lnTo>
                  <a:lnTo>
                    <a:pt x="50747" y="41905"/>
                  </a:lnTo>
                  <a:lnTo>
                    <a:pt x="50708" y="44039"/>
                  </a:lnTo>
                  <a:lnTo>
                    <a:pt x="50662" y="45801"/>
                  </a:lnTo>
                  <a:lnTo>
                    <a:pt x="50607" y="47190"/>
                  </a:lnTo>
                  <a:lnTo>
                    <a:pt x="50543" y="48206"/>
                  </a:lnTo>
                  <a:lnTo>
                    <a:pt x="50471" y="48850"/>
                  </a:lnTo>
                  <a:lnTo>
                    <a:pt x="50391" y="49121"/>
                  </a:lnTo>
                  <a:lnTo>
                    <a:pt x="91890" y="49121"/>
                  </a:lnTo>
                  <a:lnTo>
                    <a:pt x="91890" y="57166"/>
                  </a:lnTo>
                  <a:lnTo>
                    <a:pt x="54625" y="57166"/>
                  </a:lnTo>
                  <a:lnTo>
                    <a:pt x="57031" y="61591"/>
                  </a:lnTo>
                  <a:lnTo>
                    <a:pt x="59842" y="65720"/>
                  </a:lnTo>
                  <a:lnTo>
                    <a:pt x="63061" y="69552"/>
                  </a:lnTo>
                  <a:lnTo>
                    <a:pt x="66686" y="73088"/>
                  </a:lnTo>
                  <a:lnTo>
                    <a:pt x="70717" y="76328"/>
                  </a:lnTo>
                  <a:lnTo>
                    <a:pt x="75155" y="79271"/>
                  </a:lnTo>
                  <a:lnTo>
                    <a:pt x="79999" y="81917"/>
                  </a:lnTo>
                  <a:lnTo>
                    <a:pt x="85250" y="84267"/>
                  </a:lnTo>
                  <a:lnTo>
                    <a:pt x="90907" y="86321"/>
                  </a:lnTo>
                  <a:lnTo>
                    <a:pt x="96971" y="88079"/>
                  </a:lnTo>
                  <a:lnTo>
                    <a:pt x="91466" y="98242"/>
                  </a:lnTo>
                  <a:lnTo>
                    <a:pt x="85703" y="96133"/>
                  </a:lnTo>
                  <a:lnTo>
                    <a:pt x="80270" y="93702"/>
                  </a:lnTo>
                  <a:lnTo>
                    <a:pt x="75167" y="90950"/>
                  </a:lnTo>
                  <a:lnTo>
                    <a:pt x="70395" y="87875"/>
                  </a:lnTo>
                  <a:lnTo>
                    <a:pt x="65953" y="84479"/>
                  </a:lnTo>
                  <a:lnTo>
                    <a:pt x="61841" y="80761"/>
                  </a:lnTo>
                  <a:lnTo>
                    <a:pt x="58060" y="76721"/>
                  </a:lnTo>
                  <a:lnTo>
                    <a:pt x="54609" y="72360"/>
                  </a:lnTo>
                  <a:lnTo>
                    <a:pt x="51488" y="6767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7916384" y="1822759"/>
              <a:ext cx="16091" cy="19055"/>
            </a:xfrm>
            <a:custGeom>
              <a:avLst/>
              <a:pathLst>
                <a:path w="16091" h="19055">
                  <a:moveTo>
                    <a:pt x="6775" y="0"/>
                  </a:moveTo>
                  <a:lnTo>
                    <a:pt x="7935" y="1443"/>
                  </a:lnTo>
                  <a:lnTo>
                    <a:pt x="9045" y="2896"/>
                  </a:lnTo>
                  <a:lnTo>
                    <a:pt x="10103" y="4357"/>
                  </a:lnTo>
                  <a:lnTo>
                    <a:pt x="11111" y="5826"/>
                  </a:lnTo>
                  <a:lnTo>
                    <a:pt x="12068" y="7304"/>
                  </a:lnTo>
                  <a:lnTo>
                    <a:pt x="12974" y="8790"/>
                  </a:lnTo>
                  <a:lnTo>
                    <a:pt x="13830" y="10285"/>
                  </a:lnTo>
                  <a:lnTo>
                    <a:pt x="14634" y="11789"/>
                  </a:lnTo>
                  <a:lnTo>
                    <a:pt x="15388" y="13300"/>
                  </a:lnTo>
                  <a:lnTo>
                    <a:pt x="16091" y="14820"/>
                  </a:lnTo>
                  <a:lnTo>
                    <a:pt x="8892" y="19055"/>
                  </a:lnTo>
                  <a:lnTo>
                    <a:pt x="8193" y="17535"/>
                  </a:lnTo>
                  <a:lnTo>
                    <a:pt x="7452" y="16023"/>
                  </a:lnTo>
                  <a:lnTo>
                    <a:pt x="6669" y="14520"/>
                  </a:lnTo>
                  <a:lnTo>
                    <a:pt x="5843" y="13025"/>
                  </a:lnTo>
                  <a:lnTo>
                    <a:pt x="4975" y="11539"/>
                  </a:lnTo>
                  <a:lnTo>
                    <a:pt x="4065" y="10061"/>
                  </a:lnTo>
                  <a:lnTo>
                    <a:pt x="3112" y="8591"/>
                  </a:lnTo>
                  <a:lnTo>
                    <a:pt x="2117" y="7131"/>
                  </a:lnTo>
                  <a:lnTo>
                    <a:pt x="1079" y="5678"/>
                  </a:lnTo>
                  <a:lnTo>
                    <a:pt x="0" y="42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8009968" y="1823183"/>
              <a:ext cx="87232" cy="19055"/>
            </a:xfrm>
            <a:custGeom>
              <a:avLst/>
              <a:pathLst>
                <a:path w="87232" h="19055">
                  <a:moveTo>
                    <a:pt x="42769" y="0"/>
                  </a:moveTo>
                  <a:lnTo>
                    <a:pt x="43345" y="1100"/>
                  </a:lnTo>
                  <a:lnTo>
                    <a:pt x="43887" y="2201"/>
                  </a:lnTo>
                  <a:lnTo>
                    <a:pt x="44395" y="3302"/>
                  </a:lnTo>
                  <a:lnTo>
                    <a:pt x="44869" y="4403"/>
                  </a:lnTo>
                  <a:lnTo>
                    <a:pt x="45309" y="5504"/>
                  </a:lnTo>
                  <a:lnTo>
                    <a:pt x="45716" y="6605"/>
                  </a:lnTo>
                  <a:lnTo>
                    <a:pt x="46089" y="7706"/>
                  </a:lnTo>
                  <a:lnTo>
                    <a:pt x="46427" y="8807"/>
                  </a:lnTo>
                  <a:lnTo>
                    <a:pt x="46732" y="9908"/>
                  </a:lnTo>
                  <a:lnTo>
                    <a:pt x="47003" y="11009"/>
                  </a:lnTo>
                  <a:lnTo>
                    <a:pt x="87232" y="11009"/>
                  </a:lnTo>
                  <a:lnTo>
                    <a:pt x="87232" y="19055"/>
                  </a:lnTo>
                  <a:lnTo>
                    <a:pt x="0" y="19055"/>
                  </a:lnTo>
                  <a:lnTo>
                    <a:pt x="0" y="11009"/>
                  </a:lnTo>
                  <a:lnTo>
                    <a:pt x="37264" y="11009"/>
                  </a:lnTo>
                  <a:lnTo>
                    <a:pt x="37001" y="10082"/>
                  </a:lnTo>
                  <a:lnTo>
                    <a:pt x="36722" y="9163"/>
                  </a:lnTo>
                  <a:lnTo>
                    <a:pt x="36425" y="8253"/>
                  </a:lnTo>
                  <a:lnTo>
                    <a:pt x="36112" y="7351"/>
                  </a:lnTo>
                  <a:lnTo>
                    <a:pt x="35782" y="6457"/>
                  </a:lnTo>
                  <a:lnTo>
                    <a:pt x="35434" y="5572"/>
                  </a:lnTo>
                  <a:lnTo>
                    <a:pt x="35070" y="4696"/>
                  </a:lnTo>
                  <a:lnTo>
                    <a:pt x="34689" y="3828"/>
                  </a:lnTo>
                  <a:lnTo>
                    <a:pt x="34291" y="2968"/>
                  </a:lnTo>
                  <a:lnTo>
                    <a:pt x="33876" y="21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8002769" y="1844356"/>
              <a:ext cx="95277" cy="76222"/>
            </a:xfrm>
            <a:custGeom>
              <a:avLst/>
              <a:pathLst>
                <a:path w="95277" h="76222">
                  <a:moveTo>
                    <a:pt x="67329" y="0"/>
                  </a:moveTo>
                  <a:lnTo>
                    <a:pt x="77069" y="2964"/>
                  </a:lnTo>
                  <a:lnTo>
                    <a:pt x="76450" y="4412"/>
                  </a:lnTo>
                  <a:lnTo>
                    <a:pt x="75781" y="5877"/>
                  </a:lnTo>
                  <a:lnTo>
                    <a:pt x="75061" y="7359"/>
                  </a:lnTo>
                  <a:lnTo>
                    <a:pt x="74291" y="8858"/>
                  </a:lnTo>
                  <a:lnTo>
                    <a:pt x="73469" y="10374"/>
                  </a:lnTo>
                  <a:lnTo>
                    <a:pt x="72597" y="11907"/>
                  </a:lnTo>
                  <a:lnTo>
                    <a:pt x="71674" y="13457"/>
                  </a:lnTo>
                  <a:lnTo>
                    <a:pt x="70700" y="15024"/>
                  </a:lnTo>
                  <a:lnTo>
                    <a:pt x="69675" y="16607"/>
                  </a:lnTo>
                  <a:lnTo>
                    <a:pt x="68600" y="18208"/>
                  </a:lnTo>
                  <a:lnTo>
                    <a:pt x="95277" y="18208"/>
                  </a:lnTo>
                  <a:lnTo>
                    <a:pt x="95277" y="26254"/>
                  </a:lnTo>
                  <a:lnTo>
                    <a:pt x="20325" y="26254"/>
                  </a:lnTo>
                  <a:lnTo>
                    <a:pt x="20325" y="46580"/>
                  </a:lnTo>
                  <a:lnTo>
                    <a:pt x="20203" y="49849"/>
                  </a:lnTo>
                  <a:lnTo>
                    <a:pt x="19834" y="53050"/>
                  </a:lnTo>
                  <a:lnTo>
                    <a:pt x="19220" y="56184"/>
                  </a:lnTo>
                  <a:lnTo>
                    <a:pt x="18361" y="59250"/>
                  </a:lnTo>
                  <a:lnTo>
                    <a:pt x="17255" y="62248"/>
                  </a:lnTo>
                  <a:lnTo>
                    <a:pt x="15905" y="65178"/>
                  </a:lnTo>
                  <a:lnTo>
                    <a:pt x="14308" y="68041"/>
                  </a:lnTo>
                  <a:lnTo>
                    <a:pt x="12466" y="70835"/>
                  </a:lnTo>
                  <a:lnTo>
                    <a:pt x="10378" y="73562"/>
                  </a:lnTo>
                  <a:lnTo>
                    <a:pt x="8045" y="76222"/>
                  </a:lnTo>
                  <a:lnTo>
                    <a:pt x="0" y="71564"/>
                  </a:lnTo>
                  <a:lnTo>
                    <a:pt x="2252" y="68828"/>
                  </a:lnTo>
                  <a:lnTo>
                    <a:pt x="4268" y="66042"/>
                  </a:lnTo>
                  <a:lnTo>
                    <a:pt x="6046" y="63205"/>
                  </a:lnTo>
                  <a:lnTo>
                    <a:pt x="7588" y="60317"/>
                  </a:lnTo>
                  <a:lnTo>
                    <a:pt x="8892" y="57378"/>
                  </a:lnTo>
                  <a:lnTo>
                    <a:pt x="9959" y="54388"/>
                  </a:lnTo>
                  <a:lnTo>
                    <a:pt x="10789" y="51348"/>
                  </a:lnTo>
                  <a:lnTo>
                    <a:pt x="11382" y="48257"/>
                  </a:lnTo>
                  <a:lnTo>
                    <a:pt x="11738" y="45115"/>
                  </a:lnTo>
                  <a:lnTo>
                    <a:pt x="11856" y="41922"/>
                  </a:lnTo>
                  <a:lnTo>
                    <a:pt x="11856" y="18208"/>
                  </a:lnTo>
                  <a:lnTo>
                    <a:pt x="58860" y="18208"/>
                  </a:lnTo>
                  <a:lnTo>
                    <a:pt x="59859" y="16654"/>
                  </a:lnTo>
                  <a:lnTo>
                    <a:pt x="60825" y="15041"/>
                  </a:lnTo>
                  <a:lnTo>
                    <a:pt x="61756" y="13368"/>
                  </a:lnTo>
                  <a:lnTo>
                    <a:pt x="62654" y="11636"/>
                  </a:lnTo>
                  <a:lnTo>
                    <a:pt x="63518" y="9845"/>
                  </a:lnTo>
                  <a:lnTo>
                    <a:pt x="64348" y="7994"/>
                  </a:lnTo>
                  <a:lnTo>
                    <a:pt x="65144" y="6085"/>
                  </a:lnTo>
                  <a:lnTo>
                    <a:pt x="65906" y="4116"/>
                  </a:lnTo>
                  <a:lnTo>
                    <a:pt x="66635" y="20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8028600" y="1844779"/>
              <a:ext cx="15244" cy="16514"/>
            </a:xfrm>
            <a:custGeom>
              <a:avLst/>
              <a:pathLst>
                <a:path w="15244" h="16514">
                  <a:moveTo>
                    <a:pt x="8469" y="0"/>
                  </a:moveTo>
                  <a:lnTo>
                    <a:pt x="9375" y="1202"/>
                  </a:lnTo>
                  <a:lnTo>
                    <a:pt x="10230" y="2439"/>
                  </a:lnTo>
                  <a:lnTo>
                    <a:pt x="11035" y="3709"/>
                  </a:lnTo>
                  <a:lnTo>
                    <a:pt x="11789" y="5013"/>
                  </a:lnTo>
                  <a:lnTo>
                    <a:pt x="12491" y="6351"/>
                  </a:lnTo>
                  <a:lnTo>
                    <a:pt x="13144" y="7723"/>
                  </a:lnTo>
                  <a:lnTo>
                    <a:pt x="13745" y="9129"/>
                  </a:lnTo>
                  <a:lnTo>
                    <a:pt x="14295" y="10569"/>
                  </a:lnTo>
                  <a:lnTo>
                    <a:pt x="14795" y="12043"/>
                  </a:lnTo>
                  <a:lnTo>
                    <a:pt x="15244" y="13550"/>
                  </a:lnTo>
                  <a:lnTo>
                    <a:pt x="6775" y="16514"/>
                  </a:lnTo>
                  <a:lnTo>
                    <a:pt x="6250" y="15003"/>
                  </a:lnTo>
                  <a:lnTo>
                    <a:pt x="5691" y="13516"/>
                  </a:lnTo>
                  <a:lnTo>
                    <a:pt x="5098" y="12055"/>
                  </a:lnTo>
                  <a:lnTo>
                    <a:pt x="4471" y="10620"/>
                  </a:lnTo>
                  <a:lnTo>
                    <a:pt x="3811" y="9210"/>
                  </a:lnTo>
                  <a:lnTo>
                    <a:pt x="3116" y="7825"/>
                  </a:lnTo>
                  <a:lnTo>
                    <a:pt x="2388" y="6466"/>
                  </a:lnTo>
                  <a:lnTo>
                    <a:pt x="1626" y="5132"/>
                  </a:lnTo>
                  <a:lnTo>
                    <a:pt x="829" y="3823"/>
                  </a:lnTo>
                  <a:lnTo>
                    <a:pt x="0" y="25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8124724" y="1826571"/>
              <a:ext cx="71987" cy="36840"/>
            </a:xfrm>
            <a:custGeom>
              <a:avLst/>
              <a:pathLst>
                <a:path w="71987" h="36840">
                  <a:moveTo>
                    <a:pt x="0" y="0"/>
                  </a:moveTo>
                  <a:lnTo>
                    <a:pt x="71987" y="0"/>
                  </a:lnTo>
                  <a:lnTo>
                    <a:pt x="71987" y="36840"/>
                  </a:lnTo>
                  <a:lnTo>
                    <a:pt x="0" y="368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8133194" y="1834616"/>
              <a:ext cx="55472" cy="20749"/>
            </a:xfrm>
            <a:custGeom>
              <a:avLst/>
              <a:pathLst>
                <a:path w="55472" h="20749">
                  <a:moveTo>
                    <a:pt x="0" y="20749"/>
                  </a:moveTo>
                  <a:lnTo>
                    <a:pt x="55472" y="20749"/>
                  </a:lnTo>
                  <a:lnTo>
                    <a:pt x="554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8115832" y="1871880"/>
              <a:ext cx="40228" cy="47850"/>
            </a:xfrm>
            <a:custGeom>
              <a:avLst/>
              <a:pathLst>
                <a:path w="40228" h="47850">
                  <a:moveTo>
                    <a:pt x="40228" y="0"/>
                  </a:moveTo>
                  <a:lnTo>
                    <a:pt x="40228" y="47850"/>
                  </a:lnTo>
                  <a:lnTo>
                    <a:pt x="32182" y="47850"/>
                  </a:lnTo>
                  <a:lnTo>
                    <a:pt x="32182" y="41498"/>
                  </a:lnTo>
                  <a:lnTo>
                    <a:pt x="8045" y="41498"/>
                  </a:lnTo>
                  <a:lnTo>
                    <a:pt x="8045" y="47850"/>
                  </a:lnTo>
                  <a:lnTo>
                    <a:pt x="0" y="47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8123878" y="1879503"/>
              <a:ext cx="24137" cy="26254"/>
            </a:xfrm>
            <a:custGeom>
              <a:avLst/>
              <a:pathLst>
                <a:path w="24137" h="26254">
                  <a:moveTo>
                    <a:pt x="0" y="26254"/>
                  </a:moveTo>
                  <a:lnTo>
                    <a:pt x="24137" y="26254"/>
                  </a:lnTo>
                  <a:lnTo>
                    <a:pt x="241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8165376" y="1871880"/>
              <a:ext cx="39804" cy="47850"/>
            </a:xfrm>
            <a:custGeom>
              <a:avLst/>
              <a:pathLst>
                <a:path w="39804" h="47850">
                  <a:moveTo>
                    <a:pt x="39804" y="0"/>
                  </a:moveTo>
                  <a:lnTo>
                    <a:pt x="39804" y="47850"/>
                  </a:lnTo>
                  <a:lnTo>
                    <a:pt x="31759" y="47850"/>
                  </a:lnTo>
                  <a:lnTo>
                    <a:pt x="31759" y="41498"/>
                  </a:lnTo>
                  <a:lnTo>
                    <a:pt x="8045" y="41498"/>
                  </a:lnTo>
                  <a:lnTo>
                    <a:pt x="8045" y="47850"/>
                  </a:lnTo>
                  <a:lnTo>
                    <a:pt x="0" y="47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8173422" y="1879503"/>
              <a:ext cx="23713" cy="26254"/>
            </a:xfrm>
            <a:custGeom>
              <a:avLst/>
              <a:pathLst>
                <a:path w="23713" h="26254">
                  <a:moveTo>
                    <a:pt x="0" y="26254"/>
                  </a:moveTo>
                  <a:lnTo>
                    <a:pt x="23713" y="26254"/>
                  </a:lnTo>
                  <a:lnTo>
                    <a:pt x="237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8224237" y="1822336"/>
              <a:ext cx="87232" cy="97395"/>
            </a:xfrm>
            <a:custGeom>
              <a:avLst/>
              <a:pathLst>
                <a:path w="87232" h="97395">
                  <a:moveTo>
                    <a:pt x="5081" y="28795"/>
                  </a:moveTo>
                  <a:lnTo>
                    <a:pt x="35570" y="28795"/>
                  </a:lnTo>
                  <a:lnTo>
                    <a:pt x="35731" y="26296"/>
                  </a:lnTo>
                  <a:lnTo>
                    <a:pt x="35875" y="23713"/>
                  </a:lnTo>
                  <a:lnTo>
                    <a:pt x="36002" y="21045"/>
                  </a:lnTo>
                  <a:lnTo>
                    <a:pt x="36112" y="18293"/>
                  </a:lnTo>
                  <a:lnTo>
                    <a:pt x="36205" y="15456"/>
                  </a:lnTo>
                  <a:lnTo>
                    <a:pt x="36281" y="12534"/>
                  </a:lnTo>
                  <a:lnTo>
                    <a:pt x="36341" y="9527"/>
                  </a:lnTo>
                  <a:lnTo>
                    <a:pt x="36383" y="6436"/>
                  </a:lnTo>
                  <a:lnTo>
                    <a:pt x="36408" y="3260"/>
                  </a:lnTo>
                  <a:lnTo>
                    <a:pt x="36417" y="0"/>
                  </a:lnTo>
                  <a:lnTo>
                    <a:pt x="45309" y="0"/>
                  </a:lnTo>
                  <a:lnTo>
                    <a:pt x="45305" y="3260"/>
                  </a:lnTo>
                  <a:lnTo>
                    <a:pt x="45292" y="6436"/>
                  </a:lnTo>
                  <a:lnTo>
                    <a:pt x="45271" y="9527"/>
                  </a:lnTo>
                  <a:lnTo>
                    <a:pt x="45242" y="12534"/>
                  </a:lnTo>
                  <a:lnTo>
                    <a:pt x="45204" y="15456"/>
                  </a:lnTo>
                  <a:lnTo>
                    <a:pt x="45157" y="18293"/>
                  </a:lnTo>
                  <a:lnTo>
                    <a:pt x="45102" y="21045"/>
                  </a:lnTo>
                  <a:lnTo>
                    <a:pt x="45038" y="23713"/>
                  </a:lnTo>
                  <a:lnTo>
                    <a:pt x="44966" y="26296"/>
                  </a:lnTo>
                  <a:lnTo>
                    <a:pt x="44886" y="28795"/>
                  </a:lnTo>
                  <a:lnTo>
                    <a:pt x="87232" y="28795"/>
                  </a:lnTo>
                  <a:lnTo>
                    <a:pt x="87217" y="36067"/>
                  </a:lnTo>
                  <a:lnTo>
                    <a:pt x="87172" y="42811"/>
                  </a:lnTo>
                  <a:lnTo>
                    <a:pt x="87098" y="49025"/>
                  </a:lnTo>
                  <a:lnTo>
                    <a:pt x="86995" y="54710"/>
                  </a:lnTo>
                  <a:lnTo>
                    <a:pt x="86861" y="59866"/>
                  </a:lnTo>
                  <a:lnTo>
                    <a:pt x="86698" y="64492"/>
                  </a:lnTo>
                  <a:lnTo>
                    <a:pt x="86505" y="68589"/>
                  </a:lnTo>
                  <a:lnTo>
                    <a:pt x="86283" y="72157"/>
                  </a:lnTo>
                  <a:lnTo>
                    <a:pt x="86031" y="75195"/>
                  </a:lnTo>
                  <a:lnTo>
                    <a:pt x="85750" y="77704"/>
                  </a:lnTo>
                  <a:lnTo>
                    <a:pt x="85428" y="79874"/>
                  </a:lnTo>
                  <a:lnTo>
                    <a:pt x="85055" y="81896"/>
                  </a:lnTo>
                  <a:lnTo>
                    <a:pt x="84632" y="83770"/>
                  </a:lnTo>
                  <a:lnTo>
                    <a:pt x="84157" y="85495"/>
                  </a:lnTo>
                  <a:lnTo>
                    <a:pt x="83632" y="87073"/>
                  </a:lnTo>
                  <a:lnTo>
                    <a:pt x="83056" y="88502"/>
                  </a:lnTo>
                  <a:lnTo>
                    <a:pt x="82430" y="89783"/>
                  </a:lnTo>
                  <a:lnTo>
                    <a:pt x="81752" y="90916"/>
                  </a:lnTo>
                  <a:lnTo>
                    <a:pt x="81024" y="91900"/>
                  </a:lnTo>
                  <a:lnTo>
                    <a:pt x="80245" y="92737"/>
                  </a:lnTo>
                  <a:lnTo>
                    <a:pt x="79387" y="93461"/>
                  </a:lnTo>
                  <a:lnTo>
                    <a:pt x="78424" y="94109"/>
                  </a:lnTo>
                  <a:lnTo>
                    <a:pt x="77355" y="94680"/>
                  </a:lnTo>
                  <a:lnTo>
                    <a:pt x="76179" y="95176"/>
                  </a:lnTo>
                  <a:lnTo>
                    <a:pt x="74898" y="95595"/>
                  </a:lnTo>
                  <a:lnTo>
                    <a:pt x="73512" y="95938"/>
                  </a:lnTo>
                  <a:lnTo>
                    <a:pt x="72019" y="96205"/>
                  </a:lnTo>
                  <a:lnTo>
                    <a:pt x="70420" y="96395"/>
                  </a:lnTo>
                  <a:lnTo>
                    <a:pt x="68716" y="96510"/>
                  </a:lnTo>
                  <a:lnTo>
                    <a:pt x="66906" y="96548"/>
                  </a:lnTo>
                  <a:lnTo>
                    <a:pt x="65805" y="96535"/>
                  </a:lnTo>
                  <a:lnTo>
                    <a:pt x="64704" y="96497"/>
                  </a:lnTo>
                  <a:lnTo>
                    <a:pt x="63603" y="96433"/>
                  </a:lnTo>
                  <a:lnTo>
                    <a:pt x="62502" y="96344"/>
                  </a:lnTo>
                  <a:lnTo>
                    <a:pt x="61401" y="96230"/>
                  </a:lnTo>
                  <a:lnTo>
                    <a:pt x="60300" y="96090"/>
                  </a:lnTo>
                  <a:lnTo>
                    <a:pt x="59199" y="95925"/>
                  </a:lnTo>
                  <a:lnTo>
                    <a:pt x="58098" y="95735"/>
                  </a:lnTo>
                  <a:lnTo>
                    <a:pt x="56997" y="95519"/>
                  </a:lnTo>
                  <a:lnTo>
                    <a:pt x="55896" y="95277"/>
                  </a:lnTo>
                  <a:lnTo>
                    <a:pt x="53779" y="86808"/>
                  </a:lnTo>
                  <a:lnTo>
                    <a:pt x="55129" y="87050"/>
                  </a:lnTo>
                  <a:lnTo>
                    <a:pt x="56472" y="87266"/>
                  </a:lnTo>
                  <a:lnTo>
                    <a:pt x="57806" y="87456"/>
                  </a:lnTo>
                  <a:lnTo>
                    <a:pt x="59131" y="87621"/>
                  </a:lnTo>
                  <a:lnTo>
                    <a:pt x="60448" y="87761"/>
                  </a:lnTo>
                  <a:lnTo>
                    <a:pt x="61756" y="87875"/>
                  </a:lnTo>
                  <a:lnTo>
                    <a:pt x="63056" y="87964"/>
                  </a:lnTo>
                  <a:lnTo>
                    <a:pt x="64348" y="88028"/>
                  </a:lnTo>
                  <a:lnTo>
                    <a:pt x="65631" y="88066"/>
                  </a:lnTo>
                  <a:lnTo>
                    <a:pt x="66906" y="88079"/>
                  </a:lnTo>
                  <a:lnTo>
                    <a:pt x="67973" y="88057"/>
                  </a:lnTo>
                  <a:lnTo>
                    <a:pt x="68972" y="87994"/>
                  </a:lnTo>
                  <a:lnTo>
                    <a:pt x="69904" y="87888"/>
                  </a:lnTo>
                  <a:lnTo>
                    <a:pt x="70768" y="87740"/>
                  </a:lnTo>
                  <a:lnTo>
                    <a:pt x="71564" y="87549"/>
                  </a:lnTo>
                  <a:lnTo>
                    <a:pt x="72292" y="87316"/>
                  </a:lnTo>
                  <a:lnTo>
                    <a:pt x="72953" y="87041"/>
                  </a:lnTo>
                  <a:lnTo>
                    <a:pt x="73546" y="86724"/>
                  </a:lnTo>
                  <a:lnTo>
                    <a:pt x="74071" y="86364"/>
                  </a:lnTo>
                  <a:lnTo>
                    <a:pt x="74528" y="85961"/>
                  </a:lnTo>
                  <a:lnTo>
                    <a:pt x="74941" y="85438"/>
                  </a:lnTo>
                  <a:lnTo>
                    <a:pt x="75333" y="84716"/>
                  </a:lnTo>
                  <a:lnTo>
                    <a:pt x="75703" y="83795"/>
                  </a:lnTo>
                  <a:lnTo>
                    <a:pt x="76052" y="82675"/>
                  </a:lnTo>
                  <a:lnTo>
                    <a:pt x="76381" y="81356"/>
                  </a:lnTo>
                  <a:lnTo>
                    <a:pt x="76688" y="79838"/>
                  </a:lnTo>
                  <a:lnTo>
                    <a:pt x="76973" y="78121"/>
                  </a:lnTo>
                  <a:lnTo>
                    <a:pt x="77238" y="76205"/>
                  </a:lnTo>
                  <a:lnTo>
                    <a:pt x="77482" y="74090"/>
                  </a:lnTo>
                  <a:lnTo>
                    <a:pt x="77704" y="71775"/>
                  </a:lnTo>
                  <a:lnTo>
                    <a:pt x="77905" y="69254"/>
                  </a:lnTo>
                  <a:lnTo>
                    <a:pt x="78085" y="66516"/>
                  </a:lnTo>
                  <a:lnTo>
                    <a:pt x="78244" y="63563"/>
                  </a:lnTo>
                  <a:lnTo>
                    <a:pt x="78381" y="60393"/>
                  </a:lnTo>
                  <a:lnTo>
                    <a:pt x="78498" y="57007"/>
                  </a:lnTo>
                  <a:lnTo>
                    <a:pt x="78593" y="53406"/>
                  </a:lnTo>
                  <a:lnTo>
                    <a:pt x="78667" y="49588"/>
                  </a:lnTo>
                  <a:lnTo>
                    <a:pt x="78720" y="45555"/>
                  </a:lnTo>
                  <a:lnTo>
                    <a:pt x="78752" y="41306"/>
                  </a:lnTo>
                  <a:lnTo>
                    <a:pt x="78763" y="36840"/>
                  </a:lnTo>
                  <a:lnTo>
                    <a:pt x="44039" y="36840"/>
                  </a:lnTo>
                  <a:lnTo>
                    <a:pt x="43035" y="44916"/>
                  </a:lnTo>
                  <a:lnTo>
                    <a:pt x="41380" y="52542"/>
                  </a:lnTo>
                  <a:lnTo>
                    <a:pt x="39072" y="59720"/>
                  </a:lnTo>
                  <a:lnTo>
                    <a:pt x="36112" y="66448"/>
                  </a:lnTo>
                  <a:lnTo>
                    <a:pt x="32500" y="72728"/>
                  </a:lnTo>
                  <a:lnTo>
                    <a:pt x="28236" y="78559"/>
                  </a:lnTo>
                  <a:lnTo>
                    <a:pt x="23319" y="83941"/>
                  </a:lnTo>
                  <a:lnTo>
                    <a:pt x="17751" y="88875"/>
                  </a:lnTo>
                  <a:lnTo>
                    <a:pt x="11530" y="93359"/>
                  </a:lnTo>
                  <a:lnTo>
                    <a:pt x="4658" y="97395"/>
                  </a:lnTo>
                  <a:lnTo>
                    <a:pt x="0" y="89349"/>
                  </a:lnTo>
                  <a:lnTo>
                    <a:pt x="5991" y="85927"/>
                  </a:lnTo>
                  <a:lnTo>
                    <a:pt x="11433" y="82099"/>
                  </a:lnTo>
                  <a:lnTo>
                    <a:pt x="16324" y="77865"/>
                  </a:lnTo>
                  <a:lnTo>
                    <a:pt x="20664" y="73224"/>
                  </a:lnTo>
                  <a:lnTo>
                    <a:pt x="24454" y="68176"/>
                  </a:lnTo>
                  <a:lnTo>
                    <a:pt x="27694" y="62722"/>
                  </a:lnTo>
                  <a:lnTo>
                    <a:pt x="30383" y="56861"/>
                  </a:lnTo>
                  <a:lnTo>
                    <a:pt x="32521" y="50594"/>
                  </a:lnTo>
                  <a:lnTo>
                    <a:pt x="34109" y="43920"/>
                  </a:lnTo>
                  <a:lnTo>
                    <a:pt x="35146" y="36840"/>
                  </a:lnTo>
                  <a:lnTo>
                    <a:pt x="5081" y="368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8234400" y="1826147"/>
              <a:ext cx="19055" cy="20749"/>
            </a:xfrm>
            <a:custGeom>
              <a:avLst/>
              <a:pathLst>
                <a:path w="19055" h="20749">
                  <a:moveTo>
                    <a:pt x="8045" y="0"/>
                  </a:moveTo>
                  <a:lnTo>
                    <a:pt x="9375" y="1621"/>
                  </a:lnTo>
                  <a:lnTo>
                    <a:pt x="10654" y="3269"/>
                  </a:lnTo>
                  <a:lnTo>
                    <a:pt x="11882" y="4941"/>
                  </a:lnTo>
                  <a:lnTo>
                    <a:pt x="13059" y="6639"/>
                  </a:lnTo>
                  <a:lnTo>
                    <a:pt x="14185" y="8363"/>
                  </a:lnTo>
                  <a:lnTo>
                    <a:pt x="15261" y="10112"/>
                  </a:lnTo>
                  <a:lnTo>
                    <a:pt x="16286" y="11886"/>
                  </a:lnTo>
                  <a:lnTo>
                    <a:pt x="17260" y="13686"/>
                  </a:lnTo>
                  <a:lnTo>
                    <a:pt x="18183" y="15511"/>
                  </a:lnTo>
                  <a:lnTo>
                    <a:pt x="19055" y="17361"/>
                  </a:lnTo>
                  <a:lnTo>
                    <a:pt x="10162" y="20749"/>
                  </a:lnTo>
                  <a:lnTo>
                    <a:pt x="9375" y="18903"/>
                  </a:lnTo>
                  <a:lnTo>
                    <a:pt x="8536" y="17090"/>
                  </a:lnTo>
                  <a:lnTo>
                    <a:pt x="7647" y="15312"/>
                  </a:lnTo>
                  <a:lnTo>
                    <a:pt x="6707" y="13567"/>
                  </a:lnTo>
                  <a:lnTo>
                    <a:pt x="5716" y="11856"/>
                  </a:lnTo>
                  <a:lnTo>
                    <a:pt x="4674" y="10179"/>
                  </a:lnTo>
                  <a:lnTo>
                    <a:pt x="3582" y="8536"/>
                  </a:lnTo>
                  <a:lnTo>
                    <a:pt x="2439" y="6927"/>
                  </a:lnTo>
                  <a:lnTo>
                    <a:pt x="1244" y="5352"/>
                  </a:lnTo>
                  <a:lnTo>
                    <a:pt x="0" y="38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8269123" y="1870610"/>
              <a:ext cx="19055" cy="24137"/>
            </a:xfrm>
            <a:custGeom>
              <a:avLst/>
              <a:pathLst>
                <a:path w="19055" h="24137">
                  <a:moveTo>
                    <a:pt x="8045" y="0"/>
                  </a:moveTo>
                  <a:lnTo>
                    <a:pt x="9375" y="1875"/>
                  </a:lnTo>
                  <a:lnTo>
                    <a:pt x="10654" y="3777"/>
                  </a:lnTo>
                  <a:lnTo>
                    <a:pt x="11882" y="5703"/>
                  </a:lnTo>
                  <a:lnTo>
                    <a:pt x="13059" y="7656"/>
                  </a:lnTo>
                  <a:lnTo>
                    <a:pt x="14185" y="9633"/>
                  </a:lnTo>
                  <a:lnTo>
                    <a:pt x="15261" y="11636"/>
                  </a:lnTo>
                  <a:lnTo>
                    <a:pt x="16286" y="13664"/>
                  </a:lnTo>
                  <a:lnTo>
                    <a:pt x="17260" y="15718"/>
                  </a:lnTo>
                  <a:lnTo>
                    <a:pt x="18183" y="17797"/>
                  </a:lnTo>
                  <a:lnTo>
                    <a:pt x="19055" y="19902"/>
                  </a:lnTo>
                  <a:lnTo>
                    <a:pt x="9739" y="24137"/>
                  </a:lnTo>
                  <a:lnTo>
                    <a:pt x="8956" y="21956"/>
                  </a:lnTo>
                  <a:lnTo>
                    <a:pt x="8130" y="19817"/>
                  </a:lnTo>
                  <a:lnTo>
                    <a:pt x="7262" y="17721"/>
                  </a:lnTo>
                  <a:lnTo>
                    <a:pt x="6351" y="15667"/>
                  </a:lnTo>
                  <a:lnTo>
                    <a:pt x="5399" y="13656"/>
                  </a:lnTo>
                  <a:lnTo>
                    <a:pt x="4403" y="11687"/>
                  </a:lnTo>
                  <a:lnTo>
                    <a:pt x="3366" y="9760"/>
                  </a:lnTo>
                  <a:lnTo>
                    <a:pt x="2286" y="7876"/>
                  </a:lnTo>
                  <a:lnTo>
                    <a:pt x="1164" y="6034"/>
                  </a:lnTo>
                  <a:lnTo>
                    <a:pt x="0" y="42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8330525" y="1823606"/>
              <a:ext cx="94007" cy="39381"/>
            </a:xfrm>
            <a:custGeom>
              <a:avLst/>
              <a:pathLst>
                <a:path w="94007" h="39381">
                  <a:moveTo>
                    <a:pt x="4658" y="0"/>
                  </a:moveTo>
                  <a:lnTo>
                    <a:pt x="89349" y="0"/>
                  </a:lnTo>
                  <a:lnTo>
                    <a:pt x="89349" y="7198"/>
                  </a:lnTo>
                  <a:lnTo>
                    <a:pt x="51238" y="7198"/>
                  </a:lnTo>
                  <a:lnTo>
                    <a:pt x="51238" y="12280"/>
                  </a:lnTo>
                  <a:lnTo>
                    <a:pt x="94007" y="12280"/>
                  </a:lnTo>
                  <a:lnTo>
                    <a:pt x="94007" y="31759"/>
                  </a:lnTo>
                  <a:lnTo>
                    <a:pt x="85538" y="31759"/>
                  </a:lnTo>
                  <a:lnTo>
                    <a:pt x="85538" y="19479"/>
                  </a:lnTo>
                  <a:lnTo>
                    <a:pt x="51238" y="19479"/>
                  </a:lnTo>
                  <a:lnTo>
                    <a:pt x="51238" y="39381"/>
                  </a:lnTo>
                  <a:lnTo>
                    <a:pt x="42769" y="39381"/>
                  </a:lnTo>
                  <a:lnTo>
                    <a:pt x="42769" y="19479"/>
                  </a:lnTo>
                  <a:lnTo>
                    <a:pt x="8469" y="19479"/>
                  </a:lnTo>
                  <a:lnTo>
                    <a:pt x="8469" y="31335"/>
                  </a:lnTo>
                  <a:lnTo>
                    <a:pt x="0" y="31335"/>
                  </a:lnTo>
                  <a:lnTo>
                    <a:pt x="0" y="12280"/>
                  </a:lnTo>
                  <a:lnTo>
                    <a:pt x="42769" y="12280"/>
                  </a:lnTo>
                  <a:lnTo>
                    <a:pt x="42769" y="7198"/>
                  </a:lnTo>
                  <a:lnTo>
                    <a:pt x="4658" y="71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8343228" y="1847320"/>
              <a:ext cx="25830" cy="6351"/>
            </a:xfrm>
            <a:custGeom>
              <a:avLst/>
              <a:pathLst>
                <a:path w="25830" h="6351">
                  <a:moveTo>
                    <a:pt x="0" y="0"/>
                  </a:moveTo>
                  <a:lnTo>
                    <a:pt x="25830" y="0"/>
                  </a:lnTo>
                  <a:lnTo>
                    <a:pt x="25830" y="6351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8385574" y="1847320"/>
              <a:ext cx="26677" cy="6351"/>
            </a:xfrm>
            <a:custGeom>
              <a:avLst/>
              <a:pathLst>
                <a:path w="26677" h="6351">
                  <a:moveTo>
                    <a:pt x="0" y="0"/>
                  </a:moveTo>
                  <a:lnTo>
                    <a:pt x="26677" y="0"/>
                  </a:lnTo>
                  <a:lnTo>
                    <a:pt x="26677" y="6351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8385574" y="1857906"/>
              <a:ext cx="26254" cy="6775"/>
            </a:xfrm>
            <a:custGeom>
              <a:avLst/>
              <a:pathLst>
                <a:path w="26254" h="6775">
                  <a:moveTo>
                    <a:pt x="0" y="0"/>
                  </a:moveTo>
                  <a:lnTo>
                    <a:pt x="26254" y="0"/>
                  </a:lnTo>
                  <a:lnTo>
                    <a:pt x="26254" y="6775"/>
                  </a:lnTo>
                  <a:lnTo>
                    <a:pt x="0" y="67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8342805" y="1858330"/>
              <a:ext cx="25830" cy="6351"/>
            </a:xfrm>
            <a:custGeom>
              <a:avLst/>
              <a:pathLst>
                <a:path w="25830" h="6351">
                  <a:moveTo>
                    <a:pt x="0" y="0"/>
                  </a:moveTo>
                  <a:lnTo>
                    <a:pt x="25830" y="0"/>
                  </a:lnTo>
                  <a:lnTo>
                    <a:pt x="25830" y="6351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8329678" y="1864258"/>
              <a:ext cx="95701" cy="28795"/>
            </a:xfrm>
            <a:custGeom>
              <a:avLst/>
              <a:pathLst>
                <a:path w="95701" h="28795">
                  <a:moveTo>
                    <a:pt x="46156" y="0"/>
                  </a:moveTo>
                  <a:lnTo>
                    <a:pt x="54625" y="2964"/>
                  </a:lnTo>
                  <a:lnTo>
                    <a:pt x="52085" y="4658"/>
                  </a:lnTo>
                  <a:lnTo>
                    <a:pt x="56103" y="6644"/>
                  </a:lnTo>
                  <a:lnTo>
                    <a:pt x="60198" y="8536"/>
                  </a:lnTo>
                  <a:lnTo>
                    <a:pt x="64369" y="10336"/>
                  </a:lnTo>
                  <a:lnTo>
                    <a:pt x="68616" y="12043"/>
                  </a:lnTo>
                  <a:lnTo>
                    <a:pt x="72940" y="13656"/>
                  </a:lnTo>
                  <a:lnTo>
                    <a:pt x="77340" y="15176"/>
                  </a:lnTo>
                  <a:lnTo>
                    <a:pt x="81816" y="16603"/>
                  </a:lnTo>
                  <a:lnTo>
                    <a:pt x="86368" y="17937"/>
                  </a:lnTo>
                  <a:lnTo>
                    <a:pt x="90996" y="19178"/>
                  </a:lnTo>
                  <a:lnTo>
                    <a:pt x="95701" y="20325"/>
                  </a:lnTo>
                  <a:lnTo>
                    <a:pt x="91043" y="27948"/>
                  </a:lnTo>
                  <a:lnTo>
                    <a:pt x="86550" y="26694"/>
                  </a:lnTo>
                  <a:lnTo>
                    <a:pt x="82049" y="25305"/>
                  </a:lnTo>
                  <a:lnTo>
                    <a:pt x="77539" y="23781"/>
                  </a:lnTo>
                  <a:lnTo>
                    <a:pt x="73020" y="22121"/>
                  </a:lnTo>
                  <a:lnTo>
                    <a:pt x="68494" y="20325"/>
                  </a:lnTo>
                  <a:lnTo>
                    <a:pt x="63958" y="18394"/>
                  </a:lnTo>
                  <a:lnTo>
                    <a:pt x="59415" y="16328"/>
                  </a:lnTo>
                  <a:lnTo>
                    <a:pt x="54863" y="14126"/>
                  </a:lnTo>
                  <a:lnTo>
                    <a:pt x="50302" y="11789"/>
                  </a:lnTo>
                  <a:lnTo>
                    <a:pt x="45733" y="9316"/>
                  </a:lnTo>
                  <a:lnTo>
                    <a:pt x="42117" y="11645"/>
                  </a:lnTo>
                  <a:lnTo>
                    <a:pt x="38382" y="13889"/>
                  </a:lnTo>
                  <a:lnTo>
                    <a:pt x="34528" y="16049"/>
                  </a:lnTo>
                  <a:lnTo>
                    <a:pt x="30556" y="18123"/>
                  </a:lnTo>
                  <a:lnTo>
                    <a:pt x="26466" y="20114"/>
                  </a:lnTo>
                  <a:lnTo>
                    <a:pt x="22256" y="22019"/>
                  </a:lnTo>
                  <a:lnTo>
                    <a:pt x="17929" y="23840"/>
                  </a:lnTo>
                  <a:lnTo>
                    <a:pt x="13482" y="25576"/>
                  </a:lnTo>
                  <a:lnTo>
                    <a:pt x="8918" y="27228"/>
                  </a:lnTo>
                  <a:lnTo>
                    <a:pt x="4234" y="28795"/>
                  </a:lnTo>
                  <a:lnTo>
                    <a:pt x="0" y="21596"/>
                  </a:lnTo>
                  <a:lnTo>
                    <a:pt x="6254" y="19551"/>
                  </a:lnTo>
                  <a:lnTo>
                    <a:pt x="12144" y="17480"/>
                  </a:lnTo>
                  <a:lnTo>
                    <a:pt x="17670" y="15384"/>
                  </a:lnTo>
                  <a:lnTo>
                    <a:pt x="22832" y="13262"/>
                  </a:lnTo>
                  <a:lnTo>
                    <a:pt x="27630" y="11115"/>
                  </a:lnTo>
                  <a:lnTo>
                    <a:pt x="32064" y="8943"/>
                  </a:lnTo>
                  <a:lnTo>
                    <a:pt x="36133" y="6745"/>
                  </a:lnTo>
                  <a:lnTo>
                    <a:pt x="39838" y="4522"/>
                  </a:lnTo>
                  <a:lnTo>
                    <a:pt x="43179" y="227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8370753" y="1876539"/>
              <a:ext cx="11856" cy="10162"/>
            </a:xfrm>
            <a:custGeom>
              <a:avLst/>
              <a:pathLst>
                <a:path w="11856" h="10162">
                  <a:moveTo>
                    <a:pt x="7198" y="0"/>
                  </a:moveTo>
                  <a:lnTo>
                    <a:pt x="7778" y="686"/>
                  </a:lnTo>
                  <a:lnTo>
                    <a:pt x="8333" y="1388"/>
                  </a:lnTo>
                  <a:lnTo>
                    <a:pt x="8862" y="2108"/>
                  </a:lnTo>
                  <a:lnTo>
                    <a:pt x="9366" y="2845"/>
                  </a:lnTo>
                  <a:lnTo>
                    <a:pt x="9845" y="3599"/>
                  </a:lnTo>
                  <a:lnTo>
                    <a:pt x="10298" y="4370"/>
                  </a:lnTo>
                  <a:lnTo>
                    <a:pt x="10726" y="5157"/>
                  </a:lnTo>
                  <a:lnTo>
                    <a:pt x="11128" y="5962"/>
                  </a:lnTo>
                  <a:lnTo>
                    <a:pt x="11505" y="6783"/>
                  </a:lnTo>
                  <a:lnTo>
                    <a:pt x="11856" y="7622"/>
                  </a:lnTo>
                  <a:lnTo>
                    <a:pt x="4658" y="10162"/>
                  </a:lnTo>
                  <a:lnTo>
                    <a:pt x="4306" y="9244"/>
                  </a:lnTo>
                  <a:lnTo>
                    <a:pt x="3929" y="8350"/>
                  </a:lnTo>
                  <a:lnTo>
                    <a:pt x="3527" y="7482"/>
                  </a:lnTo>
                  <a:lnTo>
                    <a:pt x="3099" y="6639"/>
                  </a:lnTo>
                  <a:lnTo>
                    <a:pt x="2646" y="5822"/>
                  </a:lnTo>
                  <a:lnTo>
                    <a:pt x="2168" y="5030"/>
                  </a:lnTo>
                  <a:lnTo>
                    <a:pt x="1664" y="4264"/>
                  </a:lnTo>
                  <a:lnTo>
                    <a:pt x="1134" y="3523"/>
                  </a:lnTo>
                  <a:lnTo>
                    <a:pt x="580" y="2807"/>
                  </a:lnTo>
                  <a:lnTo>
                    <a:pt x="0" y="21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8347463" y="1888395"/>
              <a:ext cx="55049" cy="32606"/>
            </a:xfrm>
            <a:custGeom>
              <a:avLst/>
              <a:pathLst>
                <a:path w="55049" h="32606">
                  <a:moveTo>
                    <a:pt x="16938" y="12703"/>
                  </a:moveTo>
                  <a:lnTo>
                    <a:pt x="18297" y="13135"/>
                  </a:lnTo>
                  <a:lnTo>
                    <a:pt x="19665" y="13584"/>
                  </a:lnTo>
                  <a:lnTo>
                    <a:pt x="21041" y="14050"/>
                  </a:lnTo>
                  <a:lnTo>
                    <a:pt x="22426" y="14533"/>
                  </a:lnTo>
                  <a:lnTo>
                    <a:pt x="23819" y="15032"/>
                  </a:lnTo>
                  <a:lnTo>
                    <a:pt x="25221" y="15549"/>
                  </a:lnTo>
                  <a:lnTo>
                    <a:pt x="26631" y="16082"/>
                  </a:lnTo>
                  <a:lnTo>
                    <a:pt x="28049" y="16633"/>
                  </a:lnTo>
                  <a:lnTo>
                    <a:pt x="29476" y="17200"/>
                  </a:lnTo>
                  <a:lnTo>
                    <a:pt x="30912" y="17785"/>
                  </a:lnTo>
                  <a:lnTo>
                    <a:pt x="32411" y="16768"/>
                  </a:lnTo>
                  <a:lnTo>
                    <a:pt x="33859" y="15752"/>
                  </a:lnTo>
                  <a:lnTo>
                    <a:pt x="35257" y="14736"/>
                  </a:lnTo>
                  <a:lnTo>
                    <a:pt x="36603" y="13720"/>
                  </a:lnTo>
                  <a:lnTo>
                    <a:pt x="37899" y="12703"/>
                  </a:lnTo>
                  <a:lnTo>
                    <a:pt x="39144" y="11687"/>
                  </a:lnTo>
                  <a:lnTo>
                    <a:pt x="40338" y="10671"/>
                  </a:lnTo>
                  <a:lnTo>
                    <a:pt x="41481" y="9654"/>
                  </a:lnTo>
                  <a:lnTo>
                    <a:pt x="42574" y="8638"/>
                  </a:lnTo>
                  <a:lnTo>
                    <a:pt x="43616" y="7622"/>
                  </a:lnTo>
                  <a:lnTo>
                    <a:pt x="0" y="7622"/>
                  </a:lnTo>
                  <a:lnTo>
                    <a:pt x="0" y="0"/>
                  </a:lnTo>
                  <a:lnTo>
                    <a:pt x="55049" y="0"/>
                  </a:lnTo>
                  <a:lnTo>
                    <a:pt x="55049" y="7198"/>
                  </a:lnTo>
                  <a:lnTo>
                    <a:pt x="53749" y="8714"/>
                  </a:lnTo>
                  <a:lnTo>
                    <a:pt x="52390" y="10213"/>
                  </a:lnTo>
                  <a:lnTo>
                    <a:pt x="50971" y="11695"/>
                  </a:lnTo>
                  <a:lnTo>
                    <a:pt x="49493" y="13161"/>
                  </a:lnTo>
                  <a:lnTo>
                    <a:pt x="47956" y="14609"/>
                  </a:lnTo>
                  <a:lnTo>
                    <a:pt x="46360" y="16040"/>
                  </a:lnTo>
                  <a:lnTo>
                    <a:pt x="44704" y="17454"/>
                  </a:lnTo>
                  <a:lnTo>
                    <a:pt x="42989" y="18852"/>
                  </a:lnTo>
                  <a:lnTo>
                    <a:pt x="41215" y="20232"/>
                  </a:lnTo>
                  <a:lnTo>
                    <a:pt x="39381" y="21596"/>
                  </a:lnTo>
                  <a:lnTo>
                    <a:pt x="49544" y="25830"/>
                  </a:lnTo>
                  <a:lnTo>
                    <a:pt x="43192" y="32606"/>
                  </a:lnTo>
                  <a:lnTo>
                    <a:pt x="40346" y="31005"/>
                  </a:lnTo>
                  <a:lnTo>
                    <a:pt x="37399" y="29421"/>
                  </a:lnTo>
                  <a:lnTo>
                    <a:pt x="34350" y="27855"/>
                  </a:lnTo>
                  <a:lnTo>
                    <a:pt x="31200" y="26305"/>
                  </a:lnTo>
                  <a:lnTo>
                    <a:pt x="27948" y="24772"/>
                  </a:lnTo>
                  <a:lnTo>
                    <a:pt x="24594" y="23256"/>
                  </a:lnTo>
                  <a:lnTo>
                    <a:pt x="21138" y="21757"/>
                  </a:lnTo>
                  <a:lnTo>
                    <a:pt x="17581" y="20275"/>
                  </a:lnTo>
                  <a:lnTo>
                    <a:pt x="13923" y="18809"/>
                  </a:lnTo>
                  <a:lnTo>
                    <a:pt x="10162" y="173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8437236" y="1821066"/>
              <a:ext cx="98242" cy="34723"/>
            </a:xfrm>
            <a:custGeom>
              <a:avLst/>
              <a:pathLst>
                <a:path w="98242" h="34723">
                  <a:moveTo>
                    <a:pt x="48274" y="0"/>
                  </a:moveTo>
                  <a:lnTo>
                    <a:pt x="55049" y="4658"/>
                  </a:lnTo>
                  <a:lnTo>
                    <a:pt x="53355" y="6351"/>
                  </a:lnTo>
                  <a:lnTo>
                    <a:pt x="57539" y="8748"/>
                  </a:lnTo>
                  <a:lnTo>
                    <a:pt x="61790" y="11026"/>
                  </a:lnTo>
                  <a:lnTo>
                    <a:pt x="66110" y="13186"/>
                  </a:lnTo>
                  <a:lnTo>
                    <a:pt x="70497" y="15227"/>
                  </a:lnTo>
                  <a:lnTo>
                    <a:pt x="74951" y="17150"/>
                  </a:lnTo>
                  <a:lnTo>
                    <a:pt x="79474" y="18953"/>
                  </a:lnTo>
                  <a:lnTo>
                    <a:pt x="84064" y="20639"/>
                  </a:lnTo>
                  <a:lnTo>
                    <a:pt x="88722" y="22206"/>
                  </a:lnTo>
                  <a:lnTo>
                    <a:pt x="93448" y="23654"/>
                  </a:lnTo>
                  <a:lnTo>
                    <a:pt x="98242" y="24983"/>
                  </a:lnTo>
                  <a:lnTo>
                    <a:pt x="93584" y="33029"/>
                  </a:lnTo>
                  <a:lnTo>
                    <a:pt x="88853" y="31517"/>
                  </a:lnTo>
                  <a:lnTo>
                    <a:pt x="84149" y="29862"/>
                  </a:lnTo>
                  <a:lnTo>
                    <a:pt x="79470" y="28062"/>
                  </a:lnTo>
                  <a:lnTo>
                    <a:pt x="74816" y="26118"/>
                  </a:lnTo>
                  <a:lnTo>
                    <a:pt x="70188" y="24031"/>
                  </a:lnTo>
                  <a:lnTo>
                    <a:pt x="65585" y="21799"/>
                  </a:lnTo>
                  <a:lnTo>
                    <a:pt x="61007" y="19423"/>
                  </a:lnTo>
                  <a:lnTo>
                    <a:pt x="56455" y="16904"/>
                  </a:lnTo>
                  <a:lnTo>
                    <a:pt x="51928" y="14240"/>
                  </a:lnTo>
                  <a:lnTo>
                    <a:pt x="47427" y="11433"/>
                  </a:lnTo>
                  <a:lnTo>
                    <a:pt x="43624" y="14410"/>
                  </a:lnTo>
                  <a:lnTo>
                    <a:pt x="39669" y="17243"/>
                  </a:lnTo>
                  <a:lnTo>
                    <a:pt x="35561" y="19932"/>
                  </a:lnTo>
                  <a:lnTo>
                    <a:pt x="31301" y="22477"/>
                  </a:lnTo>
                  <a:lnTo>
                    <a:pt x="26889" y="24878"/>
                  </a:lnTo>
                  <a:lnTo>
                    <a:pt x="22324" y="27135"/>
                  </a:lnTo>
                  <a:lnTo>
                    <a:pt x="17607" y="29248"/>
                  </a:lnTo>
                  <a:lnTo>
                    <a:pt x="12737" y="31217"/>
                  </a:lnTo>
                  <a:lnTo>
                    <a:pt x="7715" y="33042"/>
                  </a:lnTo>
                  <a:lnTo>
                    <a:pt x="2540" y="34723"/>
                  </a:lnTo>
                  <a:lnTo>
                    <a:pt x="0" y="26677"/>
                  </a:lnTo>
                  <a:lnTo>
                    <a:pt x="5742" y="24734"/>
                  </a:lnTo>
                  <a:lnTo>
                    <a:pt x="11280" y="22629"/>
                  </a:lnTo>
                  <a:lnTo>
                    <a:pt x="16616" y="20364"/>
                  </a:lnTo>
                  <a:lnTo>
                    <a:pt x="21748" y="17937"/>
                  </a:lnTo>
                  <a:lnTo>
                    <a:pt x="26677" y="15350"/>
                  </a:lnTo>
                  <a:lnTo>
                    <a:pt x="31403" y="12602"/>
                  </a:lnTo>
                  <a:lnTo>
                    <a:pt x="35926" y="9692"/>
                  </a:lnTo>
                  <a:lnTo>
                    <a:pt x="40245" y="6622"/>
                  </a:lnTo>
                  <a:lnTo>
                    <a:pt x="44361" y="339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8452904" y="1841392"/>
              <a:ext cx="66482" cy="79186"/>
            </a:xfrm>
            <a:custGeom>
              <a:avLst/>
              <a:pathLst>
                <a:path w="66482" h="79186">
                  <a:moveTo>
                    <a:pt x="66482" y="10162"/>
                  </a:moveTo>
                  <a:lnTo>
                    <a:pt x="66482" y="49121"/>
                  </a:lnTo>
                  <a:lnTo>
                    <a:pt x="8469" y="49121"/>
                  </a:lnTo>
                  <a:lnTo>
                    <a:pt x="8469" y="70293"/>
                  </a:lnTo>
                  <a:lnTo>
                    <a:pt x="31335" y="64365"/>
                  </a:lnTo>
                  <a:lnTo>
                    <a:pt x="33876" y="71987"/>
                  </a:lnTo>
                  <a:lnTo>
                    <a:pt x="30759" y="72821"/>
                  </a:lnTo>
                  <a:lnTo>
                    <a:pt x="27677" y="73630"/>
                  </a:lnTo>
                  <a:lnTo>
                    <a:pt x="24628" y="74414"/>
                  </a:lnTo>
                  <a:lnTo>
                    <a:pt x="21613" y="75172"/>
                  </a:lnTo>
                  <a:lnTo>
                    <a:pt x="18632" y="75904"/>
                  </a:lnTo>
                  <a:lnTo>
                    <a:pt x="15684" y="76611"/>
                  </a:lnTo>
                  <a:lnTo>
                    <a:pt x="12771" y="77293"/>
                  </a:lnTo>
                  <a:lnTo>
                    <a:pt x="9891" y="77949"/>
                  </a:lnTo>
                  <a:lnTo>
                    <a:pt x="7046" y="78580"/>
                  </a:lnTo>
                  <a:lnTo>
                    <a:pt x="4234" y="79186"/>
                  </a:lnTo>
                  <a:lnTo>
                    <a:pt x="0" y="74104"/>
                  </a:lnTo>
                  <a:lnTo>
                    <a:pt x="0" y="10162"/>
                  </a:lnTo>
                  <a:lnTo>
                    <a:pt x="30488" y="10162"/>
                  </a:lnTo>
                  <a:lnTo>
                    <a:pt x="30061" y="9324"/>
                  </a:lnTo>
                  <a:lnTo>
                    <a:pt x="29625" y="8503"/>
                  </a:lnTo>
                  <a:lnTo>
                    <a:pt x="29180" y="7698"/>
                  </a:lnTo>
                  <a:lnTo>
                    <a:pt x="28727" y="6910"/>
                  </a:lnTo>
                  <a:lnTo>
                    <a:pt x="28265" y="6140"/>
                  </a:lnTo>
                  <a:lnTo>
                    <a:pt x="27795" y="5386"/>
                  </a:lnTo>
                  <a:lnTo>
                    <a:pt x="27317" y="4649"/>
                  </a:lnTo>
                  <a:lnTo>
                    <a:pt x="26830" y="3929"/>
                  </a:lnTo>
                  <a:lnTo>
                    <a:pt x="26334" y="3226"/>
                  </a:lnTo>
                  <a:lnTo>
                    <a:pt x="25830" y="2540"/>
                  </a:lnTo>
                  <a:lnTo>
                    <a:pt x="33876" y="0"/>
                  </a:lnTo>
                  <a:lnTo>
                    <a:pt x="34621" y="940"/>
                  </a:lnTo>
                  <a:lnTo>
                    <a:pt x="35333" y="1897"/>
                  </a:lnTo>
                  <a:lnTo>
                    <a:pt x="36010" y="2871"/>
                  </a:lnTo>
                  <a:lnTo>
                    <a:pt x="36654" y="3861"/>
                  </a:lnTo>
                  <a:lnTo>
                    <a:pt x="37264" y="4869"/>
                  </a:lnTo>
                  <a:lnTo>
                    <a:pt x="37840" y="5894"/>
                  </a:lnTo>
                  <a:lnTo>
                    <a:pt x="38382" y="6936"/>
                  </a:lnTo>
                  <a:lnTo>
                    <a:pt x="38890" y="7994"/>
                  </a:lnTo>
                  <a:lnTo>
                    <a:pt x="39364" y="9070"/>
                  </a:lnTo>
                  <a:lnTo>
                    <a:pt x="39804" y="101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8461373" y="1859600"/>
              <a:ext cx="49544" cy="7622"/>
            </a:xfrm>
            <a:custGeom>
              <a:avLst/>
              <a:pathLst>
                <a:path w="49544" h="7622">
                  <a:moveTo>
                    <a:pt x="0" y="0"/>
                  </a:moveTo>
                  <a:lnTo>
                    <a:pt x="0" y="7622"/>
                  </a:lnTo>
                  <a:lnTo>
                    <a:pt x="49544" y="7622"/>
                  </a:lnTo>
                  <a:lnTo>
                    <a:pt x="4954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8461373" y="1874845"/>
              <a:ext cx="49544" cy="7622"/>
            </a:xfrm>
            <a:custGeom>
              <a:avLst/>
              <a:pathLst>
                <a:path w="49544" h="7622">
                  <a:moveTo>
                    <a:pt x="0" y="0"/>
                  </a:moveTo>
                  <a:lnTo>
                    <a:pt x="0" y="7622"/>
                  </a:lnTo>
                  <a:lnTo>
                    <a:pt x="49544" y="7622"/>
                  </a:lnTo>
                  <a:lnTo>
                    <a:pt x="4954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8474077" y="1890089"/>
              <a:ext cx="59707" cy="30488"/>
            </a:xfrm>
            <a:custGeom>
              <a:avLst/>
              <a:pathLst>
                <a:path w="59707" h="30488">
                  <a:moveTo>
                    <a:pt x="5081" y="2540"/>
                  </a:moveTo>
                  <a:lnTo>
                    <a:pt x="7872" y="3235"/>
                  </a:lnTo>
                  <a:lnTo>
                    <a:pt x="10654" y="3963"/>
                  </a:lnTo>
                  <a:lnTo>
                    <a:pt x="13427" y="4725"/>
                  </a:lnTo>
                  <a:lnTo>
                    <a:pt x="16192" y="5521"/>
                  </a:lnTo>
                  <a:lnTo>
                    <a:pt x="18949" y="6351"/>
                  </a:lnTo>
                  <a:lnTo>
                    <a:pt x="21697" y="7215"/>
                  </a:lnTo>
                  <a:lnTo>
                    <a:pt x="24437" y="8113"/>
                  </a:lnTo>
                  <a:lnTo>
                    <a:pt x="27169" y="9045"/>
                  </a:lnTo>
                  <a:lnTo>
                    <a:pt x="29891" y="10010"/>
                  </a:lnTo>
                  <a:lnTo>
                    <a:pt x="32606" y="11009"/>
                  </a:lnTo>
                  <a:lnTo>
                    <a:pt x="34266" y="9985"/>
                  </a:lnTo>
                  <a:lnTo>
                    <a:pt x="35858" y="8943"/>
                  </a:lnTo>
                  <a:lnTo>
                    <a:pt x="37382" y="7884"/>
                  </a:lnTo>
                  <a:lnTo>
                    <a:pt x="38839" y="6809"/>
                  </a:lnTo>
                  <a:lnTo>
                    <a:pt x="40228" y="5716"/>
                  </a:lnTo>
                  <a:lnTo>
                    <a:pt x="41549" y="4607"/>
                  </a:lnTo>
                  <a:lnTo>
                    <a:pt x="42803" y="3480"/>
                  </a:lnTo>
                  <a:lnTo>
                    <a:pt x="43988" y="2337"/>
                  </a:lnTo>
                  <a:lnTo>
                    <a:pt x="45106" y="1177"/>
                  </a:lnTo>
                  <a:lnTo>
                    <a:pt x="46156" y="0"/>
                  </a:lnTo>
                  <a:lnTo>
                    <a:pt x="53355" y="4658"/>
                  </a:lnTo>
                  <a:lnTo>
                    <a:pt x="52246" y="5746"/>
                  </a:lnTo>
                  <a:lnTo>
                    <a:pt x="51119" y="6809"/>
                  </a:lnTo>
                  <a:lnTo>
                    <a:pt x="49976" y="7846"/>
                  </a:lnTo>
                  <a:lnTo>
                    <a:pt x="48816" y="8858"/>
                  </a:lnTo>
                  <a:lnTo>
                    <a:pt x="47638" y="9845"/>
                  </a:lnTo>
                  <a:lnTo>
                    <a:pt x="46444" y="10806"/>
                  </a:lnTo>
                  <a:lnTo>
                    <a:pt x="45233" y="11742"/>
                  </a:lnTo>
                  <a:lnTo>
                    <a:pt x="44005" y="12652"/>
                  </a:lnTo>
                  <a:lnTo>
                    <a:pt x="42760" y="13537"/>
                  </a:lnTo>
                  <a:lnTo>
                    <a:pt x="41498" y="14397"/>
                  </a:lnTo>
                  <a:lnTo>
                    <a:pt x="43357" y="15168"/>
                  </a:lnTo>
                  <a:lnTo>
                    <a:pt x="45208" y="15955"/>
                  </a:lnTo>
                  <a:lnTo>
                    <a:pt x="47050" y="16760"/>
                  </a:lnTo>
                  <a:lnTo>
                    <a:pt x="48883" y="17581"/>
                  </a:lnTo>
                  <a:lnTo>
                    <a:pt x="50708" y="18420"/>
                  </a:lnTo>
                  <a:lnTo>
                    <a:pt x="52525" y="19275"/>
                  </a:lnTo>
                  <a:lnTo>
                    <a:pt x="54333" y="20148"/>
                  </a:lnTo>
                  <a:lnTo>
                    <a:pt x="56133" y="21037"/>
                  </a:lnTo>
                  <a:lnTo>
                    <a:pt x="57924" y="21943"/>
                  </a:lnTo>
                  <a:lnTo>
                    <a:pt x="59707" y="22866"/>
                  </a:lnTo>
                  <a:lnTo>
                    <a:pt x="55049" y="30488"/>
                  </a:lnTo>
                  <a:lnTo>
                    <a:pt x="49620" y="27761"/>
                  </a:lnTo>
                  <a:lnTo>
                    <a:pt x="44175" y="25170"/>
                  </a:lnTo>
                  <a:lnTo>
                    <a:pt x="38712" y="22714"/>
                  </a:lnTo>
                  <a:lnTo>
                    <a:pt x="33232" y="20393"/>
                  </a:lnTo>
                  <a:lnTo>
                    <a:pt x="27736" y="18208"/>
                  </a:lnTo>
                  <a:lnTo>
                    <a:pt x="22223" y="16159"/>
                  </a:lnTo>
                  <a:lnTo>
                    <a:pt x="16692" y="14245"/>
                  </a:lnTo>
                  <a:lnTo>
                    <a:pt x="11145" y="12466"/>
                  </a:lnTo>
                  <a:lnTo>
                    <a:pt x="5581" y="10823"/>
                  </a:lnTo>
                  <a:lnTo>
                    <a:pt x="0" y="93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8568931" y="1832499"/>
              <a:ext cx="38111" cy="94430"/>
            </a:xfrm>
            <a:custGeom>
              <a:avLst/>
              <a:pathLst>
                <a:path w="38111" h="94430">
                  <a:moveTo>
                    <a:pt x="10162" y="94430"/>
                  </a:moveTo>
                  <a:lnTo>
                    <a:pt x="0" y="94430"/>
                  </a:lnTo>
                  <a:lnTo>
                    <a:pt x="5310" y="90992"/>
                  </a:lnTo>
                  <a:lnTo>
                    <a:pt x="10061" y="87282"/>
                  </a:lnTo>
                  <a:lnTo>
                    <a:pt x="14253" y="83302"/>
                  </a:lnTo>
                  <a:lnTo>
                    <a:pt x="17886" y="79050"/>
                  </a:lnTo>
                  <a:lnTo>
                    <a:pt x="20961" y="74528"/>
                  </a:lnTo>
                  <a:lnTo>
                    <a:pt x="23476" y="69734"/>
                  </a:lnTo>
                  <a:lnTo>
                    <a:pt x="25432" y="64670"/>
                  </a:lnTo>
                  <a:lnTo>
                    <a:pt x="26830" y="59334"/>
                  </a:lnTo>
                  <a:lnTo>
                    <a:pt x="27668" y="53728"/>
                  </a:lnTo>
                  <a:lnTo>
                    <a:pt x="27948" y="47850"/>
                  </a:lnTo>
                  <a:lnTo>
                    <a:pt x="27668" y="41807"/>
                  </a:lnTo>
                  <a:lnTo>
                    <a:pt x="26830" y="36044"/>
                  </a:lnTo>
                  <a:lnTo>
                    <a:pt x="25432" y="30560"/>
                  </a:lnTo>
                  <a:lnTo>
                    <a:pt x="23476" y="25356"/>
                  </a:lnTo>
                  <a:lnTo>
                    <a:pt x="20961" y="20431"/>
                  </a:lnTo>
                  <a:lnTo>
                    <a:pt x="17886" y="15786"/>
                  </a:lnTo>
                  <a:lnTo>
                    <a:pt x="14253" y="11420"/>
                  </a:lnTo>
                  <a:lnTo>
                    <a:pt x="10061" y="7334"/>
                  </a:lnTo>
                  <a:lnTo>
                    <a:pt x="5310" y="3527"/>
                  </a:lnTo>
                  <a:lnTo>
                    <a:pt x="0" y="0"/>
                  </a:lnTo>
                  <a:lnTo>
                    <a:pt x="10162" y="0"/>
                  </a:lnTo>
                  <a:lnTo>
                    <a:pt x="12574" y="1336"/>
                  </a:lnTo>
                  <a:lnTo>
                    <a:pt x="14897" y="2803"/>
                  </a:lnTo>
                  <a:lnTo>
                    <a:pt x="17130" y="4401"/>
                  </a:lnTo>
                  <a:lnTo>
                    <a:pt x="19275" y="6131"/>
                  </a:lnTo>
                  <a:lnTo>
                    <a:pt x="21331" y="7992"/>
                  </a:lnTo>
                  <a:lnTo>
                    <a:pt x="23298" y="9985"/>
                  </a:lnTo>
                  <a:lnTo>
                    <a:pt x="25176" y="12108"/>
                  </a:lnTo>
                  <a:lnTo>
                    <a:pt x="26965" y="14363"/>
                  </a:lnTo>
                  <a:lnTo>
                    <a:pt x="28665" y="16749"/>
                  </a:lnTo>
                  <a:lnTo>
                    <a:pt x="30277" y="19267"/>
                  </a:lnTo>
                  <a:lnTo>
                    <a:pt x="31765" y="21877"/>
                  </a:lnTo>
                  <a:lnTo>
                    <a:pt x="33097" y="24543"/>
                  </a:lnTo>
                  <a:lnTo>
                    <a:pt x="34272" y="27264"/>
                  </a:lnTo>
                  <a:lnTo>
                    <a:pt x="35290" y="30040"/>
                  </a:lnTo>
                  <a:lnTo>
                    <a:pt x="36152" y="32870"/>
                  </a:lnTo>
                  <a:lnTo>
                    <a:pt x="36857" y="35756"/>
                  </a:lnTo>
                  <a:lnTo>
                    <a:pt x="37406" y="38697"/>
                  </a:lnTo>
                  <a:lnTo>
                    <a:pt x="37797" y="41693"/>
                  </a:lnTo>
                  <a:lnTo>
                    <a:pt x="38032" y="44744"/>
                  </a:lnTo>
                  <a:lnTo>
                    <a:pt x="38111" y="47850"/>
                  </a:lnTo>
                  <a:lnTo>
                    <a:pt x="38032" y="50876"/>
                  </a:lnTo>
                  <a:lnTo>
                    <a:pt x="37797" y="53855"/>
                  </a:lnTo>
                  <a:lnTo>
                    <a:pt x="37406" y="56787"/>
                  </a:lnTo>
                  <a:lnTo>
                    <a:pt x="36857" y="59673"/>
                  </a:lnTo>
                  <a:lnTo>
                    <a:pt x="36152" y="62512"/>
                  </a:lnTo>
                  <a:lnTo>
                    <a:pt x="35290" y="65305"/>
                  </a:lnTo>
                  <a:lnTo>
                    <a:pt x="34272" y="68051"/>
                  </a:lnTo>
                  <a:lnTo>
                    <a:pt x="33097" y="70751"/>
                  </a:lnTo>
                  <a:lnTo>
                    <a:pt x="31765" y="73404"/>
                  </a:lnTo>
                  <a:lnTo>
                    <a:pt x="30277" y="76010"/>
                  </a:lnTo>
                  <a:lnTo>
                    <a:pt x="28665" y="78519"/>
                  </a:lnTo>
                  <a:lnTo>
                    <a:pt x="26965" y="80880"/>
                  </a:lnTo>
                  <a:lnTo>
                    <a:pt x="25176" y="83092"/>
                  </a:lnTo>
                  <a:lnTo>
                    <a:pt x="23298" y="85157"/>
                  </a:lnTo>
                  <a:lnTo>
                    <a:pt x="21331" y="87073"/>
                  </a:lnTo>
                  <a:lnTo>
                    <a:pt x="19275" y="88841"/>
                  </a:lnTo>
                  <a:lnTo>
                    <a:pt x="17130" y="90461"/>
                  </a:lnTo>
                  <a:lnTo>
                    <a:pt x="14897" y="91932"/>
                  </a:lnTo>
                  <a:lnTo>
                    <a:pt x="12574" y="932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5163290" y="2320724"/>
              <a:ext cx="88925" cy="94007"/>
            </a:xfrm>
            <a:custGeom>
              <a:avLst/>
              <a:pathLst>
                <a:path w="88925" h="94007">
                  <a:moveTo>
                    <a:pt x="88925" y="0"/>
                  </a:moveTo>
                  <a:lnTo>
                    <a:pt x="88925" y="94007"/>
                  </a:lnTo>
                  <a:lnTo>
                    <a:pt x="80456" y="94007"/>
                  </a:lnTo>
                  <a:lnTo>
                    <a:pt x="80456" y="88079"/>
                  </a:lnTo>
                  <a:lnTo>
                    <a:pt x="8469" y="88079"/>
                  </a:lnTo>
                  <a:lnTo>
                    <a:pt x="8469" y="94007"/>
                  </a:lnTo>
                  <a:lnTo>
                    <a:pt x="0" y="94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5171759" y="2328770"/>
              <a:ext cx="71987" cy="71987"/>
            </a:xfrm>
            <a:custGeom>
              <a:avLst/>
              <a:pathLst>
                <a:path w="71987" h="71987">
                  <a:moveTo>
                    <a:pt x="0" y="71987"/>
                  </a:moveTo>
                  <a:lnTo>
                    <a:pt x="71987" y="71987"/>
                  </a:lnTo>
                  <a:lnTo>
                    <a:pt x="719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5176841" y="2333428"/>
              <a:ext cx="61824" cy="61401"/>
            </a:xfrm>
            <a:custGeom>
              <a:avLst/>
              <a:pathLst>
                <a:path w="61824" h="61401">
                  <a:moveTo>
                    <a:pt x="846" y="15667"/>
                  </a:moveTo>
                  <a:lnTo>
                    <a:pt x="26254" y="15667"/>
                  </a:lnTo>
                  <a:lnTo>
                    <a:pt x="26254" y="0"/>
                  </a:lnTo>
                  <a:lnTo>
                    <a:pt x="34300" y="0"/>
                  </a:lnTo>
                  <a:lnTo>
                    <a:pt x="34300" y="15667"/>
                  </a:lnTo>
                  <a:lnTo>
                    <a:pt x="61824" y="15667"/>
                  </a:lnTo>
                  <a:lnTo>
                    <a:pt x="61824" y="23713"/>
                  </a:lnTo>
                  <a:lnTo>
                    <a:pt x="33453" y="23713"/>
                  </a:lnTo>
                  <a:lnTo>
                    <a:pt x="33359" y="24391"/>
                  </a:lnTo>
                  <a:lnTo>
                    <a:pt x="33249" y="25068"/>
                  </a:lnTo>
                  <a:lnTo>
                    <a:pt x="33122" y="25746"/>
                  </a:lnTo>
                  <a:lnTo>
                    <a:pt x="32978" y="26423"/>
                  </a:lnTo>
                  <a:lnTo>
                    <a:pt x="32817" y="27101"/>
                  </a:lnTo>
                  <a:lnTo>
                    <a:pt x="32640" y="27778"/>
                  </a:lnTo>
                  <a:lnTo>
                    <a:pt x="32445" y="28456"/>
                  </a:lnTo>
                  <a:lnTo>
                    <a:pt x="32233" y="29133"/>
                  </a:lnTo>
                  <a:lnTo>
                    <a:pt x="32004" y="29811"/>
                  </a:lnTo>
                  <a:lnTo>
                    <a:pt x="31759" y="30488"/>
                  </a:lnTo>
                  <a:lnTo>
                    <a:pt x="34880" y="32470"/>
                  </a:lnTo>
                  <a:lnTo>
                    <a:pt x="37975" y="34520"/>
                  </a:lnTo>
                  <a:lnTo>
                    <a:pt x="41045" y="36637"/>
                  </a:lnTo>
                  <a:lnTo>
                    <a:pt x="44090" y="38822"/>
                  </a:lnTo>
                  <a:lnTo>
                    <a:pt x="47109" y="41075"/>
                  </a:lnTo>
                  <a:lnTo>
                    <a:pt x="50103" y="43395"/>
                  </a:lnTo>
                  <a:lnTo>
                    <a:pt x="53071" y="45784"/>
                  </a:lnTo>
                  <a:lnTo>
                    <a:pt x="56014" y="48240"/>
                  </a:lnTo>
                  <a:lnTo>
                    <a:pt x="58932" y="50764"/>
                  </a:lnTo>
                  <a:lnTo>
                    <a:pt x="61824" y="53355"/>
                  </a:lnTo>
                  <a:lnTo>
                    <a:pt x="56319" y="60977"/>
                  </a:lnTo>
                  <a:lnTo>
                    <a:pt x="53601" y="58386"/>
                  </a:lnTo>
                  <a:lnTo>
                    <a:pt x="50865" y="55862"/>
                  </a:lnTo>
                  <a:lnTo>
                    <a:pt x="48113" y="53406"/>
                  </a:lnTo>
                  <a:lnTo>
                    <a:pt x="45343" y="51018"/>
                  </a:lnTo>
                  <a:lnTo>
                    <a:pt x="42557" y="48697"/>
                  </a:lnTo>
                  <a:lnTo>
                    <a:pt x="39754" y="46444"/>
                  </a:lnTo>
                  <a:lnTo>
                    <a:pt x="36933" y="44259"/>
                  </a:lnTo>
                  <a:lnTo>
                    <a:pt x="34096" y="42142"/>
                  </a:lnTo>
                  <a:lnTo>
                    <a:pt x="31242" y="40092"/>
                  </a:lnTo>
                  <a:lnTo>
                    <a:pt x="28371" y="38111"/>
                  </a:lnTo>
                  <a:lnTo>
                    <a:pt x="26690" y="40935"/>
                  </a:lnTo>
                  <a:lnTo>
                    <a:pt x="24865" y="43649"/>
                  </a:lnTo>
                  <a:lnTo>
                    <a:pt x="22896" y="46254"/>
                  </a:lnTo>
                  <a:lnTo>
                    <a:pt x="20783" y="48748"/>
                  </a:lnTo>
                  <a:lnTo>
                    <a:pt x="18526" y="51132"/>
                  </a:lnTo>
                  <a:lnTo>
                    <a:pt x="16125" y="53406"/>
                  </a:lnTo>
                  <a:lnTo>
                    <a:pt x="13580" y="55570"/>
                  </a:lnTo>
                  <a:lnTo>
                    <a:pt x="10891" y="57624"/>
                  </a:lnTo>
                  <a:lnTo>
                    <a:pt x="8058" y="59567"/>
                  </a:lnTo>
                  <a:lnTo>
                    <a:pt x="5081" y="61401"/>
                  </a:lnTo>
                  <a:lnTo>
                    <a:pt x="0" y="54202"/>
                  </a:lnTo>
                  <a:lnTo>
                    <a:pt x="4060" y="51610"/>
                  </a:lnTo>
                  <a:lnTo>
                    <a:pt x="7774" y="48917"/>
                  </a:lnTo>
                  <a:lnTo>
                    <a:pt x="11141" y="46122"/>
                  </a:lnTo>
                  <a:lnTo>
                    <a:pt x="14160" y="43226"/>
                  </a:lnTo>
                  <a:lnTo>
                    <a:pt x="16832" y="40228"/>
                  </a:lnTo>
                  <a:lnTo>
                    <a:pt x="19157" y="37128"/>
                  </a:lnTo>
                  <a:lnTo>
                    <a:pt x="21134" y="33927"/>
                  </a:lnTo>
                  <a:lnTo>
                    <a:pt x="22765" y="30624"/>
                  </a:lnTo>
                  <a:lnTo>
                    <a:pt x="24048" y="27219"/>
                  </a:lnTo>
                  <a:lnTo>
                    <a:pt x="24983" y="23713"/>
                  </a:lnTo>
                  <a:lnTo>
                    <a:pt x="846" y="237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5266190" y="2319878"/>
              <a:ext cx="35146" cy="94854"/>
            </a:xfrm>
            <a:custGeom>
              <a:avLst/>
              <a:pathLst>
                <a:path w="35146" h="94854">
                  <a:moveTo>
                    <a:pt x="35146" y="0"/>
                  </a:moveTo>
                  <a:lnTo>
                    <a:pt x="35146" y="82574"/>
                  </a:lnTo>
                  <a:lnTo>
                    <a:pt x="35121" y="83647"/>
                  </a:lnTo>
                  <a:lnTo>
                    <a:pt x="35045" y="84665"/>
                  </a:lnTo>
                  <a:lnTo>
                    <a:pt x="34918" y="85629"/>
                  </a:lnTo>
                  <a:lnTo>
                    <a:pt x="34740" y="86537"/>
                  </a:lnTo>
                  <a:lnTo>
                    <a:pt x="34511" y="87390"/>
                  </a:lnTo>
                  <a:lnTo>
                    <a:pt x="34232" y="88189"/>
                  </a:lnTo>
                  <a:lnTo>
                    <a:pt x="33901" y="88932"/>
                  </a:lnTo>
                  <a:lnTo>
                    <a:pt x="33520" y="89620"/>
                  </a:lnTo>
                  <a:lnTo>
                    <a:pt x="33088" y="90253"/>
                  </a:lnTo>
                  <a:lnTo>
                    <a:pt x="32606" y="90831"/>
                  </a:lnTo>
                  <a:lnTo>
                    <a:pt x="32072" y="91354"/>
                  </a:lnTo>
                  <a:lnTo>
                    <a:pt x="31488" y="91822"/>
                  </a:lnTo>
                  <a:lnTo>
                    <a:pt x="30853" y="92235"/>
                  </a:lnTo>
                  <a:lnTo>
                    <a:pt x="30167" y="92593"/>
                  </a:lnTo>
                  <a:lnTo>
                    <a:pt x="29430" y="92895"/>
                  </a:lnTo>
                  <a:lnTo>
                    <a:pt x="28642" y="93143"/>
                  </a:lnTo>
                  <a:lnTo>
                    <a:pt x="27804" y="93336"/>
                  </a:lnTo>
                  <a:lnTo>
                    <a:pt x="26914" y="93473"/>
                  </a:lnTo>
                  <a:lnTo>
                    <a:pt x="25974" y="93556"/>
                  </a:lnTo>
                  <a:lnTo>
                    <a:pt x="24983" y="93584"/>
                  </a:lnTo>
                  <a:lnTo>
                    <a:pt x="24458" y="93579"/>
                  </a:lnTo>
                  <a:lnTo>
                    <a:pt x="23899" y="93567"/>
                  </a:lnTo>
                  <a:lnTo>
                    <a:pt x="23307" y="93545"/>
                  </a:lnTo>
                  <a:lnTo>
                    <a:pt x="22680" y="93516"/>
                  </a:lnTo>
                  <a:lnTo>
                    <a:pt x="22019" y="93478"/>
                  </a:lnTo>
                  <a:lnTo>
                    <a:pt x="21325" y="93431"/>
                  </a:lnTo>
                  <a:lnTo>
                    <a:pt x="20596" y="93376"/>
                  </a:lnTo>
                  <a:lnTo>
                    <a:pt x="19834" y="93312"/>
                  </a:lnTo>
                  <a:lnTo>
                    <a:pt x="19038" y="93241"/>
                  </a:lnTo>
                  <a:lnTo>
                    <a:pt x="18208" y="93160"/>
                  </a:lnTo>
                  <a:lnTo>
                    <a:pt x="16091" y="85114"/>
                  </a:lnTo>
                  <a:lnTo>
                    <a:pt x="17001" y="85275"/>
                  </a:lnTo>
                  <a:lnTo>
                    <a:pt x="17869" y="85419"/>
                  </a:lnTo>
                  <a:lnTo>
                    <a:pt x="18695" y="85546"/>
                  </a:lnTo>
                  <a:lnTo>
                    <a:pt x="19479" y="85656"/>
                  </a:lnTo>
                  <a:lnTo>
                    <a:pt x="20220" y="85750"/>
                  </a:lnTo>
                  <a:lnTo>
                    <a:pt x="20918" y="85826"/>
                  </a:lnTo>
                  <a:lnTo>
                    <a:pt x="21575" y="85885"/>
                  </a:lnTo>
                  <a:lnTo>
                    <a:pt x="22189" y="85927"/>
                  </a:lnTo>
                  <a:lnTo>
                    <a:pt x="22760" y="85953"/>
                  </a:lnTo>
                  <a:lnTo>
                    <a:pt x="23290" y="85961"/>
                  </a:lnTo>
                  <a:lnTo>
                    <a:pt x="23933" y="85902"/>
                  </a:lnTo>
                  <a:lnTo>
                    <a:pt x="24509" y="85724"/>
                  </a:lnTo>
                  <a:lnTo>
                    <a:pt x="25017" y="85428"/>
                  </a:lnTo>
                  <a:lnTo>
                    <a:pt x="25458" y="85013"/>
                  </a:lnTo>
                  <a:lnTo>
                    <a:pt x="25830" y="84479"/>
                  </a:lnTo>
                  <a:lnTo>
                    <a:pt x="26135" y="83827"/>
                  </a:lnTo>
                  <a:lnTo>
                    <a:pt x="26372" y="83056"/>
                  </a:lnTo>
                  <a:lnTo>
                    <a:pt x="26542" y="82167"/>
                  </a:lnTo>
                  <a:lnTo>
                    <a:pt x="26643" y="81159"/>
                  </a:lnTo>
                  <a:lnTo>
                    <a:pt x="26677" y="80033"/>
                  </a:lnTo>
                  <a:lnTo>
                    <a:pt x="26677" y="55896"/>
                  </a:lnTo>
                  <a:lnTo>
                    <a:pt x="14397" y="55896"/>
                  </a:lnTo>
                  <a:lnTo>
                    <a:pt x="14105" y="60325"/>
                  </a:lnTo>
                  <a:lnTo>
                    <a:pt x="13736" y="64636"/>
                  </a:lnTo>
                  <a:lnTo>
                    <a:pt x="13292" y="68828"/>
                  </a:lnTo>
                  <a:lnTo>
                    <a:pt x="12771" y="72902"/>
                  </a:lnTo>
                  <a:lnTo>
                    <a:pt x="12174" y="76857"/>
                  </a:lnTo>
                  <a:lnTo>
                    <a:pt x="11501" y="80693"/>
                  </a:lnTo>
                  <a:lnTo>
                    <a:pt x="10751" y="84411"/>
                  </a:lnTo>
                  <a:lnTo>
                    <a:pt x="9925" y="88011"/>
                  </a:lnTo>
                  <a:lnTo>
                    <a:pt x="9023" y="91492"/>
                  </a:lnTo>
                  <a:lnTo>
                    <a:pt x="8045" y="94854"/>
                  </a:lnTo>
                  <a:lnTo>
                    <a:pt x="0" y="90196"/>
                  </a:lnTo>
                  <a:lnTo>
                    <a:pt x="1206" y="85661"/>
                  </a:lnTo>
                  <a:lnTo>
                    <a:pt x="2286" y="81032"/>
                  </a:lnTo>
                  <a:lnTo>
                    <a:pt x="3239" y="76311"/>
                  </a:lnTo>
                  <a:lnTo>
                    <a:pt x="4065" y="71496"/>
                  </a:lnTo>
                  <a:lnTo>
                    <a:pt x="4763" y="66588"/>
                  </a:lnTo>
                  <a:lnTo>
                    <a:pt x="5335" y="61587"/>
                  </a:lnTo>
                  <a:lnTo>
                    <a:pt x="5780" y="56493"/>
                  </a:lnTo>
                  <a:lnTo>
                    <a:pt x="6097" y="51306"/>
                  </a:lnTo>
                  <a:lnTo>
                    <a:pt x="6288" y="46025"/>
                  </a:lnTo>
                  <a:lnTo>
                    <a:pt x="6351" y="40651"/>
                  </a:lnTo>
                  <a:lnTo>
                    <a:pt x="63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5281011" y="2327500"/>
              <a:ext cx="11856" cy="16938"/>
            </a:xfrm>
            <a:custGeom>
              <a:avLst/>
              <a:pathLst>
                <a:path w="11856" h="16938">
                  <a:moveTo>
                    <a:pt x="0" y="16938"/>
                  </a:moveTo>
                  <a:lnTo>
                    <a:pt x="11856" y="16938"/>
                  </a:lnTo>
                  <a:lnTo>
                    <a:pt x="11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5280587" y="2351637"/>
              <a:ext cx="12280" cy="16938"/>
            </a:xfrm>
            <a:custGeom>
              <a:avLst/>
              <a:pathLst>
                <a:path w="12280" h="16938">
                  <a:moveTo>
                    <a:pt x="0" y="16938"/>
                  </a:moveTo>
                  <a:lnTo>
                    <a:pt x="12280" y="16938"/>
                  </a:lnTo>
                  <a:lnTo>
                    <a:pt x="12280" y="0"/>
                  </a:lnTo>
                  <a:lnTo>
                    <a:pt x="423" y="0"/>
                  </a:lnTo>
                  <a:lnTo>
                    <a:pt x="423" y="11009"/>
                  </a:lnTo>
                  <a:lnTo>
                    <a:pt x="419" y="11678"/>
                  </a:lnTo>
                  <a:lnTo>
                    <a:pt x="406" y="12331"/>
                  </a:lnTo>
                  <a:lnTo>
                    <a:pt x="385" y="12966"/>
                  </a:lnTo>
                  <a:lnTo>
                    <a:pt x="355" y="13584"/>
                  </a:lnTo>
                  <a:lnTo>
                    <a:pt x="317" y="14185"/>
                  </a:lnTo>
                  <a:lnTo>
                    <a:pt x="271" y="14770"/>
                  </a:lnTo>
                  <a:lnTo>
                    <a:pt x="215" y="15337"/>
                  </a:lnTo>
                  <a:lnTo>
                    <a:pt x="152" y="15888"/>
                  </a:lnTo>
                  <a:lnTo>
                    <a:pt x="80" y="1642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5303454" y="2320724"/>
              <a:ext cx="58860" cy="94007"/>
            </a:xfrm>
            <a:custGeom>
              <a:avLst/>
              <a:pathLst>
                <a:path w="58860" h="94007">
                  <a:moveTo>
                    <a:pt x="20325" y="41922"/>
                  </a:moveTo>
                  <a:lnTo>
                    <a:pt x="7198" y="41922"/>
                  </a:lnTo>
                  <a:lnTo>
                    <a:pt x="3811" y="34723"/>
                  </a:lnTo>
                  <a:lnTo>
                    <a:pt x="8138" y="32326"/>
                  </a:lnTo>
                  <a:lnTo>
                    <a:pt x="12314" y="29879"/>
                  </a:lnTo>
                  <a:lnTo>
                    <a:pt x="16336" y="27380"/>
                  </a:lnTo>
                  <a:lnTo>
                    <a:pt x="20207" y="24831"/>
                  </a:lnTo>
                  <a:lnTo>
                    <a:pt x="23925" y="22231"/>
                  </a:lnTo>
                  <a:lnTo>
                    <a:pt x="27490" y="19580"/>
                  </a:lnTo>
                  <a:lnTo>
                    <a:pt x="30903" y="16878"/>
                  </a:lnTo>
                  <a:lnTo>
                    <a:pt x="34164" y="14126"/>
                  </a:lnTo>
                  <a:lnTo>
                    <a:pt x="37272" y="11323"/>
                  </a:lnTo>
                  <a:lnTo>
                    <a:pt x="40228" y="8469"/>
                  </a:lnTo>
                  <a:lnTo>
                    <a:pt x="6775" y="8469"/>
                  </a:lnTo>
                  <a:lnTo>
                    <a:pt x="6775" y="0"/>
                  </a:lnTo>
                  <a:lnTo>
                    <a:pt x="52932" y="0"/>
                  </a:lnTo>
                  <a:lnTo>
                    <a:pt x="52932" y="7622"/>
                  </a:lnTo>
                  <a:lnTo>
                    <a:pt x="49862" y="10785"/>
                  </a:lnTo>
                  <a:lnTo>
                    <a:pt x="46749" y="13838"/>
                  </a:lnTo>
                  <a:lnTo>
                    <a:pt x="43594" y="16781"/>
                  </a:lnTo>
                  <a:lnTo>
                    <a:pt x="40397" y="19614"/>
                  </a:lnTo>
                  <a:lnTo>
                    <a:pt x="37158" y="22337"/>
                  </a:lnTo>
                  <a:lnTo>
                    <a:pt x="33876" y="24950"/>
                  </a:lnTo>
                  <a:lnTo>
                    <a:pt x="30552" y="27452"/>
                  </a:lnTo>
                  <a:lnTo>
                    <a:pt x="27185" y="29845"/>
                  </a:lnTo>
                  <a:lnTo>
                    <a:pt x="23777" y="32127"/>
                  </a:lnTo>
                  <a:lnTo>
                    <a:pt x="20325" y="34300"/>
                  </a:lnTo>
                  <a:lnTo>
                    <a:pt x="58860" y="34300"/>
                  </a:lnTo>
                  <a:lnTo>
                    <a:pt x="58754" y="43057"/>
                  </a:lnTo>
                  <a:lnTo>
                    <a:pt x="58606" y="51035"/>
                  </a:lnTo>
                  <a:lnTo>
                    <a:pt x="58415" y="58233"/>
                  </a:lnTo>
                  <a:lnTo>
                    <a:pt x="58182" y="64653"/>
                  </a:lnTo>
                  <a:lnTo>
                    <a:pt x="57907" y="70293"/>
                  </a:lnTo>
                  <a:lnTo>
                    <a:pt x="57590" y="75155"/>
                  </a:lnTo>
                  <a:lnTo>
                    <a:pt x="57230" y="79237"/>
                  </a:lnTo>
                  <a:lnTo>
                    <a:pt x="56827" y="82540"/>
                  </a:lnTo>
                  <a:lnTo>
                    <a:pt x="56383" y="85064"/>
                  </a:lnTo>
                  <a:lnTo>
                    <a:pt x="55896" y="86808"/>
                  </a:lnTo>
                  <a:lnTo>
                    <a:pt x="55337" y="88096"/>
                  </a:lnTo>
                  <a:lnTo>
                    <a:pt x="54676" y="89247"/>
                  </a:lnTo>
                  <a:lnTo>
                    <a:pt x="53914" y="90264"/>
                  </a:lnTo>
                  <a:lnTo>
                    <a:pt x="53050" y="91144"/>
                  </a:lnTo>
                  <a:lnTo>
                    <a:pt x="52085" y="91890"/>
                  </a:lnTo>
                  <a:lnTo>
                    <a:pt x="51018" y="92499"/>
                  </a:lnTo>
                  <a:lnTo>
                    <a:pt x="49849" y="92974"/>
                  </a:lnTo>
                  <a:lnTo>
                    <a:pt x="48578" y="93312"/>
                  </a:lnTo>
                  <a:lnTo>
                    <a:pt x="47206" y="93516"/>
                  </a:lnTo>
                  <a:lnTo>
                    <a:pt x="45733" y="93584"/>
                  </a:lnTo>
                  <a:lnTo>
                    <a:pt x="44869" y="93575"/>
                  </a:lnTo>
                  <a:lnTo>
                    <a:pt x="43971" y="93550"/>
                  </a:lnTo>
                  <a:lnTo>
                    <a:pt x="43040" y="93507"/>
                  </a:lnTo>
                  <a:lnTo>
                    <a:pt x="42074" y="93448"/>
                  </a:lnTo>
                  <a:lnTo>
                    <a:pt x="41075" y="93372"/>
                  </a:lnTo>
                  <a:lnTo>
                    <a:pt x="40042" y="93279"/>
                  </a:lnTo>
                  <a:lnTo>
                    <a:pt x="38974" y="93169"/>
                  </a:lnTo>
                  <a:lnTo>
                    <a:pt x="37873" y="93041"/>
                  </a:lnTo>
                  <a:lnTo>
                    <a:pt x="36739" y="92898"/>
                  </a:lnTo>
                  <a:lnTo>
                    <a:pt x="35570" y="92737"/>
                  </a:lnTo>
                  <a:lnTo>
                    <a:pt x="35146" y="84691"/>
                  </a:lnTo>
                  <a:lnTo>
                    <a:pt x="36311" y="84852"/>
                  </a:lnTo>
                  <a:lnTo>
                    <a:pt x="37433" y="84996"/>
                  </a:lnTo>
                  <a:lnTo>
                    <a:pt x="38513" y="85123"/>
                  </a:lnTo>
                  <a:lnTo>
                    <a:pt x="39550" y="85233"/>
                  </a:lnTo>
                  <a:lnTo>
                    <a:pt x="40546" y="85326"/>
                  </a:lnTo>
                  <a:lnTo>
                    <a:pt x="41498" y="85402"/>
                  </a:lnTo>
                  <a:lnTo>
                    <a:pt x="42409" y="85462"/>
                  </a:lnTo>
                  <a:lnTo>
                    <a:pt x="43277" y="85504"/>
                  </a:lnTo>
                  <a:lnTo>
                    <a:pt x="44103" y="85529"/>
                  </a:lnTo>
                  <a:lnTo>
                    <a:pt x="44886" y="85538"/>
                  </a:lnTo>
                  <a:lnTo>
                    <a:pt x="45377" y="85487"/>
                  </a:lnTo>
                  <a:lnTo>
                    <a:pt x="45834" y="85335"/>
                  </a:lnTo>
                  <a:lnTo>
                    <a:pt x="46258" y="85080"/>
                  </a:lnTo>
                  <a:lnTo>
                    <a:pt x="46648" y="84725"/>
                  </a:lnTo>
                  <a:lnTo>
                    <a:pt x="47003" y="84267"/>
                  </a:lnTo>
                  <a:lnTo>
                    <a:pt x="47325" y="83708"/>
                  </a:lnTo>
                  <a:lnTo>
                    <a:pt x="47613" y="83048"/>
                  </a:lnTo>
                  <a:lnTo>
                    <a:pt x="47867" y="82286"/>
                  </a:lnTo>
                  <a:lnTo>
                    <a:pt x="48087" y="81422"/>
                  </a:lnTo>
                  <a:lnTo>
                    <a:pt x="48274" y="80456"/>
                  </a:lnTo>
                  <a:lnTo>
                    <a:pt x="48600" y="77861"/>
                  </a:lnTo>
                  <a:lnTo>
                    <a:pt x="48900" y="74985"/>
                  </a:lnTo>
                  <a:lnTo>
                    <a:pt x="49176" y="71831"/>
                  </a:lnTo>
                  <a:lnTo>
                    <a:pt x="49425" y="68396"/>
                  </a:lnTo>
                  <a:lnTo>
                    <a:pt x="49650" y="64683"/>
                  </a:lnTo>
                  <a:lnTo>
                    <a:pt x="49849" y="60689"/>
                  </a:lnTo>
                  <a:lnTo>
                    <a:pt x="50022" y="56417"/>
                  </a:lnTo>
                  <a:lnTo>
                    <a:pt x="50171" y="51865"/>
                  </a:lnTo>
                  <a:lnTo>
                    <a:pt x="50293" y="47033"/>
                  </a:lnTo>
                  <a:lnTo>
                    <a:pt x="50391" y="41922"/>
                  </a:lnTo>
                  <a:lnTo>
                    <a:pt x="45309" y="41922"/>
                  </a:lnTo>
                  <a:lnTo>
                    <a:pt x="44191" y="48235"/>
                  </a:lnTo>
                  <a:lnTo>
                    <a:pt x="42701" y="54304"/>
                  </a:lnTo>
                  <a:lnTo>
                    <a:pt x="40838" y="60126"/>
                  </a:lnTo>
                  <a:lnTo>
                    <a:pt x="38602" y="65703"/>
                  </a:lnTo>
                  <a:lnTo>
                    <a:pt x="35993" y="71034"/>
                  </a:lnTo>
                  <a:lnTo>
                    <a:pt x="33012" y="76120"/>
                  </a:lnTo>
                  <a:lnTo>
                    <a:pt x="29658" y="80960"/>
                  </a:lnTo>
                  <a:lnTo>
                    <a:pt x="25932" y="85555"/>
                  </a:lnTo>
                  <a:lnTo>
                    <a:pt x="21833" y="89904"/>
                  </a:lnTo>
                  <a:lnTo>
                    <a:pt x="17361" y="94007"/>
                  </a:lnTo>
                  <a:lnTo>
                    <a:pt x="11009" y="87232"/>
                  </a:lnTo>
                  <a:lnTo>
                    <a:pt x="15235" y="83653"/>
                  </a:lnTo>
                  <a:lnTo>
                    <a:pt x="19106" y="79863"/>
                  </a:lnTo>
                  <a:lnTo>
                    <a:pt x="22621" y="75862"/>
                  </a:lnTo>
                  <a:lnTo>
                    <a:pt x="25780" y="71648"/>
                  </a:lnTo>
                  <a:lnTo>
                    <a:pt x="28583" y="67223"/>
                  </a:lnTo>
                  <a:lnTo>
                    <a:pt x="31030" y="62586"/>
                  </a:lnTo>
                  <a:lnTo>
                    <a:pt x="33122" y="57738"/>
                  </a:lnTo>
                  <a:lnTo>
                    <a:pt x="34858" y="52678"/>
                  </a:lnTo>
                  <a:lnTo>
                    <a:pt x="36239" y="47406"/>
                  </a:lnTo>
                  <a:lnTo>
                    <a:pt x="37264" y="41922"/>
                  </a:lnTo>
                  <a:lnTo>
                    <a:pt x="28795" y="41922"/>
                  </a:lnTo>
                  <a:lnTo>
                    <a:pt x="27732" y="46182"/>
                  </a:lnTo>
                  <a:lnTo>
                    <a:pt x="26406" y="50323"/>
                  </a:lnTo>
                  <a:lnTo>
                    <a:pt x="24818" y="54346"/>
                  </a:lnTo>
                  <a:lnTo>
                    <a:pt x="22968" y="58250"/>
                  </a:lnTo>
                  <a:lnTo>
                    <a:pt x="20855" y="62036"/>
                  </a:lnTo>
                  <a:lnTo>
                    <a:pt x="18479" y="65703"/>
                  </a:lnTo>
                  <a:lnTo>
                    <a:pt x="15841" y="69252"/>
                  </a:lnTo>
                  <a:lnTo>
                    <a:pt x="12940" y="72682"/>
                  </a:lnTo>
                  <a:lnTo>
                    <a:pt x="9777" y="75993"/>
                  </a:lnTo>
                  <a:lnTo>
                    <a:pt x="6351" y="79186"/>
                  </a:lnTo>
                  <a:lnTo>
                    <a:pt x="0" y="73258"/>
                  </a:lnTo>
                  <a:lnTo>
                    <a:pt x="3099" y="70429"/>
                  </a:lnTo>
                  <a:lnTo>
                    <a:pt x="5962" y="67532"/>
                  </a:lnTo>
                  <a:lnTo>
                    <a:pt x="8587" y="64568"/>
                  </a:lnTo>
                  <a:lnTo>
                    <a:pt x="10976" y="61536"/>
                  </a:lnTo>
                  <a:lnTo>
                    <a:pt x="13127" y="58437"/>
                  </a:lnTo>
                  <a:lnTo>
                    <a:pt x="15041" y="55269"/>
                  </a:lnTo>
                  <a:lnTo>
                    <a:pt x="16718" y="52034"/>
                  </a:lnTo>
                  <a:lnTo>
                    <a:pt x="18157" y="48731"/>
                  </a:lnTo>
                  <a:lnTo>
                    <a:pt x="19360" y="453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5383064" y="2320301"/>
              <a:ext cx="82150" cy="36417"/>
            </a:xfrm>
            <a:custGeom>
              <a:avLst/>
              <a:pathLst>
                <a:path w="82150" h="36417">
                  <a:moveTo>
                    <a:pt x="0" y="0"/>
                  </a:moveTo>
                  <a:lnTo>
                    <a:pt x="82150" y="0"/>
                  </a:lnTo>
                  <a:lnTo>
                    <a:pt x="82150" y="36417"/>
                  </a:lnTo>
                  <a:lnTo>
                    <a:pt x="0" y="364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5391533" y="2327923"/>
              <a:ext cx="28371" cy="7198"/>
            </a:xfrm>
            <a:custGeom>
              <a:avLst/>
              <a:pathLst>
                <a:path w="28371" h="7198">
                  <a:moveTo>
                    <a:pt x="0" y="7198"/>
                  </a:moveTo>
                  <a:lnTo>
                    <a:pt x="28371" y="7198"/>
                  </a:lnTo>
                  <a:lnTo>
                    <a:pt x="283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5428374" y="2327923"/>
              <a:ext cx="28371" cy="7198"/>
            </a:xfrm>
            <a:custGeom>
              <a:avLst/>
              <a:pathLst>
                <a:path w="28371" h="7198">
                  <a:moveTo>
                    <a:pt x="0" y="0"/>
                  </a:moveTo>
                  <a:lnTo>
                    <a:pt x="0" y="7198"/>
                  </a:lnTo>
                  <a:lnTo>
                    <a:pt x="28371" y="7198"/>
                  </a:lnTo>
                  <a:lnTo>
                    <a:pt x="2837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5391533" y="2341897"/>
              <a:ext cx="28371" cy="7198"/>
            </a:xfrm>
            <a:custGeom>
              <a:avLst/>
              <a:pathLst>
                <a:path w="28371" h="7198">
                  <a:moveTo>
                    <a:pt x="0" y="7198"/>
                  </a:moveTo>
                  <a:lnTo>
                    <a:pt x="28371" y="7198"/>
                  </a:lnTo>
                  <a:lnTo>
                    <a:pt x="283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5428374" y="2341897"/>
              <a:ext cx="28371" cy="7198"/>
            </a:xfrm>
            <a:custGeom>
              <a:avLst/>
              <a:pathLst>
                <a:path w="28371" h="7198">
                  <a:moveTo>
                    <a:pt x="0" y="0"/>
                  </a:moveTo>
                  <a:lnTo>
                    <a:pt x="0" y="7198"/>
                  </a:lnTo>
                  <a:lnTo>
                    <a:pt x="28371" y="7198"/>
                  </a:lnTo>
                  <a:lnTo>
                    <a:pt x="2837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5388146" y="2362223"/>
              <a:ext cx="72834" cy="52932"/>
            </a:xfrm>
            <a:custGeom>
              <a:avLst/>
              <a:pathLst>
                <a:path w="72834" h="52932">
                  <a:moveTo>
                    <a:pt x="72834" y="0"/>
                  </a:moveTo>
                  <a:lnTo>
                    <a:pt x="72834" y="42769"/>
                  </a:lnTo>
                  <a:lnTo>
                    <a:pt x="72802" y="43679"/>
                  </a:lnTo>
                  <a:lnTo>
                    <a:pt x="72707" y="44547"/>
                  </a:lnTo>
                  <a:lnTo>
                    <a:pt x="72548" y="45373"/>
                  </a:lnTo>
                  <a:lnTo>
                    <a:pt x="72326" y="46156"/>
                  </a:lnTo>
                  <a:lnTo>
                    <a:pt x="72040" y="46897"/>
                  </a:lnTo>
                  <a:lnTo>
                    <a:pt x="71691" y="47596"/>
                  </a:lnTo>
                  <a:lnTo>
                    <a:pt x="71278" y="48252"/>
                  </a:lnTo>
                  <a:lnTo>
                    <a:pt x="70802" y="48866"/>
                  </a:lnTo>
                  <a:lnTo>
                    <a:pt x="70262" y="49438"/>
                  </a:lnTo>
                  <a:lnTo>
                    <a:pt x="69658" y="49967"/>
                  </a:lnTo>
                  <a:lnTo>
                    <a:pt x="68991" y="50450"/>
                  </a:lnTo>
                  <a:lnTo>
                    <a:pt x="68261" y="50882"/>
                  </a:lnTo>
                  <a:lnTo>
                    <a:pt x="67467" y="51263"/>
                  </a:lnTo>
                  <a:lnTo>
                    <a:pt x="66609" y="51594"/>
                  </a:lnTo>
                  <a:lnTo>
                    <a:pt x="65688" y="51873"/>
                  </a:lnTo>
                  <a:lnTo>
                    <a:pt x="64704" y="52102"/>
                  </a:lnTo>
                  <a:lnTo>
                    <a:pt x="63656" y="52280"/>
                  </a:lnTo>
                  <a:lnTo>
                    <a:pt x="62544" y="52407"/>
                  </a:lnTo>
                  <a:lnTo>
                    <a:pt x="61369" y="52483"/>
                  </a:lnTo>
                  <a:lnTo>
                    <a:pt x="60130" y="52508"/>
                  </a:lnTo>
                  <a:lnTo>
                    <a:pt x="59267" y="52495"/>
                  </a:lnTo>
                  <a:lnTo>
                    <a:pt x="58369" y="52457"/>
                  </a:lnTo>
                  <a:lnTo>
                    <a:pt x="57437" y="52394"/>
                  </a:lnTo>
                  <a:lnTo>
                    <a:pt x="56472" y="52305"/>
                  </a:lnTo>
                  <a:lnTo>
                    <a:pt x="55472" y="52191"/>
                  </a:lnTo>
                  <a:lnTo>
                    <a:pt x="54439" y="52051"/>
                  </a:lnTo>
                  <a:lnTo>
                    <a:pt x="53372" y="51886"/>
                  </a:lnTo>
                  <a:lnTo>
                    <a:pt x="52271" y="51695"/>
                  </a:lnTo>
                  <a:lnTo>
                    <a:pt x="51136" y="51479"/>
                  </a:lnTo>
                  <a:lnTo>
                    <a:pt x="49967" y="51238"/>
                  </a:lnTo>
                  <a:lnTo>
                    <a:pt x="47850" y="44039"/>
                  </a:lnTo>
                  <a:lnTo>
                    <a:pt x="49421" y="44119"/>
                  </a:lnTo>
                  <a:lnTo>
                    <a:pt x="50916" y="44191"/>
                  </a:lnTo>
                  <a:lnTo>
                    <a:pt x="52335" y="44255"/>
                  </a:lnTo>
                  <a:lnTo>
                    <a:pt x="53677" y="44310"/>
                  </a:lnTo>
                  <a:lnTo>
                    <a:pt x="54943" y="44357"/>
                  </a:lnTo>
                  <a:lnTo>
                    <a:pt x="56133" y="44395"/>
                  </a:lnTo>
                  <a:lnTo>
                    <a:pt x="57247" y="44424"/>
                  </a:lnTo>
                  <a:lnTo>
                    <a:pt x="58284" y="44446"/>
                  </a:lnTo>
                  <a:lnTo>
                    <a:pt x="59245" y="44458"/>
                  </a:lnTo>
                  <a:lnTo>
                    <a:pt x="60130" y="44462"/>
                  </a:lnTo>
                  <a:lnTo>
                    <a:pt x="60935" y="44424"/>
                  </a:lnTo>
                  <a:lnTo>
                    <a:pt x="61655" y="44310"/>
                  </a:lnTo>
                  <a:lnTo>
                    <a:pt x="62290" y="44119"/>
                  </a:lnTo>
                  <a:lnTo>
                    <a:pt x="62841" y="43853"/>
                  </a:lnTo>
                  <a:lnTo>
                    <a:pt x="63306" y="43510"/>
                  </a:lnTo>
                  <a:lnTo>
                    <a:pt x="63687" y="43090"/>
                  </a:lnTo>
                  <a:lnTo>
                    <a:pt x="63984" y="42595"/>
                  </a:lnTo>
                  <a:lnTo>
                    <a:pt x="64196" y="42023"/>
                  </a:lnTo>
                  <a:lnTo>
                    <a:pt x="64323" y="41375"/>
                  </a:lnTo>
                  <a:lnTo>
                    <a:pt x="64365" y="40651"/>
                  </a:lnTo>
                  <a:lnTo>
                    <a:pt x="64365" y="36417"/>
                  </a:lnTo>
                  <a:lnTo>
                    <a:pt x="8469" y="36417"/>
                  </a:lnTo>
                  <a:lnTo>
                    <a:pt x="8469" y="52932"/>
                  </a:lnTo>
                  <a:lnTo>
                    <a:pt x="0" y="529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5396615" y="2370269"/>
              <a:ext cx="55896" cy="6351"/>
            </a:xfrm>
            <a:custGeom>
              <a:avLst/>
              <a:pathLst>
                <a:path w="55896" h="6351">
                  <a:moveTo>
                    <a:pt x="0" y="6351"/>
                  </a:moveTo>
                  <a:lnTo>
                    <a:pt x="55896" y="6351"/>
                  </a:lnTo>
                  <a:lnTo>
                    <a:pt x="558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5396615" y="2384243"/>
              <a:ext cx="55896" cy="6775"/>
            </a:xfrm>
            <a:custGeom>
              <a:avLst/>
              <a:pathLst>
                <a:path w="55896" h="6775">
                  <a:moveTo>
                    <a:pt x="0" y="6775"/>
                  </a:moveTo>
                  <a:lnTo>
                    <a:pt x="55896" y="6775"/>
                  </a:lnTo>
                  <a:lnTo>
                    <a:pt x="558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5530851" y="2317337"/>
              <a:ext cx="50814" cy="84267"/>
            </a:xfrm>
            <a:custGeom>
              <a:avLst/>
              <a:pathLst>
                <a:path w="50814" h="84267">
                  <a:moveTo>
                    <a:pt x="5081" y="8045"/>
                  </a:moveTo>
                  <a:lnTo>
                    <a:pt x="18208" y="8045"/>
                  </a:lnTo>
                  <a:lnTo>
                    <a:pt x="18208" y="0"/>
                  </a:lnTo>
                  <a:lnTo>
                    <a:pt x="25830" y="0"/>
                  </a:lnTo>
                  <a:lnTo>
                    <a:pt x="25830" y="8045"/>
                  </a:lnTo>
                  <a:lnTo>
                    <a:pt x="43616" y="8045"/>
                  </a:lnTo>
                  <a:lnTo>
                    <a:pt x="43616" y="22443"/>
                  </a:lnTo>
                  <a:lnTo>
                    <a:pt x="50814" y="22443"/>
                  </a:lnTo>
                  <a:lnTo>
                    <a:pt x="50814" y="30065"/>
                  </a:lnTo>
                  <a:lnTo>
                    <a:pt x="43616" y="30065"/>
                  </a:lnTo>
                  <a:lnTo>
                    <a:pt x="43616" y="44039"/>
                  </a:lnTo>
                  <a:lnTo>
                    <a:pt x="25830" y="44039"/>
                  </a:lnTo>
                  <a:lnTo>
                    <a:pt x="25830" y="52085"/>
                  </a:lnTo>
                  <a:lnTo>
                    <a:pt x="44886" y="52085"/>
                  </a:lnTo>
                  <a:lnTo>
                    <a:pt x="44886" y="58860"/>
                  </a:lnTo>
                  <a:lnTo>
                    <a:pt x="25830" y="58860"/>
                  </a:lnTo>
                  <a:lnTo>
                    <a:pt x="25830" y="66482"/>
                  </a:lnTo>
                  <a:lnTo>
                    <a:pt x="47850" y="66482"/>
                  </a:lnTo>
                  <a:lnTo>
                    <a:pt x="47850" y="73681"/>
                  </a:lnTo>
                  <a:lnTo>
                    <a:pt x="25830" y="73681"/>
                  </a:lnTo>
                  <a:lnTo>
                    <a:pt x="25830" y="84267"/>
                  </a:lnTo>
                  <a:lnTo>
                    <a:pt x="18208" y="84267"/>
                  </a:lnTo>
                  <a:lnTo>
                    <a:pt x="18208" y="73681"/>
                  </a:lnTo>
                  <a:lnTo>
                    <a:pt x="423" y="73681"/>
                  </a:lnTo>
                  <a:lnTo>
                    <a:pt x="423" y="66482"/>
                  </a:lnTo>
                  <a:lnTo>
                    <a:pt x="18208" y="66482"/>
                  </a:lnTo>
                  <a:lnTo>
                    <a:pt x="18208" y="58860"/>
                  </a:lnTo>
                  <a:lnTo>
                    <a:pt x="3387" y="58860"/>
                  </a:lnTo>
                  <a:lnTo>
                    <a:pt x="3387" y="52085"/>
                  </a:lnTo>
                  <a:lnTo>
                    <a:pt x="18208" y="52085"/>
                  </a:lnTo>
                  <a:lnTo>
                    <a:pt x="18208" y="44039"/>
                  </a:lnTo>
                  <a:lnTo>
                    <a:pt x="5081" y="44039"/>
                  </a:lnTo>
                  <a:lnTo>
                    <a:pt x="5081" y="37264"/>
                  </a:lnTo>
                  <a:lnTo>
                    <a:pt x="18208" y="37264"/>
                  </a:lnTo>
                  <a:lnTo>
                    <a:pt x="18208" y="30065"/>
                  </a:lnTo>
                  <a:lnTo>
                    <a:pt x="0" y="30065"/>
                  </a:lnTo>
                  <a:lnTo>
                    <a:pt x="0" y="22443"/>
                  </a:lnTo>
                  <a:lnTo>
                    <a:pt x="18208" y="22443"/>
                  </a:lnTo>
                  <a:lnTo>
                    <a:pt x="18208" y="14820"/>
                  </a:lnTo>
                  <a:lnTo>
                    <a:pt x="5081" y="1482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5556681" y="2332158"/>
              <a:ext cx="10162" cy="7622"/>
            </a:xfrm>
            <a:custGeom>
              <a:avLst/>
              <a:pathLst>
                <a:path w="10162" h="7622">
                  <a:moveTo>
                    <a:pt x="0" y="0"/>
                  </a:moveTo>
                  <a:lnTo>
                    <a:pt x="0" y="7622"/>
                  </a:lnTo>
                  <a:lnTo>
                    <a:pt x="10162" y="7622"/>
                  </a:lnTo>
                  <a:lnTo>
                    <a:pt x="1016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5556681" y="2347402"/>
              <a:ext cx="10162" cy="7198"/>
            </a:xfrm>
            <a:custGeom>
              <a:avLst/>
              <a:pathLst>
                <a:path w="10162" h="7198">
                  <a:moveTo>
                    <a:pt x="0" y="0"/>
                  </a:moveTo>
                  <a:lnTo>
                    <a:pt x="0" y="7198"/>
                  </a:lnTo>
                  <a:lnTo>
                    <a:pt x="10162" y="7198"/>
                  </a:lnTo>
                  <a:lnTo>
                    <a:pt x="1016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5502902" y="2321571"/>
              <a:ext cx="78763" cy="93160"/>
            </a:xfrm>
            <a:custGeom>
              <a:avLst/>
              <a:pathLst>
                <a:path w="78763" h="93160">
                  <a:moveTo>
                    <a:pt x="9739" y="44462"/>
                  </a:moveTo>
                  <a:lnTo>
                    <a:pt x="10171" y="46631"/>
                  </a:lnTo>
                  <a:lnTo>
                    <a:pt x="10620" y="48731"/>
                  </a:lnTo>
                  <a:lnTo>
                    <a:pt x="11086" y="50764"/>
                  </a:lnTo>
                  <a:lnTo>
                    <a:pt x="11568" y="52728"/>
                  </a:lnTo>
                  <a:lnTo>
                    <a:pt x="12068" y="54625"/>
                  </a:lnTo>
                  <a:lnTo>
                    <a:pt x="12585" y="56455"/>
                  </a:lnTo>
                  <a:lnTo>
                    <a:pt x="13118" y="58216"/>
                  </a:lnTo>
                  <a:lnTo>
                    <a:pt x="13669" y="59910"/>
                  </a:lnTo>
                  <a:lnTo>
                    <a:pt x="14236" y="61536"/>
                  </a:lnTo>
                  <a:lnTo>
                    <a:pt x="14820" y="63095"/>
                  </a:lnTo>
                  <a:lnTo>
                    <a:pt x="15485" y="61164"/>
                  </a:lnTo>
                  <a:lnTo>
                    <a:pt x="16125" y="59097"/>
                  </a:lnTo>
                  <a:lnTo>
                    <a:pt x="16739" y="56895"/>
                  </a:lnTo>
                  <a:lnTo>
                    <a:pt x="17327" y="54558"/>
                  </a:lnTo>
                  <a:lnTo>
                    <a:pt x="17891" y="52085"/>
                  </a:lnTo>
                  <a:lnTo>
                    <a:pt x="18428" y="49476"/>
                  </a:lnTo>
                  <a:lnTo>
                    <a:pt x="18941" y="46732"/>
                  </a:lnTo>
                  <a:lnTo>
                    <a:pt x="19428" y="43853"/>
                  </a:lnTo>
                  <a:lnTo>
                    <a:pt x="19889" y="40838"/>
                  </a:lnTo>
                  <a:lnTo>
                    <a:pt x="20325" y="37687"/>
                  </a:lnTo>
                  <a:lnTo>
                    <a:pt x="7622" y="37687"/>
                  </a:lnTo>
                  <a:lnTo>
                    <a:pt x="7198" y="31335"/>
                  </a:lnTo>
                  <a:lnTo>
                    <a:pt x="19902" y="6775"/>
                  </a:lnTo>
                  <a:lnTo>
                    <a:pt x="6351" y="6775"/>
                  </a:lnTo>
                  <a:lnTo>
                    <a:pt x="6351" y="0"/>
                  </a:lnTo>
                  <a:lnTo>
                    <a:pt x="27948" y="0"/>
                  </a:lnTo>
                  <a:lnTo>
                    <a:pt x="27948" y="6351"/>
                  </a:lnTo>
                  <a:lnTo>
                    <a:pt x="26682" y="9036"/>
                  </a:lnTo>
                  <a:lnTo>
                    <a:pt x="25424" y="11670"/>
                  </a:lnTo>
                  <a:lnTo>
                    <a:pt x="24175" y="14253"/>
                  </a:lnTo>
                  <a:lnTo>
                    <a:pt x="22934" y="16785"/>
                  </a:lnTo>
                  <a:lnTo>
                    <a:pt x="21702" y="19267"/>
                  </a:lnTo>
                  <a:lnTo>
                    <a:pt x="20478" y="21697"/>
                  </a:lnTo>
                  <a:lnTo>
                    <a:pt x="19263" y="24077"/>
                  </a:lnTo>
                  <a:lnTo>
                    <a:pt x="18056" y="26406"/>
                  </a:lnTo>
                  <a:lnTo>
                    <a:pt x="16857" y="28684"/>
                  </a:lnTo>
                  <a:lnTo>
                    <a:pt x="15667" y="30912"/>
                  </a:lnTo>
                  <a:lnTo>
                    <a:pt x="28371" y="30912"/>
                  </a:lnTo>
                  <a:lnTo>
                    <a:pt x="28058" y="36281"/>
                  </a:lnTo>
                  <a:lnTo>
                    <a:pt x="27626" y="41380"/>
                  </a:lnTo>
                  <a:lnTo>
                    <a:pt x="27075" y="46207"/>
                  </a:lnTo>
                  <a:lnTo>
                    <a:pt x="26406" y="50764"/>
                  </a:lnTo>
                  <a:lnTo>
                    <a:pt x="25619" y="55049"/>
                  </a:lnTo>
                  <a:lnTo>
                    <a:pt x="24712" y="59063"/>
                  </a:lnTo>
                  <a:lnTo>
                    <a:pt x="23688" y="62807"/>
                  </a:lnTo>
                  <a:lnTo>
                    <a:pt x="22544" y="66279"/>
                  </a:lnTo>
                  <a:lnTo>
                    <a:pt x="21282" y="69480"/>
                  </a:lnTo>
                  <a:lnTo>
                    <a:pt x="19902" y="72411"/>
                  </a:lnTo>
                  <a:lnTo>
                    <a:pt x="21456" y="74426"/>
                  </a:lnTo>
                  <a:lnTo>
                    <a:pt x="23408" y="76239"/>
                  </a:lnTo>
                  <a:lnTo>
                    <a:pt x="25758" y="77848"/>
                  </a:lnTo>
                  <a:lnTo>
                    <a:pt x="28507" y="79254"/>
                  </a:lnTo>
                  <a:lnTo>
                    <a:pt x="31653" y="80456"/>
                  </a:lnTo>
                  <a:lnTo>
                    <a:pt x="35197" y="81456"/>
                  </a:lnTo>
                  <a:lnTo>
                    <a:pt x="39140" y="82252"/>
                  </a:lnTo>
                  <a:lnTo>
                    <a:pt x="43480" y="82845"/>
                  </a:lnTo>
                  <a:lnTo>
                    <a:pt x="48219" y="83234"/>
                  </a:lnTo>
                  <a:lnTo>
                    <a:pt x="53355" y="83421"/>
                  </a:lnTo>
                  <a:lnTo>
                    <a:pt x="78763" y="83421"/>
                  </a:lnTo>
                  <a:lnTo>
                    <a:pt x="75798" y="91466"/>
                  </a:lnTo>
                  <a:lnTo>
                    <a:pt x="53355" y="91466"/>
                  </a:lnTo>
                  <a:lnTo>
                    <a:pt x="47952" y="91348"/>
                  </a:lnTo>
                  <a:lnTo>
                    <a:pt x="42921" y="90992"/>
                  </a:lnTo>
                  <a:lnTo>
                    <a:pt x="38263" y="90399"/>
                  </a:lnTo>
                  <a:lnTo>
                    <a:pt x="33978" y="89569"/>
                  </a:lnTo>
                  <a:lnTo>
                    <a:pt x="30065" y="88502"/>
                  </a:lnTo>
                  <a:lnTo>
                    <a:pt x="26525" y="87198"/>
                  </a:lnTo>
                  <a:lnTo>
                    <a:pt x="23357" y="85656"/>
                  </a:lnTo>
                  <a:lnTo>
                    <a:pt x="20563" y="83878"/>
                  </a:lnTo>
                  <a:lnTo>
                    <a:pt x="18140" y="81862"/>
                  </a:lnTo>
                  <a:lnTo>
                    <a:pt x="16091" y="79609"/>
                  </a:lnTo>
                  <a:lnTo>
                    <a:pt x="15138" y="81117"/>
                  </a:lnTo>
                  <a:lnTo>
                    <a:pt x="14143" y="82591"/>
                  </a:lnTo>
                  <a:lnTo>
                    <a:pt x="13105" y="84030"/>
                  </a:lnTo>
                  <a:lnTo>
                    <a:pt x="12026" y="85436"/>
                  </a:lnTo>
                  <a:lnTo>
                    <a:pt x="10904" y="86808"/>
                  </a:lnTo>
                  <a:lnTo>
                    <a:pt x="9739" y="88146"/>
                  </a:lnTo>
                  <a:lnTo>
                    <a:pt x="8532" y="89451"/>
                  </a:lnTo>
                  <a:lnTo>
                    <a:pt x="7283" y="90721"/>
                  </a:lnTo>
                  <a:lnTo>
                    <a:pt x="5991" y="91957"/>
                  </a:lnTo>
                  <a:lnTo>
                    <a:pt x="4658" y="93160"/>
                  </a:lnTo>
                  <a:lnTo>
                    <a:pt x="0" y="86385"/>
                  </a:lnTo>
                  <a:lnTo>
                    <a:pt x="1329" y="85178"/>
                  </a:lnTo>
                  <a:lnTo>
                    <a:pt x="2608" y="83929"/>
                  </a:lnTo>
                  <a:lnTo>
                    <a:pt x="3836" y="82637"/>
                  </a:lnTo>
                  <a:lnTo>
                    <a:pt x="5013" y="81303"/>
                  </a:lnTo>
                  <a:lnTo>
                    <a:pt x="6140" y="79927"/>
                  </a:lnTo>
                  <a:lnTo>
                    <a:pt x="7215" y="78508"/>
                  </a:lnTo>
                  <a:lnTo>
                    <a:pt x="8240" y="77048"/>
                  </a:lnTo>
                  <a:lnTo>
                    <a:pt x="9214" y="75544"/>
                  </a:lnTo>
                  <a:lnTo>
                    <a:pt x="10137" y="73999"/>
                  </a:lnTo>
                  <a:lnTo>
                    <a:pt x="11009" y="72411"/>
                  </a:lnTo>
                  <a:lnTo>
                    <a:pt x="10014" y="70403"/>
                  </a:lnTo>
                  <a:lnTo>
                    <a:pt x="9061" y="68278"/>
                  </a:lnTo>
                  <a:lnTo>
                    <a:pt x="8151" y="66033"/>
                  </a:lnTo>
                  <a:lnTo>
                    <a:pt x="7283" y="63670"/>
                  </a:lnTo>
                  <a:lnTo>
                    <a:pt x="6457" y="61189"/>
                  </a:lnTo>
                  <a:lnTo>
                    <a:pt x="5674" y="58589"/>
                  </a:lnTo>
                  <a:lnTo>
                    <a:pt x="4933" y="55870"/>
                  </a:lnTo>
                  <a:lnTo>
                    <a:pt x="4234" y="53033"/>
                  </a:lnTo>
                  <a:lnTo>
                    <a:pt x="3578" y="50078"/>
                  </a:lnTo>
                  <a:lnTo>
                    <a:pt x="2964" y="4700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5483000" y="2317337"/>
              <a:ext cx="24560" cy="97395"/>
            </a:xfrm>
            <a:custGeom>
              <a:avLst/>
              <a:pathLst>
                <a:path w="24560" h="97395">
                  <a:moveTo>
                    <a:pt x="16091" y="0"/>
                  </a:moveTo>
                  <a:lnTo>
                    <a:pt x="24560" y="2540"/>
                  </a:lnTo>
                  <a:lnTo>
                    <a:pt x="24039" y="4573"/>
                  </a:lnTo>
                  <a:lnTo>
                    <a:pt x="23493" y="6605"/>
                  </a:lnTo>
                  <a:lnTo>
                    <a:pt x="22921" y="8638"/>
                  </a:lnTo>
                  <a:lnTo>
                    <a:pt x="22324" y="10671"/>
                  </a:lnTo>
                  <a:lnTo>
                    <a:pt x="21702" y="12703"/>
                  </a:lnTo>
                  <a:lnTo>
                    <a:pt x="21054" y="14736"/>
                  </a:lnTo>
                  <a:lnTo>
                    <a:pt x="20380" y="16768"/>
                  </a:lnTo>
                  <a:lnTo>
                    <a:pt x="19682" y="18801"/>
                  </a:lnTo>
                  <a:lnTo>
                    <a:pt x="18958" y="20834"/>
                  </a:lnTo>
                  <a:lnTo>
                    <a:pt x="18208" y="22866"/>
                  </a:lnTo>
                  <a:lnTo>
                    <a:pt x="18208" y="97395"/>
                  </a:lnTo>
                  <a:lnTo>
                    <a:pt x="10162" y="97395"/>
                  </a:lnTo>
                  <a:lnTo>
                    <a:pt x="10162" y="42345"/>
                  </a:lnTo>
                  <a:lnTo>
                    <a:pt x="4234" y="52932"/>
                  </a:lnTo>
                  <a:lnTo>
                    <a:pt x="0" y="44462"/>
                  </a:lnTo>
                  <a:lnTo>
                    <a:pt x="2142" y="40207"/>
                  </a:lnTo>
                  <a:lnTo>
                    <a:pt x="4166" y="35909"/>
                  </a:lnTo>
                  <a:lnTo>
                    <a:pt x="6072" y="31568"/>
                  </a:lnTo>
                  <a:lnTo>
                    <a:pt x="7859" y="27185"/>
                  </a:lnTo>
                  <a:lnTo>
                    <a:pt x="9527" y="22760"/>
                  </a:lnTo>
                  <a:lnTo>
                    <a:pt x="11077" y="18293"/>
                  </a:lnTo>
                  <a:lnTo>
                    <a:pt x="12508" y="13783"/>
                  </a:lnTo>
                  <a:lnTo>
                    <a:pt x="13821" y="9231"/>
                  </a:lnTo>
                  <a:lnTo>
                    <a:pt x="15015" y="46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5591405" y="2316490"/>
              <a:ext cx="97395" cy="98242"/>
            </a:xfrm>
            <a:custGeom>
              <a:avLst/>
              <a:pathLst>
                <a:path w="97395" h="98242">
                  <a:moveTo>
                    <a:pt x="52085" y="0"/>
                  </a:moveTo>
                  <a:lnTo>
                    <a:pt x="52665" y="597"/>
                  </a:lnTo>
                  <a:lnTo>
                    <a:pt x="53220" y="1202"/>
                  </a:lnTo>
                  <a:lnTo>
                    <a:pt x="53749" y="1816"/>
                  </a:lnTo>
                  <a:lnTo>
                    <a:pt x="54253" y="2439"/>
                  </a:lnTo>
                  <a:lnTo>
                    <a:pt x="54731" y="3070"/>
                  </a:lnTo>
                  <a:lnTo>
                    <a:pt x="55184" y="3709"/>
                  </a:lnTo>
                  <a:lnTo>
                    <a:pt x="55612" y="4357"/>
                  </a:lnTo>
                  <a:lnTo>
                    <a:pt x="56014" y="5013"/>
                  </a:lnTo>
                  <a:lnTo>
                    <a:pt x="56391" y="5678"/>
                  </a:lnTo>
                  <a:lnTo>
                    <a:pt x="56743" y="6351"/>
                  </a:lnTo>
                  <a:lnTo>
                    <a:pt x="97395" y="6351"/>
                  </a:lnTo>
                  <a:lnTo>
                    <a:pt x="97395" y="13974"/>
                  </a:lnTo>
                  <a:lnTo>
                    <a:pt x="16938" y="13974"/>
                  </a:lnTo>
                  <a:lnTo>
                    <a:pt x="16938" y="47850"/>
                  </a:lnTo>
                  <a:lnTo>
                    <a:pt x="16845" y="53537"/>
                  </a:lnTo>
                  <a:lnTo>
                    <a:pt x="16565" y="59080"/>
                  </a:lnTo>
                  <a:lnTo>
                    <a:pt x="16099" y="64479"/>
                  </a:lnTo>
                  <a:lnTo>
                    <a:pt x="15447" y="69734"/>
                  </a:lnTo>
                  <a:lnTo>
                    <a:pt x="14609" y="74846"/>
                  </a:lnTo>
                  <a:lnTo>
                    <a:pt x="13584" y="79813"/>
                  </a:lnTo>
                  <a:lnTo>
                    <a:pt x="12373" y="84636"/>
                  </a:lnTo>
                  <a:lnTo>
                    <a:pt x="10976" y="89315"/>
                  </a:lnTo>
                  <a:lnTo>
                    <a:pt x="9392" y="93850"/>
                  </a:lnTo>
                  <a:lnTo>
                    <a:pt x="7622" y="98242"/>
                  </a:lnTo>
                  <a:lnTo>
                    <a:pt x="0" y="93584"/>
                  </a:lnTo>
                  <a:lnTo>
                    <a:pt x="1689" y="89065"/>
                  </a:lnTo>
                  <a:lnTo>
                    <a:pt x="3201" y="84488"/>
                  </a:lnTo>
                  <a:lnTo>
                    <a:pt x="4535" y="79851"/>
                  </a:lnTo>
                  <a:lnTo>
                    <a:pt x="5691" y="75155"/>
                  </a:lnTo>
                  <a:lnTo>
                    <a:pt x="6669" y="70399"/>
                  </a:lnTo>
                  <a:lnTo>
                    <a:pt x="7469" y="65585"/>
                  </a:lnTo>
                  <a:lnTo>
                    <a:pt x="8092" y="60711"/>
                  </a:lnTo>
                  <a:lnTo>
                    <a:pt x="8536" y="55777"/>
                  </a:lnTo>
                  <a:lnTo>
                    <a:pt x="8803" y="50785"/>
                  </a:lnTo>
                  <a:lnTo>
                    <a:pt x="8892" y="45733"/>
                  </a:lnTo>
                  <a:lnTo>
                    <a:pt x="8892" y="6351"/>
                  </a:lnTo>
                  <a:lnTo>
                    <a:pt x="47003" y="6351"/>
                  </a:lnTo>
                  <a:lnTo>
                    <a:pt x="46745" y="5932"/>
                  </a:lnTo>
                  <a:lnTo>
                    <a:pt x="46478" y="5521"/>
                  </a:lnTo>
                  <a:lnTo>
                    <a:pt x="46203" y="5119"/>
                  </a:lnTo>
                  <a:lnTo>
                    <a:pt x="45919" y="4725"/>
                  </a:lnTo>
                  <a:lnTo>
                    <a:pt x="45627" y="4340"/>
                  </a:lnTo>
                  <a:lnTo>
                    <a:pt x="45326" y="3963"/>
                  </a:lnTo>
                  <a:lnTo>
                    <a:pt x="45017" y="3595"/>
                  </a:lnTo>
                  <a:lnTo>
                    <a:pt x="44700" y="3235"/>
                  </a:lnTo>
                  <a:lnTo>
                    <a:pt x="44374" y="2883"/>
                  </a:lnTo>
                  <a:lnTo>
                    <a:pt x="44039" y="25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5605802" y="2327076"/>
              <a:ext cx="84691" cy="87655"/>
            </a:xfrm>
            <a:custGeom>
              <a:avLst/>
              <a:pathLst>
                <a:path w="84691" h="87655">
                  <a:moveTo>
                    <a:pt x="10586" y="12703"/>
                  </a:moveTo>
                  <a:lnTo>
                    <a:pt x="37687" y="12703"/>
                  </a:lnTo>
                  <a:lnTo>
                    <a:pt x="37687" y="0"/>
                  </a:lnTo>
                  <a:lnTo>
                    <a:pt x="46156" y="0"/>
                  </a:lnTo>
                  <a:lnTo>
                    <a:pt x="46156" y="12703"/>
                  </a:lnTo>
                  <a:lnTo>
                    <a:pt x="75798" y="12703"/>
                  </a:lnTo>
                  <a:lnTo>
                    <a:pt x="75798" y="27101"/>
                  </a:lnTo>
                  <a:lnTo>
                    <a:pt x="84691" y="27101"/>
                  </a:lnTo>
                  <a:lnTo>
                    <a:pt x="84691" y="34723"/>
                  </a:lnTo>
                  <a:lnTo>
                    <a:pt x="75798" y="34723"/>
                  </a:lnTo>
                  <a:lnTo>
                    <a:pt x="75798" y="49544"/>
                  </a:lnTo>
                  <a:lnTo>
                    <a:pt x="46156" y="49544"/>
                  </a:lnTo>
                  <a:lnTo>
                    <a:pt x="46156" y="53355"/>
                  </a:lnTo>
                  <a:lnTo>
                    <a:pt x="47101" y="54448"/>
                  </a:lnTo>
                  <a:lnTo>
                    <a:pt x="48070" y="55523"/>
                  </a:lnTo>
                  <a:lnTo>
                    <a:pt x="49065" y="56582"/>
                  </a:lnTo>
                  <a:lnTo>
                    <a:pt x="50086" y="57624"/>
                  </a:lnTo>
                  <a:lnTo>
                    <a:pt x="51132" y="58648"/>
                  </a:lnTo>
                  <a:lnTo>
                    <a:pt x="52203" y="59656"/>
                  </a:lnTo>
                  <a:lnTo>
                    <a:pt x="53300" y="60647"/>
                  </a:lnTo>
                  <a:lnTo>
                    <a:pt x="54422" y="61621"/>
                  </a:lnTo>
                  <a:lnTo>
                    <a:pt x="55570" y="62578"/>
                  </a:lnTo>
                  <a:lnTo>
                    <a:pt x="56743" y="63518"/>
                  </a:lnTo>
                  <a:lnTo>
                    <a:pt x="58250" y="62561"/>
                  </a:lnTo>
                  <a:lnTo>
                    <a:pt x="59724" y="61553"/>
                  </a:lnTo>
                  <a:lnTo>
                    <a:pt x="61164" y="60495"/>
                  </a:lnTo>
                  <a:lnTo>
                    <a:pt x="62570" y="59385"/>
                  </a:lnTo>
                  <a:lnTo>
                    <a:pt x="63942" y="58225"/>
                  </a:lnTo>
                  <a:lnTo>
                    <a:pt x="65280" y="57014"/>
                  </a:lnTo>
                  <a:lnTo>
                    <a:pt x="66584" y="55752"/>
                  </a:lnTo>
                  <a:lnTo>
                    <a:pt x="67854" y="54439"/>
                  </a:lnTo>
                  <a:lnTo>
                    <a:pt x="69091" y="53076"/>
                  </a:lnTo>
                  <a:lnTo>
                    <a:pt x="70293" y="51661"/>
                  </a:lnTo>
                  <a:lnTo>
                    <a:pt x="77492" y="57166"/>
                  </a:lnTo>
                  <a:lnTo>
                    <a:pt x="76362" y="58420"/>
                  </a:lnTo>
                  <a:lnTo>
                    <a:pt x="75172" y="59639"/>
                  </a:lnTo>
                  <a:lnTo>
                    <a:pt x="73922" y="60825"/>
                  </a:lnTo>
                  <a:lnTo>
                    <a:pt x="72614" y="61977"/>
                  </a:lnTo>
                  <a:lnTo>
                    <a:pt x="71246" y="63095"/>
                  </a:lnTo>
                  <a:lnTo>
                    <a:pt x="69819" y="64179"/>
                  </a:lnTo>
                  <a:lnTo>
                    <a:pt x="68333" y="65229"/>
                  </a:lnTo>
                  <a:lnTo>
                    <a:pt x="66787" y="66245"/>
                  </a:lnTo>
                  <a:lnTo>
                    <a:pt x="65182" y="67228"/>
                  </a:lnTo>
                  <a:lnTo>
                    <a:pt x="63518" y="68176"/>
                  </a:lnTo>
                  <a:lnTo>
                    <a:pt x="65322" y="69256"/>
                  </a:lnTo>
                  <a:lnTo>
                    <a:pt x="67177" y="70293"/>
                  </a:lnTo>
                  <a:lnTo>
                    <a:pt x="69082" y="71288"/>
                  </a:lnTo>
                  <a:lnTo>
                    <a:pt x="71039" y="72241"/>
                  </a:lnTo>
                  <a:lnTo>
                    <a:pt x="73046" y="73152"/>
                  </a:lnTo>
                  <a:lnTo>
                    <a:pt x="75104" y="74020"/>
                  </a:lnTo>
                  <a:lnTo>
                    <a:pt x="77213" y="74846"/>
                  </a:lnTo>
                  <a:lnTo>
                    <a:pt x="79372" y="75629"/>
                  </a:lnTo>
                  <a:lnTo>
                    <a:pt x="81583" y="76370"/>
                  </a:lnTo>
                  <a:lnTo>
                    <a:pt x="83844" y="77069"/>
                  </a:lnTo>
                  <a:lnTo>
                    <a:pt x="79609" y="85538"/>
                  </a:lnTo>
                  <a:lnTo>
                    <a:pt x="75540" y="83946"/>
                  </a:lnTo>
                  <a:lnTo>
                    <a:pt x="71631" y="82218"/>
                  </a:lnTo>
                  <a:lnTo>
                    <a:pt x="67884" y="80355"/>
                  </a:lnTo>
                  <a:lnTo>
                    <a:pt x="64297" y="78356"/>
                  </a:lnTo>
                  <a:lnTo>
                    <a:pt x="60871" y="76222"/>
                  </a:lnTo>
                  <a:lnTo>
                    <a:pt x="57607" y="73952"/>
                  </a:lnTo>
                  <a:lnTo>
                    <a:pt x="54503" y="71547"/>
                  </a:lnTo>
                  <a:lnTo>
                    <a:pt x="51560" y="69006"/>
                  </a:lnTo>
                  <a:lnTo>
                    <a:pt x="48778" y="66330"/>
                  </a:lnTo>
                  <a:lnTo>
                    <a:pt x="46156" y="63518"/>
                  </a:lnTo>
                  <a:lnTo>
                    <a:pt x="46156" y="77069"/>
                  </a:lnTo>
                  <a:lnTo>
                    <a:pt x="46137" y="78218"/>
                  </a:lnTo>
                  <a:lnTo>
                    <a:pt x="46080" y="79296"/>
                  </a:lnTo>
                  <a:lnTo>
                    <a:pt x="45985" y="80302"/>
                  </a:lnTo>
                  <a:lnTo>
                    <a:pt x="45851" y="81235"/>
                  </a:lnTo>
                  <a:lnTo>
                    <a:pt x="45680" y="82097"/>
                  </a:lnTo>
                  <a:lnTo>
                    <a:pt x="45470" y="82887"/>
                  </a:lnTo>
                  <a:lnTo>
                    <a:pt x="45223" y="83605"/>
                  </a:lnTo>
                  <a:lnTo>
                    <a:pt x="44937" y="84251"/>
                  </a:lnTo>
                  <a:lnTo>
                    <a:pt x="44613" y="84824"/>
                  </a:lnTo>
                  <a:lnTo>
                    <a:pt x="44251" y="85326"/>
                  </a:lnTo>
                  <a:lnTo>
                    <a:pt x="43825" y="85769"/>
                  </a:lnTo>
                  <a:lnTo>
                    <a:pt x="43311" y="86165"/>
                  </a:lnTo>
                  <a:lnTo>
                    <a:pt x="42707" y="86514"/>
                  </a:lnTo>
                  <a:lnTo>
                    <a:pt x="42015" y="86817"/>
                  </a:lnTo>
                  <a:lnTo>
                    <a:pt x="41234" y="87073"/>
                  </a:lnTo>
                  <a:lnTo>
                    <a:pt x="40363" y="87282"/>
                  </a:lnTo>
                  <a:lnTo>
                    <a:pt x="39404" y="87445"/>
                  </a:lnTo>
                  <a:lnTo>
                    <a:pt x="38356" y="87562"/>
                  </a:lnTo>
                  <a:lnTo>
                    <a:pt x="37219" y="87632"/>
                  </a:lnTo>
                  <a:lnTo>
                    <a:pt x="35993" y="87655"/>
                  </a:lnTo>
                  <a:lnTo>
                    <a:pt x="34736" y="87647"/>
                  </a:lnTo>
                  <a:lnTo>
                    <a:pt x="33503" y="87621"/>
                  </a:lnTo>
                  <a:lnTo>
                    <a:pt x="32297" y="87579"/>
                  </a:lnTo>
                  <a:lnTo>
                    <a:pt x="31115" y="87520"/>
                  </a:lnTo>
                  <a:lnTo>
                    <a:pt x="29959" y="87443"/>
                  </a:lnTo>
                  <a:lnTo>
                    <a:pt x="28828" y="87350"/>
                  </a:lnTo>
                  <a:lnTo>
                    <a:pt x="27723" y="87240"/>
                  </a:lnTo>
                  <a:lnTo>
                    <a:pt x="26643" y="87113"/>
                  </a:lnTo>
                  <a:lnTo>
                    <a:pt x="25589" y="86969"/>
                  </a:lnTo>
                  <a:lnTo>
                    <a:pt x="24560" y="86808"/>
                  </a:lnTo>
                  <a:lnTo>
                    <a:pt x="22866" y="78339"/>
                  </a:lnTo>
                  <a:lnTo>
                    <a:pt x="24217" y="78580"/>
                  </a:lnTo>
                  <a:lnTo>
                    <a:pt x="25559" y="78796"/>
                  </a:lnTo>
                  <a:lnTo>
                    <a:pt x="26893" y="78987"/>
                  </a:lnTo>
                  <a:lnTo>
                    <a:pt x="28219" y="79152"/>
                  </a:lnTo>
                  <a:lnTo>
                    <a:pt x="29536" y="79292"/>
                  </a:lnTo>
                  <a:lnTo>
                    <a:pt x="30844" y="79406"/>
                  </a:lnTo>
                  <a:lnTo>
                    <a:pt x="32144" y="79495"/>
                  </a:lnTo>
                  <a:lnTo>
                    <a:pt x="33436" y="79559"/>
                  </a:lnTo>
                  <a:lnTo>
                    <a:pt x="34719" y="79597"/>
                  </a:lnTo>
                  <a:lnTo>
                    <a:pt x="35993" y="79609"/>
                  </a:lnTo>
                  <a:lnTo>
                    <a:pt x="36315" y="79571"/>
                  </a:lnTo>
                  <a:lnTo>
                    <a:pt x="36603" y="79457"/>
                  </a:lnTo>
                  <a:lnTo>
                    <a:pt x="36857" y="79266"/>
                  </a:lnTo>
                  <a:lnTo>
                    <a:pt x="37077" y="79000"/>
                  </a:lnTo>
                  <a:lnTo>
                    <a:pt x="37264" y="78657"/>
                  </a:lnTo>
                  <a:lnTo>
                    <a:pt x="37416" y="78237"/>
                  </a:lnTo>
                  <a:lnTo>
                    <a:pt x="37535" y="77742"/>
                  </a:lnTo>
                  <a:lnTo>
                    <a:pt x="37619" y="77170"/>
                  </a:lnTo>
                  <a:lnTo>
                    <a:pt x="37670" y="76522"/>
                  </a:lnTo>
                  <a:lnTo>
                    <a:pt x="37687" y="75798"/>
                  </a:lnTo>
                  <a:lnTo>
                    <a:pt x="37687" y="67753"/>
                  </a:lnTo>
                  <a:lnTo>
                    <a:pt x="34079" y="69569"/>
                  </a:lnTo>
                  <a:lnTo>
                    <a:pt x="30539" y="71293"/>
                  </a:lnTo>
                  <a:lnTo>
                    <a:pt x="27067" y="72923"/>
                  </a:lnTo>
                  <a:lnTo>
                    <a:pt x="23662" y="74460"/>
                  </a:lnTo>
                  <a:lnTo>
                    <a:pt x="20325" y="75904"/>
                  </a:lnTo>
                  <a:lnTo>
                    <a:pt x="17056" y="77255"/>
                  </a:lnTo>
                  <a:lnTo>
                    <a:pt x="13855" y="78513"/>
                  </a:lnTo>
                  <a:lnTo>
                    <a:pt x="10721" y="79677"/>
                  </a:lnTo>
                  <a:lnTo>
                    <a:pt x="7656" y="80749"/>
                  </a:lnTo>
                  <a:lnTo>
                    <a:pt x="4658" y="81727"/>
                  </a:lnTo>
                  <a:lnTo>
                    <a:pt x="846" y="74104"/>
                  </a:lnTo>
                  <a:lnTo>
                    <a:pt x="5255" y="72745"/>
                  </a:lnTo>
                  <a:lnTo>
                    <a:pt x="9502" y="71377"/>
                  </a:lnTo>
                  <a:lnTo>
                    <a:pt x="13588" y="70001"/>
                  </a:lnTo>
                  <a:lnTo>
                    <a:pt x="17514" y="68616"/>
                  </a:lnTo>
                  <a:lnTo>
                    <a:pt x="21278" y="67223"/>
                  </a:lnTo>
                  <a:lnTo>
                    <a:pt x="24882" y="65822"/>
                  </a:lnTo>
                  <a:lnTo>
                    <a:pt x="28325" y="64412"/>
                  </a:lnTo>
                  <a:lnTo>
                    <a:pt x="31606" y="62993"/>
                  </a:lnTo>
                  <a:lnTo>
                    <a:pt x="34727" y="61566"/>
                  </a:lnTo>
                  <a:lnTo>
                    <a:pt x="37687" y="60130"/>
                  </a:lnTo>
                  <a:lnTo>
                    <a:pt x="37687" y="49544"/>
                  </a:lnTo>
                  <a:lnTo>
                    <a:pt x="10586" y="49544"/>
                  </a:lnTo>
                  <a:lnTo>
                    <a:pt x="10586" y="41922"/>
                  </a:lnTo>
                  <a:lnTo>
                    <a:pt x="37687" y="41922"/>
                  </a:lnTo>
                  <a:lnTo>
                    <a:pt x="37687" y="34723"/>
                  </a:lnTo>
                  <a:lnTo>
                    <a:pt x="0" y="34723"/>
                  </a:lnTo>
                  <a:lnTo>
                    <a:pt x="0" y="27101"/>
                  </a:lnTo>
                  <a:lnTo>
                    <a:pt x="37687" y="27101"/>
                  </a:lnTo>
                  <a:lnTo>
                    <a:pt x="37687" y="20325"/>
                  </a:lnTo>
                  <a:lnTo>
                    <a:pt x="10586" y="203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5651959" y="2347402"/>
              <a:ext cx="21172" cy="6775"/>
            </a:xfrm>
            <a:custGeom>
              <a:avLst/>
              <a:pathLst>
                <a:path w="21172" h="6775">
                  <a:moveTo>
                    <a:pt x="0" y="0"/>
                  </a:moveTo>
                  <a:lnTo>
                    <a:pt x="0" y="6775"/>
                  </a:lnTo>
                  <a:lnTo>
                    <a:pt x="21172" y="6775"/>
                  </a:lnTo>
                  <a:lnTo>
                    <a:pt x="2117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5651959" y="2361800"/>
              <a:ext cx="21172" cy="7198"/>
            </a:xfrm>
            <a:custGeom>
              <a:avLst/>
              <a:pathLst>
                <a:path w="21172" h="7198">
                  <a:moveTo>
                    <a:pt x="0" y="0"/>
                  </a:moveTo>
                  <a:lnTo>
                    <a:pt x="0" y="7198"/>
                  </a:lnTo>
                  <a:lnTo>
                    <a:pt x="21172" y="7198"/>
                  </a:lnTo>
                  <a:lnTo>
                    <a:pt x="2117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5616389" y="2378315"/>
              <a:ext cx="14397" cy="13974"/>
            </a:xfrm>
            <a:custGeom>
              <a:avLst/>
              <a:pathLst>
                <a:path w="14397" h="13974">
                  <a:moveTo>
                    <a:pt x="5928" y="0"/>
                  </a:moveTo>
                  <a:lnTo>
                    <a:pt x="6775" y="779"/>
                  </a:lnTo>
                  <a:lnTo>
                    <a:pt x="7622" y="1592"/>
                  </a:lnTo>
                  <a:lnTo>
                    <a:pt x="8469" y="2439"/>
                  </a:lnTo>
                  <a:lnTo>
                    <a:pt x="9316" y="3319"/>
                  </a:lnTo>
                  <a:lnTo>
                    <a:pt x="10162" y="4234"/>
                  </a:lnTo>
                  <a:lnTo>
                    <a:pt x="11009" y="5183"/>
                  </a:lnTo>
                  <a:lnTo>
                    <a:pt x="11856" y="6165"/>
                  </a:lnTo>
                  <a:lnTo>
                    <a:pt x="12703" y="7181"/>
                  </a:lnTo>
                  <a:lnTo>
                    <a:pt x="13550" y="8232"/>
                  </a:lnTo>
                  <a:lnTo>
                    <a:pt x="14397" y="9316"/>
                  </a:lnTo>
                  <a:lnTo>
                    <a:pt x="8469" y="13974"/>
                  </a:lnTo>
                  <a:lnTo>
                    <a:pt x="7698" y="12957"/>
                  </a:lnTo>
                  <a:lnTo>
                    <a:pt x="6910" y="11941"/>
                  </a:lnTo>
                  <a:lnTo>
                    <a:pt x="6106" y="10925"/>
                  </a:lnTo>
                  <a:lnTo>
                    <a:pt x="5284" y="9908"/>
                  </a:lnTo>
                  <a:lnTo>
                    <a:pt x="4446" y="8892"/>
                  </a:lnTo>
                  <a:lnTo>
                    <a:pt x="3590" y="7876"/>
                  </a:lnTo>
                  <a:lnTo>
                    <a:pt x="2718" y="6860"/>
                  </a:lnTo>
                  <a:lnTo>
                    <a:pt x="1829" y="5843"/>
                  </a:lnTo>
                  <a:lnTo>
                    <a:pt x="923" y="4827"/>
                  </a:lnTo>
                  <a:lnTo>
                    <a:pt x="0" y="38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5702774" y="2319031"/>
              <a:ext cx="94007" cy="44886"/>
            </a:xfrm>
            <a:custGeom>
              <a:avLst/>
              <a:pathLst>
                <a:path w="94007" h="44886">
                  <a:moveTo>
                    <a:pt x="4658" y="0"/>
                  </a:moveTo>
                  <a:lnTo>
                    <a:pt x="89349" y="0"/>
                  </a:lnTo>
                  <a:lnTo>
                    <a:pt x="89349" y="7198"/>
                  </a:lnTo>
                  <a:lnTo>
                    <a:pt x="51238" y="7198"/>
                  </a:lnTo>
                  <a:lnTo>
                    <a:pt x="51238" y="13550"/>
                  </a:lnTo>
                  <a:lnTo>
                    <a:pt x="94007" y="13550"/>
                  </a:lnTo>
                  <a:lnTo>
                    <a:pt x="94007" y="34300"/>
                  </a:lnTo>
                  <a:lnTo>
                    <a:pt x="85538" y="34300"/>
                  </a:lnTo>
                  <a:lnTo>
                    <a:pt x="85538" y="20749"/>
                  </a:lnTo>
                  <a:lnTo>
                    <a:pt x="51238" y="20749"/>
                  </a:lnTo>
                  <a:lnTo>
                    <a:pt x="51238" y="44886"/>
                  </a:lnTo>
                  <a:lnTo>
                    <a:pt x="42769" y="44886"/>
                  </a:lnTo>
                  <a:lnTo>
                    <a:pt x="42769" y="20749"/>
                  </a:lnTo>
                  <a:lnTo>
                    <a:pt x="8469" y="20749"/>
                  </a:lnTo>
                  <a:lnTo>
                    <a:pt x="8469" y="33876"/>
                  </a:lnTo>
                  <a:lnTo>
                    <a:pt x="0" y="33876"/>
                  </a:lnTo>
                  <a:lnTo>
                    <a:pt x="0" y="13550"/>
                  </a:lnTo>
                  <a:lnTo>
                    <a:pt x="42769" y="13550"/>
                  </a:lnTo>
                  <a:lnTo>
                    <a:pt x="42769" y="7198"/>
                  </a:lnTo>
                  <a:lnTo>
                    <a:pt x="4658" y="71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5715478" y="2344862"/>
              <a:ext cx="25830" cy="6775"/>
            </a:xfrm>
            <a:custGeom>
              <a:avLst/>
              <a:pathLst>
                <a:path w="25830" h="6775">
                  <a:moveTo>
                    <a:pt x="0" y="0"/>
                  </a:moveTo>
                  <a:lnTo>
                    <a:pt x="25830" y="0"/>
                  </a:lnTo>
                  <a:lnTo>
                    <a:pt x="25830" y="6775"/>
                  </a:lnTo>
                  <a:lnTo>
                    <a:pt x="0" y="67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5758247" y="2344862"/>
              <a:ext cx="25830" cy="6775"/>
            </a:xfrm>
            <a:custGeom>
              <a:avLst/>
              <a:pathLst>
                <a:path w="25830" h="6775">
                  <a:moveTo>
                    <a:pt x="0" y="0"/>
                  </a:moveTo>
                  <a:lnTo>
                    <a:pt x="25830" y="0"/>
                  </a:lnTo>
                  <a:lnTo>
                    <a:pt x="25830" y="6775"/>
                  </a:lnTo>
                  <a:lnTo>
                    <a:pt x="0" y="67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5715054" y="2356718"/>
              <a:ext cx="25830" cy="6351"/>
            </a:xfrm>
            <a:custGeom>
              <a:avLst/>
              <a:pathLst>
                <a:path w="25830" h="6351">
                  <a:moveTo>
                    <a:pt x="0" y="0"/>
                  </a:moveTo>
                  <a:lnTo>
                    <a:pt x="25830" y="0"/>
                  </a:lnTo>
                  <a:lnTo>
                    <a:pt x="25830" y="6351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5757824" y="2356718"/>
              <a:ext cx="25830" cy="6351"/>
            </a:xfrm>
            <a:custGeom>
              <a:avLst/>
              <a:pathLst>
                <a:path w="25830" h="6351">
                  <a:moveTo>
                    <a:pt x="0" y="0"/>
                  </a:moveTo>
                  <a:lnTo>
                    <a:pt x="25830" y="0"/>
                  </a:lnTo>
                  <a:lnTo>
                    <a:pt x="25830" y="6351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5704891" y="2368575"/>
              <a:ext cx="89772" cy="46580"/>
            </a:xfrm>
            <a:custGeom>
              <a:avLst/>
              <a:pathLst>
                <a:path w="89772" h="46580">
                  <a:moveTo>
                    <a:pt x="0" y="0"/>
                  </a:moveTo>
                  <a:lnTo>
                    <a:pt x="89772" y="0"/>
                  </a:lnTo>
                  <a:lnTo>
                    <a:pt x="89772" y="7198"/>
                  </a:lnTo>
                  <a:lnTo>
                    <a:pt x="45733" y="7198"/>
                  </a:lnTo>
                  <a:lnTo>
                    <a:pt x="43192" y="14397"/>
                  </a:lnTo>
                  <a:lnTo>
                    <a:pt x="85961" y="14397"/>
                  </a:lnTo>
                  <a:lnTo>
                    <a:pt x="85961" y="37687"/>
                  </a:lnTo>
                  <a:lnTo>
                    <a:pt x="85934" y="38515"/>
                  </a:lnTo>
                  <a:lnTo>
                    <a:pt x="85851" y="39305"/>
                  </a:lnTo>
                  <a:lnTo>
                    <a:pt x="85714" y="40056"/>
                  </a:lnTo>
                  <a:lnTo>
                    <a:pt x="85521" y="40770"/>
                  </a:lnTo>
                  <a:lnTo>
                    <a:pt x="85273" y="41445"/>
                  </a:lnTo>
                  <a:lnTo>
                    <a:pt x="84970" y="42083"/>
                  </a:lnTo>
                  <a:lnTo>
                    <a:pt x="84613" y="42682"/>
                  </a:lnTo>
                  <a:lnTo>
                    <a:pt x="84200" y="43243"/>
                  </a:lnTo>
                  <a:lnTo>
                    <a:pt x="83732" y="43766"/>
                  </a:lnTo>
                  <a:lnTo>
                    <a:pt x="83209" y="44251"/>
                  </a:lnTo>
                  <a:lnTo>
                    <a:pt x="82631" y="44693"/>
                  </a:lnTo>
                  <a:lnTo>
                    <a:pt x="81998" y="45089"/>
                  </a:lnTo>
                  <a:lnTo>
                    <a:pt x="81310" y="45439"/>
                  </a:lnTo>
                  <a:lnTo>
                    <a:pt x="80566" y="45741"/>
                  </a:lnTo>
                  <a:lnTo>
                    <a:pt x="79768" y="45998"/>
                  </a:lnTo>
                  <a:lnTo>
                    <a:pt x="78915" y="46207"/>
                  </a:lnTo>
                  <a:lnTo>
                    <a:pt x="78007" y="46370"/>
                  </a:lnTo>
                  <a:lnTo>
                    <a:pt x="77043" y="46487"/>
                  </a:lnTo>
                  <a:lnTo>
                    <a:pt x="76025" y="46556"/>
                  </a:lnTo>
                  <a:lnTo>
                    <a:pt x="74951" y="46580"/>
                  </a:lnTo>
                  <a:lnTo>
                    <a:pt x="74431" y="46576"/>
                  </a:lnTo>
                  <a:lnTo>
                    <a:pt x="73884" y="46563"/>
                  </a:lnTo>
                  <a:lnTo>
                    <a:pt x="73313" y="46542"/>
                  </a:lnTo>
                  <a:lnTo>
                    <a:pt x="72716" y="46512"/>
                  </a:lnTo>
                  <a:lnTo>
                    <a:pt x="72093" y="46474"/>
                  </a:lnTo>
                  <a:lnTo>
                    <a:pt x="71445" y="46427"/>
                  </a:lnTo>
                  <a:lnTo>
                    <a:pt x="70772" y="46372"/>
                  </a:lnTo>
                  <a:lnTo>
                    <a:pt x="70073" y="46309"/>
                  </a:lnTo>
                  <a:lnTo>
                    <a:pt x="69349" y="46237"/>
                  </a:lnTo>
                  <a:lnTo>
                    <a:pt x="68600" y="46156"/>
                  </a:lnTo>
                  <a:lnTo>
                    <a:pt x="66906" y="38958"/>
                  </a:lnTo>
                  <a:lnTo>
                    <a:pt x="67571" y="39038"/>
                  </a:lnTo>
                  <a:lnTo>
                    <a:pt x="68210" y="39110"/>
                  </a:lnTo>
                  <a:lnTo>
                    <a:pt x="68824" y="39174"/>
                  </a:lnTo>
                  <a:lnTo>
                    <a:pt x="69413" y="39229"/>
                  </a:lnTo>
                  <a:lnTo>
                    <a:pt x="69976" y="39275"/>
                  </a:lnTo>
                  <a:lnTo>
                    <a:pt x="70514" y="39313"/>
                  </a:lnTo>
                  <a:lnTo>
                    <a:pt x="71026" y="39343"/>
                  </a:lnTo>
                  <a:lnTo>
                    <a:pt x="71513" y="39364"/>
                  </a:lnTo>
                  <a:lnTo>
                    <a:pt x="71974" y="39377"/>
                  </a:lnTo>
                  <a:lnTo>
                    <a:pt x="72411" y="39381"/>
                  </a:lnTo>
                  <a:lnTo>
                    <a:pt x="73141" y="39375"/>
                  </a:lnTo>
                  <a:lnTo>
                    <a:pt x="73808" y="39356"/>
                  </a:lnTo>
                  <a:lnTo>
                    <a:pt x="74411" y="39324"/>
                  </a:lnTo>
                  <a:lnTo>
                    <a:pt x="74951" y="39279"/>
                  </a:lnTo>
                  <a:lnTo>
                    <a:pt x="75428" y="39222"/>
                  </a:lnTo>
                  <a:lnTo>
                    <a:pt x="75841" y="39152"/>
                  </a:lnTo>
                  <a:lnTo>
                    <a:pt x="76190" y="39070"/>
                  </a:lnTo>
                  <a:lnTo>
                    <a:pt x="76476" y="38974"/>
                  </a:lnTo>
                  <a:lnTo>
                    <a:pt x="76698" y="38867"/>
                  </a:lnTo>
                  <a:lnTo>
                    <a:pt x="76857" y="38746"/>
                  </a:lnTo>
                  <a:lnTo>
                    <a:pt x="76978" y="38600"/>
                  </a:lnTo>
                  <a:lnTo>
                    <a:pt x="77086" y="38416"/>
                  </a:lnTo>
                  <a:lnTo>
                    <a:pt x="77181" y="38193"/>
                  </a:lnTo>
                  <a:lnTo>
                    <a:pt x="77263" y="37933"/>
                  </a:lnTo>
                  <a:lnTo>
                    <a:pt x="77333" y="37634"/>
                  </a:lnTo>
                  <a:lnTo>
                    <a:pt x="77391" y="37298"/>
                  </a:lnTo>
                  <a:lnTo>
                    <a:pt x="77435" y="36923"/>
                  </a:lnTo>
                  <a:lnTo>
                    <a:pt x="77467" y="36510"/>
                  </a:lnTo>
                  <a:lnTo>
                    <a:pt x="77486" y="36059"/>
                  </a:lnTo>
                  <a:lnTo>
                    <a:pt x="77492" y="35570"/>
                  </a:lnTo>
                  <a:lnTo>
                    <a:pt x="77492" y="21172"/>
                  </a:lnTo>
                  <a:lnTo>
                    <a:pt x="61401" y="21172"/>
                  </a:lnTo>
                  <a:lnTo>
                    <a:pt x="61401" y="43616"/>
                  </a:lnTo>
                  <a:lnTo>
                    <a:pt x="52932" y="43616"/>
                  </a:lnTo>
                  <a:lnTo>
                    <a:pt x="52932" y="21172"/>
                  </a:lnTo>
                  <a:lnTo>
                    <a:pt x="36840" y="21172"/>
                  </a:lnTo>
                  <a:lnTo>
                    <a:pt x="36840" y="43616"/>
                  </a:lnTo>
                  <a:lnTo>
                    <a:pt x="28371" y="43616"/>
                  </a:lnTo>
                  <a:lnTo>
                    <a:pt x="28371" y="21172"/>
                  </a:lnTo>
                  <a:lnTo>
                    <a:pt x="12703" y="21172"/>
                  </a:lnTo>
                  <a:lnTo>
                    <a:pt x="12703" y="45733"/>
                  </a:lnTo>
                  <a:lnTo>
                    <a:pt x="4234" y="45733"/>
                  </a:lnTo>
                  <a:lnTo>
                    <a:pt x="4234" y="14397"/>
                  </a:lnTo>
                  <a:lnTo>
                    <a:pt x="35146" y="14397"/>
                  </a:lnTo>
                  <a:lnTo>
                    <a:pt x="37264" y="7198"/>
                  </a:lnTo>
                  <a:lnTo>
                    <a:pt x="0" y="71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5874274" y="2316490"/>
              <a:ext cx="20325" cy="15244"/>
            </a:xfrm>
            <a:custGeom>
              <a:avLst/>
              <a:pathLst>
                <a:path w="20325" h="15244">
                  <a:moveTo>
                    <a:pt x="4658" y="0"/>
                  </a:moveTo>
                  <a:lnTo>
                    <a:pt x="6339" y="855"/>
                  </a:lnTo>
                  <a:lnTo>
                    <a:pt x="7994" y="1727"/>
                  </a:lnTo>
                  <a:lnTo>
                    <a:pt x="9625" y="2616"/>
                  </a:lnTo>
                  <a:lnTo>
                    <a:pt x="11230" y="3523"/>
                  </a:lnTo>
                  <a:lnTo>
                    <a:pt x="12809" y="4446"/>
                  </a:lnTo>
                  <a:lnTo>
                    <a:pt x="14363" y="5386"/>
                  </a:lnTo>
                  <a:lnTo>
                    <a:pt x="15892" y="6343"/>
                  </a:lnTo>
                  <a:lnTo>
                    <a:pt x="17395" y="7317"/>
                  </a:lnTo>
                  <a:lnTo>
                    <a:pt x="18873" y="8308"/>
                  </a:lnTo>
                  <a:lnTo>
                    <a:pt x="20325" y="9316"/>
                  </a:lnTo>
                  <a:lnTo>
                    <a:pt x="15244" y="15244"/>
                  </a:lnTo>
                  <a:lnTo>
                    <a:pt x="13796" y="14160"/>
                  </a:lnTo>
                  <a:lnTo>
                    <a:pt x="12331" y="13110"/>
                  </a:lnTo>
                  <a:lnTo>
                    <a:pt x="10848" y="12093"/>
                  </a:lnTo>
                  <a:lnTo>
                    <a:pt x="9349" y="11111"/>
                  </a:lnTo>
                  <a:lnTo>
                    <a:pt x="7833" y="10162"/>
                  </a:lnTo>
                  <a:lnTo>
                    <a:pt x="6301" y="9248"/>
                  </a:lnTo>
                  <a:lnTo>
                    <a:pt x="4751" y="8367"/>
                  </a:lnTo>
                  <a:lnTo>
                    <a:pt x="3184" y="7520"/>
                  </a:lnTo>
                  <a:lnTo>
                    <a:pt x="1600" y="6707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5809909" y="2317337"/>
              <a:ext cx="97818" cy="97818"/>
            </a:xfrm>
            <a:custGeom>
              <a:avLst/>
              <a:pathLst>
                <a:path w="97818" h="97818">
                  <a:moveTo>
                    <a:pt x="3387" y="15667"/>
                  </a:moveTo>
                  <a:lnTo>
                    <a:pt x="43616" y="15667"/>
                  </a:lnTo>
                  <a:lnTo>
                    <a:pt x="43616" y="0"/>
                  </a:lnTo>
                  <a:lnTo>
                    <a:pt x="52085" y="0"/>
                  </a:lnTo>
                  <a:lnTo>
                    <a:pt x="52085" y="15667"/>
                  </a:lnTo>
                  <a:lnTo>
                    <a:pt x="93584" y="15667"/>
                  </a:lnTo>
                  <a:lnTo>
                    <a:pt x="93584" y="23713"/>
                  </a:lnTo>
                  <a:lnTo>
                    <a:pt x="55049" y="23713"/>
                  </a:lnTo>
                  <a:lnTo>
                    <a:pt x="55837" y="26643"/>
                  </a:lnTo>
                  <a:lnTo>
                    <a:pt x="56675" y="29506"/>
                  </a:lnTo>
                  <a:lnTo>
                    <a:pt x="57564" y="32301"/>
                  </a:lnTo>
                  <a:lnTo>
                    <a:pt x="58504" y="35028"/>
                  </a:lnTo>
                  <a:lnTo>
                    <a:pt x="59495" y="37687"/>
                  </a:lnTo>
                  <a:lnTo>
                    <a:pt x="60537" y="40279"/>
                  </a:lnTo>
                  <a:lnTo>
                    <a:pt x="61629" y="42803"/>
                  </a:lnTo>
                  <a:lnTo>
                    <a:pt x="62773" y="45259"/>
                  </a:lnTo>
                  <a:lnTo>
                    <a:pt x="63967" y="47647"/>
                  </a:lnTo>
                  <a:lnTo>
                    <a:pt x="65212" y="49967"/>
                  </a:lnTo>
                  <a:lnTo>
                    <a:pt x="66800" y="47998"/>
                  </a:lnTo>
                  <a:lnTo>
                    <a:pt x="68345" y="45987"/>
                  </a:lnTo>
                  <a:lnTo>
                    <a:pt x="69849" y="43933"/>
                  </a:lnTo>
                  <a:lnTo>
                    <a:pt x="71310" y="41837"/>
                  </a:lnTo>
                  <a:lnTo>
                    <a:pt x="72728" y="39699"/>
                  </a:lnTo>
                  <a:lnTo>
                    <a:pt x="74104" y="37518"/>
                  </a:lnTo>
                  <a:lnTo>
                    <a:pt x="75438" y="35295"/>
                  </a:lnTo>
                  <a:lnTo>
                    <a:pt x="76730" y="33029"/>
                  </a:lnTo>
                  <a:lnTo>
                    <a:pt x="77979" y="30721"/>
                  </a:lnTo>
                  <a:lnTo>
                    <a:pt x="79186" y="28371"/>
                  </a:lnTo>
                  <a:lnTo>
                    <a:pt x="87655" y="32606"/>
                  </a:lnTo>
                  <a:lnTo>
                    <a:pt x="85953" y="35672"/>
                  </a:lnTo>
                  <a:lnTo>
                    <a:pt x="84234" y="38602"/>
                  </a:lnTo>
                  <a:lnTo>
                    <a:pt x="82497" y="41397"/>
                  </a:lnTo>
                  <a:lnTo>
                    <a:pt x="80744" y="44056"/>
                  </a:lnTo>
                  <a:lnTo>
                    <a:pt x="78974" y="46580"/>
                  </a:lnTo>
                  <a:lnTo>
                    <a:pt x="77187" y="48968"/>
                  </a:lnTo>
                  <a:lnTo>
                    <a:pt x="75383" y="51221"/>
                  </a:lnTo>
                  <a:lnTo>
                    <a:pt x="73562" y="53338"/>
                  </a:lnTo>
                  <a:lnTo>
                    <a:pt x="71725" y="55320"/>
                  </a:lnTo>
                  <a:lnTo>
                    <a:pt x="69870" y="57166"/>
                  </a:lnTo>
                  <a:lnTo>
                    <a:pt x="71979" y="60147"/>
                  </a:lnTo>
                  <a:lnTo>
                    <a:pt x="74240" y="62993"/>
                  </a:lnTo>
                  <a:lnTo>
                    <a:pt x="76654" y="65703"/>
                  </a:lnTo>
                  <a:lnTo>
                    <a:pt x="79220" y="68278"/>
                  </a:lnTo>
                  <a:lnTo>
                    <a:pt x="81938" y="70717"/>
                  </a:lnTo>
                  <a:lnTo>
                    <a:pt x="84809" y="73020"/>
                  </a:lnTo>
                  <a:lnTo>
                    <a:pt x="87833" y="75189"/>
                  </a:lnTo>
                  <a:lnTo>
                    <a:pt x="91009" y="77221"/>
                  </a:lnTo>
                  <a:lnTo>
                    <a:pt x="94337" y="79118"/>
                  </a:lnTo>
                  <a:lnTo>
                    <a:pt x="97818" y="80880"/>
                  </a:lnTo>
                  <a:lnTo>
                    <a:pt x="93160" y="90196"/>
                  </a:lnTo>
                  <a:lnTo>
                    <a:pt x="87719" y="87189"/>
                  </a:lnTo>
                  <a:lnTo>
                    <a:pt x="82574" y="83759"/>
                  </a:lnTo>
                  <a:lnTo>
                    <a:pt x="77725" y="79906"/>
                  </a:lnTo>
                  <a:lnTo>
                    <a:pt x="73173" y="75629"/>
                  </a:lnTo>
                  <a:lnTo>
                    <a:pt x="68917" y="70929"/>
                  </a:lnTo>
                  <a:lnTo>
                    <a:pt x="64958" y="65805"/>
                  </a:lnTo>
                  <a:lnTo>
                    <a:pt x="61295" y="60257"/>
                  </a:lnTo>
                  <a:lnTo>
                    <a:pt x="57928" y="54287"/>
                  </a:lnTo>
                  <a:lnTo>
                    <a:pt x="54858" y="47892"/>
                  </a:lnTo>
                  <a:lnTo>
                    <a:pt x="52085" y="41075"/>
                  </a:lnTo>
                  <a:lnTo>
                    <a:pt x="52085" y="86385"/>
                  </a:lnTo>
                  <a:lnTo>
                    <a:pt x="52064" y="87617"/>
                  </a:lnTo>
                  <a:lnTo>
                    <a:pt x="52000" y="88773"/>
                  </a:lnTo>
                  <a:lnTo>
                    <a:pt x="51894" y="89853"/>
                  </a:lnTo>
                  <a:lnTo>
                    <a:pt x="51746" y="90856"/>
                  </a:lnTo>
                  <a:lnTo>
                    <a:pt x="51555" y="91784"/>
                  </a:lnTo>
                  <a:lnTo>
                    <a:pt x="51322" y="92635"/>
                  </a:lnTo>
                  <a:lnTo>
                    <a:pt x="51047" y="93410"/>
                  </a:lnTo>
                  <a:lnTo>
                    <a:pt x="50730" y="94109"/>
                  </a:lnTo>
                  <a:lnTo>
                    <a:pt x="50370" y="94731"/>
                  </a:lnTo>
                  <a:lnTo>
                    <a:pt x="49967" y="95277"/>
                  </a:lnTo>
                  <a:lnTo>
                    <a:pt x="49506" y="95760"/>
                  </a:lnTo>
                  <a:lnTo>
                    <a:pt x="48968" y="96192"/>
                  </a:lnTo>
                  <a:lnTo>
                    <a:pt x="48354" y="96573"/>
                  </a:lnTo>
                  <a:lnTo>
                    <a:pt x="47664" y="96903"/>
                  </a:lnTo>
                  <a:lnTo>
                    <a:pt x="46897" y="97183"/>
                  </a:lnTo>
                  <a:lnTo>
                    <a:pt x="46055" y="97412"/>
                  </a:lnTo>
                  <a:lnTo>
                    <a:pt x="45136" y="97589"/>
                  </a:lnTo>
                  <a:lnTo>
                    <a:pt x="44141" y="97716"/>
                  </a:lnTo>
                  <a:lnTo>
                    <a:pt x="43069" y="97793"/>
                  </a:lnTo>
                  <a:lnTo>
                    <a:pt x="41922" y="97818"/>
                  </a:lnTo>
                  <a:lnTo>
                    <a:pt x="40317" y="97801"/>
                  </a:lnTo>
                  <a:lnTo>
                    <a:pt x="38720" y="97750"/>
                  </a:lnTo>
                  <a:lnTo>
                    <a:pt x="37132" y="97666"/>
                  </a:lnTo>
                  <a:lnTo>
                    <a:pt x="35553" y="97547"/>
                  </a:lnTo>
                  <a:lnTo>
                    <a:pt x="33982" y="97395"/>
                  </a:lnTo>
                  <a:lnTo>
                    <a:pt x="32419" y="97208"/>
                  </a:lnTo>
                  <a:lnTo>
                    <a:pt x="30865" y="96988"/>
                  </a:lnTo>
                  <a:lnTo>
                    <a:pt x="29320" y="96734"/>
                  </a:lnTo>
                  <a:lnTo>
                    <a:pt x="27783" y="96446"/>
                  </a:lnTo>
                  <a:lnTo>
                    <a:pt x="26254" y="96124"/>
                  </a:lnTo>
                  <a:lnTo>
                    <a:pt x="24560" y="87232"/>
                  </a:lnTo>
                  <a:lnTo>
                    <a:pt x="26169" y="87634"/>
                  </a:lnTo>
                  <a:lnTo>
                    <a:pt x="27778" y="87994"/>
                  </a:lnTo>
                  <a:lnTo>
                    <a:pt x="29387" y="88311"/>
                  </a:lnTo>
                  <a:lnTo>
                    <a:pt x="30997" y="88587"/>
                  </a:lnTo>
                  <a:lnTo>
                    <a:pt x="32606" y="88820"/>
                  </a:lnTo>
                  <a:lnTo>
                    <a:pt x="34215" y="89010"/>
                  </a:lnTo>
                  <a:lnTo>
                    <a:pt x="35824" y="89158"/>
                  </a:lnTo>
                  <a:lnTo>
                    <a:pt x="37433" y="89264"/>
                  </a:lnTo>
                  <a:lnTo>
                    <a:pt x="39042" y="89328"/>
                  </a:lnTo>
                  <a:lnTo>
                    <a:pt x="40651" y="89349"/>
                  </a:lnTo>
                  <a:lnTo>
                    <a:pt x="40980" y="89340"/>
                  </a:lnTo>
                  <a:lnTo>
                    <a:pt x="41287" y="89315"/>
                  </a:lnTo>
                  <a:lnTo>
                    <a:pt x="41572" y="89273"/>
                  </a:lnTo>
                  <a:lnTo>
                    <a:pt x="41837" y="89213"/>
                  </a:lnTo>
                  <a:lnTo>
                    <a:pt x="42081" y="89137"/>
                  </a:lnTo>
                  <a:lnTo>
                    <a:pt x="42303" y="89044"/>
                  </a:lnTo>
                  <a:lnTo>
                    <a:pt x="42504" y="88934"/>
                  </a:lnTo>
                  <a:lnTo>
                    <a:pt x="42684" y="88807"/>
                  </a:lnTo>
                  <a:lnTo>
                    <a:pt x="42843" y="88663"/>
                  </a:lnTo>
                  <a:lnTo>
                    <a:pt x="42980" y="88502"/>
                  </a:lnTo>
                  <a:lnTo>
                    <a:pt x="43101" y="88307"/>
                  </a:lnTo>
                  <a:lnTo>
                    <a:pt x="43209" y="88062"/>
                  </a:lnTo>
                  <a:lnTo>
                    <a:pt x="43304" y="87765"/>
                  </a:lnTo>
                  <a:lnTo>
                    <a:pt x="43387" y="87418"/>
                  </a:lnTo>
                  <a:lnTo>
                    <a:pt x="43457" y="87020"/>
                  </a:lnTo>
                  <a:lnTo>
                    <a:pt x="43514" y="86571"/>
                  </a:lnTo>
                  <a:lnTo>
                    <a:pt x="43558" y="86071"/>
                  </a:lnTo>
                  <a:lnTo>
                    <a:pt x="43590" y="85521"/>
                  </a:lnTo>
                  <a:lnTo>
                    <a:pt x="43609" y="84920"/>
                  </a:lnTo>
                  <a:lnTo>
                    <a:pt x="43616" y="84267"/>
                  </a:lnTo>
                  <a:lnTo>
                    <a:pt x="43616" y="58860"/>
                  </a:lnTo>
                  <a:lnTo>
                    <a:pt x="39936" y="61786"/>
                  </a:lnTo>
                  <a:lnTo>
                    <a:pt x="36180" y="64636"/>
                  </a:lnTo>
                  <a:lnTo>
                    <a:pt x="32347" y="67410"/>
                  </a:lnTo>
                  <a:lnTo>
                    <a:pt x="28439" y="70107"/>
                  </a:lnTo>
                  <a:lnTo>
                    <a:pt x="24454" y="72728"/>
                  </a:lnTo>
                  <a:lnTo>
                    <a:pt x="20393" y="75273"/>
                  </a:lnTo>
                  <a:lnTo>
                    <a:pt x="16256" y="77742"/>
                  </a:lnTo>
                  <a:lnTo>
                    <a:pt x="12043" y="80135"/>
                  </a:lnTo>
                  <a:lnTo>
                    <a:pt x="7753" y="82451"/>
                  </a:lnTo>
                  <a:lnTo>
                    <a:pt x="3387" y="84691"/>
                  </a:lnTo>
                  <a:lnTo>
                    <a:pt x="0" y="74951"/>
                  </a:lnTo>
                  <a:lnTo>
                    <a:pt x="4780" y="72635"/>
                  </a:lnTo>
                  <a:lnTo>
                    <a:pt x="9468" y="70259"/>
                  </a:lnTo>
                  <a:lnTo>
                    <a:pt x="14063" y="67825"/>
                  </a:lnTo>
                  <a:lnTo>
                    <a:pt x="18564" y="65330"/>
                  </a:lnTo>
                  <a:lnTo>
                    <a:pt x="22972" y="62777"/>
                  </a:lnTo>
                  <a:lnTo>
                    <a:pt x="27287" y="60164"/>
                  </a:lnTo>
                  <a:lnTo>
                    <a:pt x="31509" y="57492"/>
                  </a:lnTo>
                  <a:lnTo>
                    <a:pt x="35638" y="54761"/>
                  </a:lnTo>
                  <a:lnTo>
                    <a:pt x="39673" y="51970"/>
                  </a:lnTo>
                  <a:lnTo>
                    <a:pt x="43616" y="49121"/>
                  </a:lnTo>
                  <a:lnTo>
                    <a:pt x="43616" y="23713"/>
                  </a:lnTo>
                  <a:lnTo>
                    <a:pt x="3387" y="237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5819648" y="2345285"/>
              <a:ext cx="22019" cy="27101"/>
            </a:xfrm>
            <a:custGeom>
              <a:avLst/>
              <a:pathLst>
                <a:path w="22019" h="27101">
                  <a:moveTo>
                    <a:pt x="7622" y="0"/>
                  </a:moveTo>
                  <a:lnTo>
                    <a:pt x="9061" y="1812"/>
                  </a:lnTo>
                  <a:lnTo>
                    <a:pt x="10501" y="3692"/>
                  </a:lnTo>
                  <a:lnTo>
                    <a:pt x="11941" y="5640"/>
                  </a:lnTo>
                  <a:lnTo>
                    <a:pt x="13381" y="7656"/>
                  </a:lnTo>
                  <a:lnTo>
                    <a:pt x="14820" y="9739"/>
                  </a:lnTo>
                  <a:lnTo>
                    <a:pt x="16260" y="11890"/>
                  </a:lnTo>
                  <a:lnTo>
                    <a:pt x="17700" y="14109"/>
                  </a:lnTo>
                  <a:lnTo>
                    <a:pt x="19140" y="16396"/>
                  </a:lnTo>
                  <a:lnTo>
                    <a:pt x="20580" y="18750"/>
                  </a:lnTo>
                  <a:lnTo>
                    <a:pt x="22019" y="21172"/>
                  </a:lnTo>
                  <a:lnTo>
                    <a:pt x="14397" y="27101"/>
                  </a:lnTo>
                  <a:lnTo>
                    <a:pt x="13186" y="24899"/>
                  </a:lnTo>
                  <a:lnTo>
                    <a:pt x="11924" y="22697"/>
                  </a:lnTo>
                  <a:lnTo>
                    <a:pt x="10611" y="20495"/>
                  </a:lnTo>
                  <a:lnTo>
                    <a:pt x="9248" y="18293"/>
                  </a:lnTo>
                  <a:lnTo>
                    <a:pt x="7833" y="16091"/>
                  </a:lnTo>
                  <a:lnTo>
                    <a:pt x="6368" y="13889"/>
                  </a:lnTo>
                  <a:lnTo>
                    <a:pt x="4852" y="11687"/>
                  </a:lnTo>
                  <a:lnTo>
                    <a:pt x="3286" y="9485"/>
                  </a:lnTo>
                  <a:lnTo>
                    <a:pt x="1668" y="7283"/>
                  </a:lnTo>
                  <a:lnTo>
                    <a:pt x="0" y="50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5953884" y="2327500"/>
              <a:ext cx="38111" cy="94430"/>
            </a:xfrm>
            <a:custGeom>
              <a:avLst/>
              <a:pathLst>
                <a:path w="38111" h="94430">
                  <a:moveTo>
                    <a:pt x="27948" y="0"/>
                  </a:moveTo>
                  <a:lnTo>
                    <a:pt x="38111" y="0"/>
                  </a:lnTo>
                  <a:lnTo>
                    <a:pt x="32800" y="3527"/>
                  </a:lnTo>
                  <a:lnTo>
                    <a:pt x="28049" y="7334"/>
                  </a:lnTo>
                  <a:lnTo>
                    <a:pt x="23857" y="11420"/>
                  </a:lnTo>
                  <a:lnTo>
                    <a:pt x="20224" y="15786"/>
                  </a:lnTo>
                  <a:lnTo>
                    <a:pt x="17150" y="20431"/>
                  </a:lnTo>
                  <a:lnTo>
                    <a:pt x="14634" y="25356"/>
                  </a:lnTo>
                  <a:lnTo>
                    <a:pt x="12678" y="30560"/>
                  </a:lnTo>
                  <a:lnTo>
                    <a:pt x="11280" y="36044"/>
                  </a:lnTo>
                  <a:lnTo>
                    <a:pt x="10442" y="41807"/>
                  </a:lnTo>
                  <a:lnTo>
                    <a:pt x="10162" y="47850"/>
                  </a:lnTo>
                  <a:lnTo>
                    <a:pt x="10442" y="53728"/>
                  </a:lnTo>
                  <a:lnTo>
                    <a:pt x="11280" y="59334"/>
                  </a:lnTo>
                  <a:lnTo>
                    <a:pt x="12678" y="64670"/>
                  </a:lnTo>
                  <a:lnTo>
                    <a:pt x="14634" y="69734"/>
                  </a:lnTo>
                  <a:lnTo>
                    <a:pt x="17150" y="74528"/>
                  </a:lnTo>
                  <a:lnTo>
                    <a:pt x="20224" y="79050"/>
                  </a:lnTo>
                  <a:lnTo>
                    <a:pt x="23857" y="83302"/>
                  </a:lnTo>
                  <a:lnTo>
                    <a:pt x="28049" y="87282"/>
                  </a:lnTo>
                  <a:lnTo>
                    <a:pt x="32800" y="90992"/>
                  </a:lnTo>
                  <a:lnTo>
                    <a:pt x="38111" y="94430"/>
                  </a:lnTo>
                  <a:lnTo>
                    <a:pt x="27948" y="94430"/>
                  </a:lnTo>
                  <a:lnTo>
                    <a:pt x="25536" y="93255"/>
                  </a:lnTo>
                  <a:lnTo>
                    <a:pt x="23213" y="91932"/>
                  </a:lnTo>
                  <a:lnTo>
                    <a:pt x="20980" y="90461"/>
                  </a:lnTo>
                  <a:lnTo>
                    <a:pt x="18835" y="88841"/>
                  </a:lnTo>
                  <a:lnTo>
                    <a:pt x="16779" y="87073"/>
                  </a:lnTo>
                  <a:lnTo>
                    <a:pt x="14812" y="85157"/>
                  </a:lnTo>
                  <a:lnTo>
                    <a:pt x="12934" y="83092"/>
                  </a:lnTo>
                  <a:lnTo>
                    <a:pt x="11145" y="80880"/>
                  </a:lnTo>
                  <a:lnTo>
                    <a:pt x="9445" y="78519"/>
                  </a:lnTo>
                  <a:lnTo>
                    <a:pt x="7833" y="76010"/>
                  </a:lnTo>
                  <a:lnTo>
                    <a:pt x="6345" y="73404"/>
                  </a:lnTo>
                  <a:lnTo>
                    <a:pt x="5013" y="70751"/>
                  </a:lnTo>
                  <a:lnTo>
                    <a:pt x="3838" y="68051"/>
                  </a:lnTo>
                  <a:lnTo>
                    <a:pt x="2820" y="65305"/>
                  </a:lnTo>
                  <a:lnTo>
                    <a:pt x="1958" y="62512"/>
                  </a:lnTo>
                  <a:lnTo>
                    <a:pt x="1253" y="59673"/>
                  </a:lnTo>
                  <a:lnTo>
                    <a:pt x="705" y="56787"/>
                  </a:lnTo>
                  <a:lnTo>
                    <a:pt x="313" y="53855"/>
                  </a:lnTo>
                  <a:lnTo>
                    <a:pt x="78" y="50876"/>
                  </a:lnTo>
                  <a:lnTo>
                    <a:pt x="0" y="47850"/>
                  </a:lnTo>
                  <a:lnTo>
                    <a:pt x="78" y="44744"/>
                  </a:lnTo>
                  <a:lnTo>
                    <a:pt x="313" y="41693"/>
                  </a:lnTo>
                  <a:lnTo>
                    <a:pt x="705" y="38697"/>
                  </a:lnTo>
                  <a:lnTo>
                    <a:pt x="1253" y="35756"/>
                  </a:lnTo>
                  <a:lnTo>
                    <a:pt x="1958" y="32870"/>
                  </a:lnTo>
                  <a:lnTo>
                    <a:pt x="2820" y="30040"/>
                  </a:lnTo>
                  <a:lnTo>
                    <a:pt x="3838" y="27264"/>
                  </a:lnTo>
                  <a:lnTo>
                    <a:pt x="5013" y="24543"/>
                  </a:lnTo>
                  <a:lnTo>
                    <a:pt x="6345" y="21877"/>
                  </a:lnTo>
                  <a:lnTo>
                    <a:pt x="7833" y="19267"/>
                  </a:lnTo>
                  <a:lnTo>
                    <a:pt x="9445" y="16749"/>
                  </a:lnTo>
                  <a:lnTo>
                    <a:pt x="11145" y="14363"/>
                  </a:lnTo>
                  <a:lnTo>
                    <a:pt x="12934" y="12108"/>
                  </a:lnTo>
                  <a:lnTo>
                    <a:pt x="14812" y="9985"/>
                  </a:lnTo>
                  <a:lnTo>
                    <a:pt x="16779" y="7992"/>
                  </a:lnTo>
                  <a:lnTo>
                    <a:pt x="18835" y="6131"/>
                  </a:lnTo>
                  <a:lnTo>
                    <a:pt x="20980" y="4401"/>
                  </a:lnTo>
                  <a:lnTo>
                    <a:pt x="23213" y="2803"/>
                  </a:lnTo>
                  <a:lnTo>
                    <a:pt x="25536" y="13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6026295" y="2317760"/>
              <a:ext cx="47003" cy="97395"/>
            </a:xfrm>
            <a:custGeom>
              <a:avLst/>
              <a:pathLst>
                <a:path w="47003" h="97395">
                  <a:moveTo>
                    <a:pt x="0" y="18632"/>
                  </a:moveTo>
                  <a:lnTo>
                    <a:pt x="15244" y="18632"/>
                  </a:lnTo>
                  <a:lnTo>
                    <a:pt x="19479" y="0"/>
                  </a:lnTo>
                  <a:lnTo>
                    <a:pt x="27524" y="1693"/>
                  </a:lnTo>
                  <a:lnTo>
                    <a:pt x="27181" y="3463"/>
                  </a:lnTo>
                  <a:lnTo>
                    <a:pt x="26830" y="5216"/>
                  </a:lnTo>
                  <a:lnTo>
                    <a:pt x="26470" y="6953"/>
                  </a:lnTo>
                  <a:lnTo>
                    <a:pt x="26101" y="8672"/>
                  </a:lnTo>
                  <a:lnTo>
                    <a:pt x="25725" y="10374"/>
                  </a:lnTo>
                  <a:lnTo>
                    <a:pt x="25339" y="12060"/>
                  </a:lnTo>
                  <a:lnTo>
                    <a:pt x="24945" y="13728"/>
                  </a:lnTo>
                  <a:lnTo>
                    <a:pt x="24543" y="15379"/>
                  </a:lnTo>
                  <a:lnTo>
                    <a:pt x="24132" y="17014"/>
                  </a:lnTo>
                  <a:lnTo>
                    <a:pt x="23713" y="18632"/>
                  </a:lnTo>
                  <a:lnTo>
                    <a:pt x="46156" y="18632"/>
                  </a:lnTo>
                  <a:lnTo>
                    <a:pt x="45962" y="25335"/>
                  </a:lnTo>
                  <a:lnTo>
                    <a:pt x="45547" y="31725"/>
                  </a:lnTo>
                  <a:lnTo>
                    <a:pt x="44911" y="37802"/>
                  </a:lnTo>
                  <a:lnTo>
                    <a:pt x="44056" y="43565"/>
                  </a:lnTo>
                  <a:lnTo>
                    <a:pt x="42980" y="49015"/>
                  </a:lnTo>
                  <a:lnTo>
                    <a:pt x="41685" y="54151"/>
                  </a:lnTo>
                  <a:lnTo>
                    <a:pt x="40169" y="58974"/>
                  </a:lnTo>
                  <a:lnTo>
                    <a:pt x="38432" y="63484"/>
                  </a:lnTo>
                  <a:lnTo>
                    <a:pt x="36476" y="67681"/>
                  </a:lnTo>
                  <a:lnTo>
                    <a:pt x="34300" y="71564"/>
                  </a:lnTo>
                  <a:lnTo>
                    <a:pt x="47003" y="84267"/>
                  </a:lnTo>
                  <a:lnTo>
                    <a:pt x="39381" y="89772"/>
                  </a:lnTo>
                  <a:lnTo>
                    <a:pt x="38445" y="88591"/>
                  </a:lnTo>
                  <a:lnTo>
                    <a:pt x="37501" y="87418"/>
                  </a:lnTo>
                  <a:lnTo>
                    <a:pt x="36548" y="86253"/>
                  </a:lnTo>
                  <a:lnTo>
                    <a:pt x="35587" y="85097"/>
                  </a:lnTo>
                  <a:lnTo>
                    <a:pt x="34617" y="83950"/>
                  </a:lnTo>
                  <a:lnTo>
                    <a:pt x="33639" y="82811"/>
                  </a:lnTo>
                  <a:lnTo>
                    <a:pt x="32652" y="81680"/>
                  </a:lnTo>
                  <a:lnTo>
                    <a:pt x="31657" y="80558"/>
                  </a:lnTo>
                  <a:lnTo>
                    <a:pt x="30654" y="79444"/>
                  </a:lnTo>
                  <a:lnTo>
                    <a:pt x="29641" y="78339"/>
                  </a:lnTo>
                  <a:lnTo>
                    <a:pt x="27668" y="80588"/>
                  </a:lnTo>
                  <a:lnTo>
                    <a:pt x="25644" y="82760"/>
                  </a:lnTo>
                  <a:lnTo>
                    <a:pt x="23569" y="84856"/>
                  </a:lnTo>
                  <a:lnTo>
                    <a:pt x="21443" y="86876"/>
                  </a:lnTo>
                  <a:lnTo>
                    <a:pt x="19267" y="88820"/>
                  </a:lnTo>
                  <a:lnTo>
                    <a:pt x="17039" y="90687"/>
                  </a:lnTo>
                  <a:lnTo>
                    <a:pt x="14761" y="92478"/>
                  </a:lnTo>
                  <a:lnTo>
                    <a:pt x="12432" y="94193"/>
                  </a:lnTo>
                  <a:lnTo>
                    <a:pt x="10052" y="95832"/>
                  </a:lnTo>
                  <a:lnTo>
                    <a:pt x="7622" y="97395"/>
                  </a:lnTo>
                  <a:lnTo>
                    <a:pt x="1693" y="89772"/>
                  </a:lnTo>
                  <a:lnTo>
                    <a:pt x="4501" y="88074"/>
                  </a:lnTo>
                  <a:lnTo>
                    <a:pt x="7164" y="86368"/>
                  </a:lnTo>
                  <a:lnTo>
                    <a:pt x="9684" y="84653"/>
                  </a:lnTo>
                  <a:lnTo>
                    <a:pt x="12060" y="82929"/>
                  </a:lnTo>
                  <a:lnTo>
                    <a:pt x="14291" y="81197"/>
                  </a:lnTo>
                  <a:lnTo>
                    <a:pt x="16379" y="79457"/>
                  </a:lnTo>
                  <a:lnTo>
                    <a:pt x="18322" y="77708"/>
                  </a:lnTo>
                  <a:lnTo>
                    <a:pt x="20122" y="75951"/>
                  </a:lnTo>
                  <a:lnTo>
                    <a:pt x="21778" y="74185"/>
                  </a:lnTo>
                  <a:lnTo>
                    <a:pt x="23290" y="72411"/>
                  </a:lnTo>
                  <a:lnTo>
                    <a:pt x="21579" y="70725"/>
                  </a:lnTo>
                  <a:lnTo>
                    <a:pt x="19834" y="69057"/>
                  </a:lnTo>
                  <a:lnTo>
                    <a:pt x="18056" y="67405"/>
                  </a:lnTo>
                  <a:lnTo>
                    <a:pt x="16243" y="65771"/>
                  </a:lnTo>
                  <a:lnTo>
                    <a:pt x="14397" y="64153"/>
                  </a:lnTo>
                  <a:lnTo>
                    <a:pt x="12517" y="62553"/>
                  </a:lnTo>
                  <a:lnTo>
                    <a:pt x="10603" y="60969"/>
                  </a:lnTo>
                  <a:lnTo>
                    <a:pt x="8655" y="59402"/>
                  </a:lnTo>
                  <a:lnTo>
                    <a:pt x="6673" y="57852"/>
                  </a:lnTo>
                  <a:lnTo>
                    <a:pt x="4658" y="56319"/>
                  </a:lnTo>
                  <a:lnTo>
                    <a:pt x="5585" y="53431"/>
                  </a:lnTo>
                  <a:lnTo>
                    <a:pt x="6504" y="50526"/>
                  </a:lnTo>
                  <a:lnTo>
                    <a:pt x="7414" y="47605"/>
                  </a:lnTo>
                  <a:lnTo>
                    <a:pt x="8316" y="44666"/>
                  </a:lnTo>
                  <a:lnTo>
                    <a:pt x="9210" y="41710"/>
                  </a:lnTo>
                  <a:lnTo>
                    <a:pt x="10095" y="38737"/>
                  </a:lnTo>
                  <a:lnTo>
                    <a:pt x="10971" y="35748"/>
                  </a:lnTo>
                  <a:lnTo>
                    <a:pt x="11839" y="32741"/>
                  </a:lnTo>
                  <a:lnTo>
                    <a:pt x="12699" y="29718"/>
                  </a:lnTo>
                  <a:lnTo>
                    <a:pt x="13550" y="26677"/>
                  </a:lnTo>
                  <a:lnTo>
                    <a:pt x="0" y="2667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6040693" y="2344438"/>
              <a:ext cx="23290" cy="38958"/>
            </a:xfrm>
            <a:custGeom>
              <a:avLst/>
              <a:pathLst>
                <a:path w="23290" h="38958">
                  <a:moveTo>
                    <a:pt x="0" y="27101"/>
                  </a:moveTo>
                  <a:lnTo>
                    <a:pt x="1355" y="28210"/>
                  </a:lnTo>
                  <a:lnTo>
                    <a:pt x="2710" y="29337"/>
                  </a:lnTo>
                  <a:lnTo>
                    <a:pt x="4065" y="30480"/>
                  </a:lnTo>
                  <a:lnTo>
                    <a:pt x="5420" y="31640"/>
                  </a:lnTo>
                  <a:lnTo>
                    <a:pt x="6775" y="32817"/>
                  </a:lnTo>
                  <a:lnTo>
                    <a:pt x="8130" y="34012"/>
                  </a:lnTo>
                  <a:lnTo>
                    <a:pt x="9485" y="35223"/>
                  </a:lnTo>
                  <a:lnTo>
                    <a:pt x="10840" y="36451"/>
                  </a:lnTo>
                  <a:lnTo>
                    <a:pt x="12195" y="37696"/>
                  </a:lnTo>
                  <a:lnTo>
                    <a:pt x="13550" y="38958"/>
                  </a:lnTo>
                  <a:lnTo>
                    <a:pt x="15096" y="35748"/>
                  </a:lnTo>
                  <a:lnTo>
                    <a:pt x="16514" y="32385"/>
                  </a:lnTo>
                  <a:lnTo>
                    <a:pt x="17806" y="28871"/>
                  </a:lnTo>
                  <a:lnTo>
                    <a:pt x="18970" y="25204"/>
                  </a:lnTo>
                  <a:lnTo>
                    <a:pt x="20008" y="21384"/>
                  </a:lnTo>
                  <a:lnTo>
                    <a:pt x="20918" y="17412"/>
                  </a:lnTo>
                  <a:lnTo>
                    <a:pt x="21702" y="13288"/>
                  </a:lnTo>
                  <a:lnTo>
                    <a:pt x="22358" y="9011"/>
                  </a:lnTo>
                  <a:lnTo>
                    <a:pt x="22887" y="4581"/>
                  </a:lnTo>
                  <a:lnTo>
                    <a:pt x="23290" y="0"/>
                  </a:lnTo>
                  <a:lnTo>
                    <a:pt x="7622" y="0"/>
                  </a:lnTo>
                  <a:lnTo>
                    <a:pt x="6860" y="2938"/>
                  </a:lnTo>
                  <a:lnTo>
                    <a:pt x="6097" y="5826"/>
                  </a:lnTo>
                  <a:lnTo>
                    <a:pt x="5335" y="8663"/>
                  </a:lnTo>
                  <a:lnTo>
                    <a:pt x="4573" y="11450"/>
                  </a:lnTo>
                  <a:lnTo>
                    <a:pt x="3811" y="14185"/>
                  </a:lnTo>
                  <a:lnTo>
                    <a:pt x="3048" y="16870"/>
                  </a:lnTo>
                  <a:lnTo>
                    <a:pt x="2286" y="19504"/>
                  </a:lnTo>
                  <a:lnTo>
                    <a:pt x="1524" y="22087"/>
                  </a:lnTo>
                  <a:lnTo>
                    <a:pt x="762" y="2461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6080074" y="2325382"/>
              <a:ext cx="39381" cy="87232"/>
            </a:xfrm>
            <a:custGeom>
              <a:avLst/>
              <a:pathLst>
                <a:path w="39381" h="87232">
                  <a:moveTo>
                    <a:pt x="39381" y="0"/>
                  </a:moveTo>
                  <a:lnTo>
                    <a:pt x="39381" y="86385"/>
                  </a:lnTo>
                  <a:lnTo>
                    <a:pt x="30912" y="86385"/>
                  </a:lnTo>
                  <a:lnTo>
                    <a:pt x="30912" y="77069"/>
                  </a:lnTo>
                  <a:lnTo>
                    <a:pt x="8469" y="77069"/>
                  </a:lnTo>
                  <a:lnTo>
                    <a:pt x="8469" y="87232"/>
                  </a:lnTo>
                  <a:lnTo>
                    <a:pt x="0" y="87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6088543" y="2333428"/>
              <a:ext cx="22443" cy="60977"/>
            </a:xfrm>
            <a:custGeom>
              <a:avLst/>
              <a:pathLst>
                <a:path w="22443" h="60977">
                  <a:moveTo>
                    <a:pt x="0" y="60977"/>
                  </a:moveTo>
                  <a:lnTo>
                    <a:pt x="22443" y="60977"/>
                  </a:lnTo>
                  <a:lnTo>
                    <a:pt x="224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6133430" y="2319878"/>
              <a:ext cx="35146" cy="94854"/>
            </a:xfrm>
            <a:custGeom>
              <a:avLst/>
              <a:pathLst>
                <a:path w="35146" h="94854">
                  <a:moveTo>
                    <a:pt x="35146" y="0"/>
                  </a:moveTo>
                  <a:lnTo>
                    <a:pt x="35146" y="82574"/>
                  </a:lnTo>
                  <a:lnTo>
                    <a:pt x="35121" y="83647"/>
                  </a:lnTo>
                  <a:lnTo>
                    <a:pt x="35045" y="84665"/>
                  </a:lnTo>
                  <a:lnTo>
                    <a:pt x="34918" y="85629"/>
                  </a:lnTo>
                  <a:lnTo>
                    <a:pt x="34740" y="86537"/>
                  </a:lnTo>
                  <a:lnTo>
                    <a:pt x="34511" y="87390"/>
                  </a:lnTo>
                  <a:lnTo>
                    <a:pt x="34232" y="88189"/>
                  </a:lnTo>
                  <a:lnTo>
                    <a:pt x="33901" y="88932"/>
                  </a:lnTo>
                  <a:lnTo>
                    <a:pt x="33520" y="89620"/>
                  </a:lnTo>
                  <a:lnTo>
                    <a:pt x="33088" y="90253"/>
                  </a:lnTo>
                  <a:lnTo>
                    <a:pt x="32606" y="90831"/>
                  </a:lnTo>
                  <a:lnTo>
                    <a:pt x="32072" y="91354"/>
                  </a:lnTo>
                  <a:lnTo>
                    <a:pt x="31488" y="91822"/>
                  </a:lnTo>
                  <a:lnTo>
                    <a:pt x="30853" y="92235"/>
                  </a:lnTo>
                  <a:lnTo>
                    <a:pt x="30167" y="92593"/>
                  </a:lnTo>
                  <a:lnTo>
                    <a:pt x="29430" y="92895"/>
                  </a:lnTo>
                  <a:lnTo>
                    <a:pt x="28642" y="93143"/>
                  </a:lnTo>
                  <a:lnTo>
                    <a:pt x="27804" y="93336"/>
                  </a:lnTo>
                  <a:lnTo>
                    <a:pt x="26914" y="93473"/>
                  </a:lnTo>
                  <a:lnTo>
                    <a:pt x="25974" y="93556"/>
                  </a:lnTo>
                  <a:lnTo>
                    <a:pt x="24983" y="93584"/>
                  </a:lnTo>
                  <a:lnTo>
                    <a:pt x="24458" y="93579"/>
                  </a:lnTo>
                  <a:lnTo>
                    <a:pt x="23899" y="93567"/>
                  </a:lnTo>
                  <a:lnTo>
                    <a:pt x="23307" y="93545"/>
                  </a:lnTo>
                  <a:lnTo>
                    <a:pt x="22680" y="93516"/>
                  </a:lnTo>
                  <a:lnTo>
                    <a:pt x="22019" y="93478"/>
                  </a:lnTo>
                  <a:lnTo>
                    <a:pt x="21325" y="93431"/>
                  </a:lnTo>
                  <a:lnTo>
                    <a:pt x="20596" y="93376"/>
                  </a:lnTo>
                  <a:lnTo>
                    <a:pt x="19834" y="93312"/>
                  </a:lnTo>
                  <a:lnTo>
                    <a:pt x="19038" y="93241"/>
                  </a:lnTo>
                  <a:lnTo>
                    <a:pt x="18208" y="93160"/>
                  </a:lnTo>
                  <a:lnTo>
                    <a:pt x="16091" y="85114"/>
                  </a:lnTo>
                  <a:lnTo>
                    <a:pt x="17001" y="85275"/>
                  </a:lnTo>
                  <a:lnTo>
                    <a:pt x="17869" y="85419"/>
                  </a:lnTo>
                  <a:lnTo>
                    <a:pt x="18695" y="85546"/>
                  </a:lnTo>
                  <a:lnTo>
                    <a:pt x="19479" y="85656"/>
                  </a:lnTo>
                  <a:lnTo>
                    <a:pt x="20220" y="85750"/>
                  </a:lnTo>
                  <a:lnTo>
                    <a:pt x="20918" y="85826"/>
                  </a:lnTo>
                  <a:lnTo>
                    <a:pt x="21575" y="85885"/>
                  </a:lnTo>
                  <a:lnTo>
                    <a:pt x="22189" y="85927"/>
                  </a:lnTo>
                  <a:lnTo>
                    <a:pt x="22760" y="85953"/>
                  </a:lnTo>
                  <a:lnTo>
                    <a:pt x="23290" y="85961"/>
                  </a:lnTo>
                  <a:lnTo>
                    <a:pt x="23933" y="85902"/>
                  </a:lnTo>
                  <a:lnTo>
                    <a:pt x="24509" y="85724"/>
                  </a:lnTo>
                  <a:lnTo>
                    <a:pt x="25017" y="85428"/>
                  </a:lnTo>
                  <a:lnTo>
                    <a:pt x="25458" y="85013"/>
                  </a:lnTo>
                  <a:lnTo>
                    <a:pt x="25830" y="84479"/>
                  </a:lnTo>
                  <a:lnTo>
                    <a:pt x="26135" y="83827"/>
                  </a:lnTo>
                  <a:lnTo>
                    <a:pt x="26372" y="83056"/>
                  </a:lnTo>
                  <a:lnTo>
                    <a:pt x="26542" y="82167"/>
                  </a:lnTo>
                  <a:lnTo>
                    <a:pt x="26643" y="81159"/>
                  </a:lnTo>
                  <a:lnTo>
                    <a:pt x="26677" y="80033"/>
                  </a:lnTo>
                  <a:lnTo>
                    <a:pt x="26677" y="55896"/>
                  </a:lnTo>
                  <a:lnTo>
                    <a:pt x="14397" y="55896"/>
                  </a:lnTo>
                  <a:lnTo>
                    <a:pt x="14105" y="60325"/>
                  </a:lnTo>
                  <a:lnTo>
                    <a:pt x="13736" y="64636"/>
                  </a:lnTo>
                  <a:lnTo>
                    <a:pt x="13292" y="68828"/>
                  </a:lnTo>
                  <a:lnTo>
                    <a:pt x="12771" y="72902"/>
                  </a:lnTo>
                  <a:lnTo>
                    <a:pt x="12174" y="76857"/>
                  </a:lnTo>
                  <a:lnTo>
                    <a:pt x="11501" y="80693"/>
                  </a:lnTo>
                  <a:lnTo>
                    <a:pt x="10751" y="84411"/>
                  </a:lnTo>
                  <a:lnTo>
                    <a:pt x="9925" y="88011"/>
                  </a:lnTo>
                  <a:lnTo>
                    <a:pt x="9023" y="91492"/>
                  </a:lnTo>
                  <a:lnTo>
                    <a:pt x="8045" y="94854"/>
                  </a:lnTo>
                  <a:lnTo>
                    <a:pt x="0" y="90196"/>
                  </a:lnTo>
                  <a:lnTo>
                    <a:pt x="1206" y="85661"/>
                  </a:lnTo>
                  <a:lnTo>
                    <a:pt x="2286" y="81032"/>
                  </a:lnTo>
                  <a:lnTo>
                    <a:pt x="3239" y="76311"/>
                  </a:lnTo>
                  <a:lnTo>
                    <a:pt x="4065" y="71496"/>
                  </a:lnTo>
                  <a:lnTo>
                    <a:pt x="4763" y="66588"/>
                  </a:lnTo>
                  <a:lnTo>
                    <a:pt x="5335" y="61587"/>
                  </a:lnTo>
                  <a:lnTo>
                    <a:pt x="5780" y="56493"/>
                  </a:lnTo>
                  <a:lnTo>
                    <a:pt x="6097" y="51306"/>
                  </a:lnTo>
                  <a:lnTo>
                    <a:pt x="6288" y="46025"/>
                  </a:lnTo>
                  <a:lnTo>
                    <a:pt x="6351" y="40651"/>
                  </a:lnTo>
                  <a:lnTo>
                    <a:pt x="63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6148251" y="2327500"/>
              <a:ext cx="11856" cy="16938"/>
            </a:xfrm>
            <a:custGeom>
              <a:avLst/>
              <a:pathLst>
                <a:path w="11856" h="16938">
                  <a:moveTo>
                    <a:pt x="0" y="16938"/>
                  </a:moveTo>
                  <a:lnTo>
                    <a:pt x="11856" y="16938"/>
                  </a:lnTo>
                  <a:lnTo>
                    <a:pt x="11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6147827" y="2351637"/>
              <a:ext cx="12280" cy="16938"/>
            </a:xfrm>
            <a:custGeom>
              <a:avLst/>
              <a:pathLst>
                <a:path w="12280" h="16938">
                  <a:moveTo>
                    <a:pt x="0" y="16938"/>
                  </a:moveTo>
                  <a:lnTo>
                    <a:pt x="12280" y="16938"/>
                  </a:lnTo>
                  <a:lnTo>
                    <a:pt x="12280" y="0"/>
                  </a:lnTo>
                  <a:lnTo>
                    <a:pt x="423" y="0"/>
                  </a:lnTo>
                  <a:lnTo>
                    <a:pt x="423" y="11009"/>
                  </a:lnTo>
                  <a:lnTo>
                    <a:pt x="419" y="11678"/>
                  </a:lnTo>
                  <a:lnTo>
                    <a:pt x="406" y="12331"/>
                  </a:lnTo>
                  <a:lnTo>
                    <a:pt x="385" y="12966"/>
                  </a:lnTo>
                  <a:lnTo>
                    <a:pt x="355" y="13584"/>
                  </a:lnTo>
                  <a:lnTo>
                    <a:pt x="317" y="14185"/>
                  </a:lnTo>
                  <a:lnTo>
                    <a:pt x="271" y="14770"/>
                  </a:lnTo>
                  <a:lnTo>
                    <a:pt x="215" y="15337"/>
                  </a:lnTo>
                  <a:lnTo>
                    <a:pt x="152" y="15888"/>
                  </a:lnTo>
                  <a:lnTo>
                    <a:pt x="80" y="1642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6170694" y="2320724"/>
              <a:ext cx="58860" cy="94007"/>
            </a:xfrm>
            <a:custGeom>
              <a:avLst/>
              <a:pathLst>
                <a:path w="58860" h="94007">
                  <a:moveTo>
                    <a:pt x="20325" y="41922"/>
                  </a:moveTo>
                  <a:lnTo>
                    <a:pt x="7198" y="41922"/>
                  </a:lnTo>
                  <a:lnTo>
                    <a:pt x="3811" y="34723"/>
                  </a:lnTo>
                  <a:lnTo>
                    <a:pt x="8138" y="32326"/>
                  </a:lnTo>
                  <a:lnTo>
                    <a:pt x="12314" y="29879"/>
                  </a:lnTo>
                  <a:lnTo>
                    <a:pt x="16336" y="27380"/>
                  </a:lnTo>
                  <a:lnTo>
                    <a:pt x="20207" y="24831"/>
                  </a:lnTo>
                  <a:lnTo>
                    <a:pt x="23925" y="22231"/>
                  </a:lnTo>
                  <a:lnTo>
                    <a:pt x="27490" y="19580"/>
                  </a:lnTo>
                  <a:lnTo>
                    <a:pt x="30903" y="16878"/>
                  </a:lnTo>
                  <a:lnTo>
                    <a:pt x="34164" y="14126"/>
                  </a:lnTo>
                  <a:lnTo>
                    <a:pt x="37272" y="11323"/>
                  </a:lnTo>
                  <a:lnTo>
                    <a:pt x="40228" y="8469"/>
                  </a:lnTo>
                  <a:lnTo>
                    <a:pt x="6775" y="8469"/>
                  </a:lnTo>
                  <a:lnTo>
                    <a:pt x="6775" y="0"/>
                  </a:lnTo>
                  <a:lnTo>
                    <a:pt x="52932" y="0"/>
                  </a:lnTo>
                  <a:lnTo>
                    <a:pt x="52932" y="7622"/>
                  </a:lnTo>
                  <a:lnTo>
                    <a:pt x="49862" y="10785"/>
                  </a:lnTo>
                  <a:lnTo>
                    <a:pt x="46749" y="13838"/>
                  </a:lnTo>
                  <a:lnTo>
                    <a:pt x="43594" y="16781"/>
                  </a:lnTo>
                  <a:lnTo>
                    <a:pt x="40397" y="19614"/>
                  </a:lnTo>
                  <a:lnTo>
                    <a:pt x="37158" y="22337"/>
                  </a:lnTo>
                  <a:lnTo>
                    <a:pt x="33876" y="24950"/>
                  </a:lnTo>
                  <a:lnTo>
                    <a:pt x="30552" y="27452"/>
                  </a:lnTo>
                  <a:lnTo>
                    <a:pt x="27185" y="29845"/>
                  </a:lnTo>
                  <a:lnTo>
                    <a:pt x="23777" y="32127"/>
                  </a:lnTo>
                  <a:lnTo>
                    <a:pt x="20325" y="34300"/>
                  </a:lnTo>
                  <a:lnTo>
                    <a:pt x="58860" y="34300"/>
                  </a:lnTo>
                  <a:lnTo>
                    <a:pt x="58754" y="43057"/>
                  </a:lnTo>
                  <a:lnTo>
                    <a:pt x="58606" y="51035"/>
                  </a:lnTo>
                  <a:lnTo>
                    <a:pt x="58415" y="58233"/>
                  </a:lnTo>
                  <a:lnTo>
                    <a:pt x="58182" y="64653"/>
                  </a:lnTo>
                  <a:lnTo>
                    <a:pt x="57907" y="70293"/>
                  </a:lnTo>
                  <a:lnTo>
                    <a:pt x="57590" y="75155"/>
                  </a:lnTo>
                  <a:lnTo>
                    <a:pt x="57230" y="79237"/>
                  </a:lnTo>
                  <a:lnTo>
                    <a:pt x="56827" y="82540"/>
                  </a:lnTo>
                  <a:lnTo>
                    <a:pt x="56383" y="85064"/>
                  </a:lnTo>
                  <a:lnTo>
                    <a:pt x="55896" y="86808"/>
                  </a:lnTo>
                  <a:lnTo>
                    <a:pt x="55337" y="88096"/>
                  </a:lnTo>
                  <a:lnTo>
                    <a:pt x="54676" y="89247"/>
                  </a:lnTo>
                  <a:lnTo>
                    <a:pt x="53914" y="90264"/>
                  </a:lnTo>
                  <a:lnTo>
                    <a:pt x="53050" y="91144"/>
                  </a:lnTo>
                  <a:lnTo>
                    <a:pt x="52085" y="91890"/>
                  </a:lnTo>
                  <a:lnTo>
                    <a:pt x="51018" y="92499"/>
                  </a:lnTo>
                  <a:lnTo>
                    <a:pt x="49849" y="92974"/>
                  </a:lnTo>
                  <a:lnTo>
                    <a:pt x="48578" y="93312"/>
                  </a:lnTo>
                  <a:lnTo>
                    <a:pt x="47206" y="93516"/>
                  </a:lnTo>
                  <a:lnTo>
                    <a:pt x="45733" y="93584"/>
                  </a:lnTo>
                  <a:lnTo>
                    <a:pt x="44869" y="93575"/>
                  </a:lnTo>
                  <a:lnTo>
                    <a:pt x="43971" y="93550"/>
                  </a:lnTo>
                  <a:lnTo>
                    <a:pt x="43040" y="93507"/>
                  </a:lnTo>
                  <a:lnTo>
                    <a:pt x="42074" y="93448"/>
                  </a:lnTo>
                  <a:lnTo>
                    <a:pt x="41075" y="93372"/>
                  </a:lnTo>
                  <a:lnTo>
                    <a:pt x="40042" y="93279"/>
                  </a:lnTo>
                  <a:lnTo>
                    <a:pt x="38974" y="93169"/>
                  </a:lnTo>
                  <a:lnTo>
                    <a:pt x="37873" y="93041"/>
                  </a:lnTo>
                  <a:lnTo>
                    <a:pt x="36739" y="92898"/>
                  </a:lnTo>
                  <a:lnTo>
                    <a:pt x="35570" y="92737"/>
                  </a:lnTo>
                  <a:lnTo>
                    <a:pt x="35146" y="84691"/>
                  </a:lnTo>
                  <a:lnTo>
                    <a:pt x="36311" y="84852"/>
                  </a:lnTo>
                  <a:lnTo>
                    <a:pt x="37433" y="84996"/>
                  </a:lnTo>
                  <a:lnTo>
                    <a:pt x="38513" y="85123"/>
                  </a:lnTo>
                  <a:lnTo>
                    <a:pt x="39550" y="85233"/>
                  </a:lnTo>
                  <a:lnTo>
                    <a:pt x="40546" y="85326"/>
                  </a:lnTo>
                  <a:lnTo>
                    <a:pt x="41498" y="85402"/>
                  </a:lnTo>
                  <a:lnTo>
                    <a:pt x="42409" y="85462"/>
                  </a:lnTo>
                  <a:lnTo>
                    <a:pt x="43277" y="85504"/>
                  </a:lnTo>
                  <a:lnTo>
                    <a:pt x="44103" y="85529"/>
                  </a:lnTo>
                  <a:lnTo>
                    <a:pt x="44886" y="85538"/>
                  </a:lnTo>
                  <a:lnTo>
                    <a:pt x="45377" y="85487"/>
                  </a:lnTo>
                  <a:lnTo>
                    <a:pt x="45834" y="85335"/>
                  </a:lnTo>
                  <a:lnTo>
                    <a:pt x="46258" y="85080"/>
                  </a:lnTo>
                  <a:lnTo>
                    <a:pt x="46648" y="84725"/>
                  </a:lnTo>
                  <a:lnTo>
                    <a:pt x="47003" y="84267"/>
                  </a:lnTo>
                  <a:lnTo>
                    <a:pt x="47325" y="83708"/>
                  </a:lnTo>
                  <a:lnTo>
                    <a:pt x="47613" y="83048"/>
                  </a:lnTo>
                  <a:lnTo>
                    <a:pt x="47867" y="82286"/>
                  </a:lnTo>
                  <a:lnTo>
                    <a:pt x="48087" y="81422"/>
                  </a:lnTo>
                  <a:lnTo>
                    <a:pt x="48274" y="80456"/>
                  </a:lnTo>
                  <a:lnTo>
                    <a:pt x="48600" y="77861"/>
                  </a:lnTo>
                  <a:lnTo>
                    <a:pt x="48900" y="74985"/>
                  </a:lnTo>
                  <a:lnTo>
                    <a:pt x="49176" y="71831"/>
                  </a:lnTo>
                  <a:lnTo>
                    <a:pt x="49425" y="68396"/>
                  </a:lnTo>
                  <a:lnTo>
                    <a:pt x="49650" y="64683"/>
                  </a:lnTo>
                  <a:lnTo>
                    <a:pt x="49849" y="60689"/>
                  </a:lnTo>
                  <a:lnTo>
                    <a:pt x="50022" y="56417"/>
                  </a:lnTo>
                  <a:lnTo>
                    <a:pt x="50171" y="51865"/>
                  </a:lnTo>
                  <a:lnTo>
                    <a:pt x="50293" y="47033"/>
                  </a:lnTo>
                  <a:lnTo>
                    <a:pt x="50391" y="41922"/>
                  </a:lnTo>
                  <a:lnTo>
                    <a:pt x="45309" y="41922"/>
                  </a:lnTo>
                  <a:lnTo>
                    <a:pt x="44191" y="48235"/>
                  </a:lnTo>
                  <a:lnTo>
                    <a:pt x="42701" y="54304"/>
                  </a:lnTo>
                  <a:lnTo>
                    <a:pt x="40838" y="60126"/>
                  </a:lnTo>
                  <a:lnTo>
                    <a:pt x="38602" y="65703"/>
                  </a:lnTo>
                  <a:lnTo>
                    <a:pt x="35993" y="71034"/>
                  </a:lnTo>
                  <a:lnTo>
                    <a:pt x="33012" y="76120"/>
                  </a:lnTo>
                  <a:lnTo>
                    <a:pt x="29658" y="80960"/>
                  </a:lnTo>
                  <a:lnTo>
                    <a:pt x="25932" y="85555"/>
                  </a:lnTo>
                  <a:lnTo>
                    <a:pt x="21833" y="89904"/>
                  </a:lnTo>
                  <a:lnTo>
                    <a:pt x="17361" y="94007"/>
                  </a:lnTo>
                  <a:lnTo>
                    <a:pt x="11009" y="87232"/>
                  </a:lnTo>
                  <a:lnTo>
                    <a:pt x="15235" y="83653"/>
                  </a:lnTo>
                  <a:lnTo>
                    <a:pt x="19106" y="79863"/>
                  </a:lnTo>
                  <a:lnTo>
                    <a:pt x="22621" y="75862"/>
                  </a:lnTo>
                  <a:lnTo>
                    <a:pt x="25780" y="71648"/>
                  </a:lnTo>
                  <a:lnTo>
                    <a:pt x="28583" y="67223"/>
                  </a:lnTo>
                  <a:lnTo>
                    <a:pt x="31030" y="62586"/>
                  </a:lnTo>
                  <a:lnTo>
                    <a:pt x="33122" y="57738"/>
                  </a:lnTo>
                  <a:lnTo>
                    <a:pt x="34858" y="52678"/>
                  </a:lnTo>
                  <a:lnTo>
                    <a:pt x="36239" y="47406"/>
                  </a:lnTo>
                  <a:lnTo>
                    <a:pt x="37264" y="41922"/>
                  </a:lnTo>
                  <a:lnTo>
                    <a:pt x="28795" y="41922"/>
                  </a:lnTo>
                  <a:lnTo>
                    <a:pt x="27732" y="46182"/>
                  </a:lnTo>
                  <a:lnTo>
                    <a:pt x="26406" y="50323"/>
                  </a:lnTo>
                  <a:lnTo>
                    <a:pt x="24818" y="54346"/>
                  </a:lnTo>
                  <a:lnTo>
                    <a:pt x="22968" y="58250"/>
                  </a:lnTo>
                  <a:lnTo>
                    <a:pt x="20855" y="62036"/>
                  </a:lnTo>
                  <a:lnTo>
                    <a:pt x="18479" y="65703"/>
                  </a:lnTo>
                  <a:lnTo>
                    <a:pt x="15841" y="69252"/>
                  </a:lnTo>
                  <a:lnTo>
                    <a:pt x="12940" y="72682"/>
                  </a:lnTo>
                  <a:lnTo>
                    <a:pt x="9777" y="75993"/>
                  </a:lnTo>
                  <a:lnTo>
                    <a:pt x="6351" y="79186"/>
                  </a:lnTo>
                  <a:lnTo>
                    <a:pt x="0" y="73258"/>
                  </a:lnTo>
                  <a:lnTo>
                    <a:pt x="3099" y="70429"/>
                  </a:lnTo>
                  <a:lnTo>
                    <a:pt x="5962" y="67532"/>
                  </a:lnTo>
                  <a:lnTo>
                    <a:pt x="8587" y="64568"/>
                  </a:lnTo>
                  <a:lnTo>
                    <a:pt x="10976" y="61536"/>
                  </a:lnTo>
                  <a:lnTo>
                    <a:pt x="13127" y="58437"/>
                  </a:lnTo>
                  <a:lnTo>
                    <a:pt x="15041" y="55269"/>
                  </a:lnTo>
                  <a:lnTo>
                    <a:pt x="16718" y="52034"/>
                  </a:lnTo>
                  <a:lnTo>
                    <a:pt x="18157" y="48731"/>
                  </a:lnTo>
                  <a:lnTo>
                    <a:pt x="19360" y="453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6250304" y="2320301"/>
              <a:ext cx="82150" cy="36417"/>
            </a:xfrm>
            <a:custGeom>
              <a:avLst/>
              <a:pathLst>
                <a:path w="82150" h="36417">
                  <a:moveTo>
                    <a:pt x="0" y="0"/>
                  </a:moveTo>
                  <a:lnTo>
                    <a:pt x="82150" y="0"/>
                  </a:lnTo>
                  <a:lnTo>
                    <a:pt x="82150" y="36417"/>
                  </a:lnTo>
                  <a:lnTo>
                    <a:pt x="0" y="364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6258773" y="2327923"/>
              <a:ext cx="28371" cy="7198"/>
            </a:xfrm>
            <a:custGeom>
              <a:avLst/>
              <a:pathLst>
                <a:path w="28371" h="7198">
                  <a:moveTo>
                    <a:pt x="0" y="7198"/>
                  </a:moveTo>
                  <a:lnTo>
                    <a:pt x="28371" y="7198"/>
                  </a:lnTo>
                  <a:lnTo>
                    <a:pt x="283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6295614" y="2327923"/>
              <a:ext cx="28371" cy="7198"/>
            </a:xfrm>
            <a:custGeom>
              <a:avLst/>
              <a:pathLst>
                <a:path w="28371" h="7198">
                  <a:moveTo>
                    <a:pt x="0" y="0"/>
                  </a:moveTo>
                  <a:lnTo>
                    <a:pt x="0" y="7198"/>
                  </a:lnTo>
                  <a:lnTo>
                    <a:pt x="28371" y="7198"/>
                  </a:lnTo>
                  <a:lnTo>
                    <a:pt x="2837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6258773" y="2341897"/>
              <a:ext cx="28371" cy="7198"/>
            </a:xfrm>
            <a:custGeom>
              <a:avLst/>
              <a:pathLst>
                <a:path w="28371" h="7198">
                  <a:moveTo>
                    <a:pt x="0" y="7198"/>
                  </a:moveTo>
                  <a:lnTo>
                    <a:pt x="28371" y="7198"/>
                  </a:lnTo>
                  <a:lnTo>
                    <a:pt x="283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6295614" y="2341897"/>
              <a:ext cx="28371" cy="7198"/>
            </a:xfrm>
            <a:custGeom>
              <a:avLst/>
              <a:pathLst>
                <a:path w="28371" h="7198">
                  <a:moveTo>
                    <a:pt x="0" y="0"/>
                  </a:moveTo>
                  <a:lnTo>
                    <a:pt x="0" y="7198"/>
                  </a:lnTo>
                  <a:lnTo>
                    <a:pt x="28371" y="7198"/>
                  </a:lnTo>
                  <a:lnTo>
                    <a:pt x="2837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6255386" y="2362223"/>
              <a:ext cx="72834" cy="52932"/>
            </a:xfrm>
            <a:custGeom>
              <a:avLst/>
              <a:pathLst>
                <a:path w="72834" h="52932">
                  <a:moveTo>
                    <a:pt x="72834" y="0"/>
                  </a:moveTo>
                  <a:lnTo>
                    <a:pt x="72834" y="42769"/>
                  </a:lnTo>
                  <a:lnTo>
                    <a:pt x="72802" y="43679"/>
                  </a:lnTo>
                  <a:lnTo>
                    <a:pt x="72707" y="44547"/>
                  </a:lnTo>
                  <a:lnTo>
                    <a:pt x="72548" y="45373"/>
                  </a:lnTo>
                  <a:lnTo>
                    <a:pt x="72326" y="46156"/>
                  </a:lnTo>
                  <a:lnTo>
                    <a:pt x="72040" y="46897"/>
                  </a:lnTo>
                  <a:lnTo>
                    <a:pt x="71691" y="47596"/>
                  </a:lnTo>
                  <a:lnTo>
                    <a:pt x="71278" y="48252"/>
                  </a:lnTo>
                  <a:lnTo>
                    <a:pt x="70802" y="48866"/>
                  </a:lnTo>
                  <a:lnTo>
                    <a:pt x="70262" y="49438"/>
                  </a:lnTo>
                  <a:lnTo>
                    <a:pt x="69658" y="49967"/>
                  </a:lnTo>
                  <a:lnTo>
                    <a:pt x="68991" y="50450"/>
                  </a:lnTo>
                  <a:lnTo>
                    <a:pt x="68261" y="50882"/>
                  </a:lnTo>
                  <a:lnTo>
                    <a:pt x="67467" y="51263"/>
                  </a:lnTo>
                  <a:lnTo>
                    <a:pt x="66609" y="51594"/>
                  </a:lnTo>
                  <a:lnTo>
                    <a:pt x="65688" y="51873"/>
                  </a:lnTo>
                  <a:lnTo>
                    <a:pt x="64704" y="52102"/>
                  </a:lnTo>
                  <a:lnTo>
                    <a:pt x="63656" y="52280"/>
                  </a:lnTo>
                  <a:lnTo>
                    <a:pt x="62544" y="52407"/>
                  </a:lnTo>
                  <a:lnTo>
                    <a:pt x="61369" y="52483"/>
                  </a:lnTo>
                  <a:lnTo>
                    <a:pt x="60130" y="52508"/>
                  </a:lnTo>
                  <a:lnTo>
                    <a:pt x="59267" y="52495"/>
                  </a:lnTo>
                  <a:lnTo>
                    <a:pt x="58369" y="52457"/>
                  </a:lnTo>
                  <a:lnTo>
                    <a:pt x="57437" y="52394"/>
                  </a:lnTo>
                  <a:lnTo>
                    <a:pt x="56472" y="52305"/>
                  </a:lnTo>
                  <a:lnTo>
                    <a:pt x="55472" y="52191"/>
                  </a:lnTo>
                  <a:lnTo>
                    <a:pt x="54439" y="52051"/>
                  </a:lnTo>
                  <a:lnTo>
                    <a:pt x="53372" y="51886"/>
                  </a:lnTo>
                  <a:lnTo>
                    <a:pt x="52271" y="51695"/>
                  </a:lnTo>
                  <a:lnTo>
                    <a:pt x="51136" y="51479"/>
                  </a:lnTo>
                  <a:lnTo>
                    <a:pt x="49967" y="51238"/>
                  </a:lnTo>
                  <a:lnTo>
                    <a:pt x="47850" y="44039"/>
                  </a:lnTo>
                  <a:lnTo>
                    <a:pt x="49421" y="44119"/>
                  </a:lnTo>
                  <a:lnTo>
                    <a:pt x="50916" y="44191"/>
                  </a:lnTo>
                  <a:lnTo>
                    <a:pt x="52335" y="44255"/>
                  </a:lnTo>
                  <a:lnTo>
                    <a:pt x="53677" y="44310"/>
                  </a:lnTo>
                  <a:lnTo>
                    <a:pt x="54943" y="44357"/>
                  </a:lnTo>
                  <a:lnTo>
                    <a:pt x="56133" y="44395"/>
                  </a:lnTo>
                  <a:lnTo>
                    <a:pt x="57247" y="44424"/>
                  </a:lnTo>
                  <a:lnTo>
                    <a:pt x="58284" y="44446"/>
                  </a:lnTo>
                  <a:lnTo>
                    <a:pt x="59245" y="44458"/>
                  </a:lnTo>
                  <a:lnTo>
                    <a:pt x="60130" y="44462"/>
                  </a:lnTo>
                  <a:lnTo>
                    <a:pt x="60935" y="44424"/>
                  </a:lnTo>
                  <a:lnTo>
                    <a:pt x="61655" y="44310"/>
                  </a:lnTo>
                  <a:lnTo>
                    <a:pt x="62290" y="44119"/>
                  </a:lnTo>
                  <a:lnTo>
                    <a:pt x="62841" y="43853"/>
                  </a:lnTo>
                  <a:lnTo>
                    <a:pt x="63306" y="43510"/>
                  </a:lnTo>
                  <a:lnTo>
                    <a:pt x="63687" y="43090"/>
                  </a:lnTo>
                  <a:lnTo>
                    <a:pt x="63984" y="42595"/>
                  </a:lnTo>
                  <a:lnTo>
                    <a:pt x="64196" y="42023"/>
                  </a:lnTo>
                  <a:lnTo>
                    <a:pt x="64323" y="41375"/>
                  </a:lnTo>
                  <a:lnTo>
                    <a:pt x="64365" y="40651"/>
                  </a:lnTo>
                  <a:lnTo>
                    <a:pt x="64365" y="36417"/>
                  </a:lnTo>
                  <a:lnTo>
                    <a:pt x="8469" y="36417"/>
                  </a:lnTo>
                  <a:lnTo>
                    <a:pt x="8469" y="52932"/>
                  </a:lnTo>
                  <a:lnTo>
                    <a:pt x="0" y="529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6263855" y="2370269"/>
              <a:ext cx="55896" cy="6351"/>
            </a:xfrm>
            <a:custGeom>
              <a:avLst/>
              <a:pathLst>
                <a:path w="55896" h="6351">
                  <a:moveTo>
                    <a:pt x="0" y="6351"/>
                  </a:moveTo>
                  <a:lnTo>
                    <a:pt x="55896" y="6351"/>
                  </a:lnTo>
                  <a:lnTo>
                    <a:pt x="558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6263855" y="2384243"/>
              <a:ext cx="55896" cy="6775"/>
            </a:xfrm>
            <a:custGeom>
              <a:avLst/>
              <a:pathLst>
                <a:path w="55896" h="6775">
                  <a:moveTo>
                    <a:pt x="0" y="6775"/>
                  </a:moveTo>
                  <a:lnTo>
                    <a:pt x="55896" y="6775"/>
                  </a:lnTo>
                  <a:lnTo>
                    <a:pt x="558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6359979" y="2317337"/>
              <a:ext cx="19479" cy="22443"/>
            </a:xfrm>
            <a:custGeom>
              <a:avLst/>
              <a:pathLst>
                <a:path w="19479" h="22443">
                  <a:moveTo>
                    <a:pt x="7622" y="0"/>
                  </a:moveTo>
                  <a:lnTo>
                    <a:pt x="9036" y="1702"/>
                  </a:lnTo>
                  <a:lnTo>
                    <a:pt x="10400" y="3421"/>
                  </a:lnTo>
                  <a:lnTo>
                    <a:pt x="11712" y="5157"/>
                  </a:lnTo>
                  <a:lnTo>
                    <a:pt x="12974" y="6910"/>
                  </a:lnTo>
                  <a:lnTo>
                    <a:pt x="14185" y="8680"/>
                  </a:lnTo>
                  <a:lnTo>
                    <a:pt x="15346" y="10467"/>
                  </a:lnTo>
                  <a:lnTo>
                    <a:pt x="16455" y="12271"/>
                  </a:lnTo>
                  <a:lnTo>
                    <a:pt x="17514" y="14092"/>
                  </a:lnTo>
                  <a:lnTo>
                    <a:pt x="18522" y="15930"/>
                  </a:lnTo>
                  <a:lnTo>
                    <a:pt x="19479" y="17785"/>
                  </a:lnTo>
                  <a:lnTo>
                    <a:pt x="11433" y="22443"/>
                  </a:lnTo>
                  <a:lnTo>
                    <a:pt x="10556" y="20588"/>
                  </a:lnTo>
                  <a:lnTo>
                    <a:pt x="9620" y="18750"/>
                  </a:lnTo>
                  <a:lnTo>
                    <a:pt x="8625" y="16929"/>
                  </a:lnTo>
                  <a:lnTo>
                    <a:pt x="7571" y="15125"/>
                  </a:lnTo>
                  <a:lnTo>
                    <a:pt x="6457" y="13338"/>
                  </a:lnTo>
                  <a:lnTo>
                    <a:pt x="5284" y="11568"/>
                  </a:lnTo>
                  <a:lnTo>
                    <a:pt x="4052" y="9815"/>
                  </a:lnTo>
                  <a:lnTo>
                    <a:pt x="2760" y="8079"/>
                  </a:lnTo>
                  <a:lnTo>
                    <a:pt x="1410" y="6360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6351510" y="2348673"/>
              <a:ext cx="37264" cy="60554"/>
            </a:xfrm>
            <a:custGeom>
              <a:avLst/>
              <a:pathLst>
                <a:path w="37264" h="60554">
                  <a:moveTo>
                    <a:pt x="0" y="0"/>
                  </a:moveTo>
                  <a:lnTo>
                    <a:pt x="22866" y="0"/>
                  </a:lnTo>
                  <a:lnTo>
                    <a:pt x="22866" y="49121"/>
                  </a:lnTo>
                  <a:lnTo>
                    <a:pt x="31759" y="39381"/>
                  </a:lnTo>
                  <a:lnTo>
                    <a:pt x="37264" y="44462"/>
                  </a:lnTo>
                  <a:lnTo>
                    <a:pt x="36036" y="46072"/>
                  </a:lnTo>
                  <a:lnTo>
                    <a:pt x="34723" y="47681"/>
                  </a:lnTo>
                  <a:lnTo>
                    <a:pt x="33326" y="49290"/>
                  </a:lnTo>
                  <a:lnTo>
                    <a:pt x="31843" y="50899"/>
                  </a:lnTo>
                  <a:lnTo>
                    <a:pt x="30277" y="52508"/>
                  </a:lnTo>
                  <a:lnTo>
                    <a:pt x="28625" y="54117"/>
                  </a:lnTo>
                  <a:lnTo>
                    <a:pt x="26889" y="55726"/>
                  </a:lnTo>
                  <a:lnTo>
                    <a:pt x="25068" y="57336"/>
                  </a:lnTo>
                  <a:lnTo>
                    <a:pt x="23163" y="58945"/>
                  </a:lnTo>
                  <a:lnTo>
                    <a:pt x="21172" y="60554"/>
                  </a:lnTo>
                  <a:lnTo>
                    <a:pt x="14820" y="55049"/>
                  </a:lnTo>
                  <a:lnTo>
                    <a:pt x="14820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6387081" y="2320724"/>
              <a:ext cx="58437" cy="94007"/>
            </a:xfrm>
            <a:custGeom>
              <a:avLst/>
              <a:pathLst>
                <a:path w="58437" h="94007">
                  <a:moveTo>
                    <a:pt x="58437" y="0"/>
                  </a:moveTo>
                  <a:lnTo>
                    <a:pt x="58437" y="82997"/>
                  </a:lnTo>
                  <a:lnTo>
                    <a:pt x="58413" y="83990"/>
                  </a:lnTo>
                  <a:lnTo>
                    <a:pt x="58343" y="84937"/>
                  </a:lnTo>
                  <a:lnTo>
                    <a:pt x="58227" y="85836"/>
                  </a:lnTo>
                  <a:lnTo>
                    <a:pt x="58064" y="86690"/>
                  </a:lnTo>
                  <a:lnTo>
                    <a:pt x="57854" y="87496"/>
                  </a:lnTo>
                  <a:lnTo>
                    <a:pt x="57598" y="88256"/>
                  </a:lnTo>
                  <a:lnTo>
                    <a:pt x="57295" y="88970"/>
                  </a:lnTo>
                  <a:lnTo>
                    <a:pt x="56946" y="89637"/>
                  </a:lnTo>
                  <a:lnTo>
                    <a:pt x="56550" y="90257"/>
                  </a:lnTo>
                  <a:lnTo>
                    <a:pt x="56108" y="90831"/>
                  </a:lnTo>
                  <a:lnTo>
                    <a:pt x="55618" y="91354"/>
                  </a:lnTo>
                  <a:lnTo>
                    <a:pt x="55083" y="91822"/>
                  </a:lnTo>
                  <a:lnTo>
                    <a:pt x="54501" y="92235"/>
                  </a:lnTo>
                  <a:lnTo>
                    <a:pt x="53872" y="92593"/>
                  </a:lnTo>
                  <a:lnTo>
                    <a:pt x="53196" y="92895"/>
                  </a:lnTo>
                  <a:lnTo>
                    <a:pt x="52474" y="93143"/>
                  </a:lnTo>
                  <a:lnTo>
                    <a:pt x="51706" y="93336"/>
                  </a:lnTo>
                  <a:lnTo>
                    <a:pt x="50891" y="93473"/>
                  </a:lnTo>
                  <a:lnTo>
                    <a:pt x="50029" y="93556"/>
                  </a:lnTo>
                  <a:lnTo>
                    <a:pt x="49121" y="93584"/>
                  </a:lnTo>
                  <a:lnTo>
                    <a:pt x="48164" y="93575"/>
                  </a:lnTo>
                  <a:lnTo>
                    <a:pt x="47156" y="93550"/>
                  </a:lnTo>
                  <a:lnTo>
                    <a:pt x="46097" y="93507"/>
                  </a:lnTo>
                  <a:lnTo>
                    <a:pt x="44988" y="93448"/>
                  </a:lnTo>
                  <a:lnTo>
                    <a:pt x="43827" y="93372"/>
                  </a:lnTo>
                  <a:lnTo>
                    <a:pt x="42616" y="93279"/>
                  </a:lnTo>
                  <a:lnTo>
                    <a:pt x="41354" y="93169"/>
                  </a:lnTo>
                  <a:lnTo>
                    <a:pt x="40042" y="93041"/>
                  </a:lnTo>
                  <a:lnTo>
                    <a:pt x="38678" y="92898"/>
                  </a:lnTo>
                  <a:lnTo>
                    <a:pt x="37264" y="92737"/>
                  </a:lnTo>
                  <a:lnTo>
                    <a:pt x="35570" y="85114"/>
                  </a:lnTo>
                  <a:lnTo>
                    <a:pt x="36984" y="85275"/>
                  </a:lnTo>
                  <a:lnTo>
                    <a:pt x="38348" y="85419"/>
                  </a:lnTo>
                  <a:lnTo>
                    <a:pt x="39660" y="85546"/>
                  </a:lnTo>
                  <a:lnTo>
                    <a:pt x="40922" y="85656"/>
                  </a:lnTo>
                  <a:lnTo>
                    <a:pt x="42133" y="85750"/>
                  </a:lnTo>
                  <a:lnTo>
                    <a:pt x="43294" y="85826"/>
                  </a:lnTo>
                  <a:lnTo>
                    <a:pt x="44403" y="85885"/>
                  </a:lnTo>
                  <a:lnTo>
                    <a:pt x="45462" y="85927"/>
                  </a:lnTo>
                  <a:lnTo>
                    <a:pt x="46470" y="85953"/>
                  </a:lnTo>
                  <a:lnTo>
                    <a:pt x="47427" y="85961"/>
                  </a:lnTo>
                  <a:lnTo>
                    <a:pt x="47990" y="85906"/>
                  </a:lnTo>
                  <a:lnTo>
                    <a:pt x="48494" y="85741"/>
                  </a:lnTo>
                  <a:lnTo>
                    <a:pt x="48938" y="85466"/>
                  </a:lnTo>
                  <a:lnTo>
                    <a:pt x="49324" y="85080"/>
                  </a:lnTo>
                  <a:lnTo>
                    <a:pt x="49650" y="84585"/>
                  </a:lnTo>
                  <a:lnTo>
                    <a:pt x="49917" y="83979"/>
                  </a:lnTo>
                  <a:lnTo>
                    <a:pt x="50124" y="83264"/>
                  </a:lnTo>
                  <a:lnTo>
                    <a:pt x="50272" y="82438"/>
                  </a:lnTo>
                  <a:lnTo>
                    <a:pt x="50361" y="81502"/>
                  </a:lnTo>
                  <a:lnTo>
                    <a:pt x="50391" y="80456"/>
                  </a:lnTo>
                  <a:lnTo>
                    <a:pt x="50391" y="7622"/>
                  </a:lnTo>
                  <a:lnTo>
                    <a:pt x="13550" y="7622"/>
                  </a:lnTo>
                  <a:lnTo>
                    <a:pt x="13550" y="42769"/>
                  </a:lnTo>
                  <a:lnTo>
                    <a:pt x="13487" y="48540"/>
                  </a:lnTo>
                  <a:lnTo>
                    <a:pt x="13296" y="54168"/>
                  </a:lnTo>
                  <a:lnTo>
                    <a:pt x="12978" y="59652"/>
                  </a:lnTo>
                  <a:lnTo>
                    <a:pt x="12534" y="64992"/>
                  </a:lnTo>
                  <a:lnTo>
                    <a:pt x="11962" y="70188"/>
                  </a:lnTo>
                  <a:lnTo>
                    <a:pt x="11263" y="75239"/>
                  </a:lnTo>
                  <a:lnTo>
                    <a:pt x="10438" y="80147"/>
                  </a:lnTo>
                  <a:lnTo>
                    <a:pt x="9485" y="84911"/>
                  </a:lnTo>
                  <a:lnTo>
                    <a:pt x="8405" y="89531"/>
                  </a:lnTo>
                  <a:lnTo>
                    <a:pt x="7198" y="94007"/>
                  </a:lnTo>
                  <a:lnTo>
                    <a:pt x="0" y="89772"/>
                  </a:lnTo>
                  <a:lnTo>
                    <a:pt x="1126" y="85313"/>
                  </a:lnTo>
                  <a:lnTo>
                    <a:pt x="2134" y="80744"/>
                  </a:lnTo>
                  <a:lnTo>
                    <a:pt x="3023" y="76065"/>
                  </a:lnTo>
                  <a:lnTo>
                    <a:pt x="3794" y="71276"/>
                  </a:lnTo>
                  <a:lnTo>
                    <a:pt x="4446" y="66376"/>
                  </a:lnTo>
                  <a:lnTo>
                    <a:pt x="4979" y="61367"/>
                  </a:lnTo>
                  <a:lnTo>
                    <a:pt x="5394" y="56247"/>
                  </a:lnTo>
                  <a:lnTo>
                    <a:pt x="5691" y="51018"/>
                  </a:lnTo>
                  <a:lnTo>
                    <a:pt x="5869" y="45678"/>
                  </a:lnTo>
                  <a:lnTo>
                    <a:pt x="5928" y="40228"/>
                  </a:lnTo>
                  <a:lnTo>
                    <a:pt x="5928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6404019" y="2332581"/>
              <a:ext cx="30065" cy="32182"/>
            </a:xfrm>
            <a:custGeom>
              <a:avLst/>
              <a:pathLst>
                <a:path w="30065" h="32182">
                  <a:moveTo>
                    <a:pt x="846" y="8892"/>
                  </a:moveTo>
                  <a:lnTo>
                    <a:pt x="10586" y="8892"/>
                  </a:lnTo>
                  <a:lnTo>
                    <a:pt x="10586" y="0"/>
                  </a:lnTo>
                  <a:lnTo>
                    <a:pt x="18632" y="0"/>
                  </a:lnTo>
                  <a:lnTo>
                    <a:pt x="18632" y="8892"/>
                  </a:lnTo>
                  <a:lnTo>
                    <a:pt x="28371" y="8892"/>
                  </a:lnTo>
                  <a:lnTo>
                    <a:pt x="28371" y="16091"/>
                  </a:lnTo>
                  <a:lnTo>
                    <a:pt x="18632" y="16091"/>
                  </a:lnTo>
                  <a:lnTo>
                    <a:pt x="18632" y="24983"/>
                  </a:lnTo>
                  <a:lnTo>
                    <a:pt x="30065" y="24983"/>
                  </a:lnTo>
                  <a:lnTo>
                    <a:pt x="30065" y="32182"/>
                  </a:lnTo>
                  <a:lnTo>
                    <a:pt x="0" y="32182"/>
                  </a:lnTo>
                  <a:lnTo>
                    <a:pt x="0" y="24983"/>
                  </a:lnTo>
                  <a:lnTo>
                    <a:pt x="10586" y="24983"/>
                  </a:lnTo>
                  <a:lnTo>
                    <a:pt x="10586" y="16091"/>
                  </a:lnTo>
                  <a:lnTo>
                    <a:pt x="846" y="1609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6405713" y="2371539"/>
              <a:ext cx="26254" cy="25830"/>
            </a:xfrm>
            <a:custGeom>
              <a:avLst/>
              <a:pathLst>
                <a:path w="26254" h="25830">
                  <a:moveTo>
                    <a:pt x="0" y="0"/>
                  </a:moveTo>
                  <a:lnTo>
                    <a:pt x="26254" y="0"/>
                  </a:lnTo>
                  <a:lnTo>
                    <a:pt x="26254" y="25830"/>
                  </a:lnTo>
                  <a:lnTo>
                    <a:pt x="0" y="258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6413335" y="2378738"/>
              <a:ext cx="11009" cy="11433"/>
            </a:xfrm>
            <a:custGeom>
              <a:avLst/>
              <a:pathLst>
                <a:path w="11009" h="11433">
                  <a:moveTo>
                    <a:pt x="0" y="11433"/>
                  </a:moveTo>
                  <a:lnTo>
                    <a:pt x="11009" y="11433"/>
                  </a:lnTo>
                  <a:lnTo>
                    <a:pt x="1100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6459915" y="2322842"/>
              <a:ext cx="32606" cy="80880"/>
            </a:xfrm>
            <a:custGeom>
              <a:avLst/>
              <a:pathLst>
                <a:path w="32606" h="80880">
                  <a:moveTo>
                    <a:pt x="846" y="0"/>
                  </a:moveTo>
                  <a:lnTo>
                    <a:pt x="32606" y="0"/>
                  </a:lnTo>
                  <a:lnTo>
                    <a:pt x="32606" y="8045"/>
                  </a:lnTo>
                  <a:lnTo>
                    <a:pt x="20749" y="8045"/>
                  </a:lnTo>
                  <a:lnTo>
                    <a:pt x="20749" y="32606"/>
                  </a:lnTo>
                  <a:lnTo>
                    <a:pt x="30912" y="32606"/>
                  </a:lnTo>
                  <a:lnTo>
                    <a:pt x="30912" y="40228"/>
                  </a:lnTo>
                  <a:lnTo>
                    <a:pt x="20749" y="40228"/>
                  </a:lnTo>
                  <a:lnTo>
                    <a:pt x="20749" y="66059"/>
                  </a:lnTo>
                  <a:lnTo>
                    <a:pt x="21841" y="65631"/>
                  </a:lnTo>
                  <a:lnTo>
                    <a:pt x="22917" y="65195"/>
                  </a:lnTo>
                  <a:lnTo>
                    <a:pt x="23976" y="64750"/>
                  </a:lnTo>
                  <a:lnTo>
                    <a:pt x="25017" y="64297"/>
                  </a:lnTo>
                  <a:lnTo>
                    <a:pt x="26042" y="63836"/>
                  </a:lnTo>
                  <a:lnTo>
                    <a:pt x="27050" y="63366"/>
                  </a:lnTo>
                  <a:lnTo>
                    <a:pt x="28041" y="62887"/>
                  </a:lnTo>
                  <a:lnTo>
                    <a:pt x="29015" y="62400"/>
                  </a:lnTo>
                  <a:lnTo>
                    <a:pt x="29972" y="61905"/>
                  </a:lnTo>
                  <a:lnTo>
                    <a:pt x="30912" y="61401"/>
                  </a:lnTo>
                  <a:lnTo>
                    <a:pt x="32182" y="69446"/>
                  </a:lnTo>
                  <a:lnTo>
                    <a:pt x="29438" y="70780"/>
                  </a:lnTo>
                  <a:lnTo>
                    <a:pt x="26626" y="72072"/>
                  </a:lnTo>
                  <a:lnTo>
                    <a:pt x="23747" y="73321"/>
                  </a:lnTo>
                  <a:lnTo>
                    <a:pt x="20800" y="74528"/>
                  </a:lnTo>
                  <a:lnTo>
                    <a:pt x="17785" y="75692"/>
                  </a:lnTo>
                  <a:lnTo>
                    <a:pt x="14702" y="76815"/>
                  </a:lnTo>
                  <a:lnTo>
                    <a:pt x="11551" y="77894"/>
                  </a:lnTo>
                  <a:lnTo>
                    <a:pt x="8333" y="78932"/>
                  </a:lnTo>
                  <a:lnTo>
                    <a:pt x="5047" y="79927"/>
                  </a:lnTo>
                  <a:lnTo>
                    <a:pt x="1693" y="80880"/>
                  </a:lnTo>
                  <a:lnTo>
                    <a:pt x="0" y="72411"/>
                  </a:lnTo>
                  <a:lnTo>
                    <a:pt x="1346" y="72068"/>
                  </a:lnTo>
                  <a:lnTo>
                    <a:pt x="2676" y="71716"/>
                  </a:lnTo>
                  <a:lnTo>
                    <a:pt x="3988" y="71356"/>
                  </a:lnTo>
                  <a:lnTo>
                    <a:pt x="5284" y="70988"/>
                  </a:lnTo>
                  <a:lnTo>
                    <a:pt x="6563" y="70611"/>
                  </a:lnTo>
                  <a:lnTo>
                    <a:pt x="7825" y="70226"/>
                  </a:lnTo>
                  <a:lnTo>
                    <a:pt x="9070" y="69832"/>
                  </a:lnTo>
                  <a:lnTo>
                    <a:pt x="10298" y="69430"/>
                  </a:lnTo>
                  <a:lnTo>
                    <a:pt x="11509" y="69019"/>
                  </a:lnTo>
                  <a:lnTo>
                    <a:pt x="12703" y="68600"/>
                  </a:lnTo>
                  <a:lnTo>
                    <a:pt x="12703" y="40228"/>
                  </a:lnTo>
                  <a:lnTo>
                    <a:pt x="2117" y="40228"/>
                  </a:lnTo>
                  <a:lnTo>
                    <a:pt x="2117" y="32606"/>
                  </a:lnTo>
                  <a:lnTo>
                    <a:pt x="12703" y="32606"/>
                  </a:lnTo>
                  <a:lnTo>
                    <a:pt x="12703" y="8045"/>
                  </a:lnTo>
                  <a:lnTo>
                    <a:pt x="846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6492522" y="2321995"/>
              <a:ext cx="64788" cy="89349"/>
            </a:xfrm>
            <a:custGeom>
              <a:avLst/>
              <a:pathLst>
                <a:path w="64788" h="89349">
                  <a:moveTo>
                    <a:pt x="5928" y="0"/>
                  </a:moveTo>
                  <a:lnTo>
                    <a:pt x="59283" y="0"/>
                  </a:lnTo>
                  <a:lnTo>
                    <a:pt x="59283" y="48697"/>
                  </a:lnTo>
                  <a:lnTo>
                    <a:pt x="36840" y="48697"/>
                  </a:lnTo>
                  <a:lnTo>
                    <a:pt x="36840" y="60977"/>
                  </a:lnTo>
                  <a:lnTo>
                    <a:pt x="59283" y="60977"/>
                  </a:lnTo>
                  <a:lnTo>
                    <a:pt x="59283" y="69023"/>
                  </a:lnTo>
                  <a:lnTo>
                    <a:pt x="36840" y="69023"/>
                  </a:lnTo>
                  <a:lnTo>
                    <a:pt x="36840" y="81303"/>
                  </a:lnTo>
                  <a:lnTo>
                    <a:pt x="64788" y="81303"/>
                  </a:lnTo>
                  <a:lnTo>
                    <a:pt x="64788" y="89349"/>
                  </a:lnTo>
                  <a:lnTo>
                    <a:pt x="0" y="89349"/>
                  </a:lnTo>
                  <a:lnTo>
                    <a:pt x="0" y="81303"/>
                  </a:lnTo>
                  <a:lnTo>
                    <a:pt x="28371" y="81303"/>
                  </a:lnTo>
                  <a:lnTo>
                    <a:pt x="28371" y="69023"/>
                  </a:lnTo>
                  <a:lnTo>
                    <a:pt x="5928" y="69023"/>
                  </a:lnTo>
                  <a:lnTo>
                    <a:pt x="5928" y="60977"/>
                  </a:lnTo>
                  <a:lnTo>
                    <a:pt x="28371" y="60977"/>
                  </a:lnTo>
                  <a:lnTo>
                    <a:pt x="28371" y="48697"/>
                  </a:lnTo>
                  <a:lnTo>
                    <a:pt x="5928" y="4869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6506496" y="2330041"/>
              <a:ext cx="14397" cy="12703"/>
            </a:xfrm>
            <a:custGeom>
              <a:avLst/>
              <a:pathLst>
                <a:path w="14397" h="12703">
                  <a:moveTo>
                    <a:pt x="0" y="12703"/>
                  </a:moveTo>
                  <a:lnTo>
                    <a:pt x="14397" y="12703"/>
                  </a:lnTo>
                  <a:lnTo>
                    <a:pt x="143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6529362" y="2330041"/>
              <a:ext cx="14397" cy="12703"/>
            </a:xfrm>
            <a:custGeom>
              <a:avLst/>
              <a:pathLst>
                <a:path w="14397" h="12703">
                  <a:moveTo>
                    <a:pt x="0" y="0"/>
                  </a:moveTo>
                  <a:lnTo>
                    <a:pt x="0" y="12703"/>
                  </a:lnTo>
                  <a:lnTo>
                    <a:pt x="14397" y="12703"/>
                  </a:lnTo>
                  <a:lnTo>
                    <a:pt x="1439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6506496" y="2350366"/>
              <a:ext cx="14397" cy="12280"/>
            </a:xfrm>
            <a:custGeom>
              <a:avLst/>
              <a:pathLst>
                <a:path w="14397" h="12280">
                  <a:moveTo>
                    <a:pt x="0" y="12280"/>
                  </a:moveTo>
                  <a:lnTo>
                    <a:pt x="14397" y="12280"/>
                  </a:lnTo>
                  <a:lnTo>
                    <a:pt x="143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6529362" y="2350366"/>
              <a:ext cx="14397" cy="12280"/>
            </a:xfrm>
            <a:custGeom>
              <a:avLst/>
              <a:pathLst>
                <a:path w="14397" h="12280">
                  <a:moveTo>
                    <a:pt x="0" y="0"/>
                  </a:moveTo>
                  <a:lnTo>
                    <a:pt x="0" y="12280"/>
                  </a:lnTo>
                  <a:lnTo>
                    <a:pt x="14397" y="12280"/>
                  </a:lnTo>
                  <a:lnTo>
                    <a:pt x="1439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6580601" y="2388901"/>
              <a:ext cx="17361" cy="29218"/>
            </a:xfrm>
            <a:custGeom>
              <a:avLst/>
              <a:pathLst>
                <a:path w="17361" h="29218">
                  <a:moveTo>
                    <a:pt x="17361" y="13974"/>
                  </a:moveTo>
                  <a:lnTo>
                    <a:pt x="6351" y="29218"/>
                  </a:lnTo>
                  <a:lnTo>
                    <a:pt x="0" y="29218"/>
                  </a:lnTo>
                  <a:lnTo>
                    <a:pt x="7198" y="13974"/>
                  </a:lnTo>
                  <a:lnTo>
                    <a:pt x="846" y="13974"/>
                  </a:lnTo>
                  <a:lnTo>
                    <a:pt x="846" y="0"/>
                  </a:lnTo>
                  <a:lnTo>
                    <a:pt x="1736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6676725" y="2316913"/>
              <a:ext cx="35146" cy="97818"/>
            </a:xfrm>
            <a:custGeom>
              <a:avLst/>
              <a:pathLst>
                <a:path w="35146" h="97818">
                  <a:moveTo>
                    <a:pt x="0" y="13974"/>
                  </a:moveTo>
                  <a:lnTo>
                    <a:pt x="12703" y="13974"/>
                  </a:lnTo>
                  <a:lnTo>
                    <a:pt x="13122" y="12691"/>
                  </a:lnTo>
                  <a:lnTo>
                    <a:pt x="13533" y="11382"/>
                  </a:lnTo>
                  <a:lnTo>
                    <a:pt x="13935" y="10048"/>
                  </a:lnTo>
                  <a:lnTo>
                    <a:pt x="14329" y="8689"/>
                  </a:lnTo>
                  <a:lnTo>
                    <a:pt x="14715" y="7304"/>
                  </a:lnTo>
                  <a:lnTo>
                    <a:pt x="15092" y="5894"/>
                  </a:lnTo>
                  <a:lnTo>
                    <a:pt x="15460" y="4459"/>
                  </a:lnTo>
                  <a:lnTo>
                    <a:pt x="15820" y="2998"/>
                  </a:lnTo>
                  <a:lnTo>
                    <a:pt x="16171" y="1511"/>
                  </a:lnTo>
                  <a:lnTo>
                    <a:pt x="16514" y="0"/>
                  </a:lnTo>
                  <a:lnTo>
                    <a:pt x="24137" y="1693"/>
                  </a:lnTo>
                  <a:lnTo>
                    <a:pt x="21172" y="13974"/>
                  </a:lnTo>
                  <a:lnTo>
                    <a:pt x="34300" y="13974"/>
                  </a:lnTo>
                  <a:lnTo>
                    <a:pt x="34300" y="22019"/>
                  </a:lnTo>
                  <a:lnTo>
                    <a:pt x="19055" y="22019"/>
                  </a:lnTo>
                  <a:lnTo>
                    <a:pt x="18195" y="24776"/>
                  </a:lnTo>
                  <a:lnTo>
                    <a:pt x="17310" y="27456"/>
                  </a:lnTo>
                  <a:lnTo>
                    <a:pt x="16400" y="30061"/>
                  </a:lnTo>
                  <a:lnTo>
                    <a:pt x="15464" y="32589"/>
                  </a:lnTo>
                  <a:lnTo>
                    <a:pt x="14503" y="35041"/>
                  </a:lnTo>
                  <a:lnTo>
                    <a:pt x="13516" y="37416"/>
                  </a:lnTo>
                  <a:lnTo>
                    <a:pt x="12504" y="39716"/>
                  </a:lnTo>
                  <a:lnTo>
                    <a:pt x="11467" y="41939"/>
                  </a:lnTo>
                  <a:lnTo>
                    <a:pt x="10404" y="44086"/>
                  </a:lnTo>
                  <a:lnTo>
                    <a:pt x="9316" y="46156"/>
                  </a:lnTo>
                  <a:lnTo>
                    <a:pt x="18208" y="46156"/>
                  </a:lnTo>
                  <a:lnTo>
                    <a:pt x="18208" y="32606"/>
                  </a:lnTo>
                  <a:lnTo>
                    <a:pt x="25830" y="32606"/>
                  </a:lnTo>
                  <a:lnTo>
                    <a:pt x="25830" y="46156"/>
                  </a:lnTo>
                  <a:lnTo>
                    <a:pt x="35146" y="46156"/>
                  </a:lnTo>
                  <a:lnTo>
                    <a:pt x="35146" y="53355"/>
                  </a:lnTo>
                  <a:lnTo>
                    <a:pt x="25830" y="53355"/>
                  </a:lnTo>
                  <a:lnTo>
                    <a:pt x="25830" y="66059"/>
                  </a:lnTo>
                  <a:lnTo>
                    <a:pt x="33876" y="63942"/>
                  </a:lnTo>
                  <a:lnTo>
                    <a:pt x="35146" y="71564"/>
                  </a:lnTo>
                  <a:lnTo>
                    <a:pt x="34215" y="71898"/>
                  </a:lnTo>
                  <a:lnTo>
                    <a:pt x="33283" y="72224"/>
                  </a:lnTo>
                  <a:lnTo>
                    <a:pt x="32352" y="72542"/>
                  </a:lnTo>
                  <a:lnTo>
                    <a:pt x="31420" y="72851"/>
                  </a:lnTo>
                  <a:lnTo>
                    <a:pt x="30488" y="73152"/>
                  </a:lnTo>
                  <a:lnTo>
                    <a:pt x="29557" y="73444"/>
                  </a:lnTo>
                  <a:lnTo>
                    <a:pt x="28625" y="73728"/>
                  </a:lnTo>
                  <a:lnTo>
                    <a:pt x="27694" y="74003"/>
                  </a:lnTo>
                  <a:lnTo>
                    <a:pt x="26762" y="74270"/>
                  </a:lnTo>
                  <a:lnTo>
                    <a:pt x="25830" y="74528"/>
                  </a:lnTo>
                  <a:lnTo>
                    <a:pt x="25830" y="97818"/>
                  </a:lnTo>
                  <a:lnTo>
                    <a:pt x="18208" y="97818"/>
                  </a:lnTo>
                  <a:lnTo>
                    <a:pt x="18208" y="76222"/>
                  </a:lnTo>
                  <a:lnTo>
                    <a:pt x="1693" y="79609"/>
                  </a:lnTo>
                  <a:lnTo>
                    <a:pt x="0" y="70293"/>
                  </a:lnTo>
                  <a:lnTo>
                    <a:pt x="1935" y="70035"/>
                  </a:lnTo>
                  <a:lnTo>
                    <a:pt x="3844" y="69768"/>
                  </a:lnTo>
                  <a:lnTo>
                    <a:pt x="5729" y="69493"/>
                  </a:lnTo>
                  <a:lnTo>
                    <a:pt x="7588" y="69209"/>
                  </a:lnTo>
                  <a:lnTo>
                    <a:pt x="9421" y="68917"/>
                  </a:lnTo>
                  <a:lnTo>
                    <a:pt x="11230" y="68616"/>
                  </a:lnTo>
                  <a:lnTo>
                    <a:pt x="13012" y="68307"/>
                  </a:lnTo>
                  <a:lnTo>
                    <a:pt x="14770" y="67990"/>
                  </a:lnTo>
                  <a:lnTo>
                    <a:pt x="16502" y="67664"/>
                  </a:lnTo>
                  <a:lnTo>
                    <a:pt x="18208" y="67329"/>
                  </a:lnTo>
                  <a:lnTo>
                    <a:pt x="18208" y="53355"/>
                  </a:lnTo>
                  <a:lnTo>
                    <a:pt x="1693" y="53355"/>
                  </a:lnTo>
                  <a:lnTo>
                    <a:pt x="0" y="46156"/>
                  </a:lnTo>
                  <a:lnTo>
                    <a:pt x="1172" y="44009"/>
                  </a:lnTo>
                  <a:lnTo>
                    <a:pt x="2320" y="41803"/>
                  </a:lnTo>
                  <a:lnTo>
                    <a:pt x="3442" y="39538"/>
                  </a:lnTo>
                  <a:lnTo>
                    <a:pt x="4539" y="37213"/>
                  </a:lnTo>
                  <a:lnTo>
                    <a:pt x="5610" y="34829"/>
                  </a:lnTo>
                  <a:lnTo>
                    <a:pt x="6656" y="32385"/>
                  </a:lnTo>
                  <a:lnTo>
                    <a:pt x="7677" y="29883"/>
                  </a:lnTo>
                  <a:lnTo>
                    <a:pt x="8672" y="27321"/>
                  </a:lnTo>
                  <a:lnTo>
                    <a:pt x="9642" y="24700"/>
                  </a:lnTo>
                  <a:lnTo>
                    <a:pt x="10586" y="22019"/>
                  </a:lnTo>
                  <a:lnTo>
                    <a:pt x="0" y="2201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6754218" y="2316066"/>
              <a:ext cx="14820" cy="13550"/>
            </a:xfrm>
            <a:custGeom>
              <a:avLst/>
              <a:pathLst>
                <a:path w="14820" h="13550">
                  <a:moveTo>
                    <a:pt x="5928" y="0"/>
                  </a:moveTo>
                  <a:lnTo>
                    <a:pt x="7008" y="935"/>
                  </a:lnTo>
                  <a:lnTo>
                    <a:pt x="8045" y="1880"/>
                  </a:lnTo>
                  <a:lnTo>
                    <a:pt x="9040" y="2832"/>
                  </a:lnTo>
                  <a:lnTo>
                    <a:pt x="9993" y="3794"/>
                  </a:lnTo>
                  <a:lnTo>
                    <a:pt x="10904" y="4763"/>
                  </a:lnTo>
                  <a:lnTo>
                    <a:pt x="11772" y="5742"/>
                  </a:lnTo>
                  <a:lnTo>
                    <a:pt x="12597" y="6728"/>
                  </a:lnTo>
                  <a:lnTo>
                    <a:pt x="13381" y="7723"/>
                  </a:lnTo>
                  <a:lnTo>
                    <a:pt x="14122" y="8727"/>
                  </a:lnTo>
                  <a:lnTo>
                    <a:pt x="14820" y="9739"/>
                  </a:lnTo>
                  <a:lnTo>
                    <a:pt x="8469" y="13550"/>
                  </a:lnTo>
                  <a:lnTo>
                    <a:pt x="7774" y="12542"/>
                  </a:lnTo>
                  <a:lnTo>
                    <a:pt x="7046" y="11551"/>
                  </a:lnTo>
                  <a:lnTo>
                    <a:pt x="6284" y="10577"/>
                  </a:lnTo>
                  <a:lnTo>
                    <a:pt x="5488" y="9620"/>
                  </a:lnTo>
                  <a:lnTo>
                    <a:pt x="4658" y="8680"/>
                  </a:lnTo>
                  <a:lnTo>
                    <a:pt x="3794" y="7757"/>
                  </a:lnTo>
                  <a:lnTo>
                    <a:pt x="2896" y="6851"/>
                  </a:lnTo>
                  <a:lnTo>
                    <a:pt x="1964" y="5962"/>
                  </a:lnTo>
                  <a:lnTo>
                    <a:pt x="999" y="5089"/>
                  </a:lnTo>
                  <a:lnTo>
                    <a:pt x="0" y="42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6715260" y="2317337"/>
              <a:ext cx="58860" cy="96971"/>
            </a:xfrm>
            <a:custGeom>
              <a:avLst/>
              <a:pathLst>
                <a:path w="58860" h="96971">
                  <a:moveTo>
                    <a:pt x="0" y="13974"/>
                  </a:moveTo>
                  <a:lnTo>
                    <a:pt x="25407" y="13974"/>
                  </a:lnTo>
                  <a:lnTo>
                    <a:pt x="25407" y="0"/>
                  </a:lnTo>
                  <a:lnTo>
                    <a:pt x="33029" y="0"/>
                  </a:lnTo>
                  <a:lnTo>
                    <a:pt x="33029" y="13974"/>
                  </a:lnTo>
                  <a:lnTo>
                    <a:pt x="58860" y="13974"/>
                  </a:lnTo>
                  <a:lnTo>
                    <a:pt x="58860" y="21596"/>
                  </a:lnTo>
                  <a:lnTo>
                    <a:pt x="33029" y="21596"/>
                  </a:lnTo>
                  <a:lnTo>
                    <a:pt x="33029" y="29641"/>
                  </a:lnTo>
                  <a:lnTo>
                    <a:pt x="55896" y="29641"/>
                  </a:lnTo>
                  <a:lnTo>
                    <a:pt x="55896" y="87232"/>
                  </a:lnTo>
                  <a:lnTo>
                    <a:pt x="55868" y="88140"/>
                  </a:lnTo>
                  <a:lnTo>
                    <a:pt x="55786" y="89002"/>
                  </a:lnTo>
                  <a:lnTo>
                    <a:pt x="55648" y="89817"/>
                  </a:lnTo>
                  <a:lnTo>
                    <a:pt x="55455" y="90585"/>
                  </a:lnTo>
                  <a:lnTo>
                    <a:pt x="55208" y="91307"/>
                  </a:lnTo>
                  <a:lnTo>
                    <a:pt x="54905" y="91983"/>
                  </a:lnTo>
                  <a:lnTo>
                    <a:pt x="54547" y="92612"/>
                  </a:lnTo>
                  <a:lnTo>
                    <a:pt x="54134" y="93194"/>
                  </a:lnTo>
                  <a:lnTo>
                    <a:pt x="53666" y="93730"/>
                  </a:lnTo>
                  <a:lnTo>
                    <a:pt x="53143" y="94219"/>
                  </a:lnTo>
                  <a:lnTo>
                    <a:pt x="52561" y="94661"/>
                  </a:lnTo>
                  <a:lnTo>
                    <a:pt x="51915" y="95057"/>
                  </a:lnTo>
                  <a:lnTo>
                    <a:pt x="51206" y="95406"/>
                  </a:lnTo>
                  <a:lnTo>
                    <a:pt x="50433" y="95709"/>
                  </a:lnTo>
                  <a:lnTo>
                    <a:pt x="49597" y="95965"/>
                  </a:lnTo>
                  <a:lnTo>
                    <a:pt x="48697" y="96175"/>
                  </a:lnTo>
                  <a:lnTo>
                    <a:pt x="47734" y="96338"/>
                  </a:lnTo>
                  <a:lnTo>
                    <a:pt x="46707" y="96455"/>
                  </a:lnTo>
                  <a:lnTo>
                    <a:pt x="45616" y="96524"/>
                  </a:lnTo>
                  <a:lnTo>
                    <a:pt x="44462" y="96548"/>
                  </a:lnTo>
                  <a:lnTo>
                    <a:pt x="43950" y="96543"/>
                  </a:lnTo>
                  <a:lnTo>
                    <a:pt x="43429" y="96531"/>
                  </a:lnTo>
                  <a:lnTo>
                    <a:pt x="42900" y="96510"/>
                  </a:lnTo>
                  <a:lnTo>
                    <a:pt x="42362" y="96480"/>
                  </a:lnTo>
                  <a:lnTo>
                    <a:pt x="41816" y="96442"/>
                  </a:lnTo>
                  <a:lnTo>
                    <a:pt x="41261" y="96395"/>
                  </a:lnTo>
                  <a:lnTo>
                    <a:pt x="40698" y="96340"/>
                  </a:lnTo>
                  <a:lnTo>
                    <a:pt x="40126" y="96277"/>
                  </a:lnTo>
                  <a:lnTo>
                    <a:pt x="39546" y="96205"/>
                  </a:lnTo>
                  <a:lnTo>
                    <a:pt x="38958" y="96124"/>
                  </a:lnTo>
                  <a:lnTo>
                    <a:pt x="37264" y="88502"/>
                  </a:lnTo>
                  <a:lnTo>
                    <a:pt x="38170" y="88582"/>
                  </a:lnTo>
                  <a:lnTo>
                    <a:pt x="39025" y="88654"/>
                  </a:lnTo>
                  <a:lnTo>
                    <a:pt x="39830" y="88718"/>
                  </a:lnTo>
                  <a:lnTo>
                    <a:pt x="40584" y="88773"/>
                  </a:lnTo>
                  <a:lnTo>
                    <a:pt x="41287" y="88820"/>
                  </a:lnTo>
                  <a:lnTo>
                    <a:pt x="41939" y="88858"/>
                  </a:lnTo>
                  <a:lnTo>
                    <a:pt x="42540" y="88887"/>
                  </a:lnTo>
                  <a:lnTo>
                    <a:pt x="43090" y="88909"/>
                  </a:lnTo>
                  <a:lnTo>
                    <a:pt x="43590" y="88921"/>
                  </a:lnTo>
                  <a:lnTo>
                    <a:pt x="44039" y="88925"/>
                  </a:lnTo>
                  <a:lnTo>
                    <a:pt x="44763" y="88887"/>
                  </a:lnTo>
                  <a:lnTo>
                    <a:pt x="45411" y="88773"/>
                  </a:lnTo>
                  <a:lnTo>
                    <a:pt x="45983" y="88582"/>
                  </a:lnTo>
                  <a:lnTo>
                    <a:pt x="46478" y="88316"/>
                  </a:lnTo>
                  <a:lnTo>
                    <a:pt x="46897" y="87973"/>
                  </a:lnTo>
                  <a:lnTo>
                    <a:pt x="47240" y="87553"/>
                  </a:lnTo>
                  <a:lnTo>
                    <a:pt x="47507" y="87058"/>
                  </a:lnTo>
                  <a:lnTo>
                    <a:pt x="47698" y="86486"/>
                  </a:lnTo>
                  <a:lnTo>
                    <a:pt x="47812" y="85838"/>
                  </a:lnTo>
                  <a:lnTo>
                    <a:pt x="47850" y="85114"/>
                  </a:lnTo>
                  <a:lnTo>
                    <a:pt x="47850" y="74528"/>
                  </a:lnTo>
                  <a:lnTo>
                    <a:pt x="33029" y="74528"/>
                  </a:lnTo>
                  <a:lnTo>
                    <a:pt x="33029" y="96971"/>
                  </a:lnTo>
                  <a:lnTo>
                    <a:pt x="25407" y="96971"/>
                  </a:lnTo>
                  <a:lnTo>
                    <a:pt x="25407" y="74528"/>
                  </a:lnTo>
                  <a:lnTo>
                    <a:pt x="11009" y="74528"/>
                  </a:lnTo>
                  <a:lnTo>
                    <a:pt x="11009" y="96971"/>
                  </a:lnTo>
                  <a:lnTo>
                    <a:pt x="2964" y="96971"/>
                  </a:lnTo>
                  <a:lnTo>
                    <a:pt x="2964" y="29641"/>
                  </a:lnTo>
                  <a:lnTo>
                    <a:pt x="25407" y="29641"/>
                  </a:lnTo>
                  <a:lnTo>
                    <a:pt x="25407" y="21596"/>
                  </a:lnTo>
                  <a:lnTo>
                    <a:pt x="0" y="2159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6726270" y="2354601"/>
              <a:ext cx="14397" cy="11433"/>
            </a:xfrm>
            <a:custGeom>
              <a:avLst/>
              <a:pathLst>
                <a:path w="14397" h="11433">
                  <a:moveTo>
                    <a:pt x="0" y="11433"/>
                  </a:moveTo>
                  <a:lnTo>
                    <a:pt x="14397" y="11433"/>
                  </a:lnTo>
                  <a:lnTo>
                    <a:pt x="143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6748290" y="2354601"/>
              <a:ext cx="14820" cy="11433"/>
            </a:xfrm>
            <a:custGeom>
              <a:avLst/>
              <a:pathLst>
                <a:path w="14820" h="11433">
                  <a:moveTo>
                    <a:pt x="0" y="0"/>
                  </a:moveTo>
                  <a:lnTo>
                    <a:pt x="0" y="11433"/>
                  </a:lnTo>
                  <a:lnTo>
                    <a:pt x="14820" y="11433"/>
                  </a:lnTo>
                  <a:lnTo>
                    <a:pt x="1482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6726270" y="2373233"/>
              <a:ext cx="14397" cy="11433"/>
            </a:xfrm>
            <a:custGeom>
              <a:avLst/>
              <a:pathLst>
                <a:path w="14397" h="11433">
                  <a:moveTo>
                    <a:pt x="0" y="11433"/>
                  </a:moveTo>
                  <a:lnTo>
                    <a:pt x="14397" y="11433"/>
                  </a:lnTo>
                  <a:lnTo>
                    <a:pt x="143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6748290" y="2373233"/>
              <a:ext cx="14820" cy="11433"/>
            </a:xfrm>
            <a:custGeom>
              <a:avLst/>
              <a:pathLst>
                <a:path w="14820" h="11433">
                  <a:moveTo>
                    <a:pt x="0" y="0"/>
                  </a:moveTo>
                  <a:lnTo>
                    <a:pt x="0" y="11433"/>
                  </a:lnTo>
                  <a:lnTo>
                    <a:pt x="14820" y="11433"/>
                  </a:lnTo>
                  <a:lnTo>
                    <a:pt x="1482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6784283" y="2322842"/>
              <a:ext cx="47427" cy="85538"/>
            </a:xfrm>
            <a:custGeom>
              <a:avLst/>
              <a:pathLst>
                <a:path w="47427" h="85538">
                  <a:moveTo>
                    <a:pt x="42769" y="0"/>
                  </a:moveTo>
                  <a:lnTo>
                    <a:pt x="42769" y="69023"/>
                  </a:lnTo>
                  <a:lnTo>
                    <a:pt x="46156" y="68176"/>
                  </a:lnTo>
                  <a:lnTo>
                    <a:pt x="47427" y="75798"/>
                  </a:lnTo>
                  <a:lnTo>
                    <a:pt x="43311" y="76963"/>
                  </a:lnTo>
                  <a:lnTo>
                    <a:pt x="39093" y="78085"/>
                  </a:lnTo>
                  <a:lnTo>
                    <a:pt x="34774" y="79165"/>
                  </a:lnTo>
                  <a:lnTo>
                    <a:pt x="30353" y="80202"/>
                  </a:lnTo>
                  <a:lnTo>
                    <a:pt x="25830" y="81197"/>
                  </a:lnTo>
                  <a:lnTo>
                    <a:pt x="21206" y="82150"/>
                  </a:lnTo>
                  <a:lnTo>
                    <a:pt x="16480" y="83061"/>
                  </a:lnTo>
                  <a:lnTo>
                    <a:pt x="11653" y="83929"/>
                  </a:lnTo>
                  <a:lnTo>
                    <a:pt x="6724" y="84754"/>
                  </a:lnTo>
                  <a:lnTo>
                    <a:pt x="1693" y="85538"/>
                  </a:lnTo>
                  <a:lnTo>
                    <a:pt x="0" y="77069"/>
                  </a:lnTo>
                  <a:lnTo>
                    <a:pt x="5504" y="76222"/>
                  </a:lnTo>
                  <a:lnTo>
                    <a:pt x="550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6798257" y="2330887"/>
              <a:ext cx="20325" cy="16514"/>
            </a:xfrm>
            <a:custGeom>
              <a:avLst/>
              <a:pathLst>
                <a:path w="20325" h="16514">
                  <a:moveTo>
                    <a:pt x="0" y="16514"/>
                  </a:moveTo>
                  <a:lnTo>
                    <a:pt x="20325" y="16514"/>
                  </a:lnTo>
                  <a:lnTo>
                    <a:pt x="203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6798257" y="2355448"/>
              <a:ext cx="20325" cy="16514"/>
            </a:xfrm>
            <a:custGeom>
              <a:avLst/>
              <a:pathLst>
                <a:path w="20325" h="16514">
                  <a:moveTo>
                    <a:pt x="0" y="16514"/>
                  </a:moveTo>
                  <a:lnTo>
                    <a:pt x="20325" y="16514"/>
                  </a:lnTo>
                  <a:lnTo>
                    <a:pt x="203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6798257" y="2380008"/>
              <a:ext cx="20325" cy="17785"/>
            </a:xfrm>
            <a:custGeom>
              <a:avLst/>
              <a:pathLst>
                <a:path w="20325" h="17785">
                  <a:moveTo>
                    <a:pt x="0" y="17785"/>
                  </a:moveTo>
                  <a:lnTo>
                    <a:pt x="20325" y="13974"/>
                  </a:lnTo>
                  <a:lnTo>
                    <a:pt x="203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6824512" y="2317337"/>
              <a:ext cx="55472" cy="97395"/>
            </a:xfrm>
            <a:custGeom>
              <a:avLst/>
              <a:pathLst>
                <a:path w="55472" h="97395">
                  <a:moveTo>
                    <a:pt x="8892" y="18632"/>
                  </a:moveTo>
                  <a:lnTo>
                    <a:pt x="22019" y="18632"/>
                  </a:lnTo>
                  <a:lnTo>
                    <a:pt x="22019" y="0"/>
                  </a:lnTo>
                  <a:lnTo>
                    <a:pt x="30488" y="0"/>
                  </a:lnTo>
                  <a:lnTo>
                    <a:pt x="30488" y="18632"/>
                  </a:lnTo>
                  <a:lnTo>
                    <a:pt x="55472" y="18632"/>
                  </a:lnTo>
                  <a:lnTo>
                    <a:pt x="55362" y="30141"/>
                  </a:lnTo>
                  <a:lnTo>
                    <a:pt x="55201" y="40617"/>
                  </a:lnTo>
                  <a:lnTo>
                    <a:pt x="54990" y="50061"/>
                  </a:lnTo>
                  <a:lnTo>
                    <a:pt x="54727" y="58470"/>
                  </a:lnTo>
                  <a:lnTo>
                    <a:pt x="54414" y="65847"/>
                  </a:lnTo>
                  <a:lnTo>
                    <a:pt x="54050" y="72190"/>
                  </a:lnTo>
                  <a:lnTo>
                    <a:pt x="53635" y="77501"/>
                  </a:lnTo>
                  <a:lnTo>
                    <a:pt x="53169" y="81778"/>
                  </a:lnTo>
                  <a:lnTo>
                    <a:pt x="52652" y="85021"/>
                  </a:lnTo>
                  <a:lnTo>
                    <a:pt x="52085" y="87232"/>
                  </a:lnTo>
                  <a:lnTo>
                    <a:pt x="51450" y="88841"/>
                  </a:lnTo>
                  <a:lnTo>
                    <a:pt x="50730" y="90281"/>
                  </a:lnTo>
                  <a:lnTo>
                    <a:pt x="49925" y="91551"/>
                  </a:lnTo>
                  <a:lnTo>
                    <a:pt x="49036" y="92652"/>
                  </a:lnTo>
                  <a:lnTo>
                    <a:pt x="48062" y="93584"/>
                  </a:lnTo>
                  <a:lnTo>
                    <a:pt x="47003" y="94346"/>
                  </a:lnTo>
                  <a:lnTo>
                    <a:pt x="45860" y="94939"/>
                  </a:lnTo>
                  <a:lnTo>
                    <a:pt x="44632" y="95362"/>
                  </a:lnTo>
                  <a:lnTo>
                    <a:pt x="43319" y="95616"/>
                  </a:lnTo>
                  <a:lnTo>
                    <a:pt x="41922" y="95701"/>
                  </a:lnTo>
                  <a:lnTo>
                    <a:pt x="40804" y="95688"/>
                  </a:lnTo>
                  <a:lnTo>
                    <a:pt x="39652" y="95650"/>
                  </a:lnTo>
                  <a:lnTo>
                    <a:pt x="38466" y="95586"/>
                  </a:lnTo>
                  <a:lnTo>
                    <a:pt x="37247" y="95498"/>
                  </a:lnTo>
                  <a:lnTo>
                    <a:pt x="35993" y="95383"/>
                  </a:lnTo>
                  <a:lnTo>
                    <a:pt x="34706" y="95243"/>
                  </a:lnTo>
                  <a:lnTo>
                    <a:pt x="33385" y="95078"/>
                  </a:lnTo>
                  <a:lnTo>
                    <a:pt x="32030" y="94888"/>
                  </a:lnTo>
                  <a:lnTo>
                    <a:pt x="30641" y="94672"/>
                  </a:lnTo>
                  <a:lnTo>
                    <a:pt x="29218" y="94430"/>
                  </a:lnTo>
                  <a:lnTo>
                    <a:pt x="27948" y="85961"/>
                  </a:lnTo>
                  <a:lnTo>
                    <a:pt x="29608" y="86203"/>
                  </a:lnTo>
                  <a:lnTo>
                    <a:pt x="31200" y="86419"/>
                  </a:lnTo>
                  <a:lnTo>
                    <a:pt x="32724" y="86609"/>
                  </a:lnTo>
                  <a:lnTo>
                    <a:pt x="34181" y="86774"/>
                  </a:lnTo>
                  <a:lnTo>
                    <a:pt x="35570" y="86914"/>
                  </a:lnTo>
                  <a:lnTo>
                    <a:pt x="36891" y="87028"/>
                  </a:lnTo>
                  <a:lnTo>
                    <a:pt x="38145" y="87117"/>
                  </a:lnTo>
                  <a:lnTo>
                    <a:pt x="39330" y="87181"/>
                  </a:lnTo>
                  <a:lnTo>
                    <a:pt x="40448" y="87219"/>
                  </a:lnTo>
                  <a:lnTo>
                    <a:pt x="41498" y="87232"/>
                  </a:lnTo>
                  <a:lnTo>
                    <a:pt x="41989" y="87160"/>
                  </a:lnTo>
                  <a:lnTo>
                    <a:pt x="42447" y="86944"/>
                  </a:lnTo>
                  <a:lnTo>
                    <a:pt x="42870" y="86584"/>
                  </a:lnTo>
                  <a:lnTo>
                    <a:pt x="43260" y="86080"/>
                  </a:lnTo>
                  <a:lnTo>
                    <a:pt x="43616" y="85432"/>
                  </a:lnTo>
                  <a:lnTo>
                    <a:pt x="43937" y="84640"/>
                  </a:lnTo>
                  <a:lnTo>
                    <a:pt x="44225" y="83704"/>
                  </a:lnTo>
                  <a:lnTo>
                    <a:pt x="44479" y="82624"/>
                  </a:lnTo>
                  <a:lnTo>
                    <a:pt x="44700" y="81401"/>
                  </a:lnTo>
                  <a:lnTo>
                    <a:pt x="44886" y="80033"/>
                  </a:lnTo>
                  <a:lnTo>
                    <a:pt x="45369" y="76527"/>
                  </a:lnTo>
                  <a:lnTo>
                    <a:pt x="45801" y="72614"/>
                  </a:lnTo>
                  <a:lnTo>
                    <a:pt x="46182" y="68295"/>
                  </a:lnTo>
                  <a:lnTo>
                    <a:pt x="46512" y="63569"/>
                  </a:lnTo>
                  <a:lnTo>
                    <a:pt x="46792" y="58437"/>
                  </a:lnTo>
                  <a:lnTo>
                    <a:pt x="47020" y="52898"/>
                  </a:lnTo>
                  <a:lnTo>
                    <a:pt x="47198" y="46952"/>
                  </a:lnTo>
                  <a:lnTo>
                    <a:pt x="47325" y="40601"/>
                  </a:lnTo>
                  <a:lnTo>
                    <a:pt x="47401" y="33842"/>
                  </a:lnTo>
                  <a:lnTo>
                    <a:pt x="47427" y="26677"/>
                  </a:lnTo>
                  <a:lnTo>
                    <a:pt x="30488" y="26677"/>
                  </a:lnTo>
                  <a:lnTo>
                    <a:pt x="30167" y="36607"/>
                  </a:lnTo>
                  <a:lnTo>
                    <a:pt x="29370" y="45902"/>
                  </a:lnTo>
                  <a:lnTo>
                    <a:pt x="28100" y="54562"/>
                  </a:lnTo>
                  <a:lnTo>
                    <a:pt x="26355" y="62586"/>
                  </a:lnTo>
                  <a:lnTo>
                    <a:pt x="24137" y="69976"/>
                  </a:lnTo>
                  <a:lnTo>
                    <a:pt x="21443" y="76730"/>
                  </a:lnTo>
                  <a:lnTo>
                    <a:pt x="18276" y="82849"/>
                  </a:lnTo>
                  <a:lnTo>
                    <a:pt x="14634" y="88333"/>
                  </a:lnTo>
                  <a:lnTo>
                    <a:pt x="10518" y="93181"/>
                  </a:lnTo>
                  <a:lnTo>
                    <a:pt x="5928" y="97395"/>
                  </a:lnTo>
                  <a:lnTo>
                    <a:pt x="0" y="91043"/>
                  </a:lnTo>
                  <a:lnTo>
                    <a:pt x="4107" y="87122"/>
                  </a:lnTo>
                  <a:lnTo>
                    <a:pt x="7791" y="82641"/>
                  </a:lnTo>
                  <a:lnTo>
                    <a:pt x="11052" y="77602"/>
                  </a:lnTo>
                  <a:lnTo>
                    <a:pt x="13889" y="72004"/>
                  </a:lnTo>
                  <a:lnTo>
                    <a:pt x="16303" y="65847"/>
                  </a:lnTo>
                  <a:lnTo>
                    <a:pt x="18293" y="59131"/>
                  </a:lnTo>
                  <a:lnTo>
                    <a:pt x="19860" y="51856"/>
                  </a:lnTo>
                  <a:lnTo>
                    <a:pt x="21003" y="44022"/>
                  </a:lnTo>
                  <a:lnTo>
                    <a:pt x="21723" y="35629"/>
                  </a:lnTo>
                  <a:lnTo>
                    <a:pt x="22019" y="26677"/>
                  </a:lnTo>
                  <a:lnTo>
                    <a:pt x="8892" y="2667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6891418" y="2317337"/>
              <a:ext cx="38111" cy="97395"/>
            </a:xfrm>
            <a:custGeom>
              <a:avLst/>
              <a:pathLst>
                <a:path w="38111" h="97395">
                  <a:moveTo>
                    <a:pt x="36840" y="38534"/>
                  </a:moveTo>
                  <a:lnTo>
                    <a:pt x="38111" y="46156"/>
                  </a:lnTo>
                  <a:lnTo>
                    <a:pt x="25830" y="52932"/>
                  </a:lnTo>
                  <a:lnTo>
                    <a:pt x="25830" y="85961"/>
                  </a:lnTo>
                  <a:lnTo>
                    <a:pt x="25809" y="87194"/>
                  </a:lnTo>
                  <a:lnTo>
                    <a:pt x="25746" y="88350"/>
                  </a:lnTo>
                  <a:lnTo>
                    <a:pt x="25640" y="89429"/>
                  </a:lnTo>
                  <a:lnTo>
                    <a:pt x="25492" y="90433"/>
                  </a:lnTo>
                  <a:lnTo>
                    <a:pt x="25301" y="91360"/>
                  </a:lnTo>
                  <a:lnTo>
                    <a:pt x="25068" y="92212"/>
                  </a:lnTo>
                  <a:lnTo>
                    <a:pt x="24793" y="92986"/>
                  </a:lnTo>
                  <a:lnTo>
                    <a:pt x="24475" y="93685"/>
                  </a:lnTo>
                  <a:lnTo>
                    <a:pt x="24115" y="94308"/>
                  </a:lnTo>
                  <a:lnTo>
                    <a:pt x="23713" y="94854"/>
                  </a:lnTo>
                  <a:lnTo>
                    <a:pt x="23260" y="95337"/>
                  </a:lnTo>
                  <a:lnTo>
                    <a:pt x="22748" y="95769"/>
                  </a:lnTo>
                  <a:lnTo>
                    <a:pt x="22176" y="96150"/>
                  </a:lnTo>
                  <a:lnTo>
                    <a:pt x="21545" y="96480"/>
                  </a:lnTo>
                  <a:lnTo>
                    <a:pt x="20855" y="96759"/>
                  </a:lnTo>
                  <a:lnTo>
                    <a:pt x="20105" y="96988"/>
                  </a:lnTo>
                  <a:lnTo>
                    <a:pt x="19296" y="97166"/>
                  </a:lnTo>
                  <a:lnTo>
                    <a:pt x="18428" y="97293"/>
                  </a:lnTo>
                  <a:lnTo>
                    <a:pt x="17501" y="97369"/>
                  </a:lnTo>
                  <a:lnTo>
                    <a:pt x="16514" y="97395"/>
                  </a:lnTo>
                  <a:lnTo>
                    <a:pt x="15337" y="97382"/>
                  </a:lnTo>
                  <a:lnTo>
                    <a:pt x="14177" y="97344"/>
                  </a:lnTo>
                  <a:lnTo>
                    <a:pt x="13034" y="97280"/>
                  </a:lnTo>
                  <a:lnTo>
                    <a:pt x="11907" y="97191"/>
                  </a:lnTo>
                  <a:lnTo>
                    <a:pt x="10798" y="97077"/>
                  </a:lnTo>
                  <a:lnTo>
                    <a:pt x="9705" y="96937"/>
                  </a:lnTo>
                  <a:lnTo>
                    <a:pt x="8630" y="96772"/>
                  </a:lnTo>
                  <a:lnTo>
                    <a:pt x="7571" y="96582"/>
                  </a:lnTo>
                  <a:lnTo>
                    <a:pt x="6529" y="96366"/>
                  </a:lnTo>
                  <a:lnTo>
                    <a:pt x="5504" y="96124"/>
                  </a:lnTo>
                  <a:lnTo>
                    <a:pt x="3811" y="87232"/>
                  </a:lnTo>
                  <a:lnTo>
                    <a:pt x="4916" y="87553"/>
                  </a:lnTo>
                  <a:lnTo>
                    <a:pt x="6030" y="87841"/>
                  </a:lnTo>
                  <a:lnTo>
                    <a:pt x="7152" y="88096"/>
                  </a:lnTo>
                  <a:lnTo>
                    <a:pt x="8282" y="88316"/>
                  </a:lnTo>
                  <a:lnTo>
                    <a:pt x="9421" y="88502"/>
                  </a:lnTo>
                  <a:lnTo>
                    <a:pt x="10569" y="88654"/>
                  </a:lnTo>
                  <a:lnTo>
                    <a:pt x="11725" y="88773"/>
                  </a:lnTo>
                  <a:lnTo>
                    <a:pt x="12890" y="88858"/>
                  </a:lnTo>
                  <a:lnTo>
                    <a:pt x="14063" y="88909"/>
                  </a:lnTo>
                  <a:lnTo>
                    <a:pt x="15244" y="88925"/>
                  </a:lnTo>
                  <a:lnTo>
                    <a:pt x="15646" y="88875"/>
                  </a:lnTo>
                  <a:lnTo>
                    <a:pt x="16006" y="88722"/>
                  </a:lnTo>
                  <a:lnTo>
                    <a:pt x="16324" y="88468"/>
                  </a:lnTo>
                  <a:lnTo>
                    <a:pt x="16599" y="88112"/>
                  </a:lnTo>
                  <a:lnTo>
                    <a:pt x="16832" y="87655"/>
                  </a:lnTo>
                  <a:lnTo>
                    <a:pt x="17022" y="87096"/>
                  </a:lnTo>
                  <a:lnTo>
                    <a:pt x="17171" y="86436"/>
                  </a:lnTo>
                  <a:lnTo>
                    <a:pt x="17277" y="85673"/>
                  </a:lnTo>
                  <a:lnTo>
                    <a:pt x="17340" y="84809"/>
                  </a:lnTo>
                  <a:lnTo>
                    <a:pt x="17361" y="83844"/>
                  </a:lnTo>
                  <a:lnTo>
                    <a:pt x="17361" y="57166"/>
                  </a:lnTo>
                  <a:lnTo>
                    <a:pt x="15998" y="57759"/>
                  </a:lnTo>
                  <a:lnTo>
                    <a:pt x="14617" y="58352"/>
                  </a:lnTo>
                  <a:lnTo>
                    <a:pt x="13220" y="58945"/>
                  </a:lnTo>
                  <a:lnTo>
                    <a:pt x="11805" y="59538"/>
                  </a:lnTo>
                  <a:lnTo>
                    <a:pt x="10374" y="60130"/>
                  </a:lnTo>
                  <a:lnTo>
                    <a:pt x="8926" y="60723"/>
                  </a:lnTo>
                  <a:lnTo>
                    <a:pt x="7461" y="61316"/>
                  </a:lnTo>
                  <a:lnTo>
                    <a:pt x="5979" y="61909"/>
                  </a:lnTo>
                  <a:lnTo>
                    <a:pt x="4480" y="62502"/>
                  </a:lnTo>
                  <a:lnTo>
                    <a:pt x="2964" y="63095"/>
                  </a:lnTo>
                  <a:lnTo>
                    <a:pt x="0" y="54202"/>
                  </a:lnTo>
                  <a:lnTo>
                    <a:pt x="1850" y="53524"/>
                  </a:lnTo>
                  <a:lnTo>
                    <a:pt x="3675" y="52847"/>
                  </a:lnTo>
                  <a:lnTo>
                    <a:pt x="5475" y="52169"/>
                  </a:lnTo>
                  <a:lnTo>
                    <a:pt x="7249" y="51492"/>
                  </a:lnTo>
                  <a:lnTo>
                    <a:pt x="8998" y="50814"/>
                  </a:lnTo>
                  <a:lnTo>
                    <a:pt x="10721" y="50137"/>
                  </a:lnTo>
                  <a:lnTo>
                    <a:pt x="12419" y="49459"/>
                  </a:lnTo>
                  <a:lnTo>
                    <a:pt x="14092" y="48782"/>
                  </a:lnTo>
                  <a:lnTo>
                    <a:pt x="15739" y="48104"/>
                  </a:lnTo>
                  <a:lnTo>
                    <a:pt x="17361" y="47427"/>
                  </a:lnTo>
                  <a:lnTo>
                    <a:pt x="17361" y="25830"/>
                  </a:lnTo>
                  <a:lnTo>
                    <a:pt x="3387" y="25830"/>
                  </a:lnTo>
                  <a:lnTo>
                    <a:pt x="3387" y="17785"/>
                  </a:lnTo>
                  <a:lnTo>
                    <a:pt x="17361" y="17785"/>
                  </a:lnTo>
                  <a:lnTo>
                    <a:pt x="17361" y="0"/>
                  </a:lnTo>
                  <a:lnTo>
                    <a:pt x="25830" y="0"/>
                  </a:lnTo>
                  <a:lnTo>
                    <a:pt x="25830" y="17785"/>
                  </a:lnTo>
                  <a:lnTo>
                    <a:pt x="37687" y="17785"/>
                  </a:lnTo>
                  <a:lnTo>
                    <a:pt x="37687" y="25830"/>
                  </a:lnTo>
                  <a:lnTo>
                    <a:pt x="25830" y="25830"/>
                  </a:lnTo>
                  <a:lnTo>
                    <a:pt x="25830" y="44039"/>
                  </a:lnTo>
                  <a:lnTo>
                    <a:pt x="26931" y="43450"/>
                  </a:lnTo>
                  <a:lnTo>
                    <a:pt x="28032" y="42870"/>
                  </a:lnTo>
                  <a:lnTo>
                    <a:pt x="29133" y="42299"/>
                  </a:lnTo>
                  <a:lnTo>
                    <a:pt x="30234" y="41735"/>
                  </a:lnTo>
                  <a:lnTo>
                    <a:pt x="31335" y="41181"/>
                  </a:lnTo>
                  <a:lnTo>
                    <a:pt x="32436" y="40634"/>
                  </a:lnTo>
                  <a:lnTo>
                    <a:pt x="33537" y="40097"/>
                  </a:lnTo>
                  <a:lnTo>
                    <a:pt x="34638" y="39567"/>
                  </a:lnTo>
                  <a:lnTo>
                    <a:pt x="35739" y="390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6932493" y="2316913"/>
              <a:ext cx="54625" cy="25830"/>
            </a:xfrm>
            <a:custGeom>
              <a:avLst/>
              <a:pathLst>
                <a:path w="54625" h="25830">
                  <a:moveTo>
                    <a:pt x="0" y="17361"/>
                  </a:moveTo>
                  <a:lnTo>
                    <a:pt x="22443" y="17361"/>
                  </a:lnTo>
                  <a:lnTo>
                    <a:pt x="22087" y="15761"/>
                  </a:lnTo>
                  <a:lnTo>
                    <a:pt x="21697" y="14177"/>
                  </a:lnTo>
                  <a:lnTo>
                    <a:pt x="21274" y="12610"/>
                  </a:lnTo>
                  <a:lnTo>
                    <a:pt x="20817" y="11060"/>
                  </a:lnTo>
                  <a:lnTo>
                    <a:pt x="20325" y="9527"/>
                  </a:lnTo>
                  <a:lnTo>
                    <a:pt x="19800" y="8011"/>
                  </a:lnTo>
                  <a:lnTo>
                    <a:pt x="19241" y="6512"/>
                  </a:lnTo>
                  <a:lnTo>
                    <a:pt x="18649" y="5030"/>
                  </a:lnTo>
                  <a:lnTo>
                    <a:pt x="18022" y="3565"/>
                  </a:lnTo>
                  <a:lnTo>
                    <a:pt x="17361" y="2117"/>
                  </a:lnTo>
                  <a:lnTo>
                    <a:pt x="26254" y="0"/>
                  </a:lnTo>
                  <a:lnTo>
                    <a:pt x="27075" y="1774"/>
                  </a:lnTo>
                  <a:lnTo>
                    <a:pt x="27846" y="3540"/>
                  </a:lnTo>
                  <a:lnTo>
                    <a:pt x="28566" y="5297"/>
                  </a:lnTo>
                  <a:lnTo>
                    <a:pt x="29235" y="7046"/>
                  </a:lnTo>
                  <a:lnTo>
                    <a:pt x="29853" y="8786"/>
                  </a:lnTo>
                  <a:lnTo>
                    <a:pt x="30421" y="10518"/>
                  </a:lnTo>
                  <a:lnTo>
                    <a:pt x="30937" y="12242"/>
                  </a:lnTo>
                  <a:lnTo>
                    <a:pt x="31403" y="13957"/>
                  </a:lnTo>
                  <a:lnTo>
                    <a:pt x="31818" y="15663"/>
                  </a:lnTo>
                  <a:lnTo>
                    <a:pt x="32182" y="17361"/>
                  </a:lnTo>
                  <a:lnTo>
                    <a:pt x="54625" y="17361"/>
                  </a:lnTo>
                  <a:lnTo>
                    <a:pt x="54625" y="25830"/>
                  </a:lnTo>
                  <a:lnTo>
                    <a:pt x="0" y="258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6928259" y="2353754"/>
              <a:ext cx="62248" cy="60977"/>
            </a:xfrm>
            <a:custGeom>
              <a:avLst/>
              <a:pathLst>
                <a:path w="62248" h="60977">
                  <a:moveTo>
                    <a:pt x="47003" y="0"/>
                  </a:moveTo>
                  <a:lnTo>
                    <a:pt x="47003" y="48697"/>
                  </a:lnTo>
                  <a:lnTo>
                    <a:pt x="47007" y="49106"/>
                  </a:lnTo>
                  <a:lnTo>
                    <a:pt x="47020" y="49485"/>
                  </a:lnTo>
                  <a:lnTo>
                    <a:pt x="47041" y="49834"/>
                  </a:lnTo>
                  <a:lnTo>
                    <a:pt x="47071" y="50154"/>
                  </a:lnTo>
                  <a:lnTo>
                    <a:pt x="47109" y="50444"/>
                  </a:lnTo>
                  <a:lnTo>
                    <a:pt x="47156" y="50704"/>
                  </a:lnTo>
                  <a:lnTo>
                    <a:pt x="47211" y="50935"/>
                  </a:lnTo>
                  <a:lnTo>
                    <a:pt x="47274" y="51136"/>
                  </a:lnTo>
                  <a:lnTo>
                    <a:pt x="47346" y="51308"/>
                  </a:lnTo>
                  <a:lnTo>
                    <a:pt x="47537" y="51570"/>
                  </a:lnTo>
                  <a:lnTo>
                    <a:pt x="47698" y="51678"/>
                  </a:lnTo>
                  <a:lnTo>
                    <a:pt x="47909" y="51773"/>
                  </a:lnTo>
                  <a:lnTo>
                    <a:pt x="48172" y="51856"/>
                  </a:lnTo>
                  <a:lnTo>
                    <a:pt x="48485" y="51926"/>
                  </a:lnTo>
                  <a:lnTo>
                    <a:pt x="48850" y="51983"/>
                  </a:lnTo>
                  <a:lnTo>
                    <a:pt x="49264" y="52028"/>
                  </a:lnTo>
                  <a:lnTo>
                    <a:pt x="49730" y="52059"/>
                  </a:lnTo>
                  <a:lnTo>
                    <a:pt x="50247" y="52078"/>
                  </a:lnTo>
                  <a:lnTo>
                    <a:pt x="50814" y="52085"/>
                  </a:lnTo>
                  <a:lnTo>
                    <a:pt x="51223" y="52072"/>
                  </a:lnTo>
                  <a:lnTo>
                    <a:pt x="51602" y="52034"/>
                  </a:lnTo>
                  <a:lnTo>
                    <a:pt x="51951" y="51970"/>
                  </a:lnTo>
                  <a:lnTo>
                    <a:pt x="52271" y="51881"/>
                  </a:lnTo>
                  <a:lnTo>
                    <a:pt x="52561" y="51767"/>
                  </a:lnTo>
                  <a:lnTo>
                    <a:pt x="52822" y="51627"/>
                  </a:lnTo>
                  <a:lnTo>
                    <a:pt x="53052" y="51462"/>
                  </a:lnTo>
                  <a:lnTo>
                    <a:pt x="53253" y="51272"/>
                  </a:lnTo>
                  <a:lnTo>
                    <a:pt x="53425" y="51056"/>
                  </a:lnTo>
                  <a:lnTo>
                    <a:pt x="53567" y="50814"/>
                  </a:lnTo>
                  <a:lnTo>
                    <a:pt x="53692" y="50493"/>
                  </a:lnTo>
                  <a:lnTo>
                    <a:pt x="53812" y="50035"/>
                  </a:lnTo>
                  <a:lnTo>
                    <a:pt x="53929" y="49442"/>
                  </a:lnTo>
                  <a:lnTo>
                    <a:pt x="54041" y="48714"/>
                  </a:lnTo>
                  <a:lnTo>
                    <a:pt x="54149" y="47850"/>
                  </a:lnTo>
                  <a:lnTo>
                    <a:pt x="54253" y="46851"/>
                  </a:lnTo>
                  <a:lnTo>
                    <a:pt x="54352" y="45716"/>
                  </a:lnTo>
                  <a:lnTo>
                    <a:pt x="54448" y="44446"/>
                  </a:lnTo>
                  <a:lnTo>
                    <a:pt x="54539" y="43040"/>
                  </a:lnTo>
                  <a:lnTo>
                    <a:pt x="54625" y="41498"/>
                  </a:lnTo>
                  <a:lnTo>
                    <a:pt x="62248" y="43192"/>
                  </a:lnTo>
                  <a:lnTo>
                    <a:pt x="62146" y="45231"/>
                  </a:lnTo>
                  <a:lnTo>
                    <a:pt x="62011" y="47113"/>
                  </a:lnTo>
                  <a:lnTo>
                    <a:pt x="61841" y="48839"/>
                  </a:lnTo>
                  <a:lnTo>
                    <a:pt x="61638" y="50408"/>
                  </a:lnTo>
                  <a:lnTo>
                    <a:pt x="61401" y="51820"/>
                  </a:lnTo>
                  <a:lnTo>
                    <a:pt x="61130" y="53076"/>
                  </a:lnTo>
                  <a:lnTo>
                    <a:pt x="60825" y="54174"/>
                  </a:lnTo>
                  <a:lnTo>
                    <a:pt x="60486" y="55117"/>
                  </a:lnTo>
                  <a:lnTo>
                    <a:pt x="60113" y="55902"/>
                  </a:lnTo>
                  <a:lnTo>
                    <a:pt x="59707" y="56531"/>
                  </a:lnTo>
                  <a:lnTo>
                    <a:pt x="59228" y="57054"/>
                  </a:lnTo>
                  <a:lnTo>
                    <a:pt x="58640" y="57522"/>
                  </a:lnTo>
                  <a:lnTo>
                    <a:pt x="57941" y="57935"/>
                  </a:lnTo>
                  <a:lnTo>
                    <a:pt x="57132" y="58293"/>
                  </a:lnTo>
                  <a:lnTo>
                    <a:pt x="56213" y="58595"/>
                  </a:lnTo>
                  <a:lnTo>
                    <a:pt x="55184" y="58843"/>
                  </a:lnTo>
                  <a:lnTo>
                    <a:pt x="54045" y="59036"/>
                  </a:lnTo>
                  <a:lnTo>
                    <a:pt x="52796" y="59173"/>
                  </a:lnTo>
                  <a:lnTo>
                    <a:pt x="51437" y="59256"/>
                  </a:lnTo>
                  <a:lnTo>
                    <a:pt x="49967" y="59283"/>
                  </a:lnTo>
                  <a:lnTo>
                    <a:pt x="48500" y="59267"/>
                  </a:lnTo>
                  <a:lnTo>
                    <a:pt x="47147" y="59216"/>
                  </a:lnTo>
                  <a:lnTo>
                    <a:pt x="45909" y="59131"/>
                  </a:lnTo>
                  <a:lnTo>
                    <a:pt x="44784" y="59012"/>
                  </a:lnTo>
                  <a:lnTo>
                    <a:pt x="43774" y="58860"/>
                  </a:lnTo>
                  <a:lnTo>
                    <a:pt x="42879" y="58674"/>
                  </a:lnTo>
                  <a:lnTo>
                    <a:pt x="42097" y="58454"/>
                  </a:lnTo>
                  <a:lnTo>
                    <a:pt x="41431" y="58199"/>
                  </a:lnTo>
                  <a:lnTo>
                    <a:pt x="40878" y="57911"/>
                  </a:lnTo>
                  <a:lnTo>
                    <a:pt x="40440" y="57590"/>
                  </a:lnTo>
                  <a:lnTo>
                    <a:pt x="40078" y="57217"/>
                  </a:lnTo>
                  <a:lnTo>
                    <a:pt x="39754" y="56777"/>
                  </a:lnTo>
                  <a:lnTo>
                    <a:pt x="39468" y="56268"/>
                  </a:lnTo>
                  <a:lnTo>
                    <a:pt x="39220" y="55693"/>
                  </a:lnTo>
                  <a:lnTo>
                    <a:pt x="39010" y="55049"/>
                  </a:lnTo>
                  <a:lnTo>
                    <a:pt x="38839" y="54338"/>
                  </a:lnTo>
                  <a:lnTo>
                    <a:pt x="38706" y="53558"/>
                  </a:lnTo>
                  <a:lnTo>
                    <a:pt x="38610" y="52711"/>
                  </a:lnTo>
                  <a:lnTo>
                    <a:pt x="38553" y="51797"/>
                  </a:lnTo>
                  <a:lnTo>
                    <a:pt x="38534" y="50814"/>
                  </a:lnTo>
                  <a:lnTo>
                    <a:pt x="38534" y="8045"/>
                  </a:lnTo>
                  <a:lnTo>
                    <a:pt x="20325" y="8045"/>
                  </a:lnTo>
                  <a:lnTo>
                    <a:pt x="20325" y="27101"/>
                  </a:lnTo>
                  <a:lnTo>
                    <a:pt x="20292" y="29512"/>
                  </a:lnTo>
                  <a:lnTo>
                    <a:pt x="20190" y="31835"/>
                  </a:lnTo>
                  <a:lnTo>
                    <a:pt x="20021" y="34069"/>
                  </a:lnTo>
                  <a:lnTo>
                    <a:pt x="19783" y="36214"/>
                  </a:lnTo>
                  <a:lnTo>
                    <a:pt x="19479" y="38269"/>
                  </a:lnTo>
                  <a:lnTo>
                    <a:pt x="19106" y="40236"/>
                  </a:lnTo>
                  <a:lnTo>
                    <a:pt x="18665" y="42114"/>
                  </a:lnTo>
                  <a:lnTo>
                    <a:pt x="18157" y="43904"/>
                  </a:lnTo>
                  <a:lnTo>
                    <a:pt x="17581" y="45604"/>
                  </a:lnTo>
                  <a:lnTo>
                    <a:pt x="16938" y="47215"/>
                  </a:lnTo>
                  <a:lnTo>
                    <a:pt x="16218" y="48763"/>
                  </a:lnTo>
                  <a:lnTo>
                    <a:pt x="15413" y="50272"/>
                  </a:lnTo>
                  <a:lnTo>
                    <a:pt x="14524" y="51744"/>
                  </a:lnTo>
                  <a:lnTo>
                    <a:pt x="13550" y="53177"/>
                  </a:lnTo>
                  <a:lnTo>
                    <a:pt x="12491" y="54573"/>
                  </a:lnTo>
                  <a:lnTo>
                    <a:pt x="11348" y="55930"/>
                  </a:lnTo>
                  <a:lnTo>
                    <a:pt x="10120" y="57249"/>
                  </a:lnTo>
                  <a:lnTo>
                    <a:pt x="8807" y="58530"/>
                  </a:lnTo>
                  <a:lnTo>
                    <a:pt x="7410" y="59773"/>
                  </a:lnTo>
                  <a:lnTo>
                    <a:pt x="5928" y="60977"/>
                  </a:lnTo>
                  <a:lnTo>
                    <a:pt x="0" y="54202"/>
                  </a:lnTo>
                  <a:lnTo>
                    <a:pt x="2333" y="52051"/>
                  </a:lnTo>
                  <a:lnTo>
                    <a:pt x="4420" y="49663"/>
                  </a:lnTo>
                  <a:lnTo>
                    <a:pt x="6262" y="47037"/>
                  </a:lnTo>
                  <a:lnTo>
                    <a:pt x="7859" y="44175"/>
                  </a:lnTo>
                  <a:lnTo>
                    <a:pt x="9210" y="41075"/>
                  </a:lnTo>
                  <a:lnTo>
                    <a:pt x="10315" y="37738"/>
                  </a:lnTo>
                  <a:lnTo>
                    <a:pt x="11175" y="34164"/>
                  </a:lnTo>
                  <a:lnTo>
                    <a:pt x="11789" y="30353"/>
                  </a:lnTo>
                  <a:lnTo>
                    <a:pt x="12157" y="26305"/>
                  </a:lnTo>
                  <a:lnTo>
                    <a:pt x="12280" y="22019"/>
                  </a:lnTo>
                  <a:lnTo>
                    <a:pt x="1228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7005328" y="2317337"/>
              <a:ext cx="90619" cy="97395"/>
            </a:xfrm>
            <a:custGeom>
              <a:avLst/>
              <a:pathLst>
                <a:path w="90619" h="97395">
                  <a:moveTo>
                    <a:pt x="0" y="12280"/>
                  </a:moveTo>
                  <a:lnTo>
                    <a:pt x="7622" y="12280"/>
                  </a:lnTo>
                  <a:lnTo>
                    <a:pt x="7622" y="82997"/>
                  </a:lnTo>
                  <a:lnTo>
                    <a:pt x="41075" y="82997"/>
                  </a:lnTo>
                  <a:lnTo>
                    <a:pt x="41075" y="0"/>
                  </a:lnTo>
                  <a:lnTo>
                    <a:pt x="49544" y="0"/>
                  </a:lnTo>
                  <a:lnTo>
                    <a:pt x="49544" y="82997"/>
                  </a:lnTo>
                  <a:lnTo>
                    <a:pt x="82574" y="82997"/>
                  </a:lnTo>
                  <a:lnTo>
                    <a:pt x="82574" y="12280"/>
                  </a:lnTo>
                  <a:lnTo>
                    <a:pt x="90619" y="12280"/>
                  </a:lnTo>
                  <a:lnTo>
                    <a:pt x="90619" y="97395"/>
                  </a:lnTo>
                  <a:lnTo>
                    <a:pt x="82574" y="97395"/>
                  </a:lnTo>
                  <a:lnTo>
                    <a:pt x="82574" y="90619"/>
                  </a:lnTo>
                  <a:lnTo>
                    <a:pt x="0" y="9061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7014644" y="2319878"/>
              <a:ext cx="30065" cy="74528"/>
            </a:xfrm>
            <a:custGeom>
              <a:avLst/>
              <a:pathLst>
                <a:path w="30065" h="74528">
                  <a:moveTo>
                    <a:pt x="22019" y="20325"/>
                  </a:moveTo>
                  <a:lnTo>
                    <a:pt x="28795" y="22866"/>
                  </a:lnTo>
                  <a:lnTo>
                    <a:pt x="27160" y="27774"/>
                  </a:lnTo>
                  <a:lnTo>
                    <a:pt x="25475" y="32504"/>
                  </a:lnTo>
                  <a:lnTo>
                    <a:pt x="23739" y="37056"/>
                  </a:lnTo>
                  <a:lnTo>
                    <a:pt x="21952" y="41431"/>
                  </a:lnTo>
                  <a:lnTo>
                    <a:pt x="20114" y="45627"/>
                  </a:lnTo>
                  <a:lnTo>
                    <a:pt x="18225" y="49646"/>
                  </a:lnTo>
                  <a:lnTo>
                    <a:pt x="16286" y="53486"/>
                  </a:lnTo>
                  <a:lnTo>
                    <a:pt x="14295" y="57149"/>
                  </a:lnTo>
                  <a:lnTo>
                    <a:pt x="12254" y="60634"/>
                  </a:lnTo>
                  <a:lnTo>
                    <a:pt x="10162" y="63942"/>
                  </a:lnTo>
                  <a:lnTo>
                    <a:pt x="20749" y="59707"/>
                  </a:lnTo>
                  <a:lnTo>
                    <a:pt x="20656" y="58945"/>
                  </a:lnTo>
                  <a:lnTo>
                    <a:pt x="20546" y="58182"/>
                  </a:lnTo>
                  <a:lnTo>
                    <a:pt x="20419" y="57420"/>
                  </a:lnTo>
                  <a:lnTo>
                    <a:pt x="20275" y="56658"/>
                  </a:lnTo>
                  <a:lnTo>
                    <a:pt x="20114" y="55896"/>
                  </a:lnTo>
                  <a:lnTo>
                    <a:pt x="19936" y="55134"/>
                  </a:lnTo>
                  <a:lnTo>
                    <a:pt x="19741" y="54371"/>
                  </a:lnTo>
                  <a:lnTo>
                    <a:pt x="19529" y="53609"/>
                  </a:lnTo>
                  <a:lnTo>
                    <a:pt x="19301" y="52847"/>
                  </a:lnTo>
                  <a:lnTo>
                    <a:pt x="19055" y="52085"/>
                  </a:lnTo>
                  <a:lnTo>
                    <a:pt x="25830" y="50391"/>
                  </a:lnTo>
                  <a:lnTo>
                    <a:pt x="26406" y="52593"/>
                  </a:lnTo>
                  <a:lnTo>
                    <a:pt x="26948" y="54795"/>
                  </a:lnTo>
                  <a:lnTo>
                    <a:pt x="27456" y="56997"/>
                  </a:lnTo>
                  <a:lnTo>
                    <a:pt x="27931" y="59199"/>
                  </a:lnTo>
                  <a:lnTo>
                    <a:pt x="28371" y="61401"/>
                  </a:lnTo>
                  <a:lnTo>
                    <a:pt x="28778" y="63603"/>
                  </a:lnTo>
                  <a:lnTo>
                    <a:pt x="29150" y="65805"/>
                  </a:lnTo>
                  <a:lnTo>
                    <a:pt x="29489" y="68007"/>
                  </a:lnTo>
                  <a:lnTo>
                    <a:pt x="29794" y="70209"/>
                  </a:lnTo>
                  <a:lnTo>
                    <a:pt x="30065" y="72411"/>
                  </a:lnTo>
                  <a:lnTo>
                    <a:pt x="22866" y="74528"/>
                  </a:lnTo>
                  <a:lnTo>
                    <a:pt x="22019" y="66482"/>
                  </a:lnTo>
                  <a:lnTo>
                    <a:pt x="20139" y="67308"/>
                  </a:lnTo>
                  <a:lnTo>
                    <a:pt x="18225" y="68091"/>
                  </a:lnTo>
                  <a:lnTo>
                    <a:pt x="16277" y="68832"/>
                  </a:lnTo>
                  <a:lnTo>
                    <a:pt x="14295" y="69531"/>
                  </a:lnTo>
                  <a:lnTo>
                    <a:pt x="12280" y="70188"/>
                  </a:lnTo>
                  <a:lnTo>
                    <a:pt x="10230" y="70802"/>
                  </a:lnTo>
                  <a:lnTo>
                    <a:pt x="8147" y="71373"/>
                  </a:lnTo>
                  <a:lnTo>
                    <a:pt x="6030" y="71903"/>
                  </a:lnTo>
                  <a:lnTo>
                    <a:pt x="3878" y="72389"/>
                  </a:lnTo>
                  <a:lnTo>
                    <a:pt x="1693" y="72834"/>
                  </a:lnTo>
                  <a:lnTo>
                    <a:pt x="0" y="66482"/>
                  </a:lnTo>
                  <a:lnTo>
                    <a:pt x="1435" y="64314"/>
                  </a:lnTo>
                  <a:lnTo>
                    <a:pt x="2862" y="62044"/>
                  </a:lnTo>
                  <a:lnTo>
                    <a:pt x="4281" y="59673"/>
                  </a:lnTo>
                  <a:lnTo>
                    <a:pt x="5691" y="57200"/>
                  </a:lnTo>
                  <a:lnTo>
                    <a:pt x="7092" y="54625"/>
                  </a:lnTo>
                  <a:lnTo>
                    <a:pt x="8486" y="51949"/>
                  </a:lnTo>
                  <a:lnTo>
                    <a:pt x="9870" y="49171"/>
                  </a:lnTo>
                  <a:lnTo>
                    <a:pt x="11247" y="46292"/>
                  </a:lnTo>
                  <a:lnTo>
                    <a:pt x="12614" y="43311"/>
                  </a:lnTo>
                  <a:lnTo>
                    <a:pt x="13974" y="40228"/>
                  </a:lnTo>
                  <a:lnTo>
                    <a:pt x="12868" y="40639"/>
                  </a:lnTo>
                  <a:lnTo>
                    <a:pt x="11755" y="41024"/>
                  </a:lnTo>
                  <a:lnTo>
                    <a:pt x="10633" y="41384"/>
                  </a:lnTo>
                  <a:lnTo>
                    <a:pt x="9502" y="41718"/>
                  </a:lnTo>
                  <a:lnTo>
                    <a:pt x="8363" y="42028"/>
                  </a:lnTo>
                  <a:lnTo>
                    <a:pt x="7215" y="42311"/>
                  </a:lnTo>
                  <a:lnTo>
                    <a:pt x="6059" y="42570"/>
                  </a:lnTo>
                  <a:lnTo>
                    <a:pt x="4895" y="42803"/>
                  </a:lnTo>
                  <a:lnTo>
                    <a:pt x="3722" y="43010"/>
                  </a:lnTo>
                  <a:lnTo>
                    <a:pt x="2540" y="43192"/>
                  </a:lnTo>
                  <a:lnTo>
                    <a:pt x="846" y="35570"/>
                  </a:lnTo>
                  <a:lnTo>
                    <a:pt x="2341" y="32775"/>
                  </a:lnTo>
                  <a:lnTo>
                    <a:pt x="3777" y="29811"/>
                  </a:lnTo>
                  <a:lnTo>
                    <a:pt x="5153" y="26677"/>
                  </a:lnTo>
                  <a:lnTo>
                    <a:pt x="6470" y="23374"/>
                  </a:lnTo>
                  <a:lnTo>
                    <a:pt x="7728" y="19902"/>
                  </a:lnTo>
                  <a:lnTo>
                    <a:pt x="8926" y="16260"/>
                  </a:lnTo>
                  <a:lnTo>
                    <a:pt x="10065" y="12449"/>
                  </a:lnTo>
                  <a:lnTo>
                    <a:pt x="11145" y="8469"/>
                  </a:lnTo>
                  <a:lnTo>
                    <a:pt x="12165" y="4319"/>
                  </a:lnTo>
                  <a:lnTo>
                    <a:pt x="13127" y="0"/>
                  </a:lnTo>
                  <a:lnTo>
                    <a:pt x="20749" y="2117"/>
                  </a:lnTo>
                  <a:lnTo>
                    <a:pt x="19792" y="6254"/>
                  </a:lnTo>
                  <a:lnTo>
                    <a:pt x="18784" y="10196"/>
                  </a:lnTo>
                  <a:lnTo>
                    <a:pt x="17725" y="13944"/>
                  </a:lnTo>
                  <a:lnTo>
                    <a:pt x="16616" y="17497"/>
                  </a:lnTo>
                  <a:lnTo>
                    <a:pt x="15456" y="20855"/>
                  </a:lnTo>
                  <a:lnTo>
                    <a:pt x="14245" y="24018"/>
                  </a:lnTo>
                  <a:lnTo>
                    <a:pt x="12983" y="26986"/>
                  </a:lnTo>
                  <a:lnTo>
                    <a:pt x="11670" y="29760"/>
                  </a:lnTo>
                  <a:lnTo>
                    <a:pt x="10306" y="32339"/>
                  </a:lnTo>
                  <a:lnTo>
                    <a:pt x="8892" y="34723"/>
                  </a:lnTo>
                  <a:lnTo>
                    <a:pt x="9811" y="34634"/>
                  </a:lnTo>
                  <a:lnTo>
                    <a:pt x="10704" y="34537"/>
                  </a:lnTo>
                  <a:lnTo>
                    <a:pt x="11573" y="34431"/>
                  </a:lnTo>
                  <a:lnTo>
                    <a:pt x="12415" y="34316"/>
                  </a:lnTo>
                  <a:lnTo>
                    <a:pt x="13233" y="34194"/>
                  </a:lnTo>
                  <a:lnTo>
                    <a:pt x="14024" y="34062"/>
                  </a:lnTo>
                  <a:lnTo>
                    <a:pt x="14791" y="33923"/>
                  </a:lnTo>
                  <a:lnTo>
                    <a:pt x="15532" y="33774"/>
                  </a:lnTo>
                  <a:lnTo>
                    <a:pt x="16248" y="33618"/>
                  </a:lnTo>
                  <a:lnTo>
                    <a:pt x="16938" y="3345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7056566" y="2319878"/>
              <a:ext cx="30488" cy="74528"/>
            </a:xfrm>
            <a:custGeom>
              <a:avLst/>
              <a:pathLst>
                <a:path w="30488" h="74528">
                  <a:moveTo>
                    <a:pt x="22019" y="20325"/>
                  </a:moveTo>
                  <a:lnTo>
                    <a:pt x="29218" y="22866"/>
                  </a:lnTo>
                  <a:lnTo>
                    <a:pt x="27427" y="27926"/>
                  </a:lnTo>
                  <a:lnTo>
                    <a:pt x="25610" y="32775"/>
                  </a:lnTo>
                  <a:lnTo>
                    <a:pt x="23768" y="37412"/>
                  </a:lnTo>
                  <a:lnTo>
                    <a:pt x="21901" y="41837"/>
                  </a:lnTo>
                  <a:lnTo>
                    <a:pt x="20008" y="46050"/>
                  </a:lnTo>
                  <a:lnTo>
                    <a:pt x="18090" y="50052"/>
                  </a:lnTo>
                  <a:lnTo>
                    <a:pt x="16146" y="53842"/>
                  </a:lnTo>
                  <a:lnTo>
                    <a:pt x="14177" y="57420"/>
                  </a:lnTo>
                  <a:lnTo>
                    <a:pt x="12182" y="60787"/>
                  </a:lnTo>
                  <a:lnTo>
                    <a:pt x="10162" y="63942"/>
                  </a:lnTo>
                  <a:lnTo>
                    <a:pt x="11340" y="63518"/>
                  </a:lnTo>
                  <a:lnTo>
                    <a:pt x="12500" y="63095"/>
                  </a:lnTo>
                  <a:lnTo>
                    <a:pt x="13643" y="62671"/>
                  </a:lnTo>
                  <a:lnTo>
                    <a:pt x="14770" y="62248"/>
                  </a:lnTo>
                  <a:lnTo>
                    <a:pt x="15879" y="61824"/>
                  </a:lnTo>
                  <a:lnTo>
                    <a:pt x="16972" y="61401"/>
                  </a:lnTo>
                  <a:lnTo>
                    <a:pt x="18047" y="60977"/>
                  </a:lnTo>
                  <a:lnTo>
                    <a:pt x="19106" y="60554"/>
                  </a:lnTo>
                  <a:lnTo>
                    <a:pt x="20148" y="60130"/>
                  </a:lnTo>
                  <a:lnTo>
                    <a:pt x="21172" y="59707"/>
                  </a:lnTo>
                  <a:lnTo>
                    <a:pt x="21079" y="58945"/>
                  </a:lnTo>
                  <a:lnTo>
                    <a:pt x="20969" y="58182"/>
                  </a:lnTo>
                  <a:lnTo>
                    <a:pt x="20842" y="57420"/>
                  </a:lnTo>
                  <a:lnTo>
                    <a:pt x="20698" y="56658"/>
                  </a:lnTo>
                  <a:lnTo>
                    <a:pt x="20537" y="55896"/>
                  </a:lnTo>
                  <a:lnTo>
                    <a:pt x="20359" y="55134"/>
                  </a:lnTo>
                  <a:lnTo>
                    <a:pt x="20165" y="54371"/>
                  </a:lnTo>
                  <a:lnTo>
                    <a:pt x="19953" y="53609"/>
                  </a:lnTo>
                  <a:lnTo>
                    <a:pt x="19724" y="52847"/>
                  </a:lnTo>
                  <a:lnTo>
                    <a:pt x="19479" y="52085"/>
                  </a:lnTo>
                  <a:lnTo>
                    <a:pt x="26254" y="50391"/>
                  </a:lnTo>
                  <a:lnTo>
                    <a:pt x="26906" y="52517"/>
                  </a:lnTo>
                  <a:lnTo>
                    <a:pt x="27507" y="54659"/>
                  </a:lnTo>
                  <a:lnTo>
                    <a:pt x="28058" y="56819"/>
                  </a:lnTo>
                  <a:lnTo>
                    <a:pt x="28557" y="58996"/>
                  </a:lnTo>
                  <a:lnTo>
                    <a:pt x="29006" y="61189"/>
                  </a:lnTo>
                  <a:lnTo>
                    <a:pt x="29404" y="63399"/>
                  </a:lnTo>
                  <a:lnTo>
                    <a:pt x="29752" y="65627"/>
                  </a:lnTo>
                  <a:lnTo>
                    <a:pt x="30048" y="67871"/>
                  </a:lnTo>
                  <a:lnTo>
                    <a:pt x="30294" y="70132"/>
                  </a:lnTo>
                  <a:lnTo>
                    <a:pt x="30488" y="72411"/>
                  </a:lnTo>
                  <a:lnTo>
                    <a:pt x="23290" y="74528"/>
                  </a:lnTo>
                  <a:lnTo>
                    <a:pt x="22443" y="66482"/>
                  </a:lnTo>
                  <a:lnTo>
                    <a:pt x="20563" y="67308"/>
                  </a:lnTo>
                  <a:lnTo>
                    <a:pt x="18649" y="68091"/>
                  </a:lnTo>
                  <a:lnTo>
                    <a:pt x="16701" y="68832"/>
                  </a:lnTo>
                  <a:lnTo>
                    <a:pt x="14719" y="69531"/>
                  </a:lnTo>
                  <a:lnTo>
                    <a:pt x="12703" y="70188"/>
                  </a:lnTo>
                  <a:lnTo>
                    <a:pt x="10654" y="70802"/>
                  </a:lnTo>
                  <a:lnTo>
                    <a:pt x="8570" y="71373"/>
                  </a:lnTo>
                  <a:lnTo>
                    <a:pt x="6453" y="71903"/>
                  </a:lnTo>
                  <a:lnTo>
                    <a:pt x="4302" y="72389"/>
                  </a:lnTo>
                  <a:lnTo>
                    <a:pt x="2117" y="72834"/>
                  </a:lnTo>
                  <a:lnTo>
                    <a:pt x="0" y="66482"/>
                  </a:lnTo>
                  <a:lnTo>
                    <a:pt x="1515" y="64314"/>
                  </a:lnTo>
                  <a:lnTo>
                    <a:pt x="3015" y="62044"/>
                  </a:lnTo>
                  <a:lnTo>
                    <a:pt x="4497" y="59673"/>
                  </a:lnTo>
                  <a:lnTo>
                    <a:pt x="5962" y="57200"/>
                  </a:lnTo>
                  <a:lnTo>
                    <a:pt x="7410" y="54625"/>
                  </a:lnTo>
                  <a:lnTo>
                    <a:pt x="8841" y="51949"/>
                  </a:lnTo>
                  <a:lnTo>
                    <a:pt x="10256" y="49171"/>
                  </a:lnTo>
                  <a:lnTo>
                    <a:pt x="11653" y="46292"/>
                  </a:lnTo>
                  <a:lnTo>
                    <a:pt x="13034" y="43311"/>
                  </a:lnTo>
                  <a:lnTo>
                    <a:pt x="14397" y="40228"/>
                  </a:lnTo>
                  <a:lnTo>
                    <a:pt x="13292" y="40639"/>
                  </a:lnTo>
                  <a:lnTo>
                    <a:pt x="12178" y="41024"/>
                  </a:lnTo>
                  <a:lnTo>
                    <a:pt x="11056" y="41384"/>
                  </a:lnTo>
                  <a:lnTo>
                    <a:pt x="9925" y="41718"/>
                  </a:lnTo>
                  <a:lnTo>
                    <a:pt x="8786" y="42028"/>
                  </a:lnTo>
                  <a:lnTo>
                    <a:pt x="7639" y="42311"/>
                  </a:lnTo>
                  <a:lnTo>
                    <a:pt x="6483" y="42570"/>
                  </a:lnTo>
                  <a:lnTo>
                    <a:pt x="5318" y="42803"/>
                  </a:lnTo>
                  <a:lnTo>
                    <a:pt x="4145" y="43010"/>
                  </a:lnTo>
                  <a:lnTo>
                    <a:pt x="2964" y="43192"/>
                  </a:lnTo>
                  <a:lnTo>
                    <a:pt x="1270" y="35570"/>
                  </a:lnTo>
                  <a:lnTo>
                    <a:pt x="2765" y="32775"/>
                  </a:lnTo>
                  <a:lnTo>
                    <a:pt x="4200" y="29811"/>
                  </a:lnTo>
                  <a:lnTo>
                    <a:pt x="5576" y="26677"/>
                  </a:lnTo>
                  <a:lnTo>
                    <a:pt x="6893" y="23374"/>
                  </a:lnTo>
                  <a:lnTo>
                    <a:pt x="8151" y="19902"/>
                  </a:lnTo>
                  <a:lnTo>
                    <a:pt x="9349" y="16260"/>
                  </a:lnTo>
                  <a:lnTo>
                    <a:pt x="10489" y="12449"/>
                  </a:lnTo>
                  <a:lnTo>
                    <a:pt x="11568" y="8469"/>
                  </a:lnTo>
                  <a:lnTo>
                    <a:pt x="12589" y="4319"/>
                  </a:lnTo>
                  <a:lnTo>
                    <a:pt x="13550" y="0"/>
                  </a:lnTo>
                  <a:lnTo>
                    <a:pt x="21172" y="2117"/>
                  </a:lnTo>
                  <a:lnTo>
                    <a:pt x="20215" y="6102"/>
                  </a:lnTo>
                  <a:lnTo>
                    <a:pt x="19208" y="9925"/>
                  </a:lnTo>
                  <a:lnTo>
                    <a:pt x="18149" y="13588"/>
                  </a:lnTo>
                  <a:lnTo>
                    <a:pt x="17039" y="17090"/>
                  </a:lnTo>
                  <a:lnTo>
                    <a:pt x="15879" y="20431"/>
                  </a:lnTo>
                  <a:lnTo>
                    <a:pt x="14668" y="23611"/>
                  </a:lnTo>
                  <a:lnTo>
                    <a:pt x="13406" y="26631"/>
                  </a:lnTo>
                  <a:lnTo>
                    <a:pt x="12093" y="29489"/>
                  </a:lnTo>
                  <a:lnTo>
                    <a:pt x="10730" y="32186"/>
                  </a:lnTo>
                  <a:lnTo>
                    <a:pt x="9316" y="34723"/>
                  </a:lnTo>
                  <a:lnTo>
                    <a:pt x="10234" y="34634"/>
                  </a:lnTo>
                  <a:lnTo>
                    <a:pt x="11128" y="34537"/>
                  </a:lnTo>
                  <a:lnTo>
                    <a:pt x="11996" y="34431"/>
                  </a:lnTo>
                  <a:lnTo>
                    <a:pt x="12839" y="34316"/>
                  </a:lnTo>
                  <a:lnTo>
                    <a:pt x="13656" y="34194"/>
                  </a:lnTo>
                  <a:lnTo>
                    <a:pt x="14448" y="34062"/>
                  </a:lnTo>
                  <a:lnTo>
                    <a:pt x="15214" y="33923"/>
                  </a:lnTo>
                  <a:lnTo>
                    <a:pt x="15955" y="33774"/>
                  </a:lnTo>
                  <a:lnTo>
                    <a:pt x="16671" y="33618"/>
                  </a:lnTo>
                  <a:lnTo>
                    <a:pt x="17361" y="33453"/>
                  </a:lnTo>
                  <a:lnTo>
                    <a:pt x="17865" y="32178"/>
                  </a:lnTo>
                  <a:lnTo>
                    <a:pt x="18361" y="30895"/>
                  </a:lnTo>
                  <a:lnTo>
                    <a:pt x="18848" y="29603"/>
                  </a:lnTo>
                  <a:lnTo>
                    <a:pt x="19326" y="28303"/>
                  </a:lnTo>
                  <a:lnTo>
                    <a:pt x="19796" y="26995"/>
                  </a:lnTo>
                  <a:lnTo>
                    <a:pt x="20258" y="25678"/>
                  </a:lnTo>
                  <a:lnTo>
                    <a:pt x="20711" y="24353"/>
                  </a:lnTo>
                  <a:lnTo>
                    <a:pt x="21155" y="23019"/>
                  </a:lnTo>
                  <a:lnTo>
                    <a:pt x="21592" y="2167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7133635" y="2327500"/>
              <a:ext cx="38111" cy="94430"/>
            </a:xfrm>
            <a:custGeom>
              <a:avLst/>
              <a:pathLst>
                <a:path w="38111" h="94430">
                  <a:moveTo>
                    <a:pt x="10162" y="94430"/>
                  </a:moveTo>
                  <a:lnTo>
                    <a:pt x="0" y="94430"/>
                  </a:lnTo>
                  <a:lnTo>
                    <a:pt x="5310" y="90992"/>
                  </a:lnTo>
                  <a:lnTo>
                    <a:pt x="10061" y="87282"/>
                  </a:lnTo>
                  <a:lnTo>
                    <a:pt x="14253" y="83302"/>
                  </a:lnTo>
                  <a:lnTo>
                    <a:pt x="17886" y="79050"/>
                  </a:lnTo>
                  <a:lnTo>
                    <a:pt x="20961" y="74528"/>
                  </a:lnTo>
                  <a:lnTo>
                    <a:pt x="23476" y="69734"/>
                  </a:lnTo>
                  <a:lnTo>
                    <a:pt x="25432" y="64670"/>
                  </a:lnTo>
                  <a:lnTo>
                    <a:pt x="26830" y="59334"/>
                  </a:lnTo>
                  <a:lnTo>
                    <a:pt x="27668" y="53728"/>
                  </a:lnTo>
                  <a:lnTo>
                    <a:pt x="27948" y="47850"/>
                  </a:lnTo>
                  <a:lnTo>
                    <a:pt x="27668" y="41807"/>
                  </a:lnTo>
                  <a:lnTo>
                    <a:pt x="26830" y="36044"/>
                  </a:lnTo>
                  <a:lnTo>
                    <a:pt x="25432" y="30560"/>
                  </a:lnTo>
                  <a:lnTo>
                    <a:pt x="23476" y="25356"/>
                  </a:lnTo>
                  <a:lnTo>
                    <a:pt x="20961" y="20431"/>
                  </a:lnTo>
                  <a:lnTo>
                    <a:pt x="17886" y="15786"/>
                  </a:lnTo>
                  <a:lnTo>
                    <a:pt x="14253" y="11420"/>
                  </a:lnTo>
                  <a:lnTo>
                    <a:pt x="10061" y="7334"/>
                  </a:lnTo>
                  <a:lnTo>
                    <a:pt x="5310" y="3527"/>
                  </a:lnTo>
                  <a:lnTo>
                    <a:pt x="0" y="0"/>
                  </a:lnTo>
                  <a:lnTo>
                    <a:pt x="10162" y="0"/>
                  </a:lnTo>
                  <a:lnTo>
                    <a:pt x="12574" y="1336"/>
                  </a:lnTo>
                  <a:lnTo>
                    <a:pt x="14897" y="2803"/>
                  </a:lnTo>
                  <a:lnTo>
                    <a:pt x="17130" y="4401"/>
                  </a:lnTo>
                  <a:lnTo>
                    <a:pt x="19275" y="6131"/>
                  </a:lnTo>
                  <a:lnTo>
                    <a:pt x="21331" y="7992"/>
                  </a:lnTo>
                  <a:lnTo>
                    <a:pt x="23298" y="9985"/>
                  </a:lnTo>
                  <a:lnTo>
                    <a:pt x="25176" y="12108"/>
                  </a:lnTo>
                  <a:lnTo>
                    <a:pt x="26965" y="14363"/>
                  </a:lnTo>
                  <a:lnTo>
                    <a:pt x="28665" y="16749"/>
                  </a:lnTo>
                  <a:lnTo>
                    <a:pt x="30277" y="19267"/>
                  </a:lnTo>
                  <a:lnTo>
                    <a:pt x="31765" y="21877"/>
                  </a:lnTo>
                  <a:lnTo>
                    <a:pt x="33097" y="24543"/>
                  </a:lnTo>
                  <a:lnTo>
                    <a:pt x="34272" y="27264"/>
                  </a:lnTo>
                  <a:lnTo>
                    <a:pt x="35290" y="30040"/>
                  </a:lnTo>
                  <a:lnTo>
                    <a:pt x="36152" y="32870"/>
                  </a:lnTo>
                  <a:lnTo>
                    <a:pt x="36857" y="35756"/>
                  </a:lnTo>
                  <a:lnTo>
                    <a:pt x="37406" y="38697"/>
                  </a:lnTo>
                  <a:lnTo>
                    <a:pt x="37797" y="41693"/>
                  </a:lnTo>
                  <a:lnTo>
                    <a:pt x="38032" y="44744"/>
                  </a:lnTo>
                  <a:lnTo>
                    <a:pt x="38111" y="47850"/>
                  </a:lnTo>
                  <a:lnTo>
                    <a:pt x="38032" y="50876"/>
                  </a:lnTo>
                  <a:lnTo>
                    <a:pt x="37797" y="53855"/>
                  </a:lnTo>
                  <a:lnTo>
                    <a:pt x="37406" y="56787"/>
                  </a:lnTo>
                  <a:lnTo>
                    <a:pt x="36857" y="59673"/>
                  </a:lnTo>
                  <a:lnTo>
                    <a:pt x="36152" y="62512"/>
                  </a:lnTo>
                  <a:lnTo>
                    <a:pt x="35290" y="65305"/>
                  </a:lnTo>
                  <a:lnTo>
                    <a:pt x="34272" y="68051"/>
                  </a:lnTo>
                  <a:lnTo>
                    <a:pt x="33097" y="70751"/>
                  </a:lnTo>
                  <a:lnTo>
                    <a:pt x="31765" y="73404"/>
                  </a:lnTo>
                  <a:lnTo>
                    <a:pt x="30277" y="76010"/>
                  </a:lnTo>
                  <a:lnTo>
                    <a:pt x="28665" y="78519"/>
                  </a:lnTo>
                  <a:lnTo>
                    <a:pt x="26965" y="80880"/>
                  </a:lnTo>
                  <a:lnTo>
                    <a:pt x="25176" y="83092"/>
                  </a:lnTo>
                  <a:lnTo>
                    <a:pt x="23298" y="85157"/>
                  </a:lnTo>
                  <a:lnTo>
                    <a:pt x="21331" y="87073"/>
                  </a:lnTo>
                  <a:lnTo>
                    <a:pt x="19275" y="88841"/>
                  </a:lnTo>
                  <a:lnTo>
                    <a:pt x="17130" y="90461"/>
                  </a:lnTo>
                  <a:lnTo>
                    <a:pt x="14897" y="91932"/>
                  </a:lnTo>
                  <a:lnTo>
                    <a:pt x="12574" y="932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4904027" y="2830642"/>
              <a:ext cx="88925" cy="94007"/>
            </a:xfrm>
            <a:custGeom>
              <a:avLst/>
              <a:pathLst>
                <a:path w="88925" h="94007">
                  <a:moveTo>
                    <a:pt x="88925" y="0"/>
                  </a:moveTo>
                  <a:lnTo>
                    <a:pt x="88925" y="94007"/>
                  </a:lnTo>
                  <a:lnTo>
                    <a:pt x="80456" y="94007"/>
                  </a:lnTo>
                  <a:lnTo>
                    <a:pt x="80456" y="88079"/>
                  </a:lnTo>
                  <a:lnTo>
                    <a:pt x="8469" y="88079"/>
                  </a:lnTo>
                  <a:lnTo>
                    <a:pt x="8469" y="94007"/>
                  </a:lnTo>
                  <a:lnTo>
                    <a:pt x="0" y="94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4912496" y="2838687"/>
              <a:ext cx="71987" cy="71987"/>
            </a:xfrm>
            <a:custGeom>
              <a:avLst/>
              <a:pathLst>
                <a:path w="71987" h="71987">
                  <a:moveTo>
                    <a:pt x="0" y="71987"/>
                  </a:moveTo>
                  <a:lnTo>
                    <a:pt x="71987" y="71987"/>
                  </a:lnTo>
                  <a:lnTo>
                    <a:pt x="719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4917577" y="2843345"/>
              <a:ext cx="61824" cy="61401"/>
            </a:xfrm>
            <a:custGeom>
              <a:avLst/>
              <a:pathLst>
                <a:path w="61824" h="61401">
                  <a:moveTo>
                    <a:pt x="846" y="15667"/>
                  </a:moveTo>
                  <a:lnTo>
                    <a:pt x="26254" y="15667"/>
                  </a:lnTo>
                  <a:lnTo>
                    <a:pt x="26254" y="0"/>
                  </a:lnTo>
                  <a:lnTo>
                    <a:pt x="34300" y="0"/>
                  </a:lnTo>
                  <a:lnTo>
                    <a:pt x="34300" y="15667"/>
                  </a:lnTo>
                  <a:lnTo>
                    <a:pt x="61824" y="15667"/>
                  </a:lnTo>
                  <a:lnTo>
                    <a:pt x="61824" y="23713"/>
                  </a:lnTo>
                  <a:lnTo>
                    <a:pt x="33453" y="23713"/>
                  </a:lnTo>
                  <a:lnTo>
                    <a:pt x="33359" y="24391"/>
                  </a:lnTo>
                  <a:lnTo>
                    <a:pt x="33249" y="25068"/>
                  </a:lnTo>
                  <a:lnTo>
                    <a:pt x="33122" y="25746"/>
                  </a:lnTo>
                  <a:lnTo>
                    <a:pt x="32978" y="26423"/>
                  </a:lnTo>
                  <a:lnTo>
                    <a:pt x="32817" y="27101"/>
                  </a:lnTo>
                  <a:lnTo>
                    <a:pt x="32640" y="27778"/>
                  </a:lnTo>
                  <a:lnTo>
                    <a:pt x="32445" y="28456"/>
                  </a:lnTo>
                  <a:lnTo>
                    <a:pt x="32233" y="29133"/>
                  </a:lnTo>
                  <a:lnTo>
                    <a:pt x="32004" y="29811"/>
                  </a:lnTo>
                  <a:lnTo>
                    <a:pt x="31759" y="30488"/>
                  </a:lnTo>
                  <a:lnTo>
                    <a:pt x="34880" y="32470"/>
                  </a:lnTo>
                  <a:lnTo>
                    <a:pt x="37975" y="34520"/>
                  </a:lnTo>
                  <a:lnTo>
                    <a:pt x="41045" y="36637"/>
                  </a:lnTo>
                  <a:lnTo>
                    <a:pt x="44090" y="38822"/>
                  </a:lnTo>
                  <a:lnTo>
                    <a:pt x="47109" y="41075"/>
                  </a:lnTo>
                  <a:lnTo>
                    <a:pt x="50103" y="43395"/>
                  </a:lnTo>
                  <a:lnTo>
                    <a:pt x="53071" y="45784"/>
                  </a:lnTo>
                  <a:lnTo>
                    <a:pt x="56014" y="48240"/>
                  </a:lnTo>
                  <a:lnTo>
                    <a:pt x="58932" y="50764"/>
                  </a:lnTo>
                  <a:lnTo>
                    <a:pt x="61824" y="53355"/>
                  </a:lnTo>
                  <a:lnTo>
                    <a:pt x="56319" y="60977"/>
                  </a:lnTo>
                  <a:lnTo>
                    <a:pt x="53601" y="58386"/>
                  </a:lnTo>
                  <a:lnTo>
                    <a:pt x="50865" y="55862"/>
                  </a:lnTo>
                  <a:lnTo>
                    <a:pt x="48113" y="53406"/>
                  </a:lnTo>
                  <a:lnTo>
                    <a:pt x="45343" y="51018"/>
                  </a:lnTo>
                  <a:lnTo>
                    <a:pt x="42557" y="48697"/>
                  </a:lnTo>
                  <a:lnTo>
                    <a:pt x="39754" y="46444"/>
                  </a:lnTo>
                  <a:lnTo>
                    <a:pt x="36933" y="44259"/>
                  </a:lnTo>
                  <a:lnTo>
                    <a:pt x="34096" y="42142"/>
                  </a:lnTo>
                  <a:lnTo>
                    <a:pt x="31242" y="40092"/>
                  </a:lnTo>
                  <a:lnTo>
                    <a:pt x="28371" y="38111"/>
                  </a:lnTo>
                  <a:lnTo>
                    <a:pt x="26690" y="40935"/>
                  </a:lnTo>
                  <a:lnTo>
                    <a:pt x="24865" y="43649"/>
                  </a:lnTo>
                  <a:lnTo>
                    <a:pt x="22896" y="46254"/>
                  </a:lnTo>
                  <a:lnTo>
                    <a:pt x="20783" y="48748"/>
                  </a:lnTo>
                  <a:lnTo>
                    <a:pt x="18526" y="51132"/>
                  </a:lnTo>
                  <a:lnTo>
                    <a:pt x="16125" y="53406"/>
                  </a:lnTo>
                  <a:lnTo>
                    <a:pt x="13580" y="55570"/>
                  </a:lnTo>
                  <a:lnTo>
                    <a:pt x="10891" y="57624"/>
                  </a:lnTo>
                  <a:lnTo>
                    <a:pt x="8058" y="59567"/>
                  </a:lnTo>
                  <a:lnTo>
                    <a:pt x="5081" y="61401"/>
                  </a:lnTo>
                  <a:lnTo>
                    <a:pt x="0" y="54202"/>
                  </a:lnTo>
                  <a:lnTo>
                    <a:pt x="4060" y="51610"/>
                  </a:lnTo>
                  <a:lnTo>
                    <a:pt x="7774" y="48917"/>
                  </a:lnTo>
                  <a:lnTo>
                    <a:pt x="11141" y="46122"/>
                  </a:lnTo>
                  <a:lnTo>
                    <a:pt x="14160" y="43226"/>
                  </a:lnTo>
                  <a:lnTo>
                    <a:pt x="16832" y="40228"/>
                  </a:lnTo>
                  <a:lnTo>
                    <a:pt x="19157" y="37128"/>
                  </a:lnTo>
                  <a:lnTo>
                    <a:pt x="21134" y="33927"/>
                  </a:lnTo>
                  <a:lnTo>
                    <a:pt x="22765" y="30624"/>
                  </a:lnTo>
                  <a:lnTo>
                    <a:pt x="24048" y="27219"/>
                  </a:lnTo>
                  <a:lnTo>
                    <a:pt x="24983" y="23713"/>
                  </a:lnTo>
                  <a:lnTo>
                    <a:pt x="846" y="2371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5010314" y="2833182"/>
              <a:ext cx="35993" cy="89349"/>
            </a:xfrm>
            <a:custGeom>
              <a:avLst/>
              <a:pathLst>
                <a:path w="35993" h="89349">
                  <a:moveTo>
                    <a:pt x="0" y="0"/>
                  </a:moveTo>
                  <a:lnTo>
                    <a:pt x="35993" y="0"/>
                  </a:lnTo>
                  <a:lnTo>
                    <a:pt x="35993" y="41498"/>
                  </a:lnTo>
                  <a:lnTo>
                    <a:pt x="10586" y="41498"/>
                  </a:lnTo>
                  <a:lnTo>
                    <a:pt x="10586" y="79186"/>
                  </a:lnTo>
                  <a:lnTo>
                    <a:pt x="13266" y="78254"/>
                  </a:lnTo>
                  <a:lnTo>
                    <a:pt x="15888" y="77323"/>
                  </a:lnTo>
                  <a:lnTo>
                    <a:pt x="18450" y="76391"/>
                  </a:lnTo>
                  <a:lnTo>
                    <a:pt x="20952" y="75460"/>
                  </a:lnTo>
                  <a:lnTo>
                    <a:pt x="23396" y="74528"/>
                  </a:lnTo>
                  <a:lnTo>
                    <a:pt x="25780" y="73596"/>
                  </a:lnTo>
                  <a:lnTo>
                    <a:pt x="28104" y="72665"/>
                  </a:lnTo>
                  <a:lnTo>
                    <a:pt x="30370" y="71733"/>
                  </a:lnTo>
                  <a:lnTo>
                    <a:pt x="32576" y="70802"/>
                  </a:lnTo>
                  <a:lnTo>
                    <a:pt x="34723" y="69870"/>
                  </a:lnTo>
                  <a:lnTo>
                    <a:pt x="35993" y="77916"/>
                  </a:lnTo>
                  <a:lnTo>
                    <a:pt x="33406" y="79173"/>
                  </a:lnTo>
                  <a:lnTo>
                    <a:pt x="30726" y="80406"/>
                  </a:lnTo>
                  <a:lnTo>
                    <a:pt x="27952" y="81612"/>
                  </a:lnTo>
                  <a:lnTo>
                    <a:pt x="25085" y="82794"/>
                  </a:lnTo>
                  <a:lnTo>
                    <a:pt x="22125" y="83950"/>
                  </a:lnTo>
                  <a:lnTo>
                    <a:pt x="19072" y="85080"/>
                  </a:lnTo>
                  <a:lnTo>
                    <a:pt x="15926" y="86186"/>
                  </a:lnTo>
                  <a:lnTo>
                    <a:pt x="12686" y="87266"/>
                  </a:lnTo>
                  <a:lnTo>
                    <a:pt x="9354" y="88320"/>
                  </a:lnTo>
                  <a:lnTo>
                    <a:pt x="5928" y="89349"/>
                  </a:lnTo>
                  <a:lnTo>
                    <a:pt x="1693" y="85114"/>
                  </a:lnTo>
                  <a:lnTo>
                    <a:pt x="1693" y="33453"/>
                  </a:lnTo>
                  <a:lnTo>
                    <a:pt x="27101" y="33453"/>
                  </a:lnTo>
                  <a:lnTo>
                    <a:pt x="27101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5048849" y="2827254"/>
              <a:ext cx="57590" cy="97818"/>
            </a:xfrm>
            <a:custGeom>
              <a:avLst/>
              <a:pathLst>
                <a:path w="57590" h="97818">
                  <a:moveTo>
                    <a:pt x="15244" y="0"/>
                  </a:moveTo>
                  <a:lnTo>
                    <a:pt x="23713" y="2540"/>
                  </a:lnTo>
                  <a:lnTo>
                    <a:pt x="23451" y="4065"/>
                  </a:lnTo>
                  <a:lnTo>
                    <a:pt x="23171" y="5589"/>
                  </a:lnTo>
                  <a:lnTo>
                    <a:pt x="22875" y="7114"/>
                  </a:lnTo>
                  <a:lnTo>
                    <a:pt x="22561" y="8638"/>
                  </a:lnTo>
                  <a:lnTo>
                    <a:pt x="22231" y="10162"/>
                  </a:lnTo>
                  <a:lnTo>
                    <a:pt x="21884" y="11687"/>
                  </a:lnTo>
                  <a:lnTo>
                    <a:pt x="21520" y="13211"/>
                  </a:lnTo>
                  <a:lnTo>
                    <a:pt x="21138" y="14736"/>
                  </a:lnTo>
                  <a:lnTo>
                    <a:pt x="20740" y="16260"/>
                  </a:lnTo>
                  <a:lnTo>
                    <a:pt x="20325" y="17785"/>
                  </a:lnTo>
                  <a:lnTo>
                    <a:pt x="56319" y="17785"/>
                  </a:lnTo>
                  <a:lnTo>
                    <a:pt x="56319" y="25830"/>
                  </a:lnTo>
                  <a:lnTo>
                    <a:pt x="49544" y="25830"/>
                  </a:lnTo>
                  <a:lnTo>
                    <a:pt x="48875" y="31395"/>
                  </a:lnTo>
                  <a:lnTo>
                    <a:pt x="48053" y="36739"/>
                  </a:lnTo>
                  <a:lnTo>
                    <a:pt x="47079" y="41862"/>
                  </a:lnTo>
                  <a:lnTo>
                    <a:pt x="45953" y="46766"/>
                  </a:lnTo>
                  <a:lnTo>
                    <a:pt x="44674" y="51450"/>
                  </a:lnTo>
                  <a:lnTo>
                    <a:pt x="43243" y="55913"/>
                  </a:lnTo>
                  <a:lnTo>
                    <a:pt x="41659" y="60156"/>
                  </a:lnTo>
                  <a:lnTo>
                    <a:pt x="39923" y="64179"/>
                  </a:lnTo>
                  <a:lnTo>
                    <a:pt x="38034" y="67981"/>
                  </a:lnTo>
                  <a:lnTo>
                    <a:pt x="35993" y="71564"/>
                  </a:lnTo>
                  <a:lnTo>
                    <a:pt x="37810" y="73575"/>
                  </a:lnTo>
                  <a:lnTo>
                    <a:pt x="39703" y="75544"/>
                  </a:lnTo>
                  <a:lnTo>
                    <a:pt x="41672" y="77471"/>
                  </a:lnTo>
                  <a:lnTo>
                    <a:pt x="43717" y="79355"/>
                  </a:lnTo>
                  <a:lnTo>
                    <a:pt x="45839" y="81197"/>
                  </a:lnTo>
                  <a:lnTo>
                    <a:pt x="48036" y="82997"/>
                  </a:lnTo>
                  <a:lnTo>
                    <a:pt x="50310" y="84754"/>
                  </a:lnTo>
                  <a:lnTo>
                    <a:pt x="52661" y="86469"/>
                  </a:lnTo>
                  <a:lnTo>
                    <a:pt x="55087" y="88142"/>
                  </a:lnTo>
                  <a:lnTo>
                    <a:pt x="57590" y="89772"/>
                  </a:lnTo>
                  <a:lnTo>
                    <a:pt x="51238" y="97818"/>
                  </a:lnTo>
                  <a:lnTo>
                    <a:pt x="48977" y="96179"/>
                  </a:lnTo>
                  <a:lnTo>
                    <a:pt x="46766" y="94481"/>
                  </a:lnTo>
                  <a:lnTo>
                    <a:pt x="44606" y="92724"/>
                  </a:lnTo>
                  <a:lnTo>
                    <a:pt x="42498" y="90907"/>
                  </a:lnTo>
                  <a:lnTo>
                    <a:pt x="40440" y="89031"/>
                  </a:lnTo>
                  <a:lnTo>
                    <a:pt x="38432" y="87096"/>
                  </a:lnTo>
                  <a:lnTo>
                    <a:pt x="36476" y="85102"/>
                  </a:lnTo>
                  <a:lnTo>
                    <a:pt x="34571" y="83048"/>
                  </a:lnTo>
                  <a:lnTo>
                    <a:pt x="32716" y="80935"/>
                  </a:lnTo>
                  <a:lnTo>
                    <a:pt x="30912" y="78763"/>
                  </a:lnTo>
                  <a:lnTo>
                    <a:pt x="29002" y="81011"/>
                  </a:lnTo>
                  <a:lnTo>
                    <a:pt x="26999" y="83183"/>
                  </a:lnTo>
                  <a:lnTo>
                    <a:pt x="24903" y="85280"/>
                  </a:lnTo>
                  <a:lnTo>
                    <a:pt x="22714" y="87299"/>
                  </a:lnTo>
                  <a:lnTo>
                    <a:pt x="20431" y="89243"/>
                  </a:lnTo>
                  <a:lnTo>
                    <a:pt x="18056" y="91111"/>
                  </a:lnTo>
                  <a:lnTo>
                    <a:pt x="15587" y="92902"/>
                  </a:lnTo>
                  <a:lnTo>
                    <a:pt x="13025" y="94617"/>
                  </a:lnTo>
                  <a:lnTo>
                    <a:pt x="10370" y="96256"/>
                  </a:lnTo>
                  <a:lnTo>
                    <a:pt x="7622" y="97818"/>
                  </a:lnTo>
                  <a:lnTo>
                    <a:pt x="1693" y="90619"/>
                  </a:lnTo>
                  <a:lnTo>
                    <a:pt x="4518" y="89053"/>
                  </a:lnTo>
                  <a:lnTo>
                    <a:pt x="7232" y="87401"/>
                  </a:lnTo>
                  <a:lnTo>
                    <a:pt x="9836" y="85665"/>
                  </a:lnTo>
                  <a:lnTo>
                    <a:pt x="12331" y="83844"/>
                  </a:lnTo>
                  <a:lnTo>
                    <a:pt x="14715" y="81938"/>
                  </a:lnTo>
                  <a:lnTo>
                    <a:pt x="16989" y="79948"/>
                  </a:lnTo>
                  <a:lnTo>
                    <a:pt x="19152" y="77873"/>
                  </a:lnTo>
                  <a:lnTo>
                    <a:pt x="21206" y="75714"/>
                  </a:lnTo>
                  <a:lnTo>
                    <a:pt x="23150" y="73469"/>
                  </a:lnTo>
                  <a:lnTo>
                    <a:pt x="24983" y="71140"/>
                  </a:lnTo>
                  <a:lnTo>
                    <a:pt x="23472" y="68985"/>
                  </a:lnTo>
                  <a:lnTo>
                    <a:pt x="21985" y="66753"/>
                  </a:lnTo>
                  <a:lnTo>
                    <a:pt x="20524" y="64445"/>
                  </a:lnTo>
                  <a:lnTo>
                    <a:pt x="19089" y="62061"/>
                  </a:lnTo>
                  <a:lnTo>
                    <a:pt x="17679" y="59601"/>
                  </a:lnTo>
                  <a:lnTo>
                    <a:pt x="16294" y="57065"/>
                  </a:lnTo>
                  <a:lnTo>
                    <a:pt x="14935" y="54452"/>
                  </a:lnTo>
                  <a:lnTo>
                    <a:pt x="13601" y="51763"/>
                  </a:lnTo>
                  <a:lnTo>
                    <a:pt x="12292" y="48998"/>
                  </a:lnTo>
                  <a:lnTo>
                    <a:pt x="11009" y="46156"/>
                  </a:lnTo>
                  <a:lnTo>
                    <a:pt x="10586" y="47079"/>
                  </a:lnTo>
                  <a:lnTo>
                    <a:pt x="10162" y="47986"/>
                  </a:lnTo>
                  <a:lnTo>
                    <a:pt x="9739" y="48875"/>
                  </a:lnTo>
                  <a:lnTo>
                    <a:pt x="9316" y="49747"/>
                  </a:lnTo>
                  <a:lnTo>
                    <a:pt x="8892" y="50603"/>
                  </a:lnTo>
                  <a:lnTo>
                    <a:pt x="8469" y="51441"/>
                  </a:lnTo>
                  <a:lnTo>
                    <a:pt x="8045" y="52263"/>
                  </a:lnTo>
                  <a:lnTo>
                    <a:pt x="7622" y="53067"/>
                  </a:lnTo>
                  <a:lnTo>
                    <a:pt x="7198" y="53855"/>
                  </a:lnTo>
                  <a:lnTo>
                    <a:pt x="6775" y="54625"/>
                  </a:lnTo>
                  <a:lnTo>
                    <a:pt x="0" y="49544"/>
                  </a:lnTo>
                  <a:lnTo>
                    <a:pt x="1981" y="45314"/>
                  </a:lnTo>
                  <a:lnTo>
                    <a:pt x="3861" y="40922"/>
                  </a:lnTo>
                  <a:lnTo>
                    <a:pt x="5640" y="36370"/>
                  </a:lnTo>
                  <a:lnTo>
                    <a:pt x="7317" y="31657"/>
                  </a:lnTo>
                  <a:lnTo>
                    <a:pt x="8892" y="26783"/>
                  </a:lnTo>
                  <a:lnTo>
                    <a:pt x="10366" y="21748"/>
                  </a:lnTo>
                  <a:lnTo>
                    <a:pt x="11738" y="16552"/>
                  </a:lnTo>
                  <a:lnTo>
                    <a:pt x="13008" y="11196"/>
                  </a:lnTo>
                  <a:lnTo>
                    <a:pt x="14177" y="567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5064093" y="2853085"/>
              <a:ext cx="25407" cy="38111"/>
            </a:xfrm>
            <a:custGeom>
              <a:avLst/>
              <a:pathLst>
                <a:path w="25407" h="38111">
                  <a:moveTo>
                    <a:pt x="0" y="8892"/>
                  </a:moveTo>
                  <a:lnTo>
                    <a:pt x="1291" y="12309"/>
                  </a:lnTo>
                  <a:lnTo>
                    <a:pt x="2625" y="15617"/>
                  </a:lnTo>
                  <a:lnTo>
                    <a:pt x="4001" y="18814"/>
                  </a:lnTo>
                  <a:lnTo>
                    <a:pt x="5420" y="21901"/>
                  </a:lnTo>
                  <a:lnTo>
                    <a:pt x="6881" y="24878"/>
                  </a:lnTo>
                  <a:lnTo>
                    <a:pt x="8384" y="27744"/>
                  </a:lnTo>
                  <a:lnTo>
                    <a:pt x="9930" y="30501"/>
                  </a:lnTo>
                  <a:lnTo>
                    <a:pt x="11518" y="33148"/>
                  </a:lnTo>
                  <a:lnTo>
                    <a:pt x="13148" y="35684"/>
                  </a:lnTo>
                  <a:lnTo>
                    <a:pt x="14820" y="38111"/>
                  </a:lnTo>
                  <a:lnTo>
                    <a:pt x="16375" y="34986"/>
                  </a:lnTo>
                  <a:lnTo>
                    <a:pt x="17819" y="31708"/>
                  </a:lnTo>
                  <a:lnTo>
                    <a:pt x="19152" y="28278"/>
                  </a:lnTo>
                  <a:lnTo>
                    <a:pt x="20376" y="24696"/>
                  </a:lnTo>
                  <a:lnTo>
                    <a:pt x="21490" y="20961"/>
                  </a:lnTo>
                  <a:lnTo>
                    <a:pt x="22494" y="17073"/>
                  </a:lnTo>
                  <a:lnTo>
                    <a:pt x="23387" y="13034"/>
                  </a:lnTo>
                  <a:lnTo>
                    <a:pt x="24170" y="8841"/>
                  </a:lnTo>
                  <a:lnTo>
                    <a:pt x="24844" y="4497"/>
                  </a:lnTo>
                  <a:lnTo>
                    <a:pt x="25407" y="0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5116602" y="2826830"/>
              <a:ext cx="97395" cy="63518"/>
            </a:xfrm>
            <a:custGeom>
              <a:avLst/>
              <a:pathLst>
                <a:path w="97395" h="63518">
                  <a:moveTo>
                    <a:pt x="29641" y="0"/>
                  </a:moveTo>
                  <a:lnTo>
                    <a:pt x="30306" y="935"/>
                  </a:lnTo>
                  <a:lnTo>
                    <a:pt x="30946" y="1880"/>
                  </a:lnTo>
                  <a:lnTo>
                    <a:pt x="31560" y="2832"/>
                  </a:lnTo>
                  <a:lnTo>
                    <a:pt x="32148" y="3794"/>
                  </a:lnTo>
                  <a:lnTo>
                    <a:pt x="32712" y="4763"/>
                  </a:lnTo>
                  <a:lnTo>
                    <a:pt x="33249" y="5742"/>
                  </a:lnTo>
                  <a:lnTo>
                    <a:pt x="33762" y="6728"/>
                  </a:lnTo>
                  <a:lnTo>
                    <a:pt x="34249" y="7723"/>
                  </a:lnTo>
                  <a:lnTo>
                    <a:pt x="34710" y="8727"/>
                  </a:lnTo>
                  <a:lnTo>
                    <a:pt x="35146" y="9739"/>
                  </a:lnTo>
                  <a:lnTo>
                    <a:pt x="58860" y="9739"/>
                  </a:lnTo>
                  <a:lnTo>
                    <a:pt x="59440" y="8879"/>
                  </a:lnTo>
                  <a:lnTo>
                    <a:pt x="59995" y="7994"/>
                  </a:lnTo>
                  <a:lnTo>
                    <a:pt x="60524" y="7084"/>
                  </a:lnTo>
                  <a:lnTo>
                    <a:pt x="61028" y="6148"/>
                  </a:lnTo>
                  <a:lnTo>
                    <a:pt x="61507" y="5187"/>
                  </a:lnTo>
                  <a:lnTo>
                    <a:pt x="61960" y="4200"/>
                  </a:lnTo>
                  <a:lnTo>
                    <a:pt x="62387" y="3188"/>
                  </a:lnTo>
                  <a:lnTo>
                    <a:pt x="62790" y="2151"/>
                  </a:lnTo>
                  <a:lnTo>
                    <a:pt x="63167" y="1088"/>
                  </a:lnTo>
                  <a:lnTo>
                    <a:pt x="63518" y="0"/>
                  </a:lnTo>
                  <a:lnTo>
                    <a:pt x="72411" y="2964"/>
                  </a:lnTo>
                  <a:lnTo>
                    <a:pt x="72220" y="3489"/>
                  </a:lnTo>
                  <a:lnTo>
                    <a:pt x="71987" y="4048"/>
                  </a:lnTo>
                  <a:lnTo>
                    <a:pt x="71712" y="4641"/>
                  </a:lnTo>
                  <a:lnTo>
                    <a:pt x="71394" y="5267"/>
                  </a:lnTo>
                  <a:lnTo>
                    <a:pt x="71034" y="5928"/>
                  </a:lnTo>
                  <a:lnTo>
                    <a:pt x="70632" y="6622"/>
                  </a:lnTo>
                  <a:lnTo>
                    <a:pt x="70188" y="7351"/>
                  </a:lnTo>
                  <a:lnTo>
                    <a:pt x="69701" y="8113"/>
                  </a:lnTo>
                  <a:lnTo>
                    <a:pt x="69171" y="8909"/>
                  </a:lnTo>
                  <a:lnTo>
                    <a:pt x="68600" y="9739"/>
                  </a:lnTo>
                  <a:lnTo>
                    <a:pt x="91890" y="9739"/>
                  </a:lnTo>
                  <a:lnTo>
                    <a:pt x="91890" y="16938"/>
                  </a:lnTo>
                  <a:lnTo>
                    <a:pt x="52932" y="16938"/>
                  </a:lnTo>
                  <a:lnTo>
                    <a:pt x="52932" y="23290"/>
                  </a:lnTo>
                  <a:lnTo>
                    <a:pt x="87232" y="23290"/>
                  </a:lnTo>
                  <a:lnTo>
                    <a:pt x="87232" y="30488"/>
                  </a:lnTo>
                  <a:lnTo>
                    <a:pt x="52932" y="30488"/>
                  </a:lnTo>
                  <a:lnTo>
                    <a:pt x="52932" y="37264"/>
                  </a:lnTo>
                  <a:lnTo>
                    <a:pt x="92737" y="37264"/>
                  </a:lnTo>
                  <a:lnTo>
                    <a:pt x="92737" y="44462"/>
                  </a:lnTo>
                  <a:lnTo>
                    <a:pt x="52932" y="44462"/>
                  </a:lnTo>
                  <a:lnTo>
                    <a:pt x="52932" y="55896"/>
                  </a:lnTo>
                  <a:lnTo>
                    <a:pt x="64365" y="55896"/>
                  </a:lnTo>
                  <a:lnTo>
                    <a:pt x="64869" y="54880"/>
                  </a:lnTo>
                  <a:lnTo>
                    <a:pt x="65364" y="53863"/>
                  </a:lnTo>
                  <a:lnTo>
                    <a:pt x="65851" y="52847"/>
                  </a:lnTo>
                  <a:lnTo>
                    <a:pt x="66330" y="51831"/>
                  </a:lnTo>
                  <a:lnTo>
                    <a:pt x="66800" y="50814"/>
                  </a:lnTo>
                  <a:lnTo>
                    <a:pt x="67261" y="49798"/>
                  </a:lnTo>
                  <a:lnTo>
                    <a:pt x="67715" y="48782"/>
                  </a:lnTo>
                  <a:lnTo>
                    <a:pt x="68159" y="47765"/>
                  </a:lnTo>
                  <a:lnTo>
                    <a:pt x="68595" y="46749"/>
                  </a:lnTo>
                  <a:lnTo>
                    <a:pt x="69023" y="45733"/>
                  </a:lnTo>
                  <a:lnTo>
                    <a:pt x="77916" y="48274"/>
                  </a:lnTo>
                  <a:lnTo>
                    <a:pt x="77492" y="49112"/>
                  </a:lnTo>
                  <a:lnTo>
                    <a:pt x="77069" y="49934"/>
                  </a:lnTo>
                  <a:lnTo>
                    <a:pt x="76645" y="50738"/>
                  </a:lnTo>
                  <a:lnTo>
                    <a:pt x="76222" y="51526"/>
                  </a:lnTo>
                  <a:lnTo>
                    <a:pt x="75798" y="52296"/>
                  </a:lnTo>
                  <a:lnTo>
                    <a:pt x="75375" y="53050"/>
                  </a:lnTo>
                  <a:lnTo>
                    <a:pt x="74951" y="53787"/>
                  </a:lnTo>
                  <a:lnTo>
                    <a:pt x="74528" y="54507"/>
                  </a:lnTo>
                  <a:lnTo>
                    <a:pt x="74104" y="55210"/>
                  </a:lnTo>
                  <a:lnTo>
                    <a:pt x="73681" y="55896"/>
                  </a:lnTo>
                  <a:lnTo>
                    <a:pt x="97395" y="55896"/>
                  </a:lnTo>
                  <a:lnTo>
                    <a:pt x="97395" y="63518"/>
                  </a:lnTo>
                  <a:lnTo>
                    <a:pt x="0" y="63518"/>
                  </a:lnTo>
                  <a:lnTo>
                    <a:pt x="0" y="55896"/>
                  </a:lnTo>
                  <a:lnTo>
                    <a:pt x="23713" y="55896"/>
                  </a:lnTo>
                  <a:lnTo>
                    <a:pt x="23370" y="55062"/>
                  </a:lnTo>
                  <a:lnTo>
                    <a:pt x="23019" y="54253"/>
                  </a:lnTo>
                  <a:lnTo>
                    <a:pt x="22659" y="53469"/>
                  </a:lnTo>
                  <a:lnTo>
                    <a:pt x="22290" y="52711"/>
                  </a:lnTo>
                  <a:lnTo>
                    <a:pt x="21913" y="51979"/>
                  </a:lnTo>
                  <a:lnTo>
                    <a:pt x="21528" y="51272"/>
                  </a:lnTo>
                  <a:lnTo>
                    <a:pt x="21134" y="50590"/>
                  </a:lnTo>
                  <a:lnTo>
                    <a:pt x="20732" y="49934"/>
                  </a:lnTo>
                  <a:lnTo>
                    <a:pt x="20321" y="49303"/>
                  </a:lnTo>
                  <a:lnTo>
                    <a:pt x="19902" y="48697"/>
                  </a:lnTo>
                  <a:lnTo>
                    <a:pt x="27948" y="46156"/>
                  </a:lnTo>
                  <a:lnTo>
                    <a:pt x="28528" y="47016"/>
                  </a:lnTo>
                  <a:lnTo>
                    <a:pt x="29083" y="47901"/>
                  </a:lnTo>
                  <a:lnTo>
                    <a:pt x="29612" y="48811"/>
                  </a:lnTo>
                  <a:lnTo>
                    <a:pt x="30116" y="49747"/>
                  </a:lnTo>
                  <a:lnTo>
                    <a:pt x="30594" y="50708"/>
                  </a:lnTo>
                  <a:lnTo>
                    <a:pt x="31047" y="51695"/>
                  </a:lnTo>
                  <a:lnTo>
                    <a:pt x="31475" y="52707"/>
                  </a:lnTo>
                  <a:lnTo>
                    <a:pt x="31877" y="53745"/>
                  </a:lnTo>
                  <a:lnTo>
                    <a:pt x="32254" y="54808"/>
                  </a:lnTo>
                  <a:lnTo>
                    <a:pt x="32606" y="55896"/>
                  </a:lnTo>
                  <a:lnTo>
                    <a:pt x="44462" y="55896"/>
                  </a:lnTo>
                  <a:lnTo>
                    <a:pt x="44462" y="44462"/>
                  </a:lnTo>
                  <a:lnTo>
                    <a:pt x="4234" y="44462"/>
                  </a:lnTo>
                  <a:lnTo>
                    <a:pt x="4234" y="37264"/>
                  </a:lnTo>
                  <a:lnTo>
                    <a:pt x="44462" y="37264"/>
                  </a:lnTo>
                  <a:lnTo>
                    <a:pt x="44462" y="30488"/>
                  </a:lnTo>
                  <a:lnTo>
                    <a:pt x="10162" y="30488"/>
                  </a:lnTo>
                  <a:lnTo>
                    <a:pt x="10162" y="23290"/>
                  </a:lnTo>
                  <a:lnTo>
                    <a:pt x="44462" y="23290"/>
                  </a:lnTo>
                  <a:lnTo>
                    <a:pt x="44462" y="16938"/>
                  </a:lnTo>
                  <a:lnTo>
                    <a:pt x="5504" y="16938"/>
                  </a:lnTo>
                  <a:lnTo>
                    <a:pt x="5504" y="9739"/>
                  </a:lnTo>
                  <a:lnTo>
                    <a:pt x="26254" y="9739"/>
                  </a:lnTo>
                  <a:lnTo>
                    <a:pt x="25911" y="9070"/>
                  </a:lnTo>
                  <a:lnTo>
                    <a:pt x="25559" y="8418"/>
                  </a:lnTo>
                  <a:lnTo>
                    <a:pt x="25199" y="7783"/>
                  </a:lnTo>
                  <a:lnTo>
                    <a:pt x="24831" y="7164"/>
                  </a:lnTo>
                  <a:lnTo>
                    <a:pt x="24454" y="6563"/>
                  </a:lnTo>
                  <a:lnTo>
                    <a:pt x="24069" y="5979"/>
                  </a:lnTo>
                  <a:lnTo>
                    <a:pt x="23675" y="5411"/>
                  </a:lnTo>
                  <a:lnTo>
                    <a:pt x="23273" y="4861"/>
                  </a:lnTo>
                  <a:lnTo>
                    <a:pt x="22862" y="4327"/>
                  </a:lnTo>
                  <a:lnTo>
                    <a:pt x="22443" y="38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5128459" y="2895854"/>
              <a:ext cx="74104" cy="28795"/>
            </a:xfrm>
            <a:custGeom>
              <a:avLst/>
              <a:pathLst>
                <a:path w="74104" h="28795">
                  <a:moveTo>
                    <a:pt x="74104" y="0"/>
                  </a:moveTo>
                  <a:lnTo>
                    <a:pt x="74104" y="28795"/>
                  </a:lnTo>
                  <a:lnTo>
                    <a:pt x="65635" y="28795"/>
                  </a:lnTo>
                  <a:lnTo>
                    <a:pt x="65635" y="24137"/>
                  </a:lnTo>
                  <a:lnTo>
                    <a:pt x="8469" y="24137"/>
                  </a:lnTo>
                  <a:lnTo>
                    <a:pt x="8469" y="28795"/>
                  </a:lnTo>
                  <a:lnTo>
                    <a:pt x="0" y="287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5136928" y="2903053"/>
              <a:ext cx="57166" cy="9739"/>
            </a:xfrm>
            <a:custGeom>
              <a:avLst/>
              <a:pathLst>
                <a:path w="57166" h="9739">
                  <a:moveTo>
                    <a:pt x="0" y="9739"/>
                  </a:moveTo>
                  <a:lnTo>
                    <a:pt x="57166" y="9739"/>
                  </a:lnTo>
                  <a:lnTo>
                    <a:pt x="571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5223737" y="2827254"/>
              <a:ext cx="34300" cy="97395"/>
            </a:xfrm>
            <a:custGeom>
              <a:avLst/>
              <a:pathLst>
                <a:path w="34300" h="97395">
                  <a:moveTo>
                    <a:pt x="25830" y="0"/>
                  </a:moveTo>
                  <a:lnTo>
                    <a:pt x="34300" y="2540"/>
                  </a:lnTo>
                  <a:lnTo>
                    <a:pt x="33351" y="4992"/>
                  </a:lnTo>
                  <a:lnTo>
                    <a:pt x="32369" y="7435"/>
                  </a:lnTo>
                  <a:lnTo>
                    <a:pt x="31352" y="9870"/>
                  </a:lnTo>
                  <a:lnTo>
                    <a:pt x="30302" y="12297"/>
                  </a:lnTo>
                  <a:lnTo>
                    <a:pt x="29218" y="14715"/>
                  </a:lnTo>
                  <a:lnTo>
                    <a:pt x="28100" y="17124"/>
                  </a:lnTo>
                  <a:lnTo>
                    <a:pt x="26948" y="19525"/>
                  </a:lnTo>
                  <a:lnTo>
                    <a:pt x="25763" y="21918"/>
                  </a:lnTo>
                  <a:lnTo>
                    <a:pt x="24543" y="24302"/>
                  </a:lnTo>
                  <a:lnTo>
                    <a:pt x="23290" y="26677"/>
                  </a:lnTo>
                  <a:lnTo>
                    <a:pt x="23290" y="97395"/>
                  </a:lnTo>
                  <a:lnTo>
                    <a:pt x="14820" y="97395"/>
                  </a:lnTo>
                  <a:lnTo>
                    <a:pt x="14820" y="40228"/>
                  </a:lnTo>
                  <a:lnTo>
                    <a:pt x="13800" y="41575"/>
                  </a:lnTo>
                  <a:lnTo>
                    <a:pt x="12771" y="42904"/>
                  </a:lnTo>
                  <a:lnTo>
                    <a:pt x="11733" y="44217"/>
                  </a:lnTo>
                  <a:lnTo>
                    <a:pt x="10688" y="45513"/>
                  </a:lnTo>
                  <a:lnTo>
                    <a:pt x="9633" y="46792"/>
                  </a:lnTo>
                  <a:lnTo>
                    <a:pt x="8570" y="48053"/>
                  </a:lnTo>
                  <a:lnTo>
                    <a:pt x="7499" y="49298"/>
                  </a:lnTo>
                  <a:lnTo>
                    <a:pt x="6419" y="50526"/>
                  </a:lnTo>
                  <a:lnTo>
                    <a:pt x="5331" y="51737"/>
                  </a:lnTo>
                  <a:lnTo>
                    <a:pt x="4234" y="52932"/>
                  </a:lnTo>
                  <a:lnTo>
                    <a:pt x="0" y="44462"/>
                  </a:lnTo>
                  <a:lnTo>
                    <a:pt x="3535" y="40207"/>
                  </a:lnTo>
                  <a:lnTo>
                    <a:pt x="6860" y="35909"/>
                  </a:lnTo>
                  <a:lnTo>
                    <a:pt x="9972" y="31568"/>
                  </a:lnTo>
                  <a:lnTo>
                    <a:pt x="12873" y="27185"/>
                  </a:lnTo>
                  <a:lnTo>
                    <a:pt x="15562" y="22760"/>
                  </a:lnTo>
                  <a:lnTo>
                    <a:pt x="18039" y="18293"/>
                  </a:lnTo>
                  <a:lnTo>
                    <a:pt x="20304" y="13783"/>
                  </a:lnTo>
                  <a:lnTo>
                    <a:pt x="22358" y="9231"/>
                  </a:lnTo>
                  <a:lnTo>
                    <a:pt x="24200" y="46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5254649" y="2827254"/>
              <a:ext cx="68176" cy="96548"/>
            </a:xfrm>
            <a:custGeom>
              <a:avLst/>
              <a:pathLst>
                <a:path w="68176" h="96548">
                  <a:moveTo>
                    <a:pt x="65212" y="25407"/>
                  </a:moveTo>
                  <a:lnTo>
                    <a:pt x="66059" y="33453"/>
                  </a:lnTo>
                  <a:lnTo>
                    <a:pt x="28795" y="38111"/>
                  </a:lnTo>
                  <a:lnTo>
                    <a:pt x="29603" y="42976"/>
                  </a:lnTo>
                  <a:lnTo>
                    <a:pt x="30505" y="47579"/>
                  </a:lnTo>
                  <a:lnTo>
                    <a:pt x="31500" y="51920"/>
                  </a:lnTo>
                  <a:lnTo>
                    <a:pt x="32589" y="55997"/>
                  </a:lnTo>
                  <a:lnTo>
                    <a:pt x="33770" y="59813"/>
                  </a:lnTo>
                  <a:lnTo>
                    <a:pt x="35045" y="63366"/>
                  </a:lnTo>
                  <a:lnTo>
                    <a:pt x="36413" y="66656"/>
                  </a:lnTo>
                  <a:lnTo>
                    <a:pt x="37873" y="69684"/>
                  </a:lnTo>
                  <a:lnTo>
                    <a:pt x="39428" y="72449"/>
                  </a:lnTo>
                  <a:lnTo>
                    <a:pt x="41075" y="74951"/>
                  </a:lnTo>
                  <a:lnTo>
                    <a:pt x="42718" y="77204"/>
                  </a:lnTo>
                  <a:lnTo>
                    <a:pt x="44259" y="79220"/>
                  </a:lnTo>
                  <a:lnTo>
                    <a:pt x="45699" y="80998"/>
                  </a:lnTo>
                  <a:lnTo>
                    <a:pt x="47037" y="82540"/>
                  </a:lnTo>
                  <a:lnTo>
                    <a:pt x="48274" y="83844"/>
                  </a:lnTo>
                  <a:lnTo>
                    <a:pt x="49408" y="84911"/>
                  </a:lnTo>
                  <a:lnTo>
                    <a:pt x="50442" y="85741"/>
                  </a:lnTo>
                  <a:lnTo>
                    <a:pt x="51373" y="86334"/>
                  </a:lnTo>
                  <a:lnTo>
                    <a:pt x="52203" y="86690"/>
                  </a:lnTo>
                  <a:lnTo>
                    <a:pt x="52932" y="86808"/>
                  </a:lnTo>
                  <a:lnTo>
                    <a:pt x="53592" y="86779"/>
                  </a:lnTo>
                  <a:lnTo>
                    <a:pt x="54219" y="86690"/>
                  </a:lnTo>
                  <a:lnTo>
                    <a:pt x="54812" y="86541"/>
                  </a:lnTo>
                  <a:lnTo>
                    <a:pt x="55371" y="86334"/>
                  </a:lnTo>
                  <a:lnTo>
                    <a:pt x="55896" y="86067"/>
                  </a:lnTo>
                  <a:lnTo>
                    <a:pt x="56387" y="85741"/>
                  </a:lnTo>
                  <a:lnTo>
                    <a:pt x="56844" y="85356"/>
                  </a:lnTo>
                  <a:lnTo>
                    <a:pt x="57268" y="84911"/>
                  </a:lnTo>
                  <a:lnTo>
                    <a:pt x="57657" y="84407"/>
                  </a:lnTo>
                  <a:lnTo>
                    <a:pt x="58013" y="83844"/>
                  </a:lnTo>
                  <a:lnTo>
                    <a:pt x="58343" y="83192"/>
                  </a:lnTo>
                  <a:lnTo>
                    <a:pt x="58657" y="82421"/>
                  </a:lnTo>
                  <a:lnTo>
                    <a:pt x="58953" y="81532"/>
                  </a:lnTo>
                  <a:lnTo>
                    <a:pt x="59233" y="80524"/>
                  </a:lnTo>
                  <a:lnTo>
                    <a:pt x="59495" y="79398"/>
                  </a:lnTo>
                  <a:lnTo>
                    <a:pt x="59741" y="78153"/>
                  </a:lnTo>
                  <a:lnTo>
                    <a:pt x="59969" y="76789"/>
                  </a:lnTo>
                  <a:lnTo>
                    <a:pt x="60181" y="75307"/>
                  </a:lnTo>
                  <a:lnTo>
                    <a:pt x="60376" y="73706"/>
                  </a:lnTo>
                  <a:lnTo>
                    <a:pt x="60554" y="71987"/>
                  </a:lnTo>
                  <a:lnTo>
                    <a:pt x="68176" y="74528"/>
                  </a:lnTo>
                  <a:lnTo>
                    <a:pt x="67903" y="77145"/>
                  </a:lnTo>
                  <a:lnTo>
                    <a:pt x="67592" y="79576"/>
                  </a:lnTo>
                  <a:lnTo>
                    <a:pt x="67242" y="81820"/>
                  </a:lnTo>
                  <a:lnTo>
                    <a:pt x="66855" y="83878"/>
                  </a:lnTo>
                  <a:lnTo>
                    <a:pt x="66429" y="85750"/>
                  </a:lnTo>
                  <a:lnTo>
                    <a:pt x="65966" y="87435"/>
                  </a:lnTo>
                  <a:lnTo>
                    <a:pt x="65464" y="88934"/>
                  </a:lnTo>
                  <a:lnTo>
                    <a:pt x="64924" y="90247"/>
                  </a:lnTo>
                  <a:lnTo>
                    <a:pt x="64346" y="91373"/>
                  </a:lnTo>
                  <a:lnTo>
                    <a:pt x="63730" y="92313"/>
                  </a:lnTo>
                  <a:lnTo>
                    <a:pt x="63063" y="93118"/>
                  </a:lnTo>
                  <a:lnTo>
                    <a:pt x="62332" y="93838"/>
                  </a:lnTo>
                  <a:lnTo>
                    <a:pt x="61538" y="94473"/>
                  </a:lnTo>
                  <a:lnTo>
                    <a:pt x="60681" y="95023"/>
                  </a:lnTo>
                  <a:lnTo>
                    <a:pt x="59760" y="95489"/>
                  </a:lnTo>
                  <a:lnTo>
                    <a:pt x="58775" y="95870"/>
                  </a:lnTo>
                  <a:lnTo>
                    <a:pt x="57727" y="96167"/>
                  </a:lnTo>
                  <a:lnTo>
                    <a:pt x="56616" y="96378"/>
                  </a:lnTo>
                  <a:lnTo>
                    <a:pt x="55441" y="96505"/>
                  </a:lnTo>
                  <a:lnTo>
                    <a:pt x="54202" y="96548"/>
                  </a:lnTo>
                  <a:lnTo>
                    <a:pt x="52491" y="96416"/>
                  </a:lnTo>
                  <a:lnTo>
                    <a:pt x="50747" y="96023"/>
                  </a:lnTo>
                  <a:lnTo>
                    <a:pt x="48968" y="95366"/>
                  </a:lnTo>
                  <a:lnTo>
                    <a:pt x="47156" y="94447"/>
                  </a:lnTo>
                  <a:lnTo>
                    <a:pt x="45309" y="93266"/>
                  </a:lnTo>
                  <a:lnTo>
                    <a:pt x="43429" y="91822"/>
                  </a:lnTo>
                  <a:lnTo>
                    <a:pt x="41515" y="90115"/>
                  </a:lnTo>
                  <a:lnTo>
                    <a:pt x="39567" y="88146"/>
                  </a:lnTo>
                  <a:lnTo>
                    <a:pt x="37586" y="85915"/>
                  </a:lnTo>
                  <a:lnTo>
                    <a:pt x="35570" y="83421"/>
                  </a:lnTo>
                  <a:lnTo>
                    <a:pt x="33588" y="80617"/>
                  </a:lnTo>
                  <a:lnTo>
                    <a:pt x="31708" y="77458"/>
                  </a:lnTo>
                  <a:lnTo>
                    <a:pt x="29929" y="73944"/>
                  </a:lnTo>
                  <a:lnTo>
                    <a:pt x="28253" y="70073"/>
                  </a:lnTo>
                  <a:lnTo>
                    <a:pt x="26677" y="65847"/>
                  </a:lnTo>
                  <a:lnTo>
                    <a:pt x="25204" y="61265"/>
                  </a:lnTo>
                  <a:lnTo>
                    <a:pt x="23832" y="56328"/>
                  </a:lnTo>
                  <a:lnTo>
                    <a:pt x="22561" y="51035"/>
                  </a:lnTo>
                  <a:lnTo>
                    <a:pt x="21393" y="45386"/>
                  </a:lnTo>
                  <a:lnTo>
                    <a:pt x="20325" y="39381"/>
                  </a:lnTo>
                  <a:lnTo>
                    <a:pt x="1270" y="41498"/>
                  </a:lnTo>
                  <a:lnTo>
                    <a:pt x="0" y="33453"/>
                  </a:lnTo>
                  <a:lnTo>
                    <a:pt x="19055" y="30912"/>
                  </a:lnTo>
                  <a:lnTo>
                    <a:pt x="18640" y="28164"/>
                  </a:lnTo>
                  <a:lnTo>
                    <a:pt x="18242" y="25339"/>
                  </a:lnTo>
                  <a:lnTo>
                    <a:pt x="17861" y="22438"/>
                  </a:lnTo>
                  <a:lnTo>
                    <a:pt x="17497" y="19462"/>
                  </a:lnTo>
                  <a:lnTo>
                    <a:pt x="17150" y="16408"/>
                  </a:lnTo>
                  <a:lnTo>
                    <a:pt x="16819" y="13279"/>
                  </a:lnTo>
                  <a:lnTo>
                    <a:pt x="16506" y="10074"/>
                  </a:lnTo>
                  <a:lnTo>
                    <a:pt x="16209" y="6792"/>
                  </a:lnTo>
                  <a:lnTo>
                    <a:pt x="15930" y="3434"/>
                  </a:lnTo>
                  <a:lnTo>
                    <a:pt x="15667" y="0"/>
                  </a:lnTo>
                  <a:lnTo>
                    <a:pt x="24137" y="0"/>
                  </a:lnTo>
                  <a:lnTo>
                    <a:pt x="24475" y="3425"/>
                  </a:lnTo>
                  <a:lnTo>
                    <a:pt x="24814" y="6758"/>
                  </a:lnTo>
                  <a:lnTo>
                    <a:pt x="25153" y="9997"/>
                  </a:lnTo>
                  <a:lnTo>
                    <a:pt x="25492" y="13144"/>
                  </a:lnTo>
                  <a:lnTo>
                    <a:pt x="25830" y="16197"/>
                  </a:lnTo>
                  <a:lnTo>
                    <a:pt x="26169" y="19157"/>
                  </a:lnTo>
                  <a:lnTo>
                    <a:pt x="26508" y="22024"/>
                  </a:lnTo>
                  <a:lnTo>
                    <a:pt x="26847" y="24797"/>
                  </a:lnTo>
                  <a:lnTo>
                    <a:pt x="27185" y="27478"/>
                  </a:lnTo>
                  <a:lnTo>
                    <a:pt x="27524" y="300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5288949" y="2828948"/>
              <a:ext cx="19902" cy="20325"/>
            </a:xfrm>
            <a:custGeom>
              <a:avLst/>
              <a:pathLst>
                <a:path w="19902" h="20325">
                  <a:moveTo>
                    <a:pt x="7198" y="0"/>
                  </a:moveTo>
                  <a:lnTo>
                    <a:pt x="8697" y="1532"/>
                  </a:lnTo>
                  <a:lnTo>
                    <a:pt x="10146" y="3082"/>
                  </a:lnTo>
                  <a:lnTo>
                    <a:pt x="11543" y="4649"/>
                  </a:lnTo>
                  <a:lnTo>
                    <a:pt x="12890" y="6233"/>
                  </a:lnTo>
                  <a:lnTo>
                    <a:pt x="14185" y="7833"/>
                  </a:lnTo>
                  <a:lnTo>
                    <a:pt x="15430" y="9451"/>
                  </a:lnTo>
                  <a:lnTo>
                    <a:pt x="16624" y="11086"/>
                  </a:lnTo>
                  <a:lnTo>
                    <a:pt x="17768" y="12737"/>
                  </a:lnTo>
                  <a:lnTo>
                    <a:pt x="18860" y="14406"/>
                  </a:lnTo>
                  <a:lnTo>
                    <a:pt x="19902" y="16091"/>
                  </a:lnTo>
                  <a:lnTo>
                    <a:pt x="12703" y="20325"/>
                  </a:lnTo>
                  <a:lnTo>
                    <a:pt x="11738" y="18644"/>
                  </a:lnTo>
                  <a:lnTo>
                    <a:pt x="10704" y="16989"/>
                  </a:lnTo>
                  <a:lnTo>
                    <a:pt x="9604" y="15358"/>
                  </a:lnTo>
                  <a:lnTo>
                    <a:pt x="8435" y="13753"/>
                  </a:lnTo>
                  <a:lnTo>
                    <a:pt x="7198" y="12174"/>
                  </a:lnTo>
                  <a:lnTo>
                    <a:pt x="5894" y="10620"/>
                  </a:lnTo>
                  <a:lnTo>
                    <a:pt x="4522" y="9091"/>
                  </a:lnTo>
                  <a:lnTo>
                    <a:pt x="3082" y="7588"/>
                  </a:lnTo>
                  <a:lnTo>
                    <a:pt x="1575" y="6110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5341034" y="2827254"/>
              <a:ext cx="17361" cy="21596"/>
            </a:xfrm>
            <a:custGeom>
              <a:avLst/>
              <a:pathLst>
                <a:path w="17361" h="21596">
                  <a:moveTo>
                    <a:pt x="7622" y="0"/>
                  </a:moveTo>
                  <a:lnTo>
                    <a:pt x="8786" y="1617"/>
                  </a:lnTo>
                  <a:lnTo>
                    <a:pt x="9908" y="3252"/>
                  </a:lnTo>
                  <a:lnTo>
                    <a:pt x="10988" y="4903"/>
                  </a:lnTo>
                  <a:lnTo>
                    <a:pt x="12026" y="6572"/>
                  </a:lnTo>
                  <a:lnTo>
                    <a:pt x="13021" y="8257"/>
                  </a:lnTo>
                  <a:lnTo>
                    <a:pt x="13974" y="9959"/>
                  </a:lnTo>
                  <a:lnTo>
                    <a:pt x="14884" y="11678"/>
                  </a:lnTo>
                  <a:lnTo>
                    <a:pt x="15752" y="13415"/>
                  </a:lnTo>
                  <a:lnTo>
                    <a:pt x="16578" y="15168"/>
                  </a:lnTo>
                  <a:lnTo>
                    <a:pt x="17361" y="16938"/>
                  </a:lnTo>
                  <a:lnTo>
                    <a:pt x="9316" y="21596"/>
                  </a:lnTo>
                  <a:lnTo>
                    <a:pt x="8613" y="19826"/>
                  </a:lnTo>
                  <a:lnTo>
                    <a:pt x="7859" y="18073"/>
                  </a:lnTo>
                  <a:lnTo>
                    <a:pt x="7054" y="16336"/>
                  </a:lnTo>
                  <a:lnTo>
                    <a:pt x="6199" y="14617"/>
                  </a:lnTo>
                  <a:lnTo>
                    <a:pt x="5293" y="12915"/>
                  </a:lnTo>
                  <a:lnTo>
                    <a:pt x="4336" y="11230"/>
                  </a:lnTo>
                  <a:lnTo>
                    <a:pt x="3328" y="9561"/>
                  </a:lnTo>
                  <a:lnTo>
                    <a:pt x="2269" y="7910"/>
                  </a:lnTo>
                  <a:lnTo>
                    <a:pt x="1160" y="6275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5333412" y="2858590"/>
              <a:ext cx="32182" cy="60554"/>
            </a:xfrm>
            <a:custGeom>
              <a:avLst/>
              <a:pathLst>
                <a:path w="32182" h="60554">
                  <a:moveTo>
                    <a:pt x="0" y="0"/>
                  </a:moveTo>
                  <a:lnTo>
                    <a:pt x="19902" y="0"/>
                  </a:lnTo>
                  <a:lnTo>
                    <a:pt x="19902" y="48274"/>
                  </a:lnTo>
                  <a:lnTo>
                    <a:pt x="20580" y="47583"/>
                  </a:lnTo>
                  <a:lnTo>
                    <a:pt x="21257" y="46868"/>
                  </a:lnTo>
                  <a:lnTo>
                    <a:pt x="21935" y="46127"/>
                  </a:lnTo>
                  <a:lnTo>
                    <a:pt x="22612" y="45360"/>
                  </a:lnTo>
                  <a:lnTo>
                    <a:pt x="23290" y="44568"/>
                  </a:lnTo>
                  <a:lnTo>
                    <a:pt x="23967" y="43751"/>
                  </a:lnTo>
                  <a:lnTo>
                    <a:pt x="24645" y="42908"/>
                  </a:lnTo>
                  <a:lnTo>
                    <a:pt x="25322" y="42040"/>
                  </a:lnTo>
                  <a:lnTo>
                    <a:pt x="26000" y="41147"/>
                  </a:lnTo>
                  <a:lnTo>
                    <a:pt x="26677" y="40228"/>
                  </a:lnTo>
                  <a:lnTo>
                    <a:pt x="32182" y="45309"/>
                  </a:lnTo>
                  <a:lnTo>
                    <a:pt x="31128" y="46910"/>
                  </a:lnTo>
                  <a:lnTo>
                    <a:pt x="29997" y="48494"/>
                  </a:lnTo>
                  <a:lnTo>
                    <a:pt x="28790" y="50061"/>
                  </a:lnTo>
                  <a:lnTo>
                    <a:pt x="27507" y="51610"/>
                  </a:lnTo>
                  <a:lnTo>
                    <a:pt x="26148" y="53143"/>
                  </a:lnTo>
                  <a:lnTo>
                    <a:pt x="24712" y="54659"/>
                  </a:lnTo>
                  <a:lnTo>
                    <a:pt x="23201" y="56158"/>
                  </a:lnTo>
                  <a:lnTo>
                    <a:pt x="21613" y="57640"/>
                  </a:lnTo>
                  <a:lnTo>
                    <a:pt x="19949" y="59106"/>
                  </a:lnTo>
                  <a:lnTo>
                    <a:pt x="18208" y="60554"/>
                  </a:lnTo>
                  <a:lnTo>
                    <a:pt x="12280" y="55049"/>
                  </a:lnTo>
                  <a:lnTo>
                    <a:pt x="12280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5359243" y="2826407"/>
              <a:ext cx="38534" cy="98242"/>
            </a:xfrm>
            <a:custGeom>
              <a:avLst/>
              <a:pathLst>
                <a:path w="38534" h="98242">
                  <a:moveTo>
                    <a:pt x="16938" y="0"/>
                  </a:moveTo>
                  <a:lnTo>
                    <a:pt x="25830" y="1693"/>
                  </a:lnTo>
                  <a:lnTo>
                    <a:pt x="25572" y="2697"/>
                  </a:lnTo>
                  <a:lnTo>
                    <a:pt x="25305" y="3675"/>
                  </a:lnTo>
                  <a:lnTo>
                    <a:pt x="25030" y="4628"/>
                  </a:lnTo>
                  <a:lnTo>
                    <a:pt x="24746" y="5555"/>
                  </a:lnTo>
                  <a:lnTo>
                    <a:pt x="24454" y="6457"/>
                  </a:lnTo>
                  <a:lnTo>
                    <a:pt x="24153" y="7334"/>
                  </a:lnTo>
                  <a:lnTo>
                    <a:pt x="23844" y="8185"/>
                  </a:lnTo>
                  <a:lnTo>
                    <a:pt x="23527" y="9011"/>
                  </a:lnTo>
                  <a:lnTo>
                    <a:pt x="23201" y="9811"/>
                  </a:lnTo>
                  <a:lnTo>
                    <a:pt x="22866" y="10586"/>
                  </a:lnTo>
                  <a:lnTo>
                    <a:pt x="38534" y="10586"/>
                  </a:lnTo>
                  <a:lnTo>
                    <a:pt x="38534" y="89349"/>
                  </a:lnTo>
                  <a:lnTo>
                    <a:pt x="38509" y="90177"/>
                  </a:lnTo>
                  <a:lnTo>
                    <a:pt x="38432" y="90967"/>
                  </a:lnTo>
                  <a:lnTo>
                    <a:pt x="38305" y="91718"/>
                  </a:lnTo>
                  <a:lnTo>
                    <a:pt x="38128" y="92432"/>
                  </a:lnTo>
                  <a:lnTo>
                    <a:pt x="37899" y="93107"/>
                  </a:lnTo>
                  <a:lnTo>
                    <a:pt x="37619" y="93744"/>
                  </a:lnTo>
                  <a:lnTo>
                    <a:pt x="37289" y="94344"/>
                  </a:lnTo>
                  <a:lnTo>
                    <a:pt x="36908" y="94905"/>
                  </a:lnTo>
                  <a:lnTo>
                    <a:pt x="36476" y="95428"/>
                  </a:lnTo>
                  <a:lnTo>
                    <a:pt x="35993" y="95913"/>
                  </a:lnTo>
                  <a:lnTo>
                    <a:pt x="35464" y="96355"/>
                  </a:lnTo>
                  <a:lnTo>
                    <a:pt x="34892" y="96751"/>
                  </a:lnTo>
                  <a:lnTo>
                    <a:pt x="34278" y="97100"/>
                  </a:lnTo>
                  <a:lnTo>
                    <a:pt x="33622" y="97403"/>
                  </a:lnTo>
                  <a:lnTo>
                    <a:pt x="32923" y="97659"/>
                  </a:lnTo>
                  <a:lnTo>
                    <a:pt x="32182" y="97869"/>
                  </a:lnTo>
                  <a:lnTo>
                    <a:pt x="31399" y="98032"/>
                  </a:lnTo>
                  <a:lnTo>
                    <a:pt x="30573" y="98148"/>
                  </a:lnTo>
                  <a:lnTo>
                    <a:pt x="29705" y="98218"/>
                  </a:lnTo>
                  <a:lnTo>
                    <a:pt x="28795" y="98242"/>
                  </a:lnTo>
                  <a:lnTo>
                    <a:pt x="28109" y="98233"/>
                  </a:lnTo>
                  <a:lnTo>
                    <a:pt x="27406" y="98208"/>
                  </a:lnTo>
                  <a:lnTo>
                    <a:pt x="26686" y="98165"/>
                  </a:lnTo>
                  <a:lnTo>
                    <a:pt x="25949" y="98106"/>
                  </a:lnTo>
                  <a:lnTo>
                    <a:pt x="25195" y="98030"/>
                  </a:lnTo>
                  <a:lnTo>
                    <a:pt x="24425" y="97937"/>
                  </a:lnTo>
                  <a:lnTo>
                    <a:pt x="23637" y="97827"/>
                  </a:lnTo>
                  <a:lnTo>
                    <a:pt x="22832" y="97700"/>
                  </a:lnTo>
                  <a:lnTo>
                    <a:pt x="22011" y="97556"/>
                  </a:lnTo>
                  <a:lnTo>
                    <a:pt x="21172" y="97395"/>
                  </a:lnTo>
                  <a:lnTo>
                    <a:pt x="19479" y="90196"/>
                  </a:lnTo>
                  <a:lnTo>
                    <a:pt x="20635" y="90357"/>
                  </a:lnTo>
                  <a:lnTo>
                    <a:pt x="21731" y="90501"/>
                  </a:lnTo>
                  <a:lnTo>
                    <a:pt x="22769" y="90628"/>
                  </a:lnTo>
                  <a:lnTo>
                    <a:pt x="23747" y="90738"/>
                  </a:lnTo>
                  <a:lnTo>
                    <a:pt x="24666" y="90831"/>
                  </a:lnTo>
                  <a:lnTo>
                    <a:pt x="25525" y="90907"/>
                  </a:lnTo>
                  <a:lnTo>
                    <a:pt x="26326" y="90967"/>
                  </a:lnTo>
                  <a:lnTo>
                    <a:pt x="27067" y="91009"/>
                  </a:lnTo>
                  <a:lnTo>
                    <a:pt x="27749" y="91034"/>
                  </a:lnTo>
                  <a:lnTo>
                    <a:pt x="28371" y="91043"/>
                  </a:lnTo>
                  <a:lnTo>
                    <a:pt x="28854" y="91005"/>
                  </a:lnTo>
                  <a:lnTo>
                    <a:pt x="29286" y="90890"/>
                  </a:lnTo>
                  <a:lnTo>
                    <a:pt x="29667" y="90700"/>
                  </a:lnTo>
                  <a:lnTo>
                    <a:pt x="29997" y="90433"/>
                  </a:lnTo>
                  <a:lnTo>
                    <a:pt x="30277" y="90090"/>
                  </a:lnTo>
                  <a:lnTo>
                    <a:pt x="30505" y="89671"/>
                  </a:lnTo>
                  <a:lnTo>
                    <a:pt x="30683" y="89175"/>
                  </a:lnTo>
                  <a:lnTo>
                    <a:pt x="30810" y="88604"/>
                  </a:lnTo>
                  <a:lnTo>
                    <a:pt x="30886" y="87956"/>
                  </a:lnTo>
                  <a:lnTo>
                    <a:pt x="30912" y="87232"/>
                  </a:lnTo>
                  <a:lnTo>
                    <a:pt x="30912" y="72834"/>
                  </a:lnTo>
                  <a:lnTo>
                    <a:pt x="28964" y="76133"/>
                  </a:lnTo>
                  <a:lnTo>
                    <a:pt x="26847" y="79254"/>
                  </a:lnTo>
                  <a:lnTo>
                    <a:pt x="24560" y="82197"/>
                  </a:lnTo>
                  <a:lnTo>
                    <a:pt x="22104" y="84962"/>
                  </a:lnTo>
                  <a:lnTo>
                    <a:pt x="19479" y="87549"/>
                  </a:lnTo>
                  <a:lnTo>
                    <a:pt x="16684" y="89959"/>
                  </a:lnTo>
                  <a:lnTo>
                    <a:pt x="13720" y="92190"/>
                  </a:lnTo>
                  <a:lnTo>
                    <a:pt x="10586" y="94244"/>
                  </a:lnTo>
                  <a:lnTo>
                    <a:pt x="7283" y="96120"/>
                  </a:lnTo>
                  <a:lnTo>
                    <a:pt x="3811" y="97818"/>
                  </a:lnTo>
                  <a:lnTo>
                    <a:pt x="0" y="90196"/>
                  </a:lnTo>
                  <a:lnTo>
                    <a:pt x="3129" y="88697"/>
                  </a:lnTo>
                  <a:lnTo>
                    <a:pt x="6080" y="87079"/>
                  </a:lnTo>
                  <a:lnTo>
                    <a:pt x="8854" y="85343"/>
                  </a:lnTo>
                  <a:lnTo>
                    <a:pt x="11450" y="83488"/>
                  </a:lnTo>
                  <a:lnTo>
                    <a:pt x="13868" y="81515"/>
                  </a:lnTo>
                  <a:lnTo>
                    <a:pt x="16108" y="79423"/>
                  </a:lnTo>
                  <a:lnTo>
                    <a:pt x="18170" y="77213"/>
                  </a:lnTo>
                  <a:lnTo>
                    <a:pt x="20054" y="74884"/>
                  </a:lnTo>
                  <a:lnTo>
                    <a:pt x="21761" y="72436"/>
                  </a:lnTo>
                  <a:lnTo>
                    <a:pt x="23290" y="69870"/>
                  </a:lnTo>
                  <a:lnTo>
                    <a:pt x="0" y="69870"/>
                  </a:lnTo>
                  <a:lnTo>
                    <a:pt x="0" y="62671"/>
                  </a:lnTo>
                  <a:lnTo>
                    <a:pt x="6775" y="62671"/>
                  </a:lnTo>
                  <a:lnTo>
                    <a:pt x="6775" y="10586"/>
                  </a:lnTo>
                  <a:lnTo>
                    <a:pt x="14397" y="10586"/>
                  </a:lnTo>
                  <a:lnTo>
                    <a:pt x="14727" y="9489"/>
                  </a:lnTo>
                  <a:lnTo>
                    <a:pt x="15041" y="8401"/>
                  </a:lnTo>
                  <a:lnTo>
                    <a:pt x="15337" y="7321"/>
                  </a:lnTo>
                  <a:lnTo>
                    <a:pt x="15617" y="6250"/>
                  </a:lnTo>
                  <a:lnTo>
                    <a:pt x="15879" y="5187"/>
                  </a:lnTo>
                  <a:lnTo>
                    <a:pt x="16125" y="4132"/>
                  </a:lnTo>
                  <a:lnTo>
                    <a:pt x="16353" y="3087"/>
                  </a:lnTo>
                  <a:lnTo>
                    <a:pt x="16565" y="2049"/>
                  </a:lnTo>
                  <a:lnTo>
                    <a:pt x="16760" y="10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5373640" y="2844192"/>
              <a:ext cx="16514" cy="10586"/>
            </a:xfrm>
            <a:custGeom>
              <a:avLst/>
              <a:pathLst>
                <a:path w="16514" h="10586">
                  <a:moveTo>
                    <a:pt x="0" y="10586"/>
                  </a:moveTo>
                  <a:lnTo>
                    <a:pt x="16514" y="10586"/>
                  </a:lnTo>
                  <a:lnTo>
                    <a:pt x="165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5373640" y="2861554"/>
              <a:ext cx="16514" cy="10162"/>
            </a:xfrm>
            <a:custGeom>
              <a:avLst/>
              <a:pathLst>
                <a:path w="16514" h="10162">
                  <a:moveTo>
                    <a:pt x="0" y="10162"/>
                  </a:moveTo>
                  <a:lnTo>
                    <a:pt x="16514" y="10162"/>
                  </a:lnTo>
                  <a:lnTo>
                    <a:pt x="165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5373640" y="2878916"/>
              <a:ext cx="16514" cy="10162"/>
            </a:xfrm>
            <a:custGeom>
              <a:avLst/>
              <a:pathLst>
                <a:path w="16514" h="10162">
                  <a:moveTo>
                    <a:pt x="0" y="10162"/>
                  </a:moveTo>
                  <a:lnTo>
                    <a:pt x="16514" y="10162"/>
                  </a:lnTo>
                  <a:lnTo>
                    <a:pt x="165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5400318" y="2826830"/>
              <a:ext cx="30488" cy="97818"/>
            </a:xfrm>
            <a:custGeom>
              <a:avLst/>
              <a:pathLst>
                <a:path w="30488" h="97818">
                  <a:moveTo>
                    <a:pt x="0" y="22443"/>
                  </a:moveTo>
                  <a:lnTo>
                    <a:pt x="16514" y="22443"/>
                  </a:lnTo>
                  <a:lnTo>
                    <a:pt x="16514" y="0"/>
                  </a:lnTo>
                  <a:lnTo>
                    <a:pt x="24137" y="0"/>
                  </a:lnTo>
                  <a:lnTo>
                    <a:pt x="24137" y="22443"/>
                  </a:lnTo>
                  <a:lnTo>
                    <a:pt x="30488" y="22443"/>
                  </a:lnTo>
                  <a:lnTo>
                    <a:pt x="30488" y="30488"/>
                  </a:lnTo>
                  <a:lnTo>
                    <a:pt x="24137" y="30488"/>
                  </a:lnTo>
                  <a:lnTo>
                    <a:pt x="24137" y="86385"/>
                  </a:lnTo>
                  <a:lnTo>
                    <a:pt x="24117" y="87695"/>
                  </a:lnTo>
                  <a:lnTo>
                    <a:pt x="24060" y="88917"/>
                  </a:lnTo>
                  <a:lnTo>
                    <a:pt x="23965" y="90050"/>
                  </a:lnTo>
                  <a:lnTo>
                    <a:pt x="23832" y="91094"/>
                  </a:lnTo>
                  <a:lnTo>
                    <a:pt x="23660" y="92048"/>
                  </a:lnTo>
                  <a:lnTo>
                    <a:pt x="23451" y="92914"/>
                  </a:lnTo>
                  <a:lnTo>
                    <a:pt x="23203" y="93691"/>
                  </a:lnTo>
                  <a:lnTo>
                    <a:pt x="22917" y="94380"/>
                  </a:lnTo>
                  <a:lnTo>
                    <a:pt x="22593" y="94979"/>
                  </a:lnTo>
                  <a:lnTo>
                    <a:pt x="22231" y="95489"/>
                  </a:lnTo>
                  <a:lnTo>
                    <a:pt x="21818" y="95932"/>
                  </a:lnTo>
                  <a:lnTo>
                    <a:pt x="21342" y="96328"/>
                  </a:lnTo>
                  <a:lnTo>
                    <a:pt x="20802" y="96677"/>
                  </a:lnTo>
                  <a:lnTo>
                    <a:pt x="20198" y="96980"/>
                  </a:lnTo>
                  <a:lnTo>
                    <a:pt x="19531" y="97236"/>
                  </a:lnTo>
                  <a:lnTo>
                    <a:pt x="18801" y="97445"/>
                  </a:lnTo>
                  <a:lnTo>
                    <a:pt x="18007" y="97608"/>
                  </a:lnTo>
                  <a:lnTo>
                    <a:pt x="17150" y="97725"/>
                  </a:lnTo>
                  <a:lnTo>
                    <a:pt x="16228" y="97795"/>
                  </a:lnTo>
                  <a:lnTo>
                    <a:pt x="15244" y="97818"/>
                  </a:lnTo>
                  <a:lnTo>
                    <a:pt x="14401" y="97805"/>
                  </a:lnTo>
                  <a:lnTo>
                    <a:pt x="13567" y="97767"/>
                  </a:lnTo>
                  <a:lnTo>
                    <a:pt x="12741" y="97704"/>
                  </a:lnTo>
                  <a:lnTo>
                    <a:pt x="11924" y="97615"/>
                  </a:lnTo>
                  <a:lnTo>
                    <a:pt x="11115" y="97500"/>
                  </a:lnTo>
                  <a:lnTo>
                    <a:pt x="10315" y="97361"/>
                  </a:lnTo>
                  <a:lnTo>
                    <a:pt x="9523" y="97196"/>
                  </a:lnTo>
                  <a:lnTo>
                    <a:pt x="8740" y="97005"/>
                  </a:lnTo>
                  <a:lnTo>
                    <a:pt x="7965" y="96789"/>
                  </a:lnTo>
                  <a:lnTo>
                    <a:pt x="7198" y="96548"/>
                  </a:lnTo>
                  <a:lnTo>
                    <a:pt x="5504" y="88079"/>
                  </a:lnTo>
                  <a:lnTo>
                    <a:pt x="6356" y="88320"/>
                  </a:lnTo>
                  <a:lnTo>
                    <a:pt x="7215" y="88536"/>
                  </a:lnTo>
                  <a:lnTo>
                    <a:pt x="8083" y="88726"/>
                  </a:lnTo>
                  <a:lnTo>
                    <a:pt x="8960" y="88892"/>
                  </a:lnTo>
                  <a:lnTo>
                    <a:pt x="9845" y="89031"/>
                  </a:lnTo>
                  <a:lnTo>
                    <a:pt x="10738" y="89146"/>
                  </a:lnTo>
                  <a:lnTo>
                    <a:pt x="11640" y="89235"/>
                  </a:lnTo>
                  <a:lnTo>
                    <a:pt x="12551" y="89298"/>
                  </a:lnTo>
                  <a:lnTo>
                    <a:pt x="13470" y="89336"/>
                  </a:lnTo>
                  <a:lnTo>
                    <a:pt x="14397" y="89349"/>
                  </a:lnTo>
                  <a:lnTo>
                    <a:pt x="14799" y="89298"/>
                  </a:lnTo>
                  <a:lnTo>
                    <a:pt x="15159" y="89146"/>
                  </a:lnTo>
                  <a:lnTo>
                    <a:pt x="15477" y="88892"/>
                  </a:lnTo>
                  <a:lnTo>
                    <a:pt x="15752" y="88536"/>
                  </a:lnTo>
                  <a:lnTo>
                    <a:pt x="15985" y="88079"/>
                  </a:lnTo>
                  <a:lnTo>
                    <a:pt x="16176" y="87520"/>
                  </a:lnTo>
                  <a:lnTo>
                    <a:pt x="16324" y="86859"/>
                  </a:lnTo>
                  <a:lnTo>
                    <a:pt x="16430" y="86097"/>
                  </a:lnTo>
                  <a:lnTo>
                    <a:pt x="16493" y="85233"/>
                  </a:lnTo>
                  <a:lnTo>
                    <a:pt x="16514" y="84267"/>
                  </a:lnTo>
                  <a:lnTo>
                    <a:pt x="16514" y="30488"/>
                  </a:lnTo>
                  <a:lnTo>
                    <a:pt x="0" y="3048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5399895" y="2867482"/>
              <a:ext cx="13550" cy="27101"/>
            </a:xfrm>
            <a:custGeom>
              <a:avLst/>
              <a:pathLst>
                <a:path w="13550" h="27101">
                  <a:moveTo>
                    <a:pt x="6351" y="0"/>
                  </a:moveTo>
                  <a:lnTo>
                    <a:pt x="7186" y="2223"/>
                  </a:lnTo>
                  <a:lnTo>
                    <a:pt x="7994" y="4488"/>
                  </a:lnTo>
                  <a:lnTo>
                    <a:pt x="8778" y="6796"/>
                  </a:lnTo>
                  <a:lnTo>
                    <a:pt x="9536" y="9146"/>
                  </a:lnTo>
                  <a:lnTo>
                    <a:pt x="10268" y="11539"/>
                  </a:lnTo>
                  <a:lnTo>
                    <a:pt x="10976" y="13974"/>
                  </a:lnTo>
                  <a:lnTo>
                    <a:pt x="11657" y="16451"/>
                  </a:lnTo>
                  <a:lnTo>
                    <a:pt x="12314" y="18970"/>
                  </a:lnTo>
                  <a:lnTo>
                    <a:pt x="12945" y="21532"/>
                  </a:lnTo>
                  <a:lnTo>
                    <a:pt x="13550" y="24137"/>
                  </a:lnTo>
                  <a:lnTo>
                    <a:pt x="6775" y="27101"/>
                  </a:lnTo>
                  <a:lnTo>
                    <a:pt x="6250" y="24420"/>
                  </a:lnTo>
                  <a:lnTo>
                    <a:pt x="5691" y="21799"/>
                  </a:lnTo>
                  <a:lnTo>
                    <a:pt x="5098" y="19237"/>
                  </a:lnTo>
                  <a:lnTo>
                    <a:pt x="4471" y="16735"/>
                  </a:lnTo>
                  <a:lnTo>
                    <a:pt x="3811" y="14291"/>
                  </a:lnTo>
                  <a:lnTo>
                    <a:pt x="3116" y="11907"/>
                  </a:lnTo>
                  <a:lnTo>
                    <a:pt x="2388" y="9582"/>
                  </a:lnTo>
                  <a:lnTo>
                    <a:pt x="1626" y="7317"/>
                  </a:lnTo>
                  <a:lnTo>
                    <a:pt x="829" y="5111"/>
                  </a:lnTo>
                  <a:lnTo>
                    <a:pt x="0" y="29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5443511" y="2828948"/>
              <a:ext cx="94007" cy="44886"/>
            </a:xfrm>
            <a:custGeom>
              <a:avLst/>
              <a:pathLst>
                <a:path w="94007" h="44886">
                  <a:moveTo>
                    <a:pt x="4658" y="0"/>
                  </a:moveTo>
                  <a:lnTo>
                    <a:pt x="89349" y="0"/>
                  </a:lnTo>
                  <a:lnTo>
                    <a:pt x="89349" y="7198"/>
                  </a:lnTo>
                  <a:lnTo>
                    <a:pt x="51238" y="7198"/>
                  </a:lnTo>
                  <a:lnTo>
                    <a:pt x="51238" y="13550"/>
                  </a:lnTo>
                  <a:lnTo>
                    <a:pt x="94007" y="13550"/>
                  </a:lnTo>
                  <a:lnTo>
                    <a:pt x="94007" y="34300"/>
                  </a:lnTo>
                  <a:lnTo>
                    <a:pt x="85538" y="34300"/>
                  </a:lnTo>
                  <a:lnTo>
                    <a:pt x="85538" y="20749"/>
                  </a:lnTo>
                  <a:lnTo>
                    <a:pt x="51238" y="20749"/>
                  </a:lnTo>
                  <a:lnTo>
                    <a:pt x="51238" y="44886"/>
                  </a:lnTo>
                  <a:lnTo>
                    <a:pt x="42769" y="44886"/>
                  </a:lnTo>
                  <a:lnTo>
                    <a:pt x="42769" y="20749"/>
                  </a:lnTo>
                  <a:lnTo>
                    <a:pt x="8469" y="20749"/>
                  </a:lnTo>
                  <a:lnTo>
                    <a:pt x="8469" y="33876"/>
                  </a:lnTo>
                  <a:lnTo>
                    <a:pt x="0" y="33876"/>
                  </a:lnTo>
                  <a:lnTo>
                    <a:pt x="0" y="13550"/>
                  </a:lnTo>
                  <a:lnTo>
                    <a:pt x="42769" y="13550"/>
                  </a:lnTo>
                  <a:lnTo>
                    <a:pt x="42769" y="7198"/>
                  </a:lnTo>
                  <a:lnTo>
                    <a:pt x="4658" y="71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5456215" y="2854779"/>
              <a:ext cx="25830" cy="6775"/>
            </a:xfrm>
            <a:custGeom>
              <a:avLst/>
              <a:pathLst>
                <a:path w="25830" h="6775">
                  <a:moveTo>
                    <a:pt x="0" y="0"/>
                  </a:moveTo>
                  <a:lnTo>
                    <a:pt x="25830" y="0"/>
                  </a:lnTo>
                  <a:lnTo>
                    <a:pt x="25830" y="6775"/>
                  </a:lnTo>
                  <a:lnTo>
                    <a:pt x="0" y="67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5498984" y="2854779"/>
              <a:ext cx="25830" cy="6775"/>
            </a:xfrm>
            <a:custGeom>
              <a:avLst/>
              <a:pathLst>
                <a:path w="25830" h="6775">
                  <a:moveTo>
                    <a:pt x="0" y="0"/>
                  </a:moveTo>
                  <a:lnTo>
                    <a:pt x="25830" y="0"/>
                  </a:lnTo>
                  <a:lnTo>
                    <a:pt x="25830" y="6775"/>
                  </a:lnTo>
                  <a:lnTo>
                    <a:pt x="0" y="67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5455791" y="2866635"/>
              <a:ext cx="25830" cy="6351"/>
            </a:xfrm>
            <a:custGeom>
              <a:avLst/>
              <a:pathLst>
                <a:path w="25830" h="6351">
                  <a:moveTo>
                    <a:pt x="0" y="0"/>
                  </a:moveTo>
                  <a:lnTo>
                    <a:pt x="25830" y="0"/>
                  </a:lnTo>
                  <a:lnTo>
                    <a:pt x="25830" y="6351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5498560" y="2866635"/>
              <a:ext cx="25830" cy="6351"/>
            </a:xfrm>
            <a:custGeom>
              <a:avLst/>
              <a:pathLst>
                <a:path w="25830" h="6351">
                  <a:moveTo>
                    <a:pt x="0" y="0"/>
                  </a:moveTo>
                  <a:lnTo>
                    <a:pt x="25830" y="0"/>
                  </a:lnTo>
                  <a:lnTo>
                    <a:pt x="25830" y="6351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5445628" y="2878492"/>
              <a:ext cx="89772" cy="46580"/>
            </a:xfrm>
            <a:custGeom>
              <a:avLst/>
              <a:pathLst>
                <a:path w="89772" h="46580">
                  <a:moveTo>
                    <a:pt x="0" y="0"/>
                  </a:moveTo>
                  <a:lnTo>
                    <a:pt x="89772" y="0"/>
                  </a:lnTo>
                  <a:lnTo>
                    <a:pt x="89772" y="7198"/>
                  </a:lnTo>
                  <a:lnTo>
                    <a:pt x="45733" y="7198"/>
                  </a:lnTo>
                  <a:lnTo>
                    <a:pt x="43192" y="14397"/>
                  </a:lnTo>
                  <a:lnTo>
                    <a:pt x="85961" y="14397"/>
                  </a:lnTo>
                  <a:lnTo>
                    <a:pt x="85961" y="37687"/>
                  </a:lnTo>
                  <a:lnTo>
                    <a:pt x="85934" y="38515"/>
                  </a:lnTo>
                  <a:lnTo>
                    <a:pt x="85851" y="39305"/>
                  </a:lnTo>
                  <a:lnTo>
                    <a:pt x="85714" y="40056"/>
                  </a:lnTo>
                  <a:lnTo>
                    <a:pt x="85521" y="40770"/>
                  </a:lnTo>
                  <a:lnTo>
                    <a:pt x="85273" y="41445"/>
                  </a:lnTo>
                  <a:lnTo>
                    <a:pt x="84970" y="42083"/>
                  </a:lnTo>
                  <a:lnTo>
                    <a:pt x="84613" y="42682"/>
                  </a:lnTo>
                  <a:lnTo>
                    <a:pt x="84200" y="43243"/>
                  </a:lnTo>
                  <a:lnTo>
                    <a:pt x="83732" y="43766"/>
                  </a:lnTo>
                  <a:lnTo>
                    <a:pt x="83209" y="44251"/>
                  </a:lnTo>
                  <a:lnTo>
                    <a:pt x="82631" y="44693"/>
                  </a:lnTo>
                  <a:lnTo>
                    <a:pt x="81998" y="45089"/>
                  </a:lnTo>
                  <a:lnTo>
                    <a:pt x="81310" y="45439"/>
                  </a:lnTo>
                  <a:lnTo>
                    <a:pt x="80566" y="45741"/>
                  </a:lnTo>
                  <a:lnTo>
                    <a:pt x="79768" y="45998"/>
                  </a:lnTo>
                  <a:lnTo>
                    <a:pt x="78915" y="46207"/>
                  </a:lnTo>
                  <a:lnTo>
                    <a:pt x="78007" y="46370"/>
                  </a:lnTo>
                  <a:lnTo>
                    <a:pt x="77043" y="46487"/>
                  </a:lnTo>
                  <a:lnTo>
                    <a:pt x="76025" y="46556"/>
                  </a:lnTo>
                  <a:lnTo>
                    <a:pt x="74951" y="46580"/>
                  </a:lnTo>
                  <a:lnTo>
                    <a:pt x="74431" y="46576"/>
                  </a:lnTo>
                  <a:lnTo>
                    <a:pt x="73884" y="46563"/>
                  </a:lnTo>
                  <a:lnTo>
                    <a:pt x="73313" y="46542"/>
                  </a:lnTo>
                  <a:lnTo>
                    <a:pt x="72716" y="46512"/>
                  </a:lnTo>
                  <a:lnTo>
                    <a:pt x="72093" y="46474"/>
                  </a:lnTo>
                  <a:lnTo>
                    <a:pt x="71445" y="46427"/>
                  </a:lnTo>
                  <a:lnTo>
                    <a:pt x="70772" y="46372"/>
                  </a:lnTo>
                  <a:lnTo>
                    <a:pt x="70073" y="46309"/>
                  </a:lnTo>
                  <a:lnTo>
                    <a:pt x="69349" y="46237"/>
                  </a:lnTo>
                  <a:lnTo>
                    <a:pt x="68600" y="46156"/>
                  </a:lnTo>
                  <a:lnTo>
                    <a:pt x="66906" y="38958"/>
                  </a:lnTo>
                  <a:lnTo>
                    <a:pt x="67571" y="39038"/>
                  </a:lnTo>
                  <a:lnTo>
                    <a:pt x="68210" y="39110"/>
                  </a:lnTo>
                  <a:lnTo>
                    <a:pt x="68824" y="39174"/>
                  </a:lnTo>
                  <a:lnTo>
                    <a:pt x="69413" y="39229"/>
                  </a:lnTo>
                  <a:lnTo>
                    <a:pt x="69976" y="39275"/>
                  </a:lnTo>
                  <a:lnTo>
                    <a:pt x="70514" y="39313"/>
                  </a:lnTo>
                  <a:lnTo>
                    <a:pt x="71026" y="39343"/>
                  </a:lnTo>
                  <a:lnTo>
                    <a:pt x="71513" y="39364"/>
                  </a:lnTo>
                  <a:lnTo>
                    <a:pt x="71974" y="39377"/>
                  </a:lnTo>
                  <a:lnTo>
                    <a:pt x="72411" y="39381"/>
                  </a:lnTo>
                  <a:lnTo>
                    <a:pt x="73141" y="39375"/>
                  </a:lnTo>
                  <a:lnTo>
                    <a:pt x="73808" y="39356"/>
                  </a:lnTo>
                  <a:lnTo>
                    <a:pt x="74411" y="39324"/>
                  </a:lnTo>
                  <a:lnTo>
                    <a:pt x="74951" y="39279"/>
                  </a:lnTo>
                  <a:lnTo>
                    <a:pt x="75428" y="39222"/>
                  </a:lnTo>
                  <a:lnTo>
                    <a:pt x="75841" y="39152"/>
                  </a:lnTo>
                  <a:lnTo>
                    <a:pt x="76190" y="39070"/>
                  </a:lnTo>
                  <a:lnTo>
                    <a:pt x="76476" y="38974"/>
                  </a:lnTo>
                  <a:lnTo>
                    <a:pt x="76698" y="38867"/>
                  </a:lnTo>
                  <a:lnTo>
                    <a:pt x="76857" y="38746"/>
                  </a:lnTo>
                  <a:lnTo>
                    <a:pt x="76978" y="38600"/>
                  </a:lnTo>
                  <a:lnTo>
                    <a:pt x="77086" y="38416"/>
                  </a:lnTo>
                  <a:lnTo>
                    <a:pt x="77181" y="38193"/>
                  </a:lnTo>
                  <a:lnTo>
                    <a:pt x="77263" y="37933"/>
                  </a:lnTo>
                  <a:lnTo>
                    <a:pt x="77333" y="37634"/>
                  </a:lnTo>
                  <a:lnTo>
                    <a:pt x="77391" y="37298"/>
                  </a:lnTo>
                  <a:lnTo>
                    <a:pt x="77435" y="36923"/>
                  </a:lnTo>
                  <a:lnTo>
                    <a:pt x="77467" y="36510"/>
                  </a:lnTo>
                  <a:lnTo>
                    <a:pt x="77486" y="36059"/>
                  </a:lnTo>
                  <a:lnTo>
                    <a:pt x="77492" y="35570"/>
                  </a:lnTo>
                  <a:lnTo>
                    <a:pt x="77492" y="21172"/>
                  </a:lnTo>
                  <a:lnTo>
                    <a:pt x="61401" y="21172"/>
                  </a:lnTo>
                  <a:lnTo>
                    <a:pt x="61401" y="43616"/>
                  </a:lnTo>
                  <a:lnTo>
                    <a:pt x="52932" y="43616"/>
                  </a:lnTo>
                  <a:lnTo>
                    <a:pt x="52932" y="21172"/>
                  </a:lnTo>
                  <a:lnTo>
                    <a:pt x="36840" y="21172"/>
                  </a:lnTo>
                  <a:lnTo>
                    <a:pt x="36840" y="43616"/>
                  </a:lnTo>
                  <a:lnTo>
                    <a:pt x="28371" y="43616"/>
                  </a:lnTo>
                  <a:lnTo>
                    <a:pt x="28371" y="21172"/>
                  </a:lnTo>
                  <a:lnTo>
                    <a:pt x="12703" y="21172"/>
                  </a:lnTo>
                  <a:lnTo>
                    <a:pt x="12703" y="45733"/>
                  </a:lnTo>
                  <a:lnTo>
                    <a:pt x="4234" y="45733"/>
                  </a:lnTo>
                  <a:lnTo>
                    <a:pt x="4234" y="14397"/>
                  </a:lnTo>
                  <a:lnTo>
                    <a:pt x="35146" y="14397"/>
                  </a:lnTo>
                  <a:lnTo>
                    <a:pt x="37264" y="7198"/>
                  </a:lnTo>
                  <a:lnTo>
                    <a:pt x="0" y="71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5615011" y="2826407"/>
              <a:ext cx="20325" cy="15244"/>
            </a:xfrm>
            <a:custGeom>
              <a:avLst/>
              <a:pathLst>
                <a:path w="20325" h="15244">
                  <a:moveTo>
                    <a:pt x="4658" y="0"/>
                  </a:moveTo>
                  <a:lnTo>
                    <a:pt x="6339" y="855"/>
                  </a:lnTo>
                  <a:lnTo>
                    <a:pt x="7994" y="1727"/>
                  </a:lnTo>
                  <a:lnTo>
                    <a:pt x="9625" y="2616"/>
                  </a:lnTo>
                  <a:lnTo>
                    <a:pt x="11230" y="3523"/>
                  </a:lnTo>
                  <a:lnTo>
                    <a:pt x="12809" y="4446"/>
                  </a:lnTo>
                  <a:lnTo>
                    <a:pt x="14363" y="5386"/>
                  </a:lnTo>
                  <a:lnTo>
                    <a:pt x="15892" y="6343"/>
                  </a:lnTo>
                  <a:lnTo>
                    <a:pt x="17395" y="7317"/>
                  </a:lnTo>
                  <a:lnTo>
                    <a:pt x="18873" y="8308"/>
                  </a:lnTo>
                  <a:lnTo>
                    <a:pt x="20325" y="9316"/>
                  </a:lnTo>
                  <a:lnTo>
                    <a:pt x="15244" y="15244"/>
                  </a:lnTo>
                  <a:lnTo>
                    <a:pt x="13796" y="14160"/>
                  </a:lnTo>
                  <a:lnTo>
                    <a:pt x="12331" y="13110"/>
                  </a:lnTo>
                  <a:lnTo>
                    <a:pt x="10848" y="12093"/>
                  </a:lnTo>
                  <a:lnTo>
                    <a:pt x="9349" y="11111"/>
                  </a:lnTo>
                  <a:lnTo>
                    <a:pt x="7833" y="10162"/>
                  </a:lnTo>
                  <a:lnTo>
                    <a:pt x="6301" y="9248"/>
                  </a:lnTo>
                  <a:lnTo>
                    <a:pt x="4751" y="8367"/>
                  </a:lnTo>
                  <a:lnTo>
                    <a:pt x="3184" y="7520"/>
                  </a:lnTo>
                  <a:lnTo>
                    <a:pt x="1600" y="6707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5550645" y="2827254"/>
              <a:ext cx="97818" cy="97818"/>
            </a:xfrm>
            <a:custGeom>
              <a:avLst/>
              <a:pathLst>
                <a:path w="97818" h="97818">
                  <a:moveTo>
                    <a:pt x="3387" y="15667"/>
                  </a:moveTo>
                  <a:lnTo>
                    <a:pt x="43616" y="15667"/>
                  </a:lnTo>
                  <a:lnTo>
                    <a:pt x="43616" y="0"/>
                  </a:lnTo>
                  <a:lnTo>
                    <a:pt x="52085" y="0"/>
                  </a:lnTo>
                  <a:lnTo>
                    <a:pt x="52085" y="15667"/>
                  </a:lnTo>
                  <a:lnTo>
                    <a:pt x="93584" y="15667"/>
                  </a:lnTo>
                  <a:lnTo>
                    <a:pt x="93584" y="23713"/>
                  </a:lnTo>
                  <a:lnTo>
                    <a:pt x="55049" y="23713"/>
                  </a:lnTo>
                  <a:lnTo>
                    <a:pt x="55837" y="26643"/>
                  </a:lnTo>
                  <a:lnTo>
                    <a:pt x="56675" y="29506"/>
                  </a:lnTo>
                  <a:lnTo>
                    <a:pt x="57564" y="32301"/>
                  </a:lnTo>
                  <a:lnTo>
                    <a:pt x="58504" y="35028"/>
                  </a:lnTo>
                  <a:lnTo>
                    <a:pt x="59495" y="37687"/>
                  </a:lnTo>
                  <a:lnTo>
                    <a:pt x="60537" y="40279"/>
                  </a:lnTo>
                  <a:lnTo>
                    <a:pt x="61629" y="42803"/>
                  </a:lnTo>
                  <a:lnTo>
                    <a:pt x="62773" y="45259"/>
                  </a:lnTo>
                  <a:lnTo>
                    <a:pt x="63967" y="47647"/>
                  </a:lnTo>
                  <a:lnTo>
                    <a:pt x="65212" y="49967"/>
                  </a:lnTo>
                  <a:lnTo>
                    <a:pt x="66800" y="47998"/>
                  </a:lnTo>
                  <a:lnTo>
                    <a:pt x="68345" y="45987"/>
                  </a:lnTo>
                  <a:lnTo>
                    <a:pt x="69849" y="43933"/>
                  </a:lnTo>
                  <a:lnTo>
                    <a:pt x="71310" y="41837"/>
                  </a:lnTo>
                  <a:lnTo>
                    <a:pt x="72728" y="39699"/>
                  </a:lnTo>
                  <a:lnTo>
                    <a:pt x="74104" y="37518"/>
                  </a:lnTo>
                  <a:lnTo>
                    <a:pt x="75438" y="35295"/>
                  </a:lnTo>
                  <a:lnTo>
                    <a:pt x="76730" y="33029"/>
                  </a:lnTo>
                  <a:lnTo>
                    <a:pt x="77979" y="30721"/>
                  </a:lnTo>
                  <a:lnTo>
                    <a:pt x="79186" y="28371"/>
                  </a:lnTo>
                  <a:lnTo>
                    <a:pt x="87655" y="32606"/>
                  </a:lnTo>
                  <a:lnTo>
                    <a:pt x="85953" y="35672"/>
                  </a:lnTo>
                  <a:lnTo>
                    <a:pt x="84234" y="38602"/>
                  </a:lnTo>
                  <a:lnTo>
                    <a:pt x="82497" y="41397"/>
                  </a:lnTo>
                  <a:lnTo>
                    <a:pt x="80744" y="44056"/>
                  </a:lnTo>
                  <a:lnTo>
                    <a:pt x="78974" y="46580"/>
                  </a:lnTo>
                  <a:lnTo>
                    <a:pt x="77187" y="48968"/>
                  </a:lnTo>
                  <a:lnTo>
                    <a:pt x="75383" y="51221"/>
                  </a:lnTo>
                  <a:lnTo>
                    <a:pt x="73562" y="53338"/>
                  </a:lnTo>
                  <a:lnTo>
                    <a:pt x="71725" y="55320"/>
                  </a:lnTo>
                  <a:lnTo>
                    <a:pt x="69870" y="57166"/>
                  </a:lnTo>
                  <a:lnTo>
                    <a:pt x="71979" y="60147"/>
                  </a:lnTo>
                  <a:lnTo>
                    <a:pt x="74240" y="62993"/>
                  </a:lnTo>
                  <a:lnTo>
                    <a:pt x="76654" y="65703"/>
                  </a:lnTo>
                  <a:lnTo>
                    <a:pt x="79220" y="68278"/>
                  </a:lnTo>
                  <a:lnTo>
                    <a:pt x="81938" y="70717"/>
                  </a:lnTo>
                  <a:lnTo>
                    <a:pt x="84809" y="73020"/>
                  </a:lnTo>
                  <a:lnTo>
                    <a:pt x="87833" y="75189"/>
                  </a:lnTo>
                  <a:lnTo>
                    <a:pt x="91009" y="77221"/>
                  </a:lnTo>
                  <a:lnTo>
                    <a:pt x="94337" y="79118"/>
                  </a:lnTo>
                  <a:lnTo>
                    <a:pt x="97818" y="80880"/>
                  </a:lnTo>
                  <a:lnTo>
                    <a:pt x="93160" y="90196"/>
                  </a:lnTo>
                  <a:lnTo>
                    <a:pt x="87719" y="87189"/>
                  </a:lnTo>
                  <a:lnTo>
                    <a:pt x="82574" y="83759"/>
                  </a:lnTo>
                  <a:lnTo>
                    <a:pt x="77725" y="79906"/>
                  </a:lnTo>
                  <a:lnTo>
                    <a:pt x="73173" y="75629"/>
                  </a:lnTo>
                  <a:lnTo>
                    <a:pt x="68917" y="70929"/>
                  </a:lnTo>
                  <a:lnTo>
                    <a:pt x="64958" y="65805"/>
                  </a:lnTo>
                  <a:lnTo>
                    <a:pt x="61295" y="60257"/>
                  </a:lnTo>
                  <a:lnTo>
                    <a:pt x="57928" y="54287"/>
                  </a:lnTo>
                  <a:lnTo>
                    <a:pt x="54858" y="47892"/>
                  </a:lnTo>
                  <a:lnTo>
                    <a:pt x="52085" y="41075"/>
                  </a:lnTo>
                  <a:lnTo>
                    <a:pt x="52085" y="86385"/>
                  </a:lnTo>
                  <a:lnTo>
                    <a:pt x="52064" y="87617"/>
                  </a:lnTo>
                  <a:lnTo>
                    <a:pt x="52000" y="88773"/>
                  </a:lnTo>
                  <a:lnTo>
                    <a:pt x="51894" y="89853"/>
                  </a:lnTo>
                  <a:lnTo>
                    <a:pt x="51746" y="90856"/>
                  </a:lnTo>
                  <a:lnTo>
                    <a:pt x="51555" y="91784"/>
                  </a:lnTo>
                  <a:lnTo>
                    <a:pt x="51322" y="92635"/>
                  </a:lnTo>
                  <a:lnTo>
                    <a:pt x="51047" y="93410"/>
                  </a:lnTo>
                  <a:lnTo>
                    <a:pt x="50730" y="94109"/>
                  </a:lnTo>
                  <a:lnTo>
                    <a:pt x="50370" y="94731"/>
                  </a:lnTo>
                  <a:lnTo>
                    <a:pt x="49967" y="95277"/>
                  </a:lnTo>
                  <a:lnTo>
                    <a:pt x="49506" y="95760"/>
                  </a:lnTo>
                  <a:lnTo>
                    <a:pt x="48968" y="96192"/>
                  </a:lnTo>
                  <a:lnTo>
                    <a:pt x="48354" y="96573"/>
                  </a:lnTo>
                  <a:lnTo>
                    <a:pt x="47664" y="96903"/>
                  </a:lnTo>
                  <a:lnTo>
                    <a:pt x="46897" y="97183"/>
                  </a:lnTo>
                  <a:lnTo>
                    <a:pt x="46055" y="97412"/>
                  </a:lnTo>
                  <a:lnTo>
                    <a:pt x="45136" y="97589"/>
                  </a:lnTo>
                  <a:lnTo>
                    <a:pt x="44141" y="97716"/>
                  </a:lnTo>
                  <a:lnTo>
                    <a:pt x="43069" y="97793"/>
                  </a:lnTo>
                  <a:lnTo>
                    <a:pt x="41922" y="97818"/>
                  </a:lnTo>
                  <a:lnTo>
                    <a:pt x="40317" y="97801"/>
                  </a:lnTo>
                  <a:lnTo>
                    <a:pt x="38720" y="97750"/>
                  </a:lnTo>
                  <a:lnTo>
                    <a:pt x="37132" y="97666"/>
                  </a:lnTo>
                  <a:lnTo>
                    <a:pt x="35553" y="97547"/>
                  </a:lnTo>
                  <a:lnTo>
                    <a:pt x="33982" y="97395"/>
                  </a:lnTo>
                  <a:lnTo>
                    <a:pt x="32419" y="97208"/>
                  </a:lnTo>
                  <a:lnTo>
                    <a:pt x="30865" y="96988"/>
                  </a:lnTo>
                  <a:lnTo>
                    <a:pt x="29320" y="96734"/>
                  </a:lnTo>
                  <a:lnTo>
                    <a:pt x="27783" y="96446"/>
                  </a:lnTo>
                  <a:lnTo>
                    <a:pt x="26254" y="96124"/>
                  </a:lnTo>
                  <a:lnTo>
                    <a:pt x="24560" y="87232"/>
                  </a:lnTo>
                  <a:lnTo>
                    <a:pt x="26169" y="87634"/>
                  </a:lnTo>
                  <a:lnTo>
                    <a:pt x="27778" y="87994"/>
                  </a:lnTo>
                  <a:lnTo>
                    <a:pt x="29387" y="88311"/>
                  </a:lnTo>
                  <a:lnTo>
                    <a:pt x="30997" y="88587"/>
                  </a:lnTo>
                  <a:lnTo>
                    <a:pt x="32606" y="88820"/>
                  </a:lnTo>
                  <a:lnTo>
                    <a:pt x="34215" y="89010"/>
                  </a:lnTo>
                  <a:lnTo>
                    <a:pt x="35824" y="89158"/>
                  </a:lnTo>
                  <a:lnTo>
                    <a:pt x="37433" y="89264"/>
                  </a:lnTo>
                  <a:lnTo>
                    <a:pt x="39042" y="89328"/>
                  </a:lnTo>
                  <a:lnTo>
                    <a:pt x="40651" y="89349"/>
                  </a:lnTo>
                  <a:lnTo>
                    <a:pt x="40980" y="89340"/>
                  </a:lnTo>
                  <a:lnTo>
                    <a:pt x="41287" y="89315"/>
                  </a:lnTo>
                  <a:lnTo>
                    <a:pt x="41572" y="89273"/>
                  </a:lnTo>
                  <a:lnTo>
                    <a:pt x="41837" y="89213"/>
                  </a:lnTo>
                  <a:lnTo>
                    <a:pt x="42081" y="89137"/>
                  </a:lnTo>
                  <a:lnTo>
                    <a:pt x="42303" y="89044"/>
                  </a:lnTo>
                  <a:lnTo>
                    <a:pt x="42504" y="88934"/>
                  </a:lnTo>
                  <a:lnTo>
                    <a:pt x="42684" y="88807"/>
                  </a:lnTo>
                  <a:lnTo>
                    <a:pt x="42843" y="88663"/>
                  </a:lnTo>
                  <a:lnTo>
                    <a:pt x="42980" y="88502"/>
                  </a:lnTo>
                  <a:lnTo>
                    <a:pt x="43101" y="88307"/>
                  </a:lnTo>
                  <a:lnTo>
                    <a:pt x="43209" y="88062"/>
                  </a:lnTo>
                  <a:lnTo>
                    <a:pt x="43304" y="87765"/>
                  </a:lnTo>
                  <a:lnTo>
                    <a:pt x="43387" y="87418"/>
                  </a:lnTo>
                  <a:lnTo>
                    <a:pt x="43457" y="87020"/>
                  </a:lnTo>
                  <a:lnTo>
                    <a:pt x="43514" y="86571"/>
                  </a:lnTo>
                  <a:lnTo>
                    <a:pt x="43558" y="86071"/>
                  </a:lnTo>
                  <a:lnTo>
                    <a:pt x="43590" y="85521"/>
                  </a:lnTo>
                  <a:lnTo>
                    <a:pt x="43609" y="84920"/>
                  </a:lnTo>
                  <a:lnTo>
                    <a:pt x="43616" y="84267"/>
                  </a:lnTo>
                  <a:lnTo>
                    <a:pt x="43616" y="58860"/>
                  </a:lnTo>
                  <a:lnTo>
                    <a:pt x="39936" y="61786"/>
                  </a:lnTo>
                  <a:lnTo>
                    <a:pt x="36180" y="64636"/>
                  </a:lnTo>
                  <a:lnTo>
                    <a:pt x="32347" y="67410"/>
                  </a:lnTo>
                  <a:lnTo>
                    <a:pt x="28439" y="70107"/>
                  </a:lnTo>
                  <a:lnTo>
                    <a:pt x="24454" y="72728"/>
                  </a:lnTo>
                  <a:lnTo>
                    <a:pt x="20393" y="75273"/>
                  </a:lnTo>
                  <a:lnTo>
                    <a:pt x="16256" y="77742"/>
                  </a:lnTo>
                  <a:lnTo>
                    <a:pt x="12043" y="80135"/>
                  </a:lnTo>
                  <a:lnTo>
                    <a:pt x="7753" y="82451"/>
                  </a:lnTo>
                  <a:lnTo>
                    <a:pt x="3387" y="84691"/>
                  </a:lnTo>
                  <a:lnTo>
                    <a:pt x="0" y="74951"/>
                  </a:lnTo>
                  <a:lnTo>
                    <a:pt x="4780" y="72635"/>
                  </a:lnTo>
                  <a:lnTo>
                    <a:pt x="9468" y="70259"/>
                  </a:lnTo>
                  <a:lnTo>
                    <a:pt x="14063" y="67825"/>
                  </a:lnTo>
                  <a:lnTo>
                    <a:pt x="18564" y="65330"/>
                  </a:lnTo>
                  <a:lnTo>
                    <a:pt x="22972" y="62777"/>
                  </a:lnTo>
                  <a:lnTo>
                    <a:pt x="27287" y="60164"/>
                  </a:lnTo>
                  <a:lnTo>
                    <a:pt x="31509" y="57492"/>
                  </a:lnTo>
                  <a:lnTo>
                    <a:pt x="35638" y="54761"/>
                  </a:lnTo>
                  <a:lnTo>
                    <a:pt x="39673" y="51970"/>
                  </a:lnTo>
                  <a:lnTo>
                    <a:pt x="43616" y="49121"/>
                  </a:lnTo>
                  <a:lnTo>
                    <a:pt x="43616" y="23713"/>
                  </a:lnTo>
                  <a:lnTo>
                    <a:pt x="3387" y="2371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5560385" y="2855202"/>
              <a:ext cx="22019" cy="27101"/>
            </a:xfrm>
            <a:custGeom>
              <a:avLst/>
              <a:pathLst>
                <a:path w="22019" h="27101">
                  <a:moveTo>
                    <a:pt x="7622" y="0"/>
                  </a:moveTo>
                  <a:lnTo>
                    <a:pt x="9061" y="1812"/>
                  </a:lnTo>
                  <a:lnTo>
                    <a:pt x="10501" y="3692"/>
                  </a:lnTo>
                  <a:lnTo>
                    <a:pt x="11941" y="5640"/>
                  </a:lnTo>
                  <a:lnTo>
                    <a:pt x="13381" y="7656"/>
                  </a:lnTo>
                  <a:lnTo>
                    <a:pt x="14820" y="9739"/>
                  </a:lnTo>
                  <a:lnTo>
                    <a:pt x="16260" y="11890"/>
                  </a:lnTo>
                  <a:lnTo>
                    <a:pt x="17700" y="14109"/>
                  </a:lnTo>
                  <a:lnTo>
                    <a:pt x="19140" y="16396"/>
                  </a:lnTo>
                  <a:lnTo>
                    <a:pt x="20580" y="18750"/>
                  </a:lnTo>
                  <a:lnTo>
                    <a:pt x="22019" y="21172"/>
                  </a:lnTo>
                  <a:lnTo>
                    <a:pt x="14397" y="27101"/>
                  </a:lnTo>
                  <a:lnTo>
                    <a:pt x="13186" y="24899"/>
                  </a:lnTo>
                  <a:lnTo>
                    <a:pt x="11924" y="22697"/>
                  </a:lnTo>
                  <a:lnTo>
                    <a:pt x="10611" y="20495"/>
                  </a:lnTo>
                  <a:lnTo>
                    <a:pt x="9248" y="18293"/>
                  </a:lnTo>
                  <a:lnTo>
                    <a:pt x="7833" y="16091"/>
                  </a:lnTo>
                  <a:lnTo>
                    <a:pt x="6368" y="13889"/>
                  </a:lnTo>
                  <a:lnTo>
                    <a:pt x="4852" y="11687"/>
                  </a:lnTo>
                  <a:lnTo>
                    <a:pt x="3286" y="9485"/>
                  </a:lnTo>
                  <a:lnTo>
                    <a:pt x="1668" y="7283"/>
                  </a:lnTo>
                  <a:lnTo>
                    <a:pt x="0" y="50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5694621" y="2837417"/>
              <a:ext cx="38111" cy="94430"/>
            </a:xfrm>
            <a:custGeom>
              <a:avLst/>
              <a:pathLst>
                <a:path w="38111" h="94430">
                  <a:moveTo>
                    <a:pt x="27948" y="0"/>
                  </a:moveTo>
                  <a:lnTo>
                    <a:pt x="38111" y="0"/>
                  </a:lnTo>
                  <a:lnTo>
                    <a:pt x="32800" y="3527"/>
                  </a:lnTo>
                  <a:lnTo>
                    <a:pt x="28049" y="7334"/>
                  </a:lnTo>
                  <a:lnTo>
                    <a:pt x="23857" y="11420"/>
                  </a:lnTo>
                  <a:lnTo>
                    <a:pt x="20224" y="15786"/>
                  </a:lnTo>
                  <a:lnTo>
                    <a:pt x="17150" y="20431"/>
                  </a:lnTo>
                  <a:lnTo>
                    <a:pt x="14634" y="25356"/>
                  </a:lnTo>
                  <a:lnTo>
                    <a:pt x="12678" y="30560"/>
                  </a:lnTo>
                  <a:lnTo>
                    <a:pt x="11280" y="36044"/>
                  </a:lnTo>
                  <a:lnTo>
                    <a:pt x="10442" y="41807"/>
                  </a:lnTo>
                  <a:lnTo>
                    <a:pt x="10162" y="47850"/>
                  </a:lnTo>
                  <a:lnTo>
                    <a:pt x="10442" y="53728"/>
                  </a:lnTo>
                  <a:lnTo>
                    <a:pt x="11280" y="59334"/>
                  </a:lnTo>
                  <a:lnTo>
                    <a:pt x="12678" y="64670"/>
                  </a:lnTo>
                  <a:lnTo>
                    <a:pt x="14634" y="69734"/>
                  </a:lnTo>
                  <a:lnTo>
                    <a:pt x="17150" y="74528"/>
                  </a:lnTo>
                  <a:lnTo>
                    <a:pt x="20224" y="79050"/>
                  </a:lnTo>
                  <a:lnTo>
                    <a:pt x="23857" y="83302"/>
                  </a:lnTo>
                  <a:lnTo>
                    <a:pt x="28049" y="87282"/>
                  </a:lnTo>
                  <a:lnTo>
                    <a:pt x="32800" y="90992"/>
                  </a:lnTo>
                  <a:lnTo>
                    <a:pt x="38111" y="94430"/>
                  </a:lnTo>
                  <a:lnTo>
                    <a:pt x="27948" y="94430"/>
                  </a:lnTo>
                  <a:lnTo>
                    <a:pt x="25536" y="93255"/>
                  </a:lnTo>
                  <a:lnTo>
                    <a:pt x="23213" y="91932"/>
                  </a:lnTo>
                  <a:lnTo>
                    <a:pt x="20980" y="90461"/>
                  </a:lnTo>
                  <a:lnTo>
                    <a:pt x="18835" y="88841"/>
                  </a:lnTo>
                  <a:lnTo>
                    <a:pt x="16779" y="87073"/>
                  </a:lnTo>
                  <a:lnTo>
                    <a:pt x="14812" y="85157"/>
                  </a:lnTo>
                  <a:lnTo>
                    <a:pt x="12934" y="83092"/>
                  </a:lnTo>
                  <a:lnTo>
                    <a:pt x="11145" y="80880"/>
                  </a:lnTo>
                  <a:lnTo>
                    <a:pt x="9445" y="78519"/>
                  </a:lnTo>
                  <a:lnTo>
                    <a:pt x="7833" y="76010"/>
                  </a:lnTo>
                  <a:lnTo>
                    <a:pt x="6345" y="73404"/>
                  </a:lnTo>
                  <a:lnTo>
                    <a:pt x="5013" y="70751"/>
                  </a:lnTo>
                  <a:lnTo>
                    <a:pt x="3838" y="68051"/>
                  </a:lnTo>
                  <a:lnTo>
                    <a:pt x="2820" y="65305"/>
                  </a:lnTo>
                  <a:lnTo>
                    <a:pt x="1958" y="62512"/>
                  </a:lnTo>
                  <a:lnTo>
                    <a:pt x="1253" y="59673"/>
                  </a:lnTo>
                  <a:lnTo>
                    <a:pt x="705" y="56787"/>
                  </a:lnTo>
                  <a:lnTo>
                    <a:pt x="313" y="53855"/>
                  </a:lnTo>
                  <a:lnTo>
                    <a:pt x="78" y="50876"/>
                  </a:lnTo>
                  <a:lnTo>
                    <a:pt x="0" y="47850"/>
                  </a:lnTo>
                  <a:lnTo>
                    <a:pt x="78" y="44744"/>
                  </a:lnTo>
                  <a:lnTo>
                    <a:pt x="313" y="41693"/>
                  </a:lnTo>
                  <a:lnTo>
                    <a:pt x="705" y="38697"/>
                  </a:lnTo>
                  <a:lnTo>
                    <a:pt x="1253" y="35756"/>
                  </a:lnTo>
                  <a:lnTo>
                    <a:pt x="1958" y="32870"/>
                  </a:lnTo>
                  <a:lnTo>
                    <a:pt x="2820" y="30040"/>
                  </a:lnTo>
                  <a:lnTo>
                    <a:pt x="3838" y="27264"/>
                  </a:lnTo>
                  <a:lnTo>
                    <a:pt x="5013" y="24543"/>
                  </a:lnTo>
                  <a:lnTo>
                    <a:pt x="6345" y="21877"/>
                  </a:lnTo>
                  <a:lnTo>
                    <a:pt x="7833" y="19267"/>
                  </a:lnTo>
                  <a:lnTo>
                    <a:pt x="9445" y="16749"/>
                  </a:lnTo>
                  <a:lnTo>
                    <a:pt x="11145" y="14363"/>
                  </a:lnTo>
                  <a:lnTo>
                    <a:pt x="12934" y="12108"/>
                  </a:lnTo>
                  <a:lnTo>
                    <a:pt x="14812" y="9985"/>
                  </a:lnTo>
                  <a:lnTo>
                    <a:pt x="16779" y="7992"/>
                  </a:lnTo>
                  <a:lnTo>
                    <a:pt x="18835" y="6131"/>
                  </a:lnTo>
                  <a:lnTo>
                    <a:pt x="20980" y="4401"/>
                  </a:lnTo>
                  <a:lnTo>
                    <a:pt x="23213" y="2803"/>
                  </a:lnTo>
                  <a:lnTo>
                    <a:pt x="25536" y="13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5767032" y="2827677"/>
              <a:ext cx="47003" cy="97395"/>
            </a:xfrm>
            <a:custGeom>
              <a:avLst/>
              <a:pathLst>
                <a:path w="47003" h="97395">
                  <a:moveTo>
                    <a:pt x="0" y="18632"/>
                  </a:moveTo>
                  <a:lnTo>
                    <a:pt x="15244" y="18632"/>
                  </a:lnTo>
                  <a:lnTo>
                    <a:pt x="19479" y="0"/>
                  </a:lnTo>
                  <a:lnTo>
                    <a:pt x="27524" y="1693"/>
                  </a:lnTo>
                  <a:lnTo>
                    <a:pt x="27181" y="3463"/>
                  </a:lnTo>
                  <a:lnTo>
                    <a:pt x="26830" y="5216"/>
                  </a:lnTo>
                  <a:lnTo>
                    <a:pt x="26470" y="6953"/>
                  </a:lnTo>
                  <a:lnTo>
                    <a:pt x="26101" y="8672"/>
                  </a:lnTo>
                  <a:lnTo>
                    <a:pt x="25725" y="10374"/>
                  </a:lnTo>
                  <a:lnTo>
                    <a:pt x="25339" y="12060"/>
                  </a:lnTo>
                  <a:lnTo>
                    <a:pt x="24945" y="13728"/>
                  </a:lnTo>
                  <a:lnTo>
                    <a:pt x="24543" y="15379"/>
                  </a:lnTo>
                  <a:lnTo>
                    <a:pt x="24132" y="17014"/>
                  </a:lnTo>
                  <a:lnTo>
                    <a:pt x="23713" y="18632"/>
                  </a:lnTo>
                  <a:lnTo>
                    <a:pt x="46156" y="18632"/>
                  </a:lnTo>
                  <a:lnTo>
                    <a:pt x="45962" y="25335"/>
                  </a:lnTo>
                  <a:lnTo>
                    <a:pt x="45547" y="31725"/>
                  </a:lnTo>
                  <a:lnTo>
                    <a:pt x="44911" y="37802"/>
                  </a:lnTo>
                  <a:lnTo>
                    <a:pt x="44056" y="43565"/>
                  </a:lnTo>
                  <a:lnTo>
                    <a:pt x="42980" y="49015"/>
                  </a:lnTo>
                  <a:lnTo>
                    <a:pt x="41685" y="54151"/>
                  </a:lnTo>
                  <a:lnTo>
                    <a:pt x="40169" y="58974"/>
                  </a:lnTo>
                  <a:lnTo>
                    <a:pt x="38432" y="63484"/>
                  </a:lnTo>
                  <a:lnTo>
                    <a:pt x="36476" y="67681"/>
                  </a:lnTo>
                  <a:lnTo>
                    <a:pt x="34300" y="71564"/>
                  </a:lnTo>
                  <a:lnTo>
                    <a:pt x="47003" y="84267"/>
                  </a:lnTo>
                  <a:lnTo>
                    <a:pt x="39381" y="89772"/>
                  </a:lnTo>
                  <a:lnTo>
                    <a:pt x="38445" y="88591"/>
                  </a:lnTo>
                  <a:lnTo>
                    <a:pt x="37501" y="87418"/>
                  </a:lnTo>
                  <a:lnTo>
                    <a:pt x="36548" y="86253"/>
                  </a:lnTo>
                  <a:lnTo>
                    <a:pt x="35587" y="85097"/>
                  </a:lnTo>
                  <a:lnTo>
                    <a:pt x="34617" y="83950"/>
                  </a:lnTo>
                  <a:lnTo>
                    <a:pt x="33639" y="82811"/>
                  </a:lnTo>
                  <a:lnTo>
                    <a:pt x="32652" y="81680"/>
                  </a:lnTo>
                  <a:lnTo>
                    <a:pt x="31657" y="80558"/>
                  </a:lnTo>
                  <a:lnTo>
                    <a:pt x="30654" y="79444"/>
                  </a:lnTo>
                  <a:lnTo>
                    <a:pt x="29641" y="78339"/>
                  </a:lnTo>
                  <a:lnTo>
                    <a:pt x="27668" y="80588"/>
                  </a:lnTo>
                  <a:lnTo>
                    <a:pt x="25644" y="82760"/>
                  </a:lnTo>
                  <a:lnTo>
                    <a:pt x="23569" y="84856"/>
                  </a:lnTo>
                  <a:lnTo>
                    <a:pt x="21443" y="86876"/>
                  </a:lnTo>
                  <a:lnTo>
                    <a:pt x="19267" y="88820"/>
                  </a:lnTo>
                  <a:lnTo>
                    <a:pt x="17039" y="90687"/>
                  </a:lnTo>
                  <a:lnTo>
                    <a:pt x="14761" y="92478"/>
                  </a:lnTo>
                  <a:lnTo>
                    <a:pt x="12432" y="94193"/>
                  </a:lnTo>
                  <a:lnTo>
                    <a:pt x="10052" y="95832"/>
                  </a:lnTo>
                  <a:lnTo>
                    <a:pt x="7622" y="97395"/>
                  </a:lnTo>
                  <a:lnTo>
                    <a:pt x="1693" y="89772"/>
                  </a:lnTo>
                  <a:lnTo>
                    <a:pt x="4501" y="88074"/>
                  </a:lnTo>
                  <a:lnTo>
                    <a:pt x="7164" y="86368"/>
                  </a:lnTo>
                  <a:lnTo>
                    <a:pt x="9684" y="84653"/>
                  </a:lnTo>
                  <a:lnTo>
                    <a:pt x="12060" y="82929"/>
                  </a:lnTo>
                  <a:lnTo>
                    <a:pt x="14291" y="81197"/>
                  </a:lnTo>
                  <a:lnTo>
                    <a:pt x="16379" y="79457"/>
                  </a:lnTo>
                  <a:lnTo>
                    <a:pt x="18322" y="77708"/>
                  </a:lnTo>
                  <a:lnTo>
                    <a:pt x="20122" y="75951"/>
                  </a:lnTo>
                  <a:lnTo>
                    <a:pt x="21778" y="74185"/>
                  </a:lnTo>
                  <a:lnTo>
                    <a:pt x="23290" y="72411"/>
                  </a:lnTo>
                  <a:lnTo>
                    <a:pt x="21579" y="70725"/>
                  </a:lnTo>
                  <a:lnTo>
                    <a:pt x="19834" y="69057"/>
                  </a:lnTo>
                  <a:lnTo>
                    <a:pt x="18056" y="67405"/>
                  </a:lnTo>
                  <a:lnTo>
                    <a:pt x="16243" y="65771"/>
                  </a:lnTo>
                  <a:lnTo>
                    <a:pt x="14397" y="64153"/>
                  </a:lnTo>
                  <a:lnTo>
                    <a:pt x="12517" y="62553"/>
                  </a:lnTo>
                  <a:lnTo>
                    <a:pt x="10603" y="60969"/>
                  </a:lnTo>
                  <a:lnTo>
                    <a:pt x="8655" y="59402"/>
                  </a:lnTo>
                  <a:lnTo>
                    <a:pt x="6673" y="57852"/>
                  </a:lnTo>
                  <a:lnTo>
                    <a:pt x="4658" y="56319"/>
                  </a:lnTo>
                  <a:lnTo>
                    <a:pt x="5585" y="53431"/>
                  </a:lnTo>
                  <a:lnTo>
                    <a:pt x="6504" y="50526"/>
                  </a:lnTo>
                  <a:lnTo>
                    <a:pt x="7414" y="47605"/>
                  </a:lnTo>
                  <a:lnTo>
                    <a:pt x="8316" y="44666"/>
                  </a:lnTo>
                  <a:lnTo>
                    <a:pt x="9210" y="41710"/>
                  </a:lnTo>
                  <a:lnTo>
                    <a:pt x="10095" y="38737"/>
                  </a:lnTo>
                  <a:lnTo>
                    <a:pt x="10971" y="35748"/>
                  </a:lnTo>
                  <a:lnTo>
                    <a:pt x="11839" y="32741"/>
                  </a:lnTo>
                  <a:lnTo>
                    <a:pt x="12699" y="29718"/>
                  </a:lnTo>
                  <a:lnTo>
                    <a:pt x="13550" y="26677"/>
                  </a:lnTo>
                  <a:lnTo>
                    <a:pt x="0" y="266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5781430" y="2854355"/>
              <a:ext cx="23290" cy="38958"/>
            </a:xfrm>
            <a:custGeom>
              <a:avLst/>
              <a:pathLst>
                <a:path w="23290" h="38958">
                  <a:moveTo>
                    <a:pt x="0" y="27101"/>
                  </a:moveTo>
                  <a:lnTo>
                    <a:pt x="1355" y="28210"/>
                  </a:lnTo>
                  <a:lnTo>
                    <a:pt x="2710" y="29337"/>
                  </a:lnTo>
                  <a:lnTo>
                    <a:pt x="4065" y="30480"/>
                  </a:lnTo>
                  <a:lnTo>
                    <a:pt x="5420" y="31640"/>
                  </a:lnTo>
                  <a:lnTo>
                    <a:pt x="6775" y="32817"/>
                  </a:lnTo>
                  <a:lnTo>
                    <a:pt x="8130" y="34012"/>
                  </a:lnTo>
                  <a:lnTo>
                    <a:pt x="9485" y="35223"/>
                  </a:lnTo>
                  <a:lnTo>
                    <a:pt x="10840" y="36451"/>
                  </a:lnTo>
                  <a:lnTo>
                    <a:pt x="12195" y="37696"/>
                  </a:lnTo>
                  <a:lnTo>
                    <a:pt x="13550" y="38958"/>
                  </a:lnTo>
                  <a:lnTo>
                    <a:pt x="15096" y="35748"/>
                  </a:lnTo>
                  <a:lnTo>
                    <a:pt x="16514" y="32385"/>
                  </a:lnTo>
                  <a:lnTo>
                    <a:pt x="17806" y="28871"/>
                  </a:lnTo>
                  <a:lnTo>
                    <a:pt x="18970" y="25204"/>
                  </a:lnTo>
                  <a:lnTo>
                    <a:pt x="20008" y="21384"/>
                  </a:lnTo>
                  <a:lnTo>
                    <a:pt x="20918" y="17412"/>
                  </a:lnTo>
                  <a:lnTo>
                    <a:pt x="21702" y="13288"/>
                  </a:lnTo>
                  <a:lnTo>
                    <a:pt x="22358" y="9011"/>
                  </a:lnTo>
                  <a:lnTo>
                    <a:pt x="22887" y="4581"/>
                  </a:lnTo>
                  <a:lnTo>
                    <a:pt x="23290" y="0"/>
                  </a:lnTo>
                  <a:lnTo>
                    <a:pt x="7622" y="0"/>
                  </a:lnTo>
                  <a:lnTo>
                    <a:pt x="6860" y="2938"/>
                  </a:lnTo>
                  <a:lnTo>
                    <a:pt x="6097" y="5826"/>
                  </a:lnTo>
                  <a:lnTo>
                    <a:pt x="5335" y="8663"/>
                  </a:lnTo>
                  <a:lnTo>
                    <a:pt x="4573" y="11450"/>
                  </a:lnTo>
                  <a:lnTo>
                    <a:pt x="3811" y="14185"/>
                  </a:lnTo>
                  <a:lnTo>
                    <a:pt x="3048" y="16870"/>
                  </a:lnTo>
                  <a:lnTo>
                    <a:pt x="2286" y="19504"/>
                  </a:lnTo>
                  <a:lnTo>
                    <a:pt x="1524" y="22087"/>
                  </a:lnTo>
                  <a:lnTo>
                    <a:pt x="762" y="24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5820811" y="2835300"/>
              <a:ext cx="39381" cy="87232"/>
            </a:xfrm>
            <a:custGeom>
              <a:avLst/>
              <a:pathLst>
                <a:path w="39381" h="87232">
                  <a:moveTo>
                    <a:pt x="39381" y="0"/>
                  </a:moveTo>
                  <a:lnTo>
                    <a:pt x="39381" y="86385"/>
                  </a:lnTo>
                  <a:lnTo>
                    <a:pt x="30912" y="86385"/>
                  </a:lnTo>
                  <a:lnTo>
                    <a:pt x="30912" y="77069"/>
                  </a:lnTo>
                  <a:lnTo>
                    <a:pt x="8469" y="77069"/>
                  </a:lnTo>
                  <a:lnTo>
                    <a:pt x="8469" y="87232"/>
                  </a:lnTo>
                  <a:lnTo>
                    <a:pt x="0" y="87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5829280" y="2843345"/>
              <a:ext cx="22443" cy="60977"/>
            </a:xfrm>
            <a:custGeom>
              <a:avLst/>
              <a:pathLst>
                <a:path w="22443" h="60977">
                  <a:moveTo>
                    <a:pt x="0" y="60977"/>
                  </a:moveTo>
                  <a:lnTo>
                    <a:pt x="22443" y="60977"/>
                  </a:lnTo>
                  <a:lnTo>
                    <a:pt x="224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5876284" y="2827254"/>
              <a:ext cx="37264" cy="67329"/>
            </a:xfrm>
            <a:custGeom>
              <a:avLst/>
              <a:pathLst>
                <a:path w="37264" h="67329">
                  <a:moveTo>
                    <a:pt x="29641" y="16938"/>
                  </a:moveTo>
                  <a:lnTo>
                    <a:pt x="37264" y="19902"/>
                  </a:lnTo>
                  <a:lnTo>
                    <a:pt x="35117" y="24319"/>
                  </a:lnTo>
                  <a:lnTo>
                    <a:pt x="32911" y="28591"/>
                  </a:lnTo>
                  <a:lnTo>
                    <a:pt x="30645" y="32720"/>
                  </a:lnTo>
                  <a:lnTo>
                    <a:pt x="28320" y="36705"/>
                  </a:lnTo>
                  <a:lnTo>
                    <a:pt x="25936" y="40546"/>
                  </a:lnTo>
                  <a:lnTo>
                    <a:pt x="23493" y="44242"/>
                  </a:lnTo>
                  <a:lnTo>
                    <a:pt x="20990" y="47795"/>
                  </a:lnTo>
                  <a:lnTo>
                    <a:pt x="18428" y="51204"/>
                  </a:lnTo>
                  <a:lnTo>
                    <a:pt x="15807" y="54469"/>
                  </a:lnTo>
                  <a:lnTo>
                    <a:pt x="13127" y="57590"/>
                  </a:lnTo>
                  <a:lnTo>
                    <a:pt x="15227" y="57077"/>
                  </a:lnTo>
                  <a:lnTo>
                    <a:pt x="17293" y="56556"/>
                  </a:lnTo>
                  <a:lnTo>
                    <a:pt x="19326" y="56027"/>
                  </a:lnTo>
                  <a:lnTo>
                    <a:pt x="21325" y="55489"/>
                  </a:lnTo>
                  <a:lnTo>
                    <a:pt x="23290" y="54943"/>
                  </a:lnTo>
                  <a:lnTo>
                    <a:pt x="25221" y="54388"/>
                  </a:lnTo>
                  <a:lnTo>
                    <a:pt x="27118" y="53825"/>
                  </a:lnTo>
                  <a:lnTo>
                    <a:pt x="28981" y="53253"/>
                  </a:lnTo>
                  <a:lnTo>
                    <a:pt x="30810" y="52673"/>
                  </a:lnTo>
                  <a:lnTo>
                    <a:pt x="32606" y="52085"/>
                  </a:lnTo>
                  <a:lnTo>
                    <a:pt x="34723" y="58860"/>
                  </a:lnTo>
                  <a:lnTo>
                    <a:pt x="31810" y="59936"/>
                  </a:lnTo>
                  <a:lnTo>
                    <a:pt x="28828" y="60960"/>
                  </a:lnTo>
                  <a:lnTo>
                    <a:pt x="25780" y="61934"/>
                  </a:lnTo>
                  <a:lnTo>
                    <a:pt x="22663" y="62857"/>
                  </a:lnTo>
                  <a:lnTo>
                    <a:pt x="19479" y="63730"/>
                  </a:lnTo>
                  <a:lnTo>
                    <a:pt x="16226" y="64551"/>
                  </a:lnTo>
                  <a:lnTo>
                    <a:pt x="12906" y="65322"/>
                  </a:lnTo>
                  <a:lnTo>
                    <a:pt x="9519" y="66042"/>
                  </a:lnTo>
                  <a:lnTo>
                    <a:pt x="6063" y="66711"/>
                  </a:lnTo>
                  <a:lnTo>
                    <a:pt x="2540" y="67329"/>
                  </a:lnTo>
                  <a:lnTo>
                    <a:pt x="0" y="60130"/>
                  </a:lnTo>
                  <a:lnTo>
                    <a:pt x="1854" y="58305"/>
                  </a:lnTo>
                  <a:lnTo>
                    <a:pt x="3692" y="56387"/>
                  </a:lnTo>
                  <a:lnTo>
                    <a:pt x="5513" y="54376"/>
                  </a:lnTo>
                  <a:lnTo>
                    <a:pt x="7317" y="52271"/>
                  </a:lnTo>
                  <a:lnTo>
                    <a:pt x="9104" y="50073"/>
                  </a:lnTo>
                  <a:lnTo>
                    <a:pt x="10874" y="47782"/>
                  </a:lnTo>
                  <a:lnTo>
                    <a:pt x="12627" y="45398"/>
                  </a:lnTo>
                  <a:lnTo>
                    <a:pt x="14363" y="42921"/>
                  </a:lnTo>
                  <a:lnTo>
                    <a:pt x="16082" y="40351"/>
                  </a:lnTo>
                  <a:lnTo>
                    <a:pt x="17785" y="37687"/>
                  </a:lnTo>
                  <a:lnTo>
                    <a:pt x="16336" y="38017"/>
                  </a:lnTo>
                  <a:lnTo>
                    <a:pt x="14871" y="38331"/>
                  </a:lnTo>
                  <a:lnTo>
                    <a:pt x="13389" y="38627"/>
                  </a:lnTo>
                  <a:lnTo>
                    <a:pt x="11890" y="38907"/>
                  </a:lnTo>
                  <a:lnTo>
                    <a:pt x="10374" y="39169"/>
                  </a:lnTo>
                  <a:lnTo>
                    <a:pt x="8841" y="39415"/>
                  </a:lnTo>
                  <a:lnTo>
                    <a:pt x="7291" y="39644"/>
                  </a:lnTo>
                  <a:lnTo>
                    <a:pt x="5725" y="39855"/>
                  </a:lnTo>
                  <a:lnTo>
                    <a:pt x="4141" y="40050"/>
                  </a:lnTo>
                  <a:lnTo>
                    <a:pt x="2540" y="40228"/>
                  </a:lnTo>
                  <a:lnTo>
                    <a:pt x="846" y="32182"/>
                  </a:lnTo>
                  <a:lnTo>
                    <a:pt x="2760" y="29726"/>
                  </a:lnTo>
                  <a:lnTo>
                    <a:pt x="4607" y="27101"/>
                  </a:lnTo>
                  <a:lnTo>
                    <a:pt x="6385" y="24306"/>
                  </a:lnTo>
                  <a:lnTo>
                    <a:pt x="8096" y="21342"/>
                  </a:lnTo>
                  <a:lnTo>
                    <a:pt x="9739" y="18208"/>
                  </a:lnTo>
                  <a:lnTo>
                    <a:pt x="11314" y="14905"/>
                  </a:lnTo>
                  <a:lnTo>
                    <a:pt x="12822" y="11433"/>
                  </a:lnTo>
                  <a:lnTo>
                    <a:pt x="14262" y="7791"/>
                  </a:lnTo>
                  <a:lnTo>
                    <a:pt x="15634" y="3980"/>
                  </a:lnTo>
                  <a:lnTo>
                    <a:pt x="16938" y="0"/>
                  </a:lnTo>
                  <a:lnTo>
                    <a:pt x="24983" y="2540"/>
                  </a:lnTo>
                  <a:lnTo>
                    <a:pt x="23768" y="6034"/>
                  </a:lnTo>
                  <a:lnTo>
                    <a:pt x="22494" y="9400"/>
                  </a:lnTo>
                  <a:lnTo>
                    <a:pt x="21160" y="12640"/>
                  </a:lnTo>
                  <a:lnTo>
                    <a:pt x="19766" y="15752"/>
                  </a:lnTo>
                  <a:lnTo>
                    <a:pt x="18314" y="18737"/>
                  </a:lnTo>
                  <a:lnTo>
                    <a:pt x="16802" y="21596"/>
                  </a:lnTo>
                  <a:lnTo>
                    <a:pt x="15231" y="24327"/>
                  </a:lnTo>
                  <a:lnTo>
                    <a:pt x="13601" y="26931"/>
                  </a:lnTo>
                  <a:lnTo>
                    <a:pt x="11911" y="29409"/>
                  </a:lnTo>
                  <a:lnTo>
                    <a:pt x="10162" y="31759"/>
                  </a:lnTo>
                  <a:lnTo>
                    <a:pt x="11505" y="31670"/>
                  </a:lnTo>
                  <a:lnTo>
                    <a:pt x="12822" y="31572"/>
                  </a:lnTo>
                  <a:lnTo>
                    <a:pt x="14113" y="31467"/>
                  </a:lnTo>
                  <a:lnTo>
                    <a:pt x="15379" y="31352"/>
                  </a:lnTo>
                  <a:lnTo>
                    <a:pt x="16620" y="31229"/>
                  </a:lnTo>
                  <a:lnTo>
                    <a:pt x="17836" y="31098"/>
                  </a:lnTo>
                  <a:lnTo>
                    <a:pt x="19025" y="30958"/>
                  </a:lnTo>
                  <a:lnTo>
                    <a:pt x="20190" y="30810"/>
                  </a:lnTo>
                  <a:lnTo>
                    <a:pt x="21329" y="30654"/>
                  </a:lnTo>
                  <a:lnTo>
                    <a:pt x="22443" y="3048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5875437" y="2898395"/>
              <a:ext cx="37264" cy="17361"/>
            </a:xfrm>
            <a:custGeom>
              <a:avLst/>
              <a:pathLst>
                <a:path w="37264" h="17361">
                  <a:moveTo>
                    <a:pt x="35570" y="0"/>
                  </a:moveTo>
                  <a:lnTo>
                    <a:pt x="37264" y="7622"/>
                  </a:lnTo>
                  <a:lnTo>
                    <a:pt x="34181" y="8710"/>
                  </a:lnTo>
                  <a:lnTo>
                    <a:pt x="31030" y="9773"/>
                  </a:lnTo>
                  <a:lnTo>
                    <a:pt x="27812" y="10810"/>
                  </a:lnTo>
                  <a:lnTo>
                    <a:pt x="24526" y="11822"/>
                  </a:lnTo>
                  <a:lnTo>
                    <a:pt x="21172" y="12809"/>
                  </a:lnTo>
                  <a:lnTo>
                    <a:pt x="17751" y="13770"/>
                  </a:lnTo>
                  <a:lnTo>
                    <a:pt x="14262" y="14706"/>
                  </a:lnTo>
                  <a:lnTo>
                    <a:pt x="10704" y="15617"/>
                  </a:lnTo>
                  <a:lnTo>
                    <a:pt x="7080" y="16502"/>
                  </a:lnTo>
                  <a:lnTo>
                    <a:pt x="3387" y="17361"/>
                  </a:lnTo>
                  <a:lnTo>
                    <a:pt x="0" y="8469"/>
                  </a:lnTo>
                  <a:lnTo>
                    <a:pt x="3938" y="7698"/>
                  </a:lnTo>
                  <a:lnTo>
                    <a:pt x="7791" y="6910"/>
                  </a:lnTo>
                  <a:lnTo>
                    <a:pt x="11560" y="6106"/>
                  </a:lnTo>
                  <a:lnTo>
                    <a:pt x="15244" y="5284"/>
                  </a:lnTo>
                  <a:lnTo>
                    <a:pt x="18843" y="4446"/>
                  </a:lnTo>
                  <a:lnTo>
                    <a:pt x="22358" y="3590"/>
                  </a:lnTo>
                  <a:lnTo>
                    <a:pt x="25788" y="2718"/>
                  </a:lnTo>
                  <a:lnTo>
                    <a:pt x="29133" y="1829"/>
                  </a:lnTo>
                  <a:lnTo>
                    <a:pt x="32394" y="92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5915665" y="2829371"/>
              <a:ext cx="57166" cy="95277"/>
            </a:xfrm>
            <a:custGeom>
              <a:avLst/>
              <a:pathLst>
                <a:path w="57166" h="95277">
                  <a:moveTo>
                    <a:pt x="48274" y="0"/>
                  </a:moveTo>
                  <a:lnTo>
                    <a:pt x="53355" y="6351"/>
                  </a:lnTo>
                  <a:lnTo>
                    <a:pt x="51399" y="7020"/>
                  </a:lnTo>
                  <a:lnTo>
                    <a:pt x="49425" y="7673"/>
                  </a:lnTo>
                  <a:lnTo>
                    <a:pt x="47435" y="8308"/>
                  </a:lnTo>
                  <a:lnTo>
                    <a:pt x="45428" y="8926"/>
                  </a:lnTo>
                  <a:lnTo>
                    <a:pt x="43404" y="9527"/>
                  </a:lnTo>
                  <a:lnTo>
                    <a:pt x="41363" y="10112"/>
                  </a:lnTo>
                  <a:lnTo>
                    <a:pt x="39305" y="10679"/>
                  </a:lnTo>
                  <a:lnTo>
                    <a:pt x="37230" y="11230"/>
                  </a:lnTo>
                  <a:lnTo>
                    <a:pt x="35138" y="11763"/>
                  </a:lnTo>
                  <a:lnTo>
                    <a:pt x="33029" y="12280"/>
                  </a:lnTo>
                  <a:lnTo>
                    <a:pt x="33029" y="38958"/>
                  </a:lnTo>
                  <a:lnTo>
                    <a:pt x="57166" y="38958"/>
                  </a:lnTo>
                  <a:lnTo>
                    <a:pt x="57166" y="47003"/>
                  </a:lnTo>
                  <a:lnTo>
                    <a:pt x="33029" y="47003"/>
                  </a:lnTo>
                  <a:lnTo>
                    <a:pt x="33029" y="95277"/>
                  </a:lnTo>
                  <a:lnTo>
                    <a:pt x="24560" y="95277"/>
                  </a:lnTo>
                  <a:lnTo>
                    <a:pt x="24560" y="47003"/>
                  </a:lnTo>
                  <a:lnTo>
                    <a:pt x="0" y="47003"/>
                  </a:lnTo>
                  <a:lnTo>
                    <a:pt x="0" y="38958"/>
                  </a:lnTo>
                  <a:lnTo>
                    <a:pt x="24560" y="38958"/>
                  </a:lnTo>
                  <a:lnTo>
                    <a:pt x="24560" y="13974"/>
                  </a:lnTo>
                  <a:lnTo>
                    <a:pt x="7622" y="17361"/>
                  </a:lnTo>
                  <a:lnTo>
                    <a:pt x="3811" y="9739"/>
                  </a:lnTo>
                  <a:lnTo>
                    <a:pt x="8219" y="9032"/>
                  </a:lnTo>
                  <a:lnTo>
                    <a:pt x="12635" y="8265"/>
                  </a:lnTo>
                  <a:lnTo>
                    <a:pt x="17061" y="7440"/>
                  </a:lnTo>
                  <a:lnTo>
                    <a:pt x="21494" y="6555"/>
                  </a:lnTo>
                  <a:lnTo>
                    <a:pt x="25936" y="5610"/>
                  </a:lnTo>
                  <a:lnTo>
                    <a:pt x="30387" y="4607"/>
                  </a:lnTo>
                  <a:lnTo>
                    <a:pt x="34846" y="3544"/>
                  </a:lnTo>
                  <a:lnTo>
                    <a:pt x="39313" y="2422"/>
                  </a:lnTo>
                  <a:lnTo>
                    <a:pt x="43789" y="12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5982572" y="2827254"/>
              <a:ext cx="30912" cy="97395"/>
            </a:xfrm>
            <a:custGeom>
              <a:avLst/>
              <a:pathLst>
                <a:path w="30912" h="97395">
                  <a:moveTo>
                    <a:pt x="22443" y="0"/>
                  </a:moveTo>
                  <a:lnTo>
                    <a:pt x="30912" y="2540"/>
                  </a:lnTo>
                  <a:lnTo>
                    <a:pt x="30226" y="4488"/>
                  </a:lnTo>
                  <a:lnTo>
                    <a:pt x="29523" y="6436"/>
                  </a:lnTo>
                  <a:lnTo>
                    <a:pt x="28803" y="8384"/>
                  </a:lnTo>
                  <a:lnTo>
                    <a:pt x="28066" y="10332"/>
                  </a:lnTo>
                  <a:lnTo>
                    <a:pt x="27312" y="12280"/>
                  </a:lnTo>
                  <a:lnTo>
                    <a:pt x="26542" y="14228"/>
                  </a:lnTo>
                  <a:lnTo>
                    <a:pt x="25754" y="16176"/>
                  </a:lnTo>
                  <a:lnTo>
                    <a:pt x="24950" y="18123"/>
                  </a:lnTo>
                  <a:lnTo>
                    <a:pt x="24128" y="20071"/>
                  </a:lnTo>
                  <a:lnTo>
                    <a:pt x="23290" y="22019"/>
                  </a:lnTo>
                  <a:lnTo>
                    <a:pt x="23290" y="97395"/>
                  </a:lnTo>
                  <a:lnTo>
                    <a:pt x="14820" y="97395"/>
                  </a:lnTo>
                  <a:lnTo>
                    <a:pt x="14820" y="38111"/>
                  </a:lnTo>
                  <a:lnTo>
                    <a:pt x="13800" y="39707"/>
                  </a:lnTo>
                  <a:lnTo>
                    <a:pt x="12771" y="41278"/>
                  </a:lnTo>
                  <a:lnTo>
                    <a:pt x="11733" y="42824"/>
                  </a:lnTo>
                  <a:lnTo>
                    <a:pt x="10688" y="44344"/>
                  </a:lnTo>
                  <a:lnTo>
                    <a:pt x="9633" y="45839"/>
                  </a:lnTo>
                  <a:lnTo>
                    <a:pt x="8570" y="47308"/>
                  </a:lnTo>
                  <a:lnTo>
                    <a:pt x="7499" y="48752"/>
                  </a:lnTo>
                  <a:lnTo>
                    <a:pt x="6419" y="50171"/>
                  </a:lnTo>
                  <a:lnTo>
                    <a:pt x="5331" y="51564"/>
                  </a:lnTo>
                  <a:lnTo>
                    <a:pt x="4234" y="52932"/>
                  </a:lnTo>
                  <a:lnTo>
                    <a:pt x="0" y="44462"/>
                  </a:lnTo>
                  <a:lnTo>
                    <a:pt x="3044" y="40207"/>
                  </a:lnTo>
                  <a:lnTo>
                    <a:pt x="5911" y="35909"/>
                  </a:lnTo>
                  <a:lnTo>
                    <a:pt x="8600" y="31568"/>
                  </a:lnTo>
                  <a:lnTo>
                    <a:pt x="11111" y="27185"/>
                  </a:lnTo>
                  <a:lnTo>
                    <a:pt x="13444" y="22760"/>
                  </a:lnTo>
                  <a:lnTo>
                    <a:pt x="15600" y="18293"/>
                  </a:lnTo>
                  <a:lnTo>
                    <a:pt x="17577" y="13783"/>
                  </a:lnTo>
                  <a:lnTo>
                    <a:pt x="19377" y="9231"/>
                  </a:lnTo>
                  <a:lnTo>
                    <a:pt x="20999" y="46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6007556" y="2827254"/>
              <a:ext cx="74528" cy="97818"/>
            </a:xfrm>
            <a:custGeom>
              <a:avLst/>
              <a:pathLst>
                <a:path w="74528" h="97818">
                  <a:moveTo>
                    <a:pt x="5081" y="18632"/>
                  </a:moveTo>
                  <a:lnTo>
                    <a:pt x="32606" y="18632"/>
                  </a:lnTo>
                  <a:lnTo>
                    <a:pt x="32606" y="0"/>
                  </a:lnTo>
                  <a:lnTo>
                    <a:pt x="41075" y="0"/>
                  </a:lnTo>
                  <a:lnTo>
                    <a:pt x="41075" y="18632"/>
                  </a:lnTo>
                  <a:lnTo>
                    <a:pt x="70293" y="18632"/>
                  </a:lnTo>
                  <a:lnTo>
                    <a:pt x="70293" y="26677"/>
                  </a:lnTo>
                  <a:lnTo>
                    <a:pt x="46580" y="26677"/>
                  </a:lnTo>
                  <a:lnTo>
                    <a:pt x="48765" y="32860"/>
                  </a:lnTo>
                  <a:lnTo>
                    <a:pt x="51085" y="38703"/>
                  </a:lnTo>
                  <a:lnTo>
                    <a:pt x="53541" y="44208"/>
                  </a:lnTo>
                  <a:lnTo>
                    <a:pt x="56133" y="49375"/>
                  </a:lnTo>
                  <a:lnTo>
                    <a:pt x="58860" y="54202"/>
                  </a:lnTo>
                  <a:lnTo>
                    <a:pt x="61723" y="58691"/>
                  </a:lnTo>
                  <a:lnTo>
                    <a:pt x="64721" y="62841"/>
                  </a:lnTo>
                  <a:lnTo>
                    <a:pt x="67854" y="66652"/>
                  </a:lnTo>
                  <a:lnTo>
                    <a:pt x="71123" y="70124"/>
                  </a:lnTo>
                  <a:lnTo>
                    <a:pt x="74528" y="73258"/>
                  </a:lnTo>
                  <a:lnTo>
                    <a:pt x="69870" y="82574"/>
                  </a:lnTo>
                  <a:lnTo>
                    <a:pt x="66381" y="78932"/>
                  </a:lnTo>
                  <a:lnTo>
                    <a:pt x="63027" y="74951"/>
                  </a:lnTo>
                  <a:lnTo>
                    <a:pt x="59809" y="70632"/>
                  </a:lnTo>
                  <a:lnTo>
                    <a:pt x="56726" y="65974"/>
                  </a:lnTo>
                  <a:lnTo>
                    <a:pt x="53779" y="60977"/>
                  </a:lnTo>
                  <a:lnTo>
                    <a:pt x="50967" y="55642"/>
                  </a:lnTo>
                  <a:lnTo>
                    <a:pt x="48291" y="49967"/>
                  </a:lnTo>
                  <a:lnTo>
                    <a:pt x="45750" y="43954"/>
                  </a:lnTo>
                  <a:lnTo>
                    <a:pt x="43345" y="37602"/>
                  </a:lnTo>
                  <a:lnTo>
                    <a:pt x="41075" y="30912"/>
                  </a:lnTo>
                  <a:lnTo>
                    <a:pt x="41075" y="70293"/>
                  </a:lnTo>
                  <a:lnTo>
                    <a:pt x="56319" y="70293"/>
                  </a:lnTo>
                  <a:lnTo>
                    <a:pt x="56319" y="77492"/>
                  </a:lnTo>
                  <a:lnTo>
                    <a:pt x="41075" y="77492"/>
                  </a:lnTo>
                  <a:lnTo>
                    <a:pt x="41075" y="97818"/>
                  </a:lnTo>
                  <a:lnTo>
                    <a:pt x="32606" y="97818"/>
                  </a:lnTo>
                  <a:lnTo>
                    <a:pt x="32606" y="77492"/>
                  </a:lnTo>
                  <a:lnTo>
                    <a:pt x="17785" y="77492"/>
                  </a:lnTo>
                  <a:lnTo>
                    <a:pt x="17785" y="70293"/>
                  </a:lnTo>
                  <a:lnTo>
                    <a:pt x="32606" y="70293"/>
                  </a:lnTo>
                  <a:lnTo>
                    <a:pt x="32606" y="30912"/>
                  </a:lnTo>
                  <a:lnTo>
                    <a:pt x="30586" y="37221"/>
                  </a:lnTo>
                  <a:lnTo>
                    <a:pt x="28422" y="43277"/>
                  </a:lnTo>
                  <a:lnTo>
                    <a:pt x="26114" y="49078"/>
                  </a:lnTo>
                  <a:lnTo>
                    <a:pt x="23662" y="54625"/>
                  </a:lnTo>
                  <a:lnTo>
                    <a:pt x="21066" y="59919"/>
                  </a:lnTo>
                  <a:lnTo>
                    <a:pt x="18327" y="64958"/>
                  </a:lnTo>
                  <a:lnTo>
                    <a:pt x="15443" y="69743"/>
                  </a:lnTo>
                  <a:lnTo>
                    <a:pt x="12415" y="74274"/>
                  </a:lnTo>
                  <a:lnTo>
                    <a:pt x="9244" y="78551"/>
                  </a:lnTo>
                  <a:lnTo>
                    <a:pt x="5928" y="82574"/>
                  </a:lnTo>
                  <a:lnTo>
                    <a:pt x="0" y="74951"/>
                  </a:lnTo>
                  <a:lnTo>
                    <a:pt x="3396" y="71039"/>
                  </a:lnTo>
                  <a:lnTo>
                    <a:pt x="6639" y="66923"/>
                  </a:lnTo>
                  <a:lnTo>
                    <a:pt x="9731" y="62603"/>
                  </a:lnTo>
                  <a:lnTo>
                    <a:pt x="12669" y="58081"/>
                  </a:lnTo>
                  <a:lnTo>
                    <a:pt x="15456" y="53355"/>
                  </a:lnTo>
                  <a:lnTo>
                    <a:pt x="18090" y="48426"/>
                  </a:lnTo>
                  <a:lnTo>
                    <a:pt x="20571" y="43294"/>
                  </a:lnTo>
                  <a:lnTo>
                    <a:pt x="22900" y="37958"/>
                  </a:lnTo>
                  <a:lnTo>
                    <a:pt x="25077" y="32419"/>
                  </a:lnTo>
                  <a:lnTo>
                    <a:pt x="27101" y="26677"/>
                  </a:lnTo>
                  <a:lnTo>
                    <a:pt x="5081" y="266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6094788" y="2830218"/>
              <a:ext cx="18208" cy="26254"/>
            </a:xfrm>
            <a:custGeom>
              <a:avLst/>
              <a:pathLst>
                <a:path w="18208" h="26254">
                  <a:moveTo>
                    <a:pt x="7198" y="0"/>
                  </a:moveTo>
                  <a:lnTo>
                    <a:pt x="8528" y="1969"/>
                  </a:lnTo>
                  <a:lnTo>
                    <a:pt x="9807" y="3980"/>
                  </a:lnTo>
                  <a:lnTo>
                    <a:pt x="11035" y="6034"/>
                  </a:lnTo>
                  <a:lnTo>
                    <a:pt x="12212" y="8130"/>
                  </a:lnTo>
                  <a:lnTo>
                    <a:pt x="13338" y="10268"/>
                  </a:lnTo>
                  <a:lnTo>
                    <a:pt x="14414" y="12449"/>
                  </a:lnTo>
                  <a:lnTo>
                    <a:pt x="15439" y="14672"/>
                  </a:lnTo>
                  <a:lnTo>
                    <a:pt x="16413" y="16938"/>
                  </a:lnTo>
                  <a:lnTo>
                    <a:pt x="17336" y="19246"/>
                  </a:lnTo>
                  <a:lnTo>
                    <a:pt x="18208" y="21596"/>
                  </a:lnTo>
                  <a:lnTo>
                    <a:pt x="10162" y="26254"/>
                  </a:lnTo>
                  <a:lnTo>
                    <a:pt x="9375" y="23980"/>
                  </a:lnTo>
                  <a:lnTo>
                    <a:pt x="8536" y="21731"/>
                  </a:lnTo>
                  <a:lnTo>
                    <a:pt x="7647" y="19508"/>
                  </a:lnTo>
                  <a:lnTo>
                    <a:pt x="6707" y="17310"/>
                  </a:lnTo>
                  <a:lnTo>
                    <a:pt x="5716" y="15138"/>
                  </a:lnTo>
                  <a:lnTo>
                    <a:pt x="4674" y="12991"/>
                  </a:lnTo>
                  <a:lnTo>
                    <a:pt x="3582" y="10870"/>
                  </a:lnTo>
                  <a:lnTo>
                    <a:pt x="2439" y="8774"/>
                  </a:lnTo>
                  <a:lnTo>
                    <a:pt x="1244" y="6703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6093094" y="2878069"/>
              <a:ext cx="19902" cy="44462"/>
            </a:xfrm>
            <a:custGeom>
              <a:avLst/>
              <a:pathLst>
                <a:path w="19902" h="44462">
                  <a:moveTo>
                    <a:pt x="12703" y="0"/>
                  </a:moveTo>
                  <a:lnTo>
                    <a:pt x="19902" y="4658"/>
                  </a:lnTo>
                  <a:lnTo>
                    <a:pt x="19102" y="8790"/>
                  </a:lnTo>
                  <a:lnTo>
                    <a:pt x="18225" y="12890"/>
                  </a:lnTo>
                  <a:lnTo>
                    <a:pt x="17272" y="16955"/>
                  </a:lnTo>
                  <a:lnTo>
                    <a:pt x="16243" y="20986"/>
                  </a:lnTo>
                  <a:lnTo>
                    <a:pt x="15138" y="24983"/>
                  </a:lnTo>
                  <a:lnTo>
                    <a:pt x="13957" y="28947"/>
                  </a:lnTo>
                  <a:lnTo>
                    <a:pt x="12699" y="32877"/>
                  </a:lnTo>
                  <a:lnTo>
                    <a:pt x="11365" y="36773"/>
                  </a:lnTo>
                  <a:lnTo>
                    <a:pt x="9955" y="40634"/>
                  </a:lnTo>
                  <a:lnTo>
                    <a:pt x="8469" y="44462"/>
                  </a:lnTo>
                  <a:lnTo>
                    <a:pt x="0" y="38111"/>
                  </a:lnTo>
                  <a:lnTo>
                    <a:pt x="1575" y="34452"/>
                  </a:lnTo>
                  <a:lnTo>
                    <a:pt x="3082" y="30759"/>
                  </a:lnTo>
                  <a:lnTo>
                    <a:pt x="4522" y="27033"/>
                  </a:lnTo>
                  <a:lnTo>
                    <a:pt x="5894" y="23273"/>
                  </a:lnTo>
                  <a:lnTo>
                    <a:pt x="7198" y="19479"/>
                  </a:lnTo>
                  <a:lnTo>
                    <a:pt x="8435" y="15650"/>
                  </a:lnTo>
                  <a:lnTo>
                    <a:pt x="9604" y="11789"/>
                  </a:lnTo>
                  <a:lnTo>
                    <a:pt x="10704" y="7893"/>
                  </a:lnTo>
                  <a:lnTo>
                    <a:pt x="11738" y="396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6171010" y="2826830"/>
              <a:ext cx="14397" cy="13127"/>
            </a:xfrm>
            <a:custGeom>
              <a:avLst/>
              <a:pathLst>
                <a:path w="14397" h="13127">
                  <a:moveTo>
                    <a:pt x="6775" y="0"/>
                  </a:moveTo>
                  <a:lnTo>
                    <a:pt x="7689" y="855"/>
                  </a:lnTo>
                  <a:lnTo>
                    <a:pt x="8570" y="1727"/>
                  </a:lnTo>
                  <a:lnTo>
                    <a:pt x="9417" y="2616"/>
                  </a:lnTo>
                  <a:lnTo>
                    <a:pt x="10230" y="3523"/>
                  </a:lnTo>
                  <a:lnTo>
                    <a:pt x="11009" y="4446"/>
                  </a:lnTo>
                  <a:lnTo>
                    <a:pt x="11755" y="5386"/>
                  </a:lnTo>
                  <a:lnTo>
                    <a:pt x="12466" y="6343"/>
                  </a:lnTo>
                  <a:lnTo>
                    <a:pt x="13144" y="7317"/>
                  </a:lnTo>
                  <a:lnTo>
                    <a:pt x="13787" y="8308"/>
                  </a:lnTo>
                  <a:lnTo>
                    <a:pt x="14397" y="9316"/>
                  </a:lnTo>
                  <a:lnTo>
                    <a:pt x="7198" y="13127"/>
                  </a:lnTo>
                  <a:lnTo>
                    <a:pt x="6669" y="12199"/>
                  </a:lnTo>
                  <a:lnTo>
                    <a:pt x="6097" y="11280"/>
                  </a:lnTo>
                  <a:lnTo>
                    <a:pt x="5483" y="10370"/>
                  </a:lnTo>
                  <a:lnTo>
                    <a:pt x="4827" y="9468"/>
                  </a:lnTo>
                  <a:lnTo>
                    <a:pt x="4128" y="8575"/>
                  </a:lnTo>
                  <a:lnTo>
                    <a:pt x="3387" y="7689"/>
                  </a:lnTo>
                  <a:lnTo>
                    <a:pt x="2604" y="6813"/>
                  </a:lnTo>
                  <a:lnTo>
                    <a:pt x="1778" y="5945"/>
                  </a:lnTo>
                  <a:lnTo>
                    <a:pt x="910" y="5085"/>
                  </a:lnTo>
                  <a:lnTo>
                    <a:pt x="0" y="42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6110879" y="2827254"/>
              <a:ext cx="79609" cy="97395"/>
            </a:xfrm>
            <a:custGeom>
              <a:avLst/>
              <a:pathLst>
                <a:path w="79609" h="97395">
                  <a:moveTo>
                    <a:pt x="76645" y="14820"/>
                  </a:moveTo>
                  <a:lnTo>
                    <a:pt x="76645" y="22443"/>
                  </a:lnTo>
                  <a:lnTo>
                    <a:pt x="57590" y="22443"/>
                  </a:lnTo>
                  <a:lnTo>
                    <a:pt x="57768" y="26669"/>
                  </a:lnTo>
                  <a:lnTo>
                    <a:pt x="57962" y="30709"/>
                  </a:lnTo>
                  <a:lnTo>
                    <a:pt x="58174" y="34562"/>
                  </a:lnTo>
                  <a:lnTo>
                    <a:pt x="58403" y="38229"/>
                  </a:lnTo>
                  <a:lnTo>
                    <a:pt x="58648" y="41710"/>
                  </a:lnTo>
                  <a:lnTo>
                    <a:pt x="58911" y="45005"/>
                  </a:lnTo>
                  <a:lnTo>
                    <a:pt x="59190" y="48113"/>
                  </a:lnTo>
                  <a:lnTo>
                    <a:pt x="59487" y="51035"/>
                  </a:lnTo>
                  <a:lnTo>
                    <a:pt x="59800" y="53770"/>
                  </a:lnTo>
                  <a:lnTo>
                    <a:pt x="60130" y="56319"/>
                  </a:lnTo>
                  <a:lnTo>
                    <a:pt x="60130" y="56743"/>
                  </a:lnTo>
                  <a:lnTo>
                    <a:pt x="61049" y="54587"/>
                  </a:lnTo>
                  <a:lnTo>
                    <a:pt x="61943" y="52356"/>
                  </a:lnTo>
                  <a:lnTo>
                    <a:pt x="62811" y="50048"/>
                  </a:lnTo>
                  <a:lnTo>
                    <a:pt x="63654" y="47664"/>
                  </a:lnTo>
                  <a:lnTo>
                    <a:pt x="64471" y="45204"/>
                  </a:lnTo>
                  <a:lnTo>
                    <a:pt x="65263" y="42667"/>
                  </a:lnTo>
                  <a:lnTo>
                    <a:pt x="66029" y="40054"/>
                  </a:lnTo>
                  <a:lnTo>
                    <a:pt x="66770" y="37365"/>
                  </a:lnTo>
                  <a:lnTo>
                    <a:pt x="67486" y="34600"/>
                  </a:lnTo>
                  <a:lnTo>
                    <a:pt x="68176" y="31759"/>
                  </a:lnTo>
                  <a:lnTo>
                    <a:pt x="75375" y="34300"/>
                  </a:lnTo>
                  <a:lnTo>
                    <a:pt x="74253" y="38543"/>
                  </a:lnTo>
                  <a:lnTo>
                    <a:pt x="73088" y="42633"/>
                  </a:lnTo>
                  <a:lnTo>
                    <a:pt x="71881" y="46571"/>
                  </a:lnTo>
                  <a:lnTo>
                    <a:pt x="70632" y="50357"/>
                  </a:lnTo>
                  <a:lnTo>
                    <a:pt x="69341" y="53990"/>
                  </a:lnTo>
                  <a:lnTo>
                    <a:pt x="68007" y="57471"/>
                  </a:lnTo>
                  <a:lnTo>
                    <a:pt x="66630" y="60799"/>
                  </a:lnTo>
                  <a:lnTo>
                    <a:pt x="65212" y="63975"/>
                  </a:lnTo>
                  <a:lnTo>
                    <a:pt x="63751" y="66999"/>
                  </a:lnTo>
                  <a:lnTo>
                    <a:pt x="62248" y="69870"/>
                  </a:lnTo>
                  <a:lnTo>
                    <a:pt x="63006" y="73330"/>
                  </a:lnTo>
                  <a:lnTo>
                    <a:pt x="63755" y="76425"/>
                  </a:lnTo>
                  <a:lnTo>
                    <a:pt x="64496" y="79156"/>
                  </a:lnTo>
                  <a:lnTo>
                    <a:pt x="65229" y="81523"/>
                  </a:lnTo>
                  <a:lnTo>
                    <a:pt x="65953" y="83526"/>
                  </a:lnTo>
                  <a:lnTo>
                    <a:pt x="66669" y="85165"/>
                  </a:lnTo>
                  <a:lnTo>
                    <a:pt x="67376" y="86440"/>
                  </a:lnTo>
                  <a:lnTo>
                    <a:pt x="68074" y="87350"/>
                  </a:lnTo>
                  <a:lnTo>
                    <a:pt x="68765" y="87896"/>
                  </a:lnTo>
                  <a:lnTo>
                    <a:pt x="69446" y="88079"/>
                  </a:lnTo>
                  <a:lnTo>
                    <a:pt x="69694" y="88045"/>
                  </a:lnTo>
                  <a:lnTo>
                    <a:pt x="69929" y="87943"/>
                  </a:lnTo>
                  <a:lnTo>
                    <a:pt x="70152" y="87774"/>
                  </a:lnTo>
                  <a:lnTo>
                    <a:pt x="70361" y="87537"/>
                  </a:lnTo>
                  <a:lnTo>
                    <a:pt x="70558" y="87232"/>
                  </a:lnTo>
                  <a:lnTo>
                    <a:pt x="70742" y="86859"/>
                  </a:lnTo>
                  <a:lnTo>
                    <a:pt x="70914" y="86419"/>
                  </a:lnTo>
                  <a:lnTo>
                    <a:pt x="71073" y="85910"/>
                  </a:lnTo>
                  <a:lnTo>
                    <a:pt x="71219" y="85335"/>
                  </a:lnTo>
                  <a:lnTo>
                    <a:pt x="71352" y="84691"/>
                  </a:lnTo>
                  <a:lnTo>
                    <a:pt x="71473" y="83979"/>
                  </a:lnTo>
                  <a:lnTo>
                    <a:pt x="71581" y="83200"/>
                  </a:lnTo>
                  <a:lnTo>
                    <a:pt x="71676" y="82353"/>
                  </a:lnTo>
                  <a:lnTo>
                    <a:pt x="71759" y="81439"/>
                  </a:lnTo>
                  <a:lnTo>
                    <a:pt x="71828" y="80456"/>
                  </a:lnTo>
                  <a:lnTo>
                    <a:pt x="71886" y="79406"/>
                  </a:lnTo>
                  <a:lnTo>
                    <a:pt x="71930" y="78288"/>
                  </a:lnTo>
                  <a:lnTo>
                    <a:pt x="71962" y="77103"/>
                  </a:lnTo>
                  <a:lnTo>
                    <a:pt x="71981" y="75849"/>
                  </a:lnTo>
                  <a:lnTo>
                    <a:pt x="71987" y="74528"/>
                  </a:lnTo>
                  <a:lnTo>
                    <a:pt x="79609" y="75798"/>
                  </a:lnTo>
                  <a:lnTo>
                    <a:pt x="79345" y="78335"/>
                  </a:lnTo>
                  <a:lnTo>
                    <a:pt x="79059" y="80693"/>
                  </a:lnTo>
                  <a:lnTo>
                    <a:pt x="78752" y="82874"/>
                  </a:lnTo>
                  <a:lnTo>
                    <a:pt x="78424" y="84877"/>
                  </a:lnTo>
                  <a:lnTo>
                    <a:pt x="78074" y="86702"/>
                  </a:lnTo>
                  <a:lnTo>
                    <a:pt x="77704" y="88350"/>
                  </a:lnTo>
                  <a:lnTo>
                    <a:pt x="77312" y="89819"/>
                  </a:lnTo>
                  <a:lnTo>
                    <a:pt x="76899" y="91111"/>
                  </a:lnTo>
                  <a:lnTo>
                    <a:pt x="76465" y="92224"/>
                  </a:lnTo>
                  <a:lnTo>
                    <a:pt x="76010" y="93160"/>
                  </a:lnTo>
                  <a:lnTo>
                    <a:pt x="75525" y="93965"/>
                  </a:lnTo>
                  <a:lnTo>
                    <a:pt x="75002" y="94684"/>
                  </a:lnTo>
                  <a:lnTo>
                    <a:pt x="74441" y="95320"/>
                  </a:lnTo>
                  <a:lnTo>
                    <a:pt x="73842" y="95870"/>
                  </a:lnTo>
                  <a:lnTo>
                    <a:pt x="73205" y="96336"/>
                  </a:lnTo>
                  <a:lnTo>
                    <a:pt x="72529" y="96717"/>
                  </a:lnTo>
                  <a:lnTo>
                    <a:pt x="71816" y="97014"/>
                  </a:lnTo>
                  <a:lnTo>
                    <a:pt x="71064" y="97225"/>
                  </a:lnTo>
                  <a:lnTo>
                    <a:pt x="70274" y="97352"/>
                  </a:lnTo>
                  <a:lnTo>
                    <a:pt x="69446" y="97395"/>
                  </a:lnTo>
                  <a:lnTo>
                    <a:pt x="67947" y="97213"/>
                  </a:lnTo>
                  <a:lnTo>
                    <a:pt x="66499" y="96666"/>
                  </a:lnTo>
                  <a:lnTo>
                    <a:pt x="65102" y="95756"/>
                  </a:lnTo>
                  <a:lnTo>
                    <a:pt x="63755" y="94481"/>
                  </a:lnTo>
                  <a:lnTo>
                    <a:pt x="62459" y="92842"/>
                  </a:lnTo>
                  <a:lnTo>
                    <a:pt x="61214" y="90840"/>
                  </a:lnTo>
                  <a:lnTo>
                    <a:pt x="60020" y="88472"/>
                  </a:lnTo>
                  <a:lnTo>
                    <a:pt x="58877" y="85741"/>
                  </a:lnTo>
                  <a:lnTo>
                    <a:pt x="57784" y="82646"/>
                  </a:lnTo>
                  <a:lnTo>
                    <a:pt x="56743" y="79186"/>
                  </a:lnTo>
                  <a:lnTo>
                    <a:pt x="55354" y="81117"/>
                  </a:lnTo>
                  <a:lnTo>
                    <a:pt x="53897" y="83014"/>
                  </a:lnTo>
                  <a:lnTo>
                    <a:pt x="52373" y="84877"/>
                  </a:lnTo>
                  <a:lnTo>
                    <a:pt x="50780" y="86707"/>
                  </a:lnTo>
                  <a:lnTo>
                    <a:pt x="49121" y="88502"/>
                  </a:lnTo>
                  <a:lnTo>
                    <a:pt x="47393" y="90264"/>
                  </a:lnTo>
                  <a:lnTo>
                    <a:pt x="45597" y="91991"/>
                  </a:lnTo>
                  <a:lnTo>
                    <a:pt x="43734" y="93685"/>
                  </a:lnTo>
                  <a:lnTo>
                    <a:pt x="41803" y="95345"/>
                  </a:lnTo>
                  <a:lnTo>
                    <a:pt x="39804" y="96971"/>
                  </a:lnTo>
                  <a:lnTo>
                    <a:pt x="35570" y="90619"/>
                  </a:lnTo>
                  <a:lnTo>
                    <a:pt x="37967" y="88570"/>
                  </a:lnTo>
                  <a:lnTo>
                    <a:pt x="40245" y="86486"/>
                  </a:lnTo>
                  <a:lnTo>
                    <a:pt x="42404" y="84369"/>
                  </a:lnTo>
                  <a:lnTo>
                    <a:pt x="44446" y="82218"/>
                  </a:lnTo>
                  <a:lnTo>
                    <a:pt x="46368" y="80033"/>
                  </a:lnTo>
                  <a:lnTo>
                    <a:pt x="48172" y="77814"/>
                  </a:lnTo>
                  <a:lnTo>
                    <a:pt x="49857" y="75561"/>
                  </a:lnTo>
                  <a:lnTo>
                    <a:pt x="51424" y="73275"/>
                  </a:lnTo>
                  <a:lnTo>
                    <a:pt x="52872" y="70954"/>
                  </a:lnTo>
                  <a:lnTo>
                    <a:pt x="54202" y="68600"/>
                  </a:lnTo>
                  <a:lnTo>
                    <a:pt x="53469" y="65013"/>
                  </a:lnTo>
                  <a:lnTo>
                    <a:pt x="52796" y="61198"/>
                  </a:lnTo>
                  <a:lnTo>
                    <a:pt x="52182" y="57153"/>
                  </a:lnTo>
                  <a:lnTo>
                    <a:pt x="51627" y="52881"/>
                  </a:lnTo>
                  <a:lnTo>
                    <a:pt x="51132" y="48379"/>
                  </a:lnTo>
                  <a:lnTo>
                    <a:pt x="50696" y="43649"/>
                  </a:lnTo>
                  <a:lnTo>
                    <a:pt x="50319" y="38691"/>
                  </a:lnTo>
                  <a:lnTo>
                    <a:pt x="50001" y="33503"/>
                  </a:lnTo>
                  <a:lnTo>
                    <a:pt x="49743" y="28087"/>
                  </a:lnTo>
                  <a:lnTo>
                    <a:pt x="49544" y="22443"/>
                  </a:lnTo>
                  <a:lnTo>
                    <a:pt x="16514" y="22443"/>
                  </a:lnTo>
                  <a:lnTo>
                    <a:pt x="16514" y="52508"/>
                  </a:lnTo>
                  <a:lnTo>
                    <a:pt x="16425" y="57450"/>
                  </a:lnTo>
                  <a:lnTo>
                    <a:pt x="16159" y="62282"/>
                  </a:lnTo>
                  <a:lnTo>
                    <a:pt x="15714" y="67003"/>
                  </a:lnTo>
                  <a:lnTo>
                    <a:pt x="15092" y="71615"/>
                  </a:lnTo>
                  <a:lnTo>
                    <a:pt x="14291" y="76116"/>
                  </a:lnTo>
                  <a:lnTo>
                    <a:pt x="13313" y="80507"/>
                  </a:lnTo>
                  <a:lnTo>
                    <a:pt x="12157" y="84788"/>
                  </a:lnTo>
                  <a:lnTo>
                    <a:pt x="10823" y="88959"/>
                  </a:lnTo>
                  <a:lnTo>
                    <a:pt x="9311" y="93020"/>
                  </a:lnTo>
                  <a:lnTo>
                    <a:pt x="7622" y="96971"/>
                  </a:lnTo>
                  <a:lnTo>
                    <a:pt x="0" y="92313"/>
                  </a:lnTo>
                  <a:lnTo>
                    <a:pt x="901" y="90052"/>
                  </a:lnTo>
                  <a:lnTo>
                    <a:pt x="1744" y="87841"/>
                  </a:lnTo>
                  <a:lnTo>
                    <a:pt x="2528" y="85682"/>
                  </a:lnTo>
                  <a:lnTo>
                    <a:pt x="3252" y="83573"/>
                  </a:lnTo>
                  <a:lnTo>
                    <a:pt x="3916" y="81515"/>
                  </a:lnTo>
                  <a:lnTo>
                    <a:pt x="4522" y="79508"/>
                  </a:lnTo>
                  <a:lnTo>
                    <a:pt x="5068" y="77551"/>
                  </a:lnTo>
                  <a:lnTo>
                    <a:pt x="5555" y="75646"/>
                  </a:lnTo>
                  <a:lnTo>
                    <a:pt x="5983" y="73791"/>
                  </a:lnTo>
                  <a:lnTo>
                    <a:pt x="6351" y="71987"/>
                  </a:lnTo>
                  <a:lnTo>
                    <a:pt x="6673" y="70162"/>
                  </a:lnTo>
                  <a:lnTo>
                    <a:pt x="6961" y="68244"/>
                  </a:lnTo>
                  <a:lnTo>
                    <a:pt x="7215" y="66232"/>
                  </a:lnTo>
                  <a:lnTo>
                    <a:pt x="7435" y="64128"/>
                  </a:lnTo>
                  <a:lnTo>
                    <a:pt x="7622" y="61930"/>
                  </a:lnTo>
                  <a:lnTo>
                    <a:pt x="7774" y="59639"/>
                  </a:lnTo>
                  <a:lnTo>
                    <a:pt x="7893" y="57255"/>
                  </a:lnTo>
                  <a:lnTo>
                    <a:pt x="7977" y="54778"/>
                  </a:lnTo>
                  <a:lnTo>
                    <a:pt x="8028" y="52208"/>
                  </a:lnTo>
                  <a:lnTo>
                    <a:pt x="8045" y="49544"/>
                  </a:lnTo>
                  <a:lnTo>
                    <a:pt x="8045" y="14820"/>
                  </a:lnTo>
                  <a:lnTo>
                    <a:pt x="49121" y="14820"/>
                  </a:lnTo>
                  <a:lnTo>
                    <a:pt x="48697" y="0"/>
                  </a:lnTo>
                  <a:lnTo>
                    <a:pt x="56743" y="0"/>
                  </a:lnTo>
                  <a:lnTo>
                    <a:pt x="57166" y="148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6131628" y="2857319"/>
              <a:ext cx="24560" cy="7622"/>
            </a:xfrm>
            <a:custGeom>
              <a:avLst/>
              <a:pathLst>
                <a:path w="24560" h="7622">
                  <a:moveTo>
                    <a:pt x="0" y="0"/>
                  </a:moveTo>
                  <a:lnTo>
                    <a:pt x="24560" y="0"/>
                  </a:lnTo>
                  <a:lnTo>
                    <a:pt x="24560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6132475" y="2872987"/>
              <a:ext cx="23713" cy="29218"/>
            </a:xfrm>
            <a:custGeom>
              <a:avLst/>
              <a:pathLst>
                <a:path w="23713" h="29218">
                  <a:moveTo>
                    <a:pt x="0" y="0"/>
                  </a:moveTo>
                  <a:lnTo>
                    <a:pt x="23713" y="0"/>
                  </a:lnTo>
                  <a:lnTo>
                    <a:pt x="23713" y="29218"/>
                  </a:lnTo>
                  <a:lnTo>
                    <a:pt x="0" y="292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6139674" y="2880186"/>
              <a:ext cx="9316" cy="14820"/>
            </a:xfrm>
            <a:custGeom>
              <a:avLst/>
              <a:pathLst>
                <a:path w="9316" h="14820">
                  <a:moveTo>
                    <a:pt x="0" y="14820"/>
                  </a:moveTo>
                  <a:lnTo>
                    <a:pt x="9316" y="14820"/>
                  </a:lnTo>
                  <a:lnTo>
                    <a:pt x="93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6199382" y="2829795"/>
              <a:ext cx="37264" cy="94854"/>
            </a:xfrm>
            <a:custGeom>
              <a:avLst/>
              <a:pathLst>
                <a:path w="37264" h="94854">
                  <a:moveTo>
                    <a:pt x="37264" y="0"/>
                  </a:moveTo>
                  <a:lnTo>
                    <a:pt x="37264" y="82574"/>
                  </a:lnTo>
                  <a:lnTo>
                    <a:pt x="37238" y="83647"/>
                  </a:lnTo>
                  <a:lnTo>
                    <a:pt x="37162" y="84665"/>
                  </a:lnTo>
                  <a:lnTo>
                    <a:pt x="37035" y="85629"/>
                  </a:lnTo>
                  <a:lnTo>
                    <a:pt x="36857" y="86537"/>
                  </a:lnTo>
                  <a:lnTo>
                    <a:pt x="36629" y="87390"/>
                  </a:lnTo>
                  <a:lnTo>
                    <a:pt x="36349" y="88189"/>
                  </a:lnTo>
                  <a:lnTo>
                    <a:pt x="36019" y="88932"/>
                  </a:lnTo>
                  <a:lnTo>
                    <a:pt x="35638" y="89620"/>
                  </a:lnTo>
                  <a:lnTo>
                    <a:pt x="35206" y="90253"/>
                  </a:lnTo>
                  <a:lnTo>
                    <a:pt x="34723" y="90831"/>
                  </a:lnTo>
                  <a:lnTo>
                    <a:pt x="34194" y="91354"/>
                  </a:lnTo>
                  <a:lnTo>
                    <a:pt x="33622" y="91822"/>
                  </a:lnTo>
                  <a:lnTo>
                    <a:pt x="33008" y="92235"/>
                  </a:lnTo>
                  <a:lnTo>
                    <a:pt x="32352" y="92593"/>
                  </a:lnTo>
                  <a:lnTo>
                    <a:pt x="31653" y="92895"/>
                  </a:lnTo>
                  <a:lnTo>
                    <a:pt x="30912" y="93143"/>
                  </a:lnTo>
                  <a:lnTo>
                    <a:pt x="30128" y="93336"/>
                  </a:lnTo>
                  <a:lnTo>
                    <a:pt x="29303" y="93473"/>
                  </a:lnTo>
                  <a:lnTo>
                    <a:pt x="28435" y="93556"/>
                  </a:lnTo>
                  <a:lnTo>
                    <a:pt x="27524" y="93584"/>
                  </a:lnTo>
                  <a:lnTo>
                    <a:pt x="26834" y="93579"/>
                  </a:lnTo>
                  <a:lnTo>
                    <a:pt x="26118" y="93567"/>
                  </a:lnTo>
                  <a:lnTo>
                    <a:pt x="25377" y="93545"/>
                  </a:lnTo>
                  <a:lnTo>
                    <a:pt x="24611" y="93516"/>
                  </a:lnTo>
                  <a:lnTo>
                    <a:pt x="23819" y="93478"/>
                  </a:lnTo>
                  <a:lnTo>
                    <a:pt x="23002" y="93431"/>
                  </a:lnTo>
                  <a:lnTo>
                    <a:pt x="22159" y="93376"/>
                  </a:lnTo>
                  <a:lnTo>
                    <a:pt x="21291" y="93312"/>
                  </a:lnTo>
                  <a:lnTo>
                    <a:pt x="20397" y="93241"/>
                  </a:lnTo>
                  <a:lnTo>
                    <a:pt x="19479" y="93160"/>
                  </a:lnTo>
                  <a:lnTo>
                    <a:pt x="17361" y="85114"/>
                  </a:lnTo>
                  <a:lnTo>
                    <a:pt x="18361" y="85275"/>
                  </a:lnTo>
                  <a:lnTo>
                    <a:pt x="19326" y="85419"/>
                  </a:lnTo>
                  <a:lnTo>
                    <a:pt x="20258" y="85546"/>
                  </a:lnTo>
                  <a:lnTo>
                    <a:pt x="21155" y="85656"/>
                  </a:lnTo>
                  <a:lnTo>
                    <a:pt x="22019" y="85750"/>
                  </a:lnTo>
                  <a:lnTo>
                    <a:pt x="22849" y="85826"/>
                  </a:lnTo>
                  <a:lnTo>
                    <a:pt x="23645" y="85885"/>
                  </a:lnTo>
                  <a:lnTo>
                    <a:pt x="24408" y="85927"/>
                  </a:lnTo>
                  <a:lnTo>
                    <a:pt x="25136" y="85953"/>
                  </a:lnTo>
                  <a:lnTo>
                    <a:pt x="25830" y="85961"/>
                  </a:lnTo>
                  <a:lnTo>
                    <a:pt x="26394" y="85902"/>
                  </a:lnTo>
                  <a:lnTo>
                    <a:pt x="26897" y="85724"/>
                  </a:lnTo>
                  <a:lnTo>
                    <a:pt x="27342" y="85428"/>
                  </a:lnTo>
                  <a:lnTo>
                    <a:pt x="27727" y="85013"/>
                  </a:lnTo>
                  <a:lnTo>
                    <a:pt x="28054" y="84479"/>
                  </a:lnTo>
                  <a:lnTo>
                    <a:pt x="28320" y="83827"/>
                  </a:lnTo>
                  <a:lnTo>
                    <a:pt x="28528" y="83056"/>
                  </a:lnTo>
                  <a:lnTo>
                    <a:pt x="28676" y="82167"/>
                  </a:lnTo>
                  <a:lnTo>
                    <a:pt x="28765" y="81159"/>
                  </a:lnTo>
                  <a:lnTo>
                    <a:pt x="28795" y="80033"/>
                  </a:lnTo>
                  <a:lnTo>
                    <a:pt x="28795" y="55896"/>
                  </a:lnTo>
                  <a:lnTo>
                    <a:pt x="14820" y="55896"/>
                  </a:lnTo>
                  <a:lnTo>
                    <a:pt x="14600" y="60020"/>
                  </a:lnTo>
                  <a:lnTo>
                    <a:pt x="14278" y="64094"/>
                  </a:lnTo>
                  <a:lnTo>
                    <a:pt x="13855" y="68117"/>
                  </a:lnTo>
                  <a:lnTo>
                    <a:pt x="13330" y="72089"/>
                  </a:lnTo>
                  <a:lnTo>
                    <a:pt x="12703" y="76010"/>
                  </a:lnTo>
                  <a:lnTo>
                    <a:pt x="11975" y="79880"/>
                  </a:lnTo>
                  <a:lnTo>
                    <a:pt x="11145" y="83700"/>
                  </a:lnTo>
                  <a:lnTo>
                    <a:pt x="10213" y="87469"/>
                  </a:lnTo>
                  <a:lnTo>
                    <a:pt x="9180" y="91187"/>
                  </a:lnTo>
                  <a:lnTo>
                    <a:pt x="8045" y="94854"/>
                  </a:lnTo>
                  <a:lnTo>
                    <a:pt x="0" y="90196"/>
                  </a:lnTo>
                  <a:lnTo>
                    <a:pt x="1287" y="85584"/>
                  </a:lnTo>
                  <a:lnTo>
                    <a:pt x="2439" y="80897"/>
                  </a:lnTo>
                  <a:lnTo>
                    <a:pt x="3455" y="76133"/>
                  </a:lnTo>
                  <a:lnTo>
                    <a:pt x="4336" y="71293"/>
                  </a:lnTo>
                  <a:lnTo>
                    <a:pt x="5081" y="66376"/>
                  </a:lnTo>
                  <a:lnTo>
                    <a:pt x="5691" y="61384"/>
                  </a:lnTo>
                  <a:lnTo>
                    <a:pt x="6165" y="56315"/>
                  </a:lnTo>
                  <a:lnTo>
                    <a:pt x="6504" y="51170"/>
                  </a:lnTo>
                  <a:lnTo>
                    <a:pt x="6707" y="45949"/>
                  </a:lnTo>
                  <a:lnTo>
                    <a:pt x="6775" y="40651"/>
                  </a:lnTo>
                  <a:lnTo>
                    <a:pt x="677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6214626" y="2837417"/>
              <a:ext cx="13550" cy="16938"/>
            </a:xfrm>
            <a:custGeom>
              <a:avLst/>
              <a:pathLst>
                <a:path w="13550" h="16938">
                  <a:moveTo>
                    <a:pt x="0" y="16938"/>
                  </a:moveTo>
                  <a:lnTo>
                    <a:pt x="13550" y="16938"/>
                  </a:lnTo>
                  <a:lnTo>
                    <a:pt x="135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6214626" y="2861554"/>
              <a:ext cx="13550" cy="16938"/>
            </a:xfrm>
            <a:custGeom>
              <a:avLst/>
              <a:pathLst>
                <a:path w="13550" h="16938">
                  <a:moveTo>
                    <a:pt x="0" y="16938"/>
                  </a:moveTo>
                  <a:lnTo>
                    <a:pt x="13550" y="16938"/>
                  </a:lnTo>
                  <a:lnTo>
                    <a:pt x="13550" y="0"/>
                  </a:lnTo>
                  <a:lnTo>
                    <a:pt x="0" y="0"/>
                  </a:lnTo>
                  <a:lnTo>
                    <a:pt x="0" y="1100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6245538" y="2827254"/>
              <a:ext cx="51238" cy="38958"/>
            </a:xfrm>
            <a:custGeom>
              <a:avLst/>
              <a:pathLst>
                <a:path w="51238" h="38958">
                  <a:moveTo>
                    <a:pt x="0" y="0"/>
                  </a:moveTo>
                  <a:lnTo>
                    <a:pt x="8469" y="0"/>
                  </a:lnTo>
                  <a:lnTo>
                    <a:pt x="8469" y="13127"/>
                  </a:lnTo>
                  <a:lnTo>
                    <a:pt x="12165" y="12267"/>
                  </a:lnTo>
                  <a:lnTo>
                    <a:pt x="15803" y="11382"/>
                  </a:lnTo>
                  <a:lnTo>
                    <a:pt x="19381" y="10472"/>
                  </a:lnTo>
                  <a:lnTo>
                    <a:pt x="22900" y="9536"/>
                  </a:lnTo>
                  <a:lnTo>
                    <a:pt x="26360" y="8575"/>
                  </a:lnTo>
                  <a:lnTo>
                    <a:pt x="29760" y="7588"/>
                  </a:lnTo>
                  <a:lnTo>
                    <a:pt x="33101" y="6576"/>
                  </a:lnTo>
                  <a:lnTo>
                    <a:pt x="36383" y="5538"/>
                  </a:lnTo>
                  <a:lnTo>
                    <a:pt x="39605" y="4475"/>
                  </a:lnTo>
                  <a:lnTo>
                    <a:pt x="42769" y="3387"/>
                  </a:lnTo>
                  <a:lnTo>
                    <a:pt x="48274" y="10586"/>
                  </a:lnTo>
                  <a:lnTo>
                    <a:pt x="44598" y="11755"/>
                  </a:lnTo>
                  <a:lnTo>
                    <a:pt x="40855" y="12890"/>
                  </a:lnTo>
                  <a:lnTo>
                    <a:pt x="37044" y="13991"/>
                  </a:lnTo>
                  <a:lnTo>
                    <a:pt x="33165" y="15058"/>
                  </a:lnTo>
                  <a:lnTo>
                    <a:pt x="29218" y="16091"/>
                  </a:lnTo>
                  <a:lnTo>
                    <a:pt x="25204" y="17090"/>
                  </a:lnTo>
                  <a:lnTo>
                    <a:pt x="21122" y="18056"/>
                  </a:lnTo>
                  <a:lnTo>
                    <a:pt x="16972" y="18987"/>
                  </a:lnTo>
                  <a:lnTo>
                    <a:pt x="12754" y="19885"/>
                  </a:lnTo>
                  <a:lnTo>
                    <a:pt x="8469" y="20749"/>
                  </a:lnTo>
                  <a:lnTo>
                    <a:pt x="8469" y="27524"/>
                  </a:lnTo>
                  <a:lnTo>
                    <a:pt x="8479" y="27855"/>
                  </a:lnTo>
                  <a:lnTo>
                    <a:pt x="8511" y="28168"/>
                  </a:lnTo>
                  <a:lnTo>
                    <a:pt x="8564" y="28464"/>
                  </a:lnTo>
                  <a:lnTo>
                    <a:pt x="8638" y="28744"/>
                  </a:lnTo>
                  <a:lnTo>
                    <a:pt x="8733" y="29006"/>
                  </a:lnTo>
                  <a:lnTo>
                    <a:pt x="8850" y="29252"/>
                  </a:lnTo>
                  <a:lnTo>
                    <a:pt x="8987" y="29481"/>
                  </a:lnTo>
                  <a:lnTo>
                    <a:pt x="9146" y="29692"/>
                  </a:lnTo>
                  <a:lnTo>
                    <a:pt x="9326" y="29887"/>
                  </a:lnTo>
                  <a:lnTo>
                    <a:pt x="9527" y="30065"/>
                  </a:lnTo>
                  <a:lnTo>
                    <a:pt x="9775" y="30226"/>
                  </a:lnTo>
                  <a:lnTo>
                    <a:pt x="10095" y="30370"/>
                  </a:lnTo>
                  <a:lnTo>
                    <a:pt x="10486" y="30497"/>
                  </a:lnTo>
                  <a:lnTo>
                    <a:pt x="10950" y="30607"/>
                  </a:lnTo>
                  <a:lnTo>
                    <a:pt x="11486" y="30700"/>
                  </a:lnTo>
                  <a:lnTo>
                    <a:pt x="12093" y="30776"/>
                  </a:lnTo>
                  <a:lnTo>
                    <a:pt x="12773" y="30836"/>
                  </a:lnTo>
                  <a:lnTo>
                    <a:pt x="13525" y="30878"/>
                  </a:lnTo>
                  <a:lnTo>
                    <a:pt x="14348" y="30903"/>
                  </a:lnTo>
                  <a:lnTo>
                    <a:pt x="15244" y="30912"/>
                  </a:lnTo>
                  <a:lnTo>
                    <a:pt x="18579" y="30903"/>
                  </a:lnTo>
                  <a:lnTo>
                    <a:pt x="21638" y="30878"/>
                  </a:lnTo>
                  <a:lnTo>
                    <a:pt x="24422" y="30836"/>
                  </a:lnTo>
                  <a:lnTo>
                    <a:pt x="26931" y="30776"/>
                  </a:lnTo>
                  <a:lnTo>
                    <a:pt x="29165" y="30700"/>
                  </a:lnTo>
                  <a:lnTo>
                    <a:pt x="31124" y="30607"/>
                  </a:lnTo>
                  <a:lnTo>
                    <a:pt x="32807" y="30497"/>
                  </a:lnTo>
                  <a:lnTo>
                    <a:pt x="34215" y="30370"/>
                  </a:lnTo>
                  <a:lnTo>
                    <a:pt x="35348" y="30226"/>
                  </a:lnTo>
                  <a:lnTo>
                    <a:pt x="36205" y="30065"/>
                  </a:lnTo>
                  <a:lnTo>
                    <a:pt x="36902" y="29874"/>
                  </a:lnTo>
                  <a:lnTo>
                    <a:pt x="37552" y="29641"/>
                  </a:lnTo>
                  <a:lnTo>
                    <a:pt x="38155" y="29366"/>
                  </a:lnTo>
                  <a:lnTo>
                    <a:pt x="38712" y="29049"/>
                  </a:lnTo>
                  <a:lnTo>
                    <a:pt x="39222" y="28689"/>
                  </a:lnTo>
                  <a:lnTo>
                    <a:pt x="39686" y="28286"/>
                  </a:lnTo>
                  <a:lnTo>
                    <a:pt x="40103" y="27842"/>
                  </a:lnTo>
                  <a:lnTo>
                    <a:pt x="40474" y="27355"/>
                  </a:lnTo>
                  <a:lnTo>
                    <a:pt x="40797" y="26826"/>
                  </a:lnTo>
                  <a:lnTo>
                    <a:pt x="41075" y="26254"/>
                  </a:lnTo>
                  <a:lnTo>
                    <a:pt x="41244" y="25932"/>
                  </a:lnTo>
                  <a:lnTo>
                    <a:pt x="41414" y="25475"/>
                  </a:lnTo>
                  <a:lnTo>
                    <a:pt x="41583" y="24882"/>
                  </a:lnTo>
                  <a:lnTo>
                    <a:pt x="41752" y="24153"/>
                  </a:lnTo>
                  <a:lnTo>
                    <a:pt x="41922" y="23290"/>
                  </a:lnTo>
                  <a:lnTo>
                    <a:pt x="42091" y="22290"/>
                  </a:lnTo>
                  <a:lnTo>
                    <a:pt x="42261" y="21155"/>
                  </a:lnTo>
                  <a:lnTo>
                    <a:pt x="42430" y="19885"/>
                  </a:lnTo>
                  <a:lnTo>
                    <a:pt x="42599" y="18479"/>
                  </a:lnTo>
                  <a:lnTo>
                    <a:pt x="42769" y="16938"/>
                  </a:lnTo>
                  <a:lnTo>
                    <a:pt x="51238" y="19479"/>
                  </a:lnTo>
                  <a:lnTo>
                    <a:pt x="51028" y="21848"/>
                  </a:lnTo>
                  <a:lnTo>
                    <a:pt x="50738" y="24043"/>
                  </a:lnTo>
                  <a:lnTo>
                    <a:pt x="50368" y="26065"/>
                  </a:lnTo>
                  <a:lnTo>
                    <a:pt x="49917" y="27914"/>
                  </a:lnTo>
                  <a:lnTo>
                    <a:pt x="49385" y="29589"/>
                  </a:lnTo>
                  <a:lnTo>
                    <a:pt x="48773" y="31090"/>
                  </a:lnTo>
                  <a:lnTo>
                    <a:pt x="48081" y="32417"/>
                  </a:lnTo>
                  <a:lnTo>
                    <a:pt x="47308" y="33571"/>
                  </a:lnTo>
                  <a:lnTo>
                    <a:pt x="46455" y="34551"/>
                  </a:lnTo>
                  <a:lnTo>
                    <a:pt x="45521" y="35358"/>
                  </a:lnTo>
                  <a:lnTo>
                    <a:pt x="44342" y="36042"/>
                  </a:lnTo>
                  <a:lnTo>
                    <a:pt x="42752" y="36654"/>
                  </a:lnTo>
                  <a:lnTo>
                    <a:pt x="40751" y="37194"/>
                  </a:lnTo>
                  <a:lnTo>
                    <a:pt x="38339" y="37662"/>
                  </a:lnTo>
                  <a:lnTo>
                    <a:pt x="35517" y="38058"/>
                  </a:lnTo>
                  <a:lnTo>
                    <a:pt x="32284" y="38382"/>
                  </a:lnTo>
                  <a:lnTo>
                    <a:pt x="28640" y="38634"/>
                  </a:lnTo>
                  <a:lnTo>
                    <a:pt x="24585" y="38814"/>
                  </a:lnTo>
                  <a:lnTo>
                    <a:pt x="20120" y="38922"/>
                  </a:lnTo>
                  <a:lnTo>
                    <a:pt x="15244" y="38958"/>
                  </a:lnTo>
                  <a:lnTo>
                    <a:pt x="13444" y="38941"/>
                  </a:lnTo>
                  <a:lnTo>
                    <a:pt x="11772" y="38890"/>
                  </a:lnTo>
                  <a:lnTo>
                    <a:pt x="10226" y="38805"/>
                  </a:lnTo>
                  <a:lnTo>
                    <a:pt x="8807" y="38687"/>
                  </a:lnTo>
                  <a:lnTo>
                    <a:pt x="7516" y="38534"/>
                  </a:lnTo>
                  <a:lnTo>
                    <a:pt x="6351" y="38348"/>
                  </a:lnTo>
                  <a:lnTo>
                    <a:pt x="5314" y="38128"/>
                  </a:lnTo>
                  <a:lnTo>
                    <a:pt x="4403" y="37873"/>
                  </a:lnTo>
                  <a:lnTo>
                    <a:pt x="3620" y="37586"/>
                  </a:lnTo>
                  <a:lnTo>
                    <a:pt x="2964" y="37264"/>
                  </a:lnTo>
                  <a:lnTo>
                    <a:pt x="2401" y="36891"/>
                  </a:lnTo>
                  <a:lnTo>
                    <a:pt x="1897" y="36451"/>
                  </a:lnTo>
                  <a:lnTo>
                    <a:pt x="1452" y="35943"/>
                  </a:lnTo>
                  <a:lnTo>
                    <a:pt x="1067" y="35367"/>
                  </a:lnTo>
                  <a:lnTo>
                    <a:pt x="741" y="34723"/>
                  </a:lnTo>
                  <a:lnTo>
                    <a:pt x="474" y="34012"/>
                  </a:lnTo>
                  <a:lnTo>
                    <a:pt x="266" y="33232"/>
                  </a:lnTo>
                  <a:lnTo>
                    <a:pt x="118" y="32385"/>
                  </a:lnTo>
                  <a:lnTo>
                    <a:pt x="29" y="31471"/>
                  </a:lnTo>
                  <a:lnTo>
                    <a:pt x="0" y="3048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6246385" y="2872987"/>
              <a:ext cx="45733" cy="51661"/>
            </a:xfrm>
            <a:custGeom>
              <a:avLst/>
              <a:pathLst>
                <a:path w="45733" h="51661">
                  <a:moveTo>
                    <a:pt x="45733" y="0"/>
                  </a:moveTo>
                  <a:lnTo>
                    <a:pt x="45733" y="51661"/>
                  </a:lnTo>
                  <a:lnTo>
                    <a:pt x="37687" y="51661"/>
                  </a:lnTo>
                  <a:lnTo>
                    <a:pt x="37687" y="45733"/>
                  </a:lnTo>
                  <a:lnTo>
                    <a:pt x="8045" y="45733"/>
                  </a:lnTo>
                  <a:lnTo>
                    <a:pt x="8045" y="51661"/>
                  </a:lnTo>
                  <a:lnTo>
                    <a:pt x="0" y="516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6254431" y="2880609"/>
              <a:ext cx="29641" cy="11433"/>
            </a:xfrm>
            <a:custGeom>
              <a:avLst/>
              <a:pathLst>
                <a:path w="29641" h="11433">
                  <a:moveTo>
                    <a:pt x="0" y="11433"/>
                  </a:moveTo>
                  <a:lnTo>
                    <a:pt x="29641" y="11433"/>
                  </a:lnTo>
                  <a:lnTo>
                    <a:pt x="296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6254431" y="2899665"/>
              <a:ext cx="29641" cy="11433"/>
            </a:xfrm>
            <a:custGeom>
              <a:avLst/>
              <a:pathLst>
                <a:path w="29641" h="11433">
                  <a:moveTo>
                    <a:pt x="0" y="11433"/>
                  </a:moveTo>
                  <a:lnTo>
                    <a:pt x="29641" y="11433"/>
                  </a:lnTo>
                  <a:lnTo>
                    <a:pt x="296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6321337" y="2898818"/>
              <a:ext cx="17361" cy="29218"/>
            </a:xfrm>
            <a:custGeom>
              <a:avLst/>
              <a:pathLst>
                <a:path w="17361" h="29218">
                  <a:moveTo>
                    <a:pt x="17361" y="13974"/>
                  </a:moveTo>
                  <a:lnTo>
                    <a:pt x="6351" y="29218"/>
                  </a:lnTo>
                  <a:lnTo>
                    <a:pt x="0" y="29218"/>
                  </a:lnTo>
                  <a:lnTo>
                    <a:pt x="7198" y="13974"/>
                  </a:lnTo>
                  <a:lnTo>
                    <a:pt x="846" y="13974"/>
                  </a:lnTo>
                  <a:lnTo>
                    <a:pt x="846" y="0"/>
                  </a:lnTo>
                  <a:lnTo>
                    <a:pt x="1736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6416615" y="2828948"/>
              <a:ext cx="31335" cy="79609"/>
            </a:xfrm>
            <a:custGeom>
              <a:avLst/>
              <a:pathLst>
                <a:path w="31335" h="79609">
                  <a:moveTo>
                    <a:pt x="1270" y="23290"/>
                  </a:moveTo>
                  <a:lnTo>
                    <a:pt x="11856" y="23290"/>
                  </a:lnTo>
                  <a:lnTo>
                    <a:pt x="11856" y="0"/>
                  </a:lnTo>
                  <a:lnTo>
                    <a:pt x="19902" y="0"/>
                  </a:lnTo>
                  <a:lnTo>
                    <a:pt x="19902" y="23290"/>
                  </a:lnTo>
                  <a:lnTo>
                    <a:pt x="31335" y="23290"/>
                  </a:lnTo>
                  <a:lnTo>
                    <a:pt x="31335" y="31335"/>
                  </a:lnTo>
                  <a:lnTo>
                    <a:pt x="19902" y="31335"/>
                  </a:lnTo>
                  <a:lnTo>
                    <a:pt x="19902" y="64788"/>
                  </a:lnTo>
                  <a:lnTo>
                    <a:pt x="20990" y="64365"/>
                  </a:lnTo>
                  <a:lnTo>
                    <a:pt x="22053" y="63942"/>
                  </a:lnTo>
                  <a:lnTo>
                    <a:pt x="23091" y="63518"/>
                  </a:lnTo>
                  <a:lnTo>
                    <a:pt x="24103" y="63095"/>
                  </a:lnTo>
                  <a:lnTo>
                    <a:pt x="25089" y="62671"/>
                  </a:lnTo>
                  <a:lnTo>
                    <a:pt x="26051" y="62248"/>
                  </a:lnTo>
                  <a:lnTo>
                    <a:pt x="26986" y="61824"/>
                  </a:lnTo>
                  <a:lnTo>
                    <a:pt x="27897" y="61401"/>
                  </a:lnTo>
                  <a:lnTo>
                    <a:pt x="28782" y="60977"/>
                  </a:lnTo>
                  <a:lnTo>
                    <a:pt x="29641" y="60554"/>
                  </a:lnTo>
                  <a:lnTo>
                    <a:pt x="30912" y="68176"/>
                  </a:lnTo>
                  <a:lnTo>
                    <a:pt x="28257" y="69510"/>
                  </a:lnTo>
                  <a:lnTo>
                    <a:pt x="25542" y="70802"/>
                  </a:lnTo>
                  <a:lnTo>
                    <a:pt x="22769" y="72051"/>
                  </a:lnTo>
                  <a:lnTo>
                    <a:pt x="19936" y="73258"/>
                  </a:lnTo>
                  <a:lnTo>
                    <a:pt x="17044" y="74422"/>
                  </a:lnTo>
                  <a:lnTo>
                    <a:pt x="14092" y="75544"/>
                  </a:lnTo>
                  <a:lnTo>
                    <a:pt x="11081" y="76624"/>
                  </a:lnTo>
                  <a:lnTo>
                    <a:pt x="8011" y="77662"/>
                  </a:lnTo>
                  <a:lnTo>
                    <a:pt x="4882" y="78657"/>
                  </a:lnTo>
                  <a:lnTo>
                    <a:pt x="1693" y="79609"/>
                  </a:lnTo>
                  <a:lnTo>
                    <a:pt x="0" y="71140"/>
                  </a:lnTo>
                  <a:lnTo>
                    <a:pt x="1261" y="70797"/>
                  </a:lnTo>
                  <a:lnTo>
                    <a:pt x="2506" y="70446"/>
                  </a:lnTo>
                  <a:lnTo>
                    <a:pt x="3734" y="70086"/>
                  </a:lnTo>
                  <a:lnTo>
                    <a:pt x="4945" y="69717"/>
                  </a:lnTo>
                  <a:lnTo>
                    <a:pt x="6140" y="69341"/>
                  </a:lnTo>
                  <a:lnTo>
                    <a:pt x="7317" y="68955"/>
                  </a:lnTo>
                  <a:lnTo>
                    <a:pt x="8477" y="68561"/>
                  </a:lnTo>
                  <a:lnTo>
                    <a:pt x="9620" y="68159"/>
                  </a:lnTo>
                  <a:lnTo>
                    <a:pt x="10747" y="67748"/>
                  </a:lnTo>
                  <a:lnTo>
                    <a:pt x="11856" y="67329"/>
                  </a:lnTo>
                  <a:lnTo>
                    <a:pt x="11856" y="31335"/>
                  </a:lnTo>
                  <a:lnTo>
                    <a:pt x="1270" y="3133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6451762" y="2826407"/>
              <a:ext cx="60554" cy="49544"/>
            </a:xfrm>
            <a:custGeom>
              <a:avLst/>
              <a:pathLst>
                <a:path w="60554" h="49544">
                  <a:moveTo>
                    <a:pt x="16938" y="0"/>
                  </a:moveTo>
                  <a:lnTo>
                    <a:pt x="17772" y="1194"/>
                  </a:lnTo>
                  <a:lnTo>
                    <a:pt x="18581" y="2405"/>
                  </a:lnTo>
                  <a:lnTo>
                    <a:pt x="19364" y="3633"/>
                  </a:lnTo>
                  <a:lnTo>
                    <a:pt x="20122" y="4878"/>
                  </a:lnTo>
                  <a:lnTo>
                    <a:pt x="20855" y="6140"/>
                  </a:lnTo>
                  <a:lnTo>
                    <a:pt x="21562" y="7418"/>
                  </a:lnTo>
                  <a:lnTo>
                    <a:pt x="22244" y="8714"/>
                  </a:lnTo>
                  <a:lnTo>
                    <a:pt x="22900" y="10027"/>
                  </a:lnTo>
                  <a:lnTo>
                    <a:pt x="23531" y="11357"/>
                  </a:lnTo>
                  <a:lnTo>
                    <a:pt x="24137" y="12703"/>
                  </a:lnTo>
                  <a:lnTo>
                    <a:pt x="37264" y="12703"/>
                  </a:lnTo>
                  <a:lnTo>
                    <a:pt x="38017" y="11662"/>
                  </a:lnTo>
                  <a:lnTo>
                    <a:pt x="38754" y="10569"/>
                  </a:lnTo>
                  <a:lnTo>
                    <a:pt x="39474" y="9426"/>
                  </a:lnTo>
                  <a:lnTo>
                    <a:pt x="40177" y="8232"/>
                  </a:lnTo>
                  <a:lnTo>
                    <a:pt x="40863" y="6987"/>
                  </a:lnTo>
                  <a:lnTo>
                    <a:pt x="41532" y="5691"/>
                  </a:lnTo>
                  <a:lnTo>
                    <a:pt x="42184" y="4344"/>
                  </a:lnTo>
                  <a:lnTo>
                    <a:pt x="42819" y="2947"/>
                  </a:lnTo>
                  <a:lnTo>
                    <a:pt x="43438" y="1499"/>
                  </a:lnTo>
                  <a:lnTo>
                    <a:pt x="44039" y="0"/>
                  </a:lnTo>
                  <a:lnTo>
                    <a:pt x="52508" y="2540"/>
                  </a:lnTo>
                  <a:lnTo>
                    <a:pt x="52068" y="3633"/>
                  </a:lnTo>
                  <a:lnTo>
                    <a:pt x="51594" y="4708"/>
                  </a:lnTo>
                  <a:lnTo>
                    <a:pt x="51085" y="5767"/>
                  </a:lnTo>
                  <a:lnTo>
                    <a:pt x="50543" y="6809"/>
                  </a:lnTo>
                  <a:lnTo>
                    <a:pt x="49967" y="7833"/>
                  </a:lnTo>
                  <a:lnTo>
                    <a:pt x="49358" y="8841"/>
                  </a:lnTo>
                  <a:lnTo>
                    <a:pt x="48714" y="9832"/>
                  </a:lnTo>
                  <a:lnTo>
                    <a:pt x="48036" y="10806"/>
                  </a:lnTo>
                  <a:lnTo>
                    <a:pt x="47325" y="11763"/>
                  </a:lnTo>
                  <a:lnTo>
                    <a:pt x="46580" y="12703"/>
                  </a:lnTo>
                  <a:lnTo>
                    <a:pt x="60554" y="12703"/>
                  </a:lnTo>
                  <a:lnTo>
                    <a:pt x="60554" y="49544"/>
                  </a:lnTo>
                  <a:lnTo>
                    <a:pt x="0" y="49544"/>
                  </a:lnTo>
                  <a:lnTo>
                    <a:pt x="0" y="12703"/>
                  </a:lnTo>
                  <a:lnTo>
                    <a:pt x="14820" y="12703"/>
                  </a:lnTo>
                  <a:lnTo>
                    <a:pt x="14308" y="11700"/>
                  </a:lnTo>
                  <a:lnTo>
                    <a:pt x="13787" y="10721"/>
                  </a:lnTo>
                  <a:lnTo>
                    <a:pt x="13258" y="9769"/>
                  </a:lnTo>
                  <a:lnTo>
                    <a:pt x="12720" y="8841"/>
                  </a:lnTo>
                  <a:lnTo>
                    <a:pt x="12174" y="7939"/>
                  </a:lnTo>
                  <a:lnTo>
                    <a:pt x="11619" y="7063"/>
                  </a:lnTo>
                  <a:lnTo>
                    <a:pt x="11056" y="6212"/>
                  </a:lnTo>
                  <a:lnTo>
                    <a:pt x="10484" y="5386"/>
                  </a:lnTo>
                  <a:lnTo>
                    <a:pt x="9904" y="4586"/>
                  </a:lnTo>
                  <a:lnTo>
                    <a:pt x="9316" y="38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6459808" y="2846309"/>
              <a:ext cx="18208" cy="22443"/>
            </a:xfrm>
            <a:custGeom>
              <a:avLst/>
              <a:pathLst>
                <a:path w="18208" h="22443">
                  <a:moveTo>
                    <a:pt x="0" y="22443"/>
                  </a:moveTo>
                  <a:lnTo>
                    <a:pt x="18208" y="22443"/>
                  </a:lnTo>
                  <a:lnTo>
                    <a:pt x="182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6461925" y="2849697"/>
              <a:ext cx="14397" cy="16938"/>
            </a:xfrm>
            <a:custGeom>
              <a:avLst/>
              <a:pathLst>
                <a:path w="14397" h="16938">
                  <a:moveTo>
                    <a:pt x="7198" y="0"/>
                  </a:moveTo>
                  <a:lnTo>
                    <a:pt x="8109" y="1202"/>
                  </a:lnTo>
                  <a:lnTo>
                    <a:pt x="8977" y="2439"/>
                  </a:lnTo>
                  <a:lnTo>
                    <a:pt x="9803" y="3709"/>
                  </a:lnTo>
                  <a:lnTo>
                    <a:pt x="10586" y="5013"/>
                  </a:lnTo>
                  <a:lnTo>
                    <a:pt x="11327" y="6351"/>
                  </a:lnTo>
                  <a:lnTo>
                    <a:pt x="12026" y="7723"/>
                  </a:lnTo>
                  <a:lnTo>
                    <a:pt x="12682" y="9129"/>
                  </a:lnTo>
                  <a:lnTo>
                    <a:pt x="13296" y="10569"/>
                  </a:lnTo>
                  <a:lnTo>
                    <a:pt x="13868" y="12043"/>
                  </a:lnTo>
                  <a:lnTo>
                    <a:pt x="14397" y="13550"/>
                  </a:lnTo>
                  <a:lnTo>
                    <a:pt x="6775" y="16938"/>
                  </a:lnTo>
                  <a:lnTo>
                    <a:pt x="6250" y="15430"/>
                  </a:lnTo>
                  <a:lnTo>
                    <a:pt x="5691" y="13957"/>
                  </a:lnTo>
                  <a:lnTo>
                    <a:pt x="5098" y="12517"/>
                  </a:lnTo>
                  <a:lnTo>
                    <a:pt x="4471" y="11111"/>
                  </a:lnTo>
                  <a:lnTo>
                    <a:pt x="3811" y="9739"/>
                  </a:lnTo>
                  <a:lnTo>
                    <a:pt x="3116" y="8401"/>
                  </a:lnTo>
                  <a:lnTo>
                    <a:pt x="2388" y="7097"/>
                  </a:lnTo>
                  <a:lnTo>
                    <a:pt x="1626" y="5826"/>
                  </a:lnTo>
                  <a:lnTo>
                    <a:pt x="829" y="4590"/>
                  </a:lnTo>
                  <a:lnTo>
                    <a:pt x="0" y="33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6486062" y="2846309"/>
              <a:ext cx="18208" cy="22443"/>
            </a:xfrm>
            <a:custGeom>
              <a:avLst/>
              <a:pathLst>
                <a:path w="18208" h="22443">
                  <a:moveTo>
                    <a:pt x="0" y="0"/>
                  </a:moveTo>
                  <a:lnTo>
                    <a:pt x="0" y="22443"/>
                  </a:lnTo>
                  <a:lnTo>
                    <a:pt x="18208" y="22443"/>
                  </a:lnTo>
                  <a:lnTo>
                    <a:pt x="1820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6488179" y="2849697"/>
              <a:ext cx="13550" cy="17361"/>
            </a:xfrm>
            <a:custGeom>
              <a:avLst/>
              <a:pathLst>
                <a:path w="13550" h="17361">
                  <a:moveTo>
                    <a:pt x="5928" y="0"/>
                  </a:moveTo>
                  <a:lnTo>
                    <a:pt x="13550" y="1693"/>
                  </a:lnTo>
                  <a:lnTo>
                    <a:pt x="13173" y="3451"/>
                  </a:lnTo>
                  <a:lnTo>
                    <a:pt x="12720" y="5166"/>
                  </a:lnTo>
                  <a:lnTo>
                    <a:pt x="12191" y="6838"/>
                  </a:lnTo>
                  <a:lnTo>
                    <a:pt x="11585" y="8469"/>
                  </a:lnTo>
                  <a:lnTo>
                    <a:pt x="10904" y="10057"/>
                  </a:lnTo>
                  <a:lnTo>
                    <a:pt x="10146" y="11602"/>
                  </a:lnTo>
                  <a:lnTo>
                    <a:pt x="9311" y="13105"/>
                  </a:lnTo>
                  <a:lnTo>
                    <a:pt x="8401" y="14566"/>
                  </a:lnTo>
                  <a:lnTo>
                    <a:pt x="7414" y="15985"/>
                  </a:lnTo>
                  <a:lnTo>
                    <a:pt x="6351" y="17361"/>
                  </a:lnTo>
                  <a:lnTo>
                    <a:pt x="0" y="13550"/>
                  </a:lnTo>
                  <a:lnTo>
                    <a:pt x="897" y="12348"/>
                  </a:lnTo>
                  <a:lnTo>
                    <a:pt x="1727" y="11111"/>
                  </a:lnTo>
                  <a:lnTo>
                    <a:pt x="2489" y="9841"/>
                  </a:lnTo>
                  <a:lnTo>
                    <a:pt x="3184" y="8536"/>
                  </a:lnTo>
                  <a:lnTo>
                    <a:pt x="3811" y="7198"/>
                  </a:lnTo>
                  <a:lnTo>
                    <a:pt x="4370" y="5826"/>
                  </a:lnTo>
                  <a:lnTo>
                    <a:pt x="4861" y="4420"/>
                  </a:lnTo>
                  <a:lnTo>
                    <a:pt x="5284" y="2981"/>
                  </a:lnTo>
                  <a:lnTo>
                    <a:pt x="5640" y="15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g286"/>
            <p:cNvSpPr/>
            <p:nvPr/>
          </p:nvSpPr>
          <p:spPr>
            <a:xfrm>
              <a:off x="6455150" y="2881880"/>
              <a:ext cx="53779" cy="42345"/>
            </a:xfrm>
            <a:custGeom>
              <a:avLst/>
              <a:pathLst>
                <a:path w="53779" h="42345">
                  <a:moveTo>
                    <a:pt x="53779" y="0"/>
                  </a:moveTo>
                  <a:lnTo>
                    <a:pt x="53779" y="42345"/>
                  </a:lnTo>
                  <a:lnTo>
                    <a:pt x="45733" y="42345"/>
                  </a:lnTo>
                  <a:lnTo>
                    <a:pt x="45733" y="36417"/>
                  </a:lnTo>
                  <a:lnTo>
                    <a:pt x="8045" y="36417"/>
                  </a:lnTo>
                  <a:lnTo>
                    <a:pt x="8045" y="42345"/>
                  </a:lnTo>
                  <a:lnTo>
                    <a:pt x="0" y="423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g287"/>
            <p:cNvSpPr/>
            <p:nvPr/>
          </p:nvSpPr>
          <p:spPr>
            <a:xfrm>
              <a:off x="6463195" y="2889079"/>
              <a:ext cx="37687" cy="8045"/>
            </a:xfrm>
            <a:custGeom>
              <a:avLst/>
              <a:pathLst>
                <a:path w="37687" h="8045">
                  <a:moveTo>
                    <a:pt x="0" y="8045"/>
                  </a:moveTo>
                  <a:lnTo>
                    <a:pt x="37687" y="8045"/>
                  </a:lnTo>
                  <a:lnTo>
                    <a:pt x="376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6463195" y="2903476"/>
              <a:ext cx="37687" cy="7622"/>
            </a:xfrm>
            <a:custGeom>
              <a:avLst/>
              <a:pathLst>
                <a:path w="37687" h="7622">
                  <a:moveTo>
                    <a:pt x="0" y="7622"/>
                  </a:moveTo>
                  <a:lnTo>
                    <a:pt x="37687" y="7622"/>
                  </a:lnTo>
                  <a:lnTo>
                    <a:pt x="376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6527561" y="2831065"/>
              <a:ext cx="30488" cy="93160"/>
            </a:xfrm>
            <a:custGeom>
              <a:avLst/>
              <a:pathLst>
                <a:path w="30488" h="93160">
                  <a:moveTo>
                    <a:pt x="22443" y="24137"/>
                  </a:moveTo>
                  <a:lnTo>
                    <a:pt x="22443" y="8045"/>
                  </a:lnTo>
                  <a:lnTo>
                    <a:pt x="846" y="8045"/>
                  </a:lnTo>
                  <a:lnTo>
                    <a:pt x="846" y="0"/>
                  </a:lnTo>
                  <a:lnTo>
                    <a:pt x="30488" y="0"/>
                  </a:lnTo>
                  <a:lnTo>
                    <a:pt x="30488" y="31759"/>
                  </a:lnTo>
                  <a:lnTo>
                    <a:pt x="11009" y="31759"/>
                  </a:lnTo>
                  <a:lnTo>
                    <a:pt x="9316" y="48697"/>
                  </a:lnTo>
                  <a:lnTo>
                    <a:pt x="30065" y="48697"/>
                  </a:lnTo>
                  <a:lnTo>
                    <a:pt x="30042" y="54873"/>
                  </a:lnTo>
                  <a:lnTo>
                    <a:pt x="29972" y="60528"/>
                  </a:lnTo>
                  <a:lnTo>
                    <a:pt x="29855" y="65663"/>
                  </a:lnTo>
                  <a:lnTo>
                    <a:pt x="29692" y="70276"/>
                  </a:lnTo>
                  <a:lnTo>
                    <a:pt x="29483" y="74369"/>
                  </a:lnTo>
                  <a:lnTo>
                    <a:pt x="29227" y="77941"/>
                  </a:lnTo>
                  <a:lnTo>
                    <a:pt x="28924" y="80992"/>
                  </a:lnTo>
                  <a:lnTo>
                    <a:pt x="28574" y="83522"/>
                  </a:lnTo>
                  <a:lnTo>
                    <a:pt x="28178" y="85531"/>
                  </a:lnTo>
                  <a:lnTo>
                    <a:pt x="27736" y="87020"/>
                  </a:lnTo>
                  <a:lnTo>
                    <a:pt x="27217" y="88187"/>
                  </a:lnTo>
                  <a:lnTo>
                    <a:pt x="26593" y="89230"/>
                  </a:lnTo>
                  <a:lnTo>
                    <a:pt x="25862" y="90151"/>
                  </a:lnTo>
                  <a:lnTo>
                    <a:pt x="25026" y="90950"/>
                  </a:lnTo>
                  <a:lnTo>
                    <a:pt x="24084" y="91625"/>
                  </a:lnTo>
                  <a:lnTo>
                    <a:pt x="23036" y="92178"/>
                  </a:lnTo>
                  <a:lnTo>
                    <a:pt x="21882" y="92607"/>
                  </a:lnTo>
                  <a:lnTo>
                    <a:pt x="20622" y="92914"/>
                  </a:lnTo>
                  <a:lnTo>
                    <a:pt x="19256" y="93099"/>
                  </a:lnTo>
                  <a:lnTo>
                    <a:pt x="17785" y="93160"/>
                  </a:lnTo>
                  <a:lnTo>
                    <a:pt x="16840" y="93147"/>
                  </a:lnTo>
                  <a:lnTo>
                    <a:pt x="15871" y="93109"/>
                  </a:lnTo>
                  <a:lnTo>
                    <a:pt x="14876" y="93046"/>
                  </a:lnTo>
                  <a:lnTo>
                    <a:pt x="13855" y="92957"/>
                  </a:lnTo>
                  <a:lnTo>
                    <a:pt x="12809" y="92842"/>
                  </a:lnTo>
                  <a:lnTo>
                    <a:pt x="11738" y="92703"/>
                  </a:lnTo>
                  <a:lnTo>
                    <a:pt x="10641" y="92538"/>
                  </a:lnTo>
                  <a:lnTo>
                    <a:pt x="9519" y="92347"/>
                  </a:lnTo>
                  <a:lnTo>
                    <a:pt x="8371" y="92131"/>
                  </a:lnTo>
                  <a:lnTo>
                    <a:pt x="7198" y="91890"/>
                  </a:lnTo>
                  <a:lnTo>
                    <a:pt x="5504" y="83844"/>
                  </a:lnTo>
                  <a:lnTo>
                    <a:pt x="6838" y="84085"/>
                  </a:lnTo>
                  <a:lnTo>
                    <a:pt x="8130" y="84301"/>
                  </a:lnTo>
                  <a:lnTo>
                    <a:pt x="9379" y="84492"/>
                  </a:lnTo>
                  <a:lnTo>
                    <a:pt x="10586" y="84657"/>
                  </a:lnTo>
                  <a:lnTo>
                    <a:pt x="11750" y="84797"/>
                  </a:lnTo>
                  <a:lnTo>
                    <a:pt x="12873" y="84911"/>
                  </a:lnTo>
                  <a:lnTo>
                    <a:pt x="13952" y="85000"/>
                  </a:lnTo>
                  <a:lnTo>
                    <a:pt x="14990" y="85064"/>
                  </a:lnTo>
                  <a:lnTo>
                    <a:pt x="15985" y="85102"/>
                  </a:lnTo>
                  <a:lnTo>
                    <a:pt x="16938" y="85114"/>
                  </a:lnTo>
                  <a:lnTo>
                    <a:pt x="17351" y="85078"/>
                  </a:lnTo>
                  <a:lnTo>
                    <a:pt x="17742" y="84970"/>
                  </a:lnTo>
                  <a:lnTo>
                    <a:pt x="18113" y="84790"/>
                  </a:lnTo>
                  <a:lnTo>
                    <a:pt x="18462" y="84538"/>
                  </a:lnTo>
                  <a:lnTo>
                    <a:pt x="18790" y="84215"/>
                  </a:lnTo>
                  <a:lnTo>
                    <a:pt x="19097" y="83819"/>
                  </a:lnTo>
                  <a:lnTo>
                    <a:pt x="19383" y="83351"/>
                  </a:lnTo>
                  <a:lnTo>
                    <a:pt x="19648" y="82811"/>
                  </a:lnTo>
                  <a:lnTo>
                    <a:pt x="19891" y="82199"/>
                  </a:lnTo>
                  <a:lnTo>
                    <a:pt x="20114" y="81515"/>
                  </a:lnTo>
                  <a:lnTo>
                    <a:pt x="20319" y="80615"/>
                  </a:lnTo>
                  <a:lnTo>
                    <a:pt x="20512" y="79355"/>
                  </a:lnTo>
                  <a:lnTo>
                    <a:pt x="20692" y="77736"/>
                  </a:lnTo>
                  <a:lnTo>
                    <a:pt x="20859" y="75756"/>
                  </a:lnTo>
                  <a:lnTo>
                    <a:pt x="21014" y="73416"/>
                  </a:lnTo>
                  <a:lnTo>
                    <a:pt x="21155" y="70717"/>
                  </a:lnTo>
                  <a:lnTo>
                    <a:pt x="21285" y="67657"/>
                  </a:lnTo>
                  <a:lnTo>
                    <a:pt x="21401" y="64238"/>
                  </a:lnTo>
                  <a:lnTo>
                    <a:pt x="21505" y="60459"/>
                  </a:lnTo>
                  <a:lnTo>
                    <a:pt x="21596" y="56319"/>
                  </a:lnTo>
                  <a:lnTo>
                    <a:pt x="0" y="56319"/>
                  </a:lnTo>
                  <a:lnTo>
                    <a:pt x="3387" y="2413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6560590" y="2830218"/>
              <a:ext cx="62671" cy="94854"/>
            </a:xfrm>
            <a:custGeom>
              <a:avLst/>
              <a:pathLst>
                <a:path w="62671" h="94854">
                  <a:moveTo>
                    <a:pt x="25830" y="27948"/>
                  </a:moveTo>
                  <a:lnTo>
                    <a:pt x="7198" y="27948"/>
                  </a:lnTo>
                  <a:lnTo>
                    <a:pt x="7198" y="0"/>
                  </a:lnTo>
                  <a:lnTo>
                    <a:pt x="52932" y="0"/>
                  </a:lnTo>
                  <a:lnTo>
                    <a:pt x="52932" y="27948"/>
                  </a:lnTo>
                  <a:lnTo>
                    <a:pt x="33876" y="27948"/>
                  </a:lnTo>
                  <a:lnTo>
                    <a:pt x="33876" y="36840"/>
                  </a:lnTo>
                  <a:lnTo>
                    <a:pt x="56319" y="36840"/>
                  </a:lnTo>
                  <a:lnTo>
                    <a:pt x="56319" y="68600"/>
                  </a:lnTo>
                  <a:lnTo>
                    <a:pt x="33876" y="68600"/>
                  </a:lnTo>
                  <a:lnTo>
                    <a:pt x="33876" y="82574"/>
                  </a:lnTo>
                  <a:lnTo>
                    <a:pt x="47850" y="81303"/>
                  </a:lnTo>
                  <a:lnTo>
                    <a:pt x="43616" y="74951"/>
                  </a:lnTo>
                  <a:lnTo>
                    <a:pt x="50391" y="70717"/>
                  </a:lnTo>
                  <a:lnTo>
                    <a:pt x="51886" y="72593"/>
                  </a:lnTo>
                  <a:lnTo>
                    <a:pt x="53321" y="74494"/>
                  </a:lnTo>
                  <a:lnTo>
                    <a:pt x="54697" y="76421"/>
                  </a:lnTo>
                  <a:lnTo>
                    <a:pt x="56014" y="78373"/>
                  </a:lnTo>
                  <a:lnTo>
                    <a:pt x="57272" y="80350"/>
                  </a:lnTo>
                  <a:lnTo>
                    <a:pt x="58470" y="82353"/>
                  </a:lnTo>
                  <a:lnTo>
                    <a:pt x="59610" y="84382"/>
                  </a:lnTo>
                  <a:lnTo>
                    <a:pt x="60689" y="86436"/>
                  </a:lnTo>
                  <a:lnTo>
                    <a:pt x="61710" y="88515"/>
                  </a:lnTo>
                  <a:lnTo>
                    <a:pt x="62671" y="90619"/>
                  </a:lnTo>
                  <a:lnTo>
                    <a:pt x="55049" y="94854"/>
                  </a:lnTo>
                  <a:lnTo>
                    <a:pt x="54791" y="94096"/>
                  </a:lnTo>
                  <a:lnTo>
                    <a:pt x="54524" y="93346"/>
                  </a:lnTo>
                  <a:lnTo>
                    <a:pt x="54249" y="92605"/>
                  </a:lnTo>
                  <a:lnTo>
                    <a:pt x="53965" y="91873"/>
                  </a:lnTo>
                  <a:lnTo>
                    <a:pt x="53673" y="91149"/>
                  </a:lnTo>
                  <a:lnTo>
                    <a:pt x="53372" y="90433"/>
                  </a:lnTo>
                  <a:lnTo>
                    <a:pt x="53063" y="89726"/>
                  </a:lnTo>
                  <a:lnTo>
                    <a:pt x="52745" y="89027"/>
                  </a:lnTo>
                  <a:lnTo>
                    <a:pt x="52419" y="88337"/>
                  </a:lnTo>
                  <a:lnTo>
                    <a:pt x="52085" y="87655"/>
                  </a:lnTo>
                  <a:lnTo>
                    <a:pt x="47465" y="88405"/>
                  </a:lnTo>
                  <a:lnTo>
                    <a:pt x="42752" y="89129"/>
                  </a:lnTo>
                  <a:lnTo>
                    <a:pt x="37945" y="89827"/>
                  </a:lnTo>
                  <a:lnTo>
                    <a:pt x="33046" y="90501"/>
                  </a:lnTo>
                  <a:lnTo>
                    <a:pt x="28054" y="91149"/>
                  </a:lnTo>
                  <a:lnTo>
                    <a:pt x="22968" y="91771"/>
                  </a:lnTo>
                  <a:lnTo>
                    <a:pt x="17789" y="92368"/>
                  </a:lnTo>
                  <a:lnTo>
                    <a:pt x="12517" y="92940"/>
                  </a:lnTo>
                  <a:lnTo>
                    <a:pt x="7152" y="93486"/>
                  </a:lnTo>
                  <a:lnTo>
                    <a:pt x="1693" y="94007"/>
                  </a:lnTo>
                  <a:lnTo>
                    <a:pt x="0" y="85538"/>
                  </a:lnTo>
                  <a:lnTo>
                    <a:pt x="25830" y="83421"/>
                  </a:lnTo>
                  <a:lnTo>
                    <a:pt x="25830" y="68600"/>
                  </a:lnTo>
                  <a:lnTo>
                    <a:pt x="4234" y="68600"/>
                  </a:lnTo>
                  <a:lnTo>
                    <a:pt x="4234" y="36840"/>
                  </a:lnTo>
                  <a:lnTo>
                    <a:pt x="25830" y="368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6575835" y="2837840"/>
              <a:ext cx="30065" cy="12703"/>
            </a:xfrm>
            <a:custGeom>
              <a:avLst/>
              <a:pathLst>
                <a:path w="30065" h="12703">
                  <a:moveTo>
                    <a:pt x="0" y="12703"/>
                  </a:moveTo>
                  <a:lnTo>
                    <a:pt x="30065" y="12703"/>
                  </a:lnTo>
                  <a:lnTo>
                    <a:pt x="300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g292"/>
            <p:cNvSpPr/>
            <p:nvPr/>
          </p:nvSpPr>
          <p:spPr>
            <a:xfrm>
              <a:off x="6572447" y="2874681"/>
              <a:ext cx="13974" cy="16514"/>
            </a:xfrm>
            <a:custGeom>
              <a:avLst/>
              <a:pathLst>
                <a:path w="13974" h="16514">
                  <a:moveTo>
                    <a:pt x="0" y="16514"/>
                  </a:moveTo>
                  <a:lnTo>
                    <a:pt x="13974" y="16514"/>
                  </a:lnTo>
                  <a:lnTo>
                    <a:pt x="139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g293"/>
            <p:cNvSpPr/>
            <p:nvPr/>
          </p:nvSpPr>
          <p:spPr>
            <a:xfrm>
              <a:off x="6594467" y="2874681"/>
              <a:ext cx="14397" cy="16514"/>
            </a:xfrm>
            <a:custGeom>
              <a:avLst/>
              <a:pathLst>
                <a:path w="14397" h="16514">
                  <a:moveTo>
                    <a:pt x="0" y="16514"/>
                  </a:moveTo>
                  <a:lnTo>
                    <a:pt x="14397" y="16514"/>
                  </a:lnTo>
                  <a:lnTo>
                    <a:pt x="143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g294"/>
            <p:cNvSpPr/>
            <p:nvPr/>
          </p:nvSpPr>
          <p:spPr>
            <a:xfrm>
              <a:off x="6691862" y="2827254"/>
              <a:ext cx="39804" cy="97395"/>
            </a:xfrm>
            <a:custGeom>
              <a:avLst/>
              <a:pathLst>
                <a:path w="39804" h="97395">
                  <a:moveTo>
                    <a:pt x="0" y="22019"/>
                  </a:moveTo>
                  <a:lnTo>
                    <a:pt x="24137" y="22019"/>
                  </a:lnTo>
                  <a:lnTo>
                    <a:pt x="24137" y="0"/>
                  </a:lnTo>
                  <a:lnTo>
                    <a:pt x="32606" y="0"/>
                  </a:lnTo>
                  <a:lnTo>
                    <a:pt x="32606" y="22019"/>
                  </a:lnTo>
                  <a:lnTo>
                    <a:pt x="39804" y="22019"/>
                  </a:lnTo>
                  <a:lnTo>
                    <a:pt x="39804" y="30065"/>
                  </a:lnTo>
                  <a:lnTo>
                    <a:pt x="32606" y="30065"/>
                  </a:lnTo>
                  <a:lnTo>
                    <a:pt x="32606" y="85961"/>
                  </a:lnTo>
                  <a:lnTo>
                    <a:pt x="32585" y="87194"/>
                  </a:lnTo>
                  <a:lnTo>
                    <a:pt x="32521" y="88350"/>
                  </a:lnTo>
                  <a:lnTo>
                    <a:pt x="32415" y="89429"/>
                  </a:lnTo>
                  <a:lnTo>
                    <a:pt x="32267" y="90433"/>
                  </a:lnTo>
                  <a:lnTo>
                    <a:pt x="32076" y="91360"/>
                  </a:lnTo>
                  <a:lnTo>
                    <a:pt x="31843" y="92212"/>
                  </a:lnTo>
                  <a:lnTo>
                    <a:pt x="31568" y="92986"/>
                  </a:lnTo>
                  <a:lnTo>
                    <a:pt x="31251" y="93685"/>
                  </a:lnTo>
                  <a:lnTo>
                    <a:pt x="30891" y="94308"/>
                  </a:lnTo>
                  <a:lnTo>
                    <a:pt x="30488" y="94854"/>
                  </a:lnTo>
                  <a:lnTo>
                    <a:pt x="30023" y="95337"/>
                  </a:lnTo>
                  <a:lnTo>
                    <a:pt x="29472" y="95769"/>
                  </a:lnTo>
                  <a:lnTo>
                    <a:pt x="28837" y="96150"/>
                  </a:lnTo>
                  <a:lnTo>
                    <a:pt x="28117" y="96480"/>
                  </a:lnTo>
                  <a:lnTo>
                    <a:pt x="27312" y="96759"/>
                  </a:lnTo>
                  <a:lnTo>
                    <a:pt x="26423" y="96988"/>
                  </a:lnTo>
                  <a:lnTo>
                    <a:pt x="25449" y="97166"/>
                  </a:lnTo>
                  <a:lnTo>
                    <a:pt x="24391" y="97293"/>
                  </a:lnTo>
                  <a:lnTo>
                    <a:pt x="23247" y="97369"/>
                  </a:lnTo>
                  <a:lnTo>
                    <a:pt x="22019" y="97395"/>
                  </a:lnTo>
                  <a:lnTo>
                    <a:pt x="21096" y="97386"/>
                  </a:lnTo>
                  <a:lnTo>
                    <a:pt x="20190" y="97361"/>
                  </a:lnTo>
                  <a:lnTo>
                    <a:pt x="19301" y="97318"/>
                  </a:lnTo>
                  <a:lnTo>
                    <a:pt x="18428" y="97259"/>
                  </a:lnTo>
                  <a:lnTo>
                    <a:pt x="17573" y="97183"/>
                  </a:lnTo>
                  <a:lnTo>
                    <a:pt x="16735" y="97090"/>
                  </a:lnTo>
                  <a:lnTo>
                    <a:pt x="15913" y="96980"/>
                  </a:lnTo>
                  <a:lnTo>
                    <a:pt x="15108" y="96853"/>
                  </a:lnTo>
                  <a:lnTo>
                    <a:pt x="14321" y="96709"/>
                  </a:lnTo>
                  <a:lnTo>
                    <a:pt x="13550" y="96548"/>
                  </a:lnTo>
                  <a:lnTo>
                    <a:pt x="11433" y="88079"/>
                  </a:lnTo>
                  <a:lnTo>
                    <a:pt x="12364" y="88239"/>
                  </a:lnTo>
                  <a:lnTo>
                    <a:pt x="13296" y="88383"/>
                  </a:lnTo>
                  <a:lnTo>
                    <a:pt x="14228" y="88510"/>
                  </a:lnTo>
                  <a:lnTo>
                    <a:pt x="15159" y="88621"/>
                  </a:lnTo>
                  <a:lnTo>
                    <a:pt x="16091" y="88714"/>
                  </a:lnTo>
                  <a:lnTo>
                    <a:pt x="17022" y="88790"/>
                  </a:lnTo>
                  <a:lnTo>
                    <a:pt x="17954" y="88849"/>
                  </a:lnTo>
                  <a:lnTo>
                    <a:pt x="18886" y="88892"/>
                  </a:lnTo>
                  <a:lnTo>
                    <a:pt x="19817" y="88917"/>
                  </a:lnTo>
                  <a:lnTo>
                    <a:pt x="20749" y="88925"/>
                  </a:lnTo>
                  <a:lnTo>
                    <a:pt x="21393" y="88875"/>
                  </a:lnTo>
                  <a:lnTo>
                    <a:pt x="21968" y="88722"/>
                  </a:lnTo>
                  <a:lnTo>
                    <a:pt x="22477" y="88468"/>
                  </a:lnTo>
                  <a:lnTo>
                    <a:pt x="22917" y="88112"/>
                  </a:lnTo>
                  <a:lnTo>
                    <a:pt x="23290" y="87655"/>
                  </a:lnTo>
                  <a:lnTo>
                    <a:pt x="23595" y="87096"/>
                  </a:lnTo>
                  <a:lnTo>
                    <a:pt x="23832" y="86436"/>
                  </a:lnTo>
                  <a:lnTo>
                    <a:pt x="24001" y="85673"/>
                  </a:lnTo>
                  <a:lnTo>
                    <a:pt x="24103" y="84809"/>
                  </a:lnTo>
                  <a:lnTo>
                    <a:pt x="24137" y="83844"/>
                  </a:lnTo>
                  <a:lnTo>
                    <a:pt x="24137" y="30065"/>
                  </a:lnTo>
                  <a:lnTo>
                    <a:pt x="0" y="300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g295"/>
            <p:cNvSpPr/>
            <p:nvPr/>
          </p:nvSpPr>
          <p:spPr>
            <a:xfrm>
              <a:off x="6693133" y="2864518"/>
              <a:ext cx="17785" cy="32182"/>
            </a:xfrm>
            <a:custGeom>
              <a:avLst/>
              <a:pathLst>
                <a:path w="17785" h="32182">
                  <a:moveTo>
                    <a:pt x="7198" y="0"/>
                  </a:moveTo>
                  <a:lnTo>
                    <a:pt x="8447" y="2561"/>
                  </a:lnTo>
                  <a:lnTo>
                    <a:pt x="9654" y="5166"/>
                  </a:lnTo>
                  <a:lnTo>
                    <a:pt x="10819" y="7812"/>
                  </a:lnTo>
                  <a:lnTo>
                    <a:pt x="11941" y="10501"/>
                  </a:lnTo>
                  <a:lnTo>
                    <a:pt x="13021" y="13233"/>
                  </a:lnTo>
                  <a:lnTo>
                    <a:pt x="14058" y="16006"/>
                  </a:lnTo>
                  <a:lnTo>
                    <a:pt x="15053" y="18822"/>
                  </a:lnTo>
                  <a:lnTo>
                    <a:pt x="16006" y="21681"/>
                  </a:lnTo>
                  <a:lnTo>
                    <a:pt x="16917" y="24581"/>
                  </a:lnTo>
                  <a:lnTo>
                    <a:pt x="17785" y="27524"/>
                  </a:lnTo>
                  <a:lnTo>
                    <a:pt x="9739" y="32182"/>
                  </a:lnTo>
                  <a:lnTo>
                    <a:pt x="9032" y="29235"/>
                  </a:lnTo>
                  <a:lnTo>
                    <a:pt x="8265" y="26322"/>
                  </a:lnTo>
                  <a:lnTo>
                    <a:pt x="7440" y="23442"/>
                  </a:lnTo>
                  <a:lnTo>
                    <a:pt x="6555" y="20596"/>
                  </a:lnTo>
                  <a:lnTo>
                    <a:pt x="5610" y="17785"/>
                  </a:lnTo>
                  <a:lnTo>
                    <a:pt x="4607" y="15007"/>
                  </a:lnTo>
                  <a:lnTo>
                    <a:pt x="3544" y="12263"/>
                  </a:lnTo>
                  <a:lnTo>
                    <a:pt x="2422" y="9553"/>
                  </a:lnTo>
                  <a:lnTo>
                    <a:pt x="1240" y="6876"/>
                  </a:lnTo>
                  <a:lnTo>
                    <a:pt x="0" y="42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g296"/>
            <p:cNvSpPr/>
            <p:nvPr/>
          </p:nvSpPr>
          <p:spPr>
            <a:xfrm>
              <a:off x="6634695" y="2831488"/>
              <a:ext cx="56319" cy="92737"/>
            </a:xfrm>
            <a:custGeom>
              <a:avLst/>
              <a:pathLst>
                <a:path w="56319" h="92737">
                  <a:moveTo>
                    <a:pt x="0" y="0"/>
                  </a:moveTo>
                  <a:lnTo>
                    <a:pt x="56319" y="0"/>
                  </a:lnTo>
                  <a:lnTo>
                    <a:pt x="56319" y="8045"/>
                  </a:lnTo>
                  <a:lnTo>
                    <a:pt x="31335" y="8045"/>
                  </a:lnTo>
                  <a:lnTo>
                    <a:pt x="30988" y="9731"/>
                  </a:lnTo>
                  <a:lnTo>
                    <a:pt x="30624" y="11399"/>
                  </a:lnTo>
                  <a:lnTo>
                    <a:pt x="30243" y="13050"/>
                  </a:lnTo>
                  <a:lnTo>
                    <a:pt x="29845" y="14685"/>
                  </a:lnTo>
                  <a:lnTo>
                    <a:pt x="29430" y="16303"/>
                  </a:lnTo>
                  <a:lnTo>
                    <a:pt x="28998" y="17903"/>
                  </a:lnTo>
                  <a:lnTo>
                    <a:pt x="28549" y="19487"/>
                  </a:lnTo>
                  <a:lnTo>
                    <a:pt x="28083" y="21054"/>
                  </a:lnTo>
                  <a:lnTo>
                    <a:pt x="27600" y="22604"/>
                  </a:lnTo>
                  <a:lnTo>
                    <a:pt x="27101" y="24137"/>
                  </a:lnTo>
                  <a:lnTo>
                    <a:pt x="54202" y="24137"/>
                  </a:lnTo>
                  <a:lnTo>
                    <a:pt x="54202" y="83844"/>
                  </a:lnTo>
                  <a:lnTo>
                    <a:pt x="54177" y="84750"/>
                  </a:lnTo>
                  <a:lnTo>
                    <a:pt x="54100" y="85606"/>
                  </a:lnTo>
                  <a:lnTo>
                    <a:pt x="53973" y="86410"/>
                  </a:lnTo>
                  <a:lnTo>
                    <a:pt x="53795" y="87164"/>
                  </a:lnTo>
                  <a:lnTo>
                    <a:pt x="53567" y="87867"/>
                  </a:lnTo>
                  <a:lnTo>
                    <a:pt x="53287" y="88519"/>
                  </a:lnTo>
                  <a:lnTo>
                    <a:pt x="52957" y="89120"/>
                  </a:lnTo>
                  <a:lnTo>
                    <a:pt x="52576" y="89671"/>
                  </a:lnTo>
                  <a:lnTo>
                    <a:pt x="52144" y="90170"/>
                  </a:lnTo>
                  <a:lnTo>
                    <a:pt x="51661" y="90619"/>
                  </a:lnTo>
                  <a:lnTo>
                    <a:pt x="51123" y="91022"/>
                  </a:lnTo>
                  <a:lnTo>
                    <a:pt x="50526" y="91382"/>
                  </a:lnTo>
                  <a:lnTo>
                    <a:pt x="49870" y="91699"/>
                  </a:lnTo>
                  <a:lnTo>
                    <a:pt x="49154" y="91974"/>
                  </a:lnTo>
                  <a:lnTo>
                    <a:pt x="48379" y="92207"/>
                  </a:lnTo>
                  <a:lnTo>
                    <a:pt x="47545" y="92398"/>
                  </a:lnTo>
                  <a:lnTo>
                    <a:pt x="46652" y="92546"/>
                  </a:lnTo>
                  <a:lnTo>
                    <a:pt x="45699" y="92652"/>
                  </a:lnTo>
                  <a:lnTo>
                    <a:pt x="44687" y="92715"/>
                  </a:lnTo>
                  <a:lnTo>
                    <a:pt x="43616" y="92737"/>
                  </a:lnTo>
                  <a:lnTo>
                    <a:pt x="43184" y="92732"/>
                  </a:lnTo>
                  <a:lnTo>
                    <a:pt x="42735" y="92720"/>
                  </a:lnTo>
                  <a:lnTo>
                    <a:pt x="42269" y="92698"/>
                  </a:lnTo>
                  <a:lnTo>
                    <a:pt x="41786" y="92669"/>
                  </a:lnTo>
                  <a:lnTo>
                    <a:pt x="41287" y="92631"/>
                  </a:lnTo>
                  <a:lnTo>
                    <a:pt x="40770" y="92584"/>
                  </a:lnTo>
                  <a:lnTo>
                    <a:pt x="40236" y="92529"/>
                  </a:lnTo>
                  <a:lnTo>
                    <a:pt x="39686" y="92466"/>
                  </a:lnTo>
                  <a:lnTo>
                    <a:pt x="39118" y="92394"/>
                  </a:lnTo>
                  <a:lnTo>
                    <a:pt x="38534" y="92313"/>
                  </a:lnTo>
                  <a:lnTo>
                    <a:pt x="36417" y="85538"/>
                  </a:lnTo>
                  <a:lnTo>
                    <a:pt x="43616" y="85538"/>
                  </a:lnTo>
                  <a:lnTo>
                    <a:pt x="44179" y="85504"/>
                  </a:lnTo>
                  <a:lnTo>
                    <a:pt x="44683" y="85402"/>
                  </a:lnTo>
                  <a:lnTo>
                    <a:pt x="45127" y="85233"/>
                  </a:lnTo>
                  <a:lnTo>
                    <a:pt x="45513" y="84996"/>
                  </a:lnTo>
                  <a:lnTo>
                    <a:pt x="45839" y="84691"/>
                  </a:lnTo>
                  <a:lnTo>
                    <a:pt x="46106" y="84318"/>
                  </a:lnTo>
                  <a:lnTo>
                    <a:pt x="46313" y="83878"/>
                  </a:lnTo>
                  <a:lnTo>
                    <a:pt x="46461" y="83370"/>
                  </a:lnTo>
                  <a:lnTo>
                    <a:pt x="46550" y="82794"/>
                  </a:lnTo>
                  <a:lnTo>
                    <a:pt x="46580" y="82150"/>
                  </a:lnTo>
                  <a:lnTo>
                    <a:pt x="46580" y="31759"/>
                  </a:lnTo>
                  <a:lnTo>
                    <a:pt x="39381" y="31759"/>
                  </a:lnTo>
                  <a:lnTo>
                    <a:pt x="39381" y="82150"/>
                  </a:lnTo>
                  <a:lnTo>
                    <a:pt x="32182" y="82150"/>
                  </a:lnTo>
                  <a:lnTo>
                    <a:pt x="32182" y="31759"/>
                  </a:lnTo>
                  <a:lnTo>
                    <a:pt x="24560" y="31759"/>
                  </a:lnTo>
                  <a:lnTo>
                    <a:pt x="24560" y="82150"/>
                  </a:lnTo>
                  <a:lnTo>
                    <a:pt x="17361" y="82150"/>
                  </a:lnTo>
                  <a:lnTo>
                    <a:pt x="17361" y="31759"/>
                  </a:lnTo>
                  <a:lnTo>
                    <a:pt x="10162" y="31759"/>
                  </a:lnTo>
                  <a:lnTo>
                    <a:pt x="10162" y="92313"/>
                  </a:lnTo>
                  <a:lnTo>
                    <a:pt x="2540" y="92313"/>
                  </a:lnTo>
                  <a:lnTo>
                    <a:pt x="2540" y="24137"/>
                  </a:lnTo>
                  <a:lnTo>
                    <a:pt x="18632" y="24137"/>
                  </a:lnTo>
                  <a:lnTo>
                    <a:pt x="19131" y="22604"/>
                  </a:lnTo>
                  <a:lnTo>
                    <a:pt x="19614" y="21054"/>
                  </a:lnTo>
                  <a:lnTo>
                    <a:pt x="20080" y="19487"/>
                  </a:lnTo>
                  <a:lnTo>
                    <a:pt x="20529" y="17903"/>
                  </a:lnTo>
                  <a:lnTo>
                    <a:pt x="20961" y="16303"/>
                  </a:lnTo>
                  <a:lnTo>
                    <a:pt x="21376" y="14685"/>
                  </a:lnTo>
                  <a:lnTo>
                    <a:pt x="21774" y="13050"/>
                  </a:lnTo>
                  <a:lnTo>
                    <a:pt x="22155" y="11399"/>
                  </a:lnTo>
                  <a:lnTo>
                    <a:pt x="22519" y="9731"/>
                  </a:lnTo>
                  <a:lnTo>
                    <a:pt x="22866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6743947" y="2827677"/>
              <a:ext cx="88502" cy="97395"/>
            </a:xfrm>
            <a:custGeom>
              <a:avLst/>
              <a:pathLst>
                <a:path w="88502" h="97395">
                  <a:moveTo>
                    <a:pt x="5504" y="18632"/>
                  </a:moveTo>
                  <a:lnTo>
                    <a:pt x="35146" y="18632"/>
                  </a:lnTo>
                  <a:lnTo>
                    <a:pt x="35146" y="0"/>
                  </a:lnTo>
                  <a:lnTo>
                    <a:pt x="43616" y="0"/>
                  </a:lnTo>
                  <a:lnTo>
                    <a:pt x="43616" y="18632"/>
                  </a:lnTo>
                  <a:lnTo>
                    <a:pt x="88502" y="18632"/>
                  </a:lnTo>
                  <a:lnTo>
                    <a:pt x="88487" y="26726"/>
                  </a:lnTo>
                  <a:lnTo>
                    <a:pt x="88443" y="34240"/>
                  </a:lnTo>
                  <a:lnTo>
                    <a:pt x="88369" y="41174"/>
                  </a:lnTo>
                  <a:lnTo>
                    <a:pt x="88265" y="47528"/>
                  </a:lnTo>
                  <a:lnTo>
                    <a:pt x="88131" y="53302"/>
                  </a:lnTo>
                  <a:lnTo>
                    <a:pt x="87968" y="58496"/>
                  </a:lnTo>
                  <a:lnTo>
                    <a:pt x="87776" y="63109"/>
                  </a:lnTo>
                  <a:lnTo>
                    <a:pt x="87553" y="67143"/>
                  </a:lnTo>
                  <a:lnTo>
                    <a:pt x="87302" y="70596"/>
                  </a:lnTo>
                  <a:lnTo>
                    <a:pt x="87020" y="73469"/>
                  </a:lnTo>
                  <a:lnTo>
                    <a:pt x="86702" y="75968"/>
                  </a:lnTo>
                  <a:lnTo>
                    <a:pt x="86342" y="78297"/>
                  </a:lnTo>
                  <a:lnTo>
                    <a:pt x="85940" y="80456"/>
                  </a:lnTo>
                  <a:lnTo>
                    <a:pt x="85495" y="82447"/>
                  </a:lnTo>
                  <a:lnTo>
                    <a:pt x="85008" y="84267"/>
                  </a:lnTo>
                  <a:lnTo>
                    <a:pt x="84479" y="85919"/>
                  </a:lnTo>
                  <a:lnTo>
                    <a:pt x="83908" y="87401"/>
                  </a:lnTo>
                  <a:lnTo>
                    <a:pt x="83293" y="88714"/>
                  </a:lnTo>
                  <a:lnTo>
                    <a:pt x="82637" y="89857"/>
                  </a:lnTo>
                  <a:lnTo>
                    <a:pt x="81938" y="90831"/>
                  </a:lnTo>
                  <a:lnTo>
                    <a:pt x="81166" y="91676"/>
                  </a:lnTo>
                  <a:lnTo>
                    <a:pt x="80287" y="92432"/>
                  </a:lnTo>
                  <a:lnTo>
                    <a:pt x="79302" y="93099"/>
                  </a:lnTo>
                  <a:lnTo>
                    <a:pt x="78212" y="93677"/>
                  </a:lnTo>
                  <a:lnTo>
                    <a:pt x="77016" y="94166"/>
                  </a:lnTo>
                  <a:lnTo>
                    <a:pt x="75714" y="94566"/>
                  </a:lnTo>
                  <a:lnTo>
                    <a:pt x="74306" y="94877"/>
                  </a:lnTo>
                  <a:lnTo>
                    <a:pt x="72792" y="95099"/>
                  </a:lnTo>
                  <a:lnTo>
                    <a:pt x="71172" y="95233"/>
                  </a:lnTo>
                  <a:lnTo>
                    <a:pt x="69446" y="95277"/>
                  </a:lnTo>
                  <a:lnTo>
                    <a:pt x="68091" y="95269"/>
                  </a:lnTo>
                  <a:lnTo>
                    <a:pt x="66736" y="95243"/>
                  </a:lnTo>
                  <a:lnTo>
                    <a:pt x="65381" y="95201"/>
                  </a:lnTo>
                  <a:lnTo>
                    <a:pt x="64026" y="95142"/>
                  </a:lnTo>
                  <a:lnTo>
                    <a:pt x="62671" y="95066"/>
                  </a:lnTo>
                  <a:lnTo>
                    <a:pt x="61316" y="94972"/>
                  </a:lnTo>
                  <a:lnTo>
                    <a:pt x="59961" y="94862"/>
                  </a:lnTo>
                  <a:lnTo>
                    <a:pt x="58606" y="94735"/>
                  </a:lnTo>
                  <a:lnTo>
                    <a:pt x="57251" y="94591"/>
                  </a:lnTo>
                  <a:lnTo>
                    <a:pt x="55896" y="94430"/>
                  </a:lnTo>
                  <a:lnTo>
                    <a:pt x="53779" y="85961"/>
                  </a:lnTo>
                  <a:lnTo>
                    <a:pt x="55383" y="86122"/>
                  </a:lnTo>
                  <a:lnTo>
                    <a:pt x="56980" y="86266"/>
                  </a:lnTo>
                  <a:lnTo>
                    <a:pt x="58568" y="86393"/>
                  </a:lnTo>
                  <a:lnTo>
                    <a:pt x="60147" y="86503"/>
                  </a:lnTo>
                  <a:lnTo>
                    <a:pt x="61718" y="86596"/>
                  </a:lnTo>
                  <a:lnTo>
                    <a:pt x="63281" y="86673"/>
                  </a:lnTo>
                  <a:lnTo>
                    <a:pt x="64835" y="86732"/>
                  </a:lnTo>
                  <a:lnTo>
                    <a:pt x="66381" y="86774"/>
                  </a:lnTo>
                  <a:lnTo>
                    <a:pt x="67918" y="86800"/>
                  </a:lnTo>
                  <a:lnTo>
                    <a:pt x="69446" y="86808"/>
                  </a:lnTo>
                  <a:lnTo>
                    <a:pt x="70270" y="86785"/>
                  </a:lnTo>
                  <a:lnTo>
                    <a:pt x="71047" y="86715"/>
                  </a:lnTo>
                  <a:lnTo>
                    <a:pt x="71778" y="86599"/>
                  </a:lnTo>
                  <a:lnTo>
                    <a:pt x="72461" y="86436"/>
                  </a:lnTo>
                  <a:lnTo>
                    <a:pt x="73099" y="86226"/>
                  </a:lnTo>
                  <a:lnTo>
                    <a:pt x="73689" y="85970"/>
                  </a:lnTo>
                  <a:lnTo>
                    <a:pt x="74234" y="85667"/>
                  </a:lnTo>
                  <a:lnTo>
                    <a:pt x="74731" y="85318"/>
                  </a:lnTo>
                  <a:lnTo>
                    <a:pt x="75182" y="84922"/>
                  </a:lnTo>
                  <a:lnTo>
                    <a:pt x="75587" y="84479"/>
                  </a:lnTo>
                  <a:lnTo>
                    <a:pt x="75959" y="83901"/>
                  </a:lnTo>
                  <a:lnTo>
                    <a:pt x="76315" y="83099"/>
                  </a:lnTo>
                  <a:lnTo>
                    <a:pt x="76654" y="82072"/>
                  </a:lnTo>
                  <a:lnTo>
                    <a:pt x="76976" y="80821"/>
                  </a:lnTo>
                  <a:lnTo>
                    <a:pt x="77280" y="79345"/>
                  </a:lnTo>
                  <a:lnTo>
                    <a:pt x="77568" y="77645"/>
                  </a:lnTo>
                  <a:lnTo>
                    <a:pt x="77839" y="75720"/>
                  </a:lnTo>
                  <a:lnTo>
                    <a:pt x="78093" y="73571"/>
                  </a:lnTo>
                  <a:lnTo>
                    <a:pt x="78331" y="71197"/>
                  </a:lnTo>
                  <a:lnTo>
                    <a:pt x="78551" y="68600"/>
                  </a:lnTo>
                  <a:lnTo>
                    <a:pt x="78752" y="65741"/>
                  </a:lnTo>
                  <a:lnTo>
                    <a:pt x="78932" y="62586"/>
                  </a:lnTo>
                  <a:lnTo>
                    <a:pt x="79091" y="59135"/>
                  </a:lnTo>
                  <a:lnTo>
                    <a:pt x="79228" y="55388"/>
                  </a:lnTo>
                  <a:lnTo>
                    <a:pt x="79345" y="51344"/>
                  </a:lnTo>
                  <a:lnTo>
                    <a:pt x="79440" y="47003"/>
                  </a:lnTo>
                  <a:lnTo>
                    <a:pt x="79514" y="42366"/>
                  </a:lnTo>
                  <a:lnTo>
                    <a:pt x="79567" y="37433"/>
                  </a:lnTo>
                  <a:lnTo>
                    <a:pt x="79599" y="32203"/>
                  </a:lnTo>
                  <a:lnTo>
                    <a:pt x="79609" y="26677"/>
                  </a:lnTo>
                  <a:lnTo>
                    <a:pt x="43616" y="26677"/>
                  </a:lnTo>
                  <a:lnTo>
                    <a:pt x="43616" y="28371"/>
                  </a:lnTo>
                  <a:lnTo>
                    <a:pt x="43226" y="36684"/>
                  </a:lnTo>
                  <a:lnTo>
                    <a:pt x="42057" y="44683"/>
                  </a:lnTo>
                  <a:lnTo>
                    <a:pt x="40109" y="52368"/>
                  </a:lnTo>
                  <a:lnTo>
                    <a:pt x="37382" y="59741"/>
                  </a:lnTo>
                  <a:lnTo>
                    <a:pt x="33876" y="66800"/>
                  </a:lnTo>
                  <a:lnTo>
                    <a:pt x="29591" y="73546"/>
                  </a:lnTo>
                  <a:lnTo>
                    <a:pt x="24526" y="79978"/>
                  </a:lnTo>
                  <a:lnTo>
                    <a:pt x="18682" y="86097"/>
                  </a:lnTo>
                  <a:lnTo>
                    <a:pt x="12060" y="91902"/>
                  </a:lnTo>
                  <a:lnTo>
                    <a:pt x="4658" y="97395"/>
                  </a:lnTo>
                  <a:lnTo>
                    <a:pt x="0" y="89772"/>
                  </a:lnTo>
                  <a:lnTo>
                    <a:pt x="6677" y="84737"/>
                  </a:lnTo>
                  <a:lnTo>
                    <a:pt x="12652" y="79457"/>
                  </a:lnTo>
                  <a:lnTo>
                    <a:pt x="17924" y="73931"/>
                  </a:lnTo>
                  <a:lnTo>
                    <a:pt x="22494" y="68159"/>
                  </a:lnTo>
                  <a:lnTo>
                    <a:pt x="26360" y="62142"/>
                  </a:lnTo>
                  <a:lnTo>
                    <a:pt x="29523" y="55879"/>
                  </a:lnTo>
                  <a:lnTo>
                    <a:pt x="31983" y="49370"/>
                  </a:lnTo>
                  <a:lnTo>
                    <a:pt x="33741" y="42616"/>
                  </a:lnTo>
                  <a:lnTo>
                    <a:pt x="34795" y="35616"/>
                  </a:lnTo>
                  <a:lnTo>
                    <a:pt x="35146" y="28371"/>
                  </a:lnTo>
                  <a:lnTo>
                    <a:pt x="35146" y="26677"/>
                  </a:lnTo>
                  <a:lnTo>
                    <a:pt x="5504" y="266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g298"/>
            <p:cNvSpPr/>
            <p:nvPr/>
          </p:nvSpPr>
          <p:spPr>
            <a:xfrm>
              <a:off x="6874372" y="2837417"/>
              <a:ext cx="38111" cy="94430"/>
            </a:xfrm>
            <a:custGeom>
              <a:avLst/>
              <a:pathLst>
                <a:path w="38111" h="94430">
                  <a:moveTo>
                    <a:pt x="10162" y="94430"/>
                  </a:moveTo>
                  <a:lnTo>
                    <a:pt x="0" y="94430"/>
                  </a:lnTo>
                  <a:lnTo>
                    <a:pt x="5310" y="90992"/>
                  </a:lnTo>
                  <a:lnTo>
                    <a:pt x="10061" y="87282"/>
                  </a:lnTo>
                  <a:lnTo>
                    <a:pt x="14253" y="83302"/>
                  </a:lnTo>
                  <a:lnTo>
                    <a:pt x="17886" y="79050"/>
                  </a:lnTo>
                  <a:lnTo>
                    <a:pt x="20961" y="74528"/>
                  </a:lnTo>
                  <a:lnTo>
                    <a:pt x="23476" y="69734"/>
                  </a:lnTo>
                  <a:lnTo>
                    <a:pt x="25432" y="64670"/>
                  </a:lnTo>
                  <a:lnTo>
                    <a:pt x="26830" y="59334"/>
                  </a:lnTo>
                  <a:lnTo>
                    <a:pt x="27668" y="53728"/>
                  </a:lnTo>
                  <a:lnTo>
                    <a:pt x="27948" y="47850"/>
                  </a:lnTo>
                  <a:lnTo>
                    <a:pt x="27668" y="41807"/>
                  </a:lnTo>
                  <a:lnTo>
                    <a:pt x="26830" y="36044"/>
                  </a:lnTo>
                  <a:lnTo>
                    <a:pt x="25432" y="30560"/>
                  </a:lnTo>
                  <a:lnTo>
                    <a:pt x="23476" y="25356"/>
                  </a:lnTo>
                  <a:lnTo>
                    <a:pt x="20961" y="20431"/>
                  </a:lnTo>
                  <a:lnTo>
                    <a:pt x="17886" y="15786"/>
                  </a:lnTo>
                  <a:lnTo>
                    <a:pt x="14253" y="11420"/>
                  </a:lnTo>
                  <a:lnTo>
                    <a:pt x="10061" y="7334"/>
                  </a:lnTo>
                  <a:lnTo>
                    <a:pt x="5310" y="3527"/>
                  </a:lnTo>
                  <a:lnTo>
                    <a:pt x="0" y="0"/>
                  </a:lnTo>
                  <a:lnTo>
                    <a:pt x="10162" y="0"/>
                  </a:lnTo>
                  <a:lnTo>
                    <a:pt x="12574" y="1336"/>
                  </a:lnTo>
                  <a:lnTo>
                    <a:pt x="14897" y="2803"/>
                  </a:lnTo>
                  <a:lnTo>
                    <a:pt x="17130" y="4401"/>
                  </a:lnTo>
                  <a:lnTo>
                    <a:pt x="19275" y="6131"/>
                  </a:lnTo>
                  <a:lnTo>
                    <a:pt x="21331" y="7992"/>
                  </a:lnTo>
                  <a:lnTo>
                    <a:pt x="23298" y="9985"/>
                  </a:lnTo>
                  <a:lnTo>
                    <a:pt x="25176" y="12108"/>
                  </a:lnTo>
                  <a:lnTo>
                    <a:pt x="26965" y="14363"/>
                  </a:lnTo>
                  <a:lnTo>
                    <a:pt x="28665" y="16749"/>
                  </a:lnTo>
                  <a:lnTo>
                    <a:pt x="30277" y="19267"/>
                  </a:lnTo>
                  <a:lnTo>
                    <a:pt x="31765" y="21877"/>
                  </a:lnTo>
                  <a:lnTo>
                    <a:pt x="33097" y="24543"/>
                  </a:lnTo>
                  <a:lnTo>
                    <a:pt x="34272" y="27264"/>
                  </a:lnTo>
                  <a:lnTo>
                    <a:pt x="35290" y="30040"/>
                  </a:lnTo>
                  <a:lnTo>
                    <a:pt x="36152" y="32870"/>
                  </a:lnTo>
                  <a:lnTo>
                    <a:pt x="36857" y="35756"/>
                  </a:lnTo>
                  <a:lnTo>
                    <a:pt x="37406" y="38697"/>
                  </a:lnTo>
                  <a:lnTo>
                    <a:pt x="37797" y="41693"/>
                  </a:lnTo>
                  <a:lnTo>
                    <a:pt x="38032" y="44744"/>
                  </a:lnTo>
                  <a:lnTo>
                    <a:pt x="38111" y="47850"/>
                  </a:lnTo>
                  <a:lnTo>
                    <a:pt x="38032" y="50876"/>
                  </a:lnTo>
                  <a:lnTo>
                    <a:pt x="37797" y="53855"/>
                  </a:lnTo>
                  <a:lnTo>
                    <a:pt x="37406" y="56787"/>
                  </a:lnTo>
                  <a:lnTo>
                    <a:pt x="36857" y="59673"/>
                  </a:lnTo>
                  <a:lnTo>
                    <a:pt x="36152" y="62512"/>
                  </a:lnTo>
                  <a:lnTo>
                    <a:pt x="35290" y="65305"/>
                  </a:lnTo>
                  <a:lnTo>
                    <a:pt x="34272" y="68051"/>
                  </a:lnTo>
                  <a:lnTo>
                    <a:pt x="33097" y="70751"/>
                  </a:lnTo>
                  <a:lnTo>
                    <a:pt x="31765" y="73404"/>
                  </a:lnTo>
                  <a:lnTo>
                    <a:pt x="30277" y="76010"/>
                  </a:lnTo>
                  <a:lnTo>
                    <a:pt x="28665" y="78519"/>
                  </a:lnTo>
                  <a:lnTo>
                    <a:pt x="26965" y="80880"/>
                  </a:lnTo>
                  <a:lnTo>
                    <a:pt x="25176" y="83092"/>
                  </a:lnTo>
                  <a:lnTo>
                    <a:pt x="23298" y="85157"/>
                  </a:lnTo>
                  <a:lnTo>
                    <a:pt x="21331" y="87073"/>
                  </a:lnTo>
                  <a:lnTo>
                    <a:pt x="19275" y="88841"/>
                  </a:lnTo>
                  <a:lnTo>
                    <a:pt x="17130" y="90461"/>
                  </a:lnTo>
                  <a:lnTo>
                    <a:pt x="14897" y="91932"/>
                  </a:lnTo>
                  <a:lnTo>
                    <a:pt x="12574" y="932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g299"/>
            <p:cNvSpPr/>
            <p:nvPr/>
          </p:nvSpPr>
          <p:spPr>
            <a:xfrm>
              <a:off x="4363952" y="3325642"/>
              <a:ext cx="88925" cy="94007"/>
            </a:xfrm>
            <a:custGeom>
              <a:avLst/>
              <a:pathLst>
                <a:path w="88925" h="94007">
                  <a:moveTo>
                    <a:pt x="88925" y="0"/>
                  </a:moveTo>
                  <a:lnTo>
                    <a:pt x="88925" y="94007"/>
                  </a:lnTo>
                  <a:lnTo>
                    <a:pt x="80456" y="94007"/>
                  </a:lnTo>
                  <a:lnTo>
                    <a:pt x="80456" y="88079"/>
                  </a:lnTo>
                  <a:lnTo>
                    <a:pt x="8469" y="88079"/>
                  </a:lnTo>
                  <a:lnTo>
                    <a:pt x="8469" y="94007"/>
                  </a:lnTo>
                  <a:lnTo>
                    <a:pt x="0" y="94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g300"/>
            <p:cNvSpPr/>
            <p:nvPr/>
          </p:nvSpPr>
          <p:spPr>
            <a:xfrm>
              <a:off x="4372421" y="3333688"/>
              <a:ext cx="71987" cy="71987"/>
            </a:xfrm>
            <a:custGeom>
              <a:avLst/>
              <a:pathLst>
                <a:path w="71987" h="71987">
                  <a:moveTo>
                    <a:pt x="0" y="71987"/>
                  </a:moveTo>
                  <a:lnTo>
                    <a:pt x="71987" y="71987"/>
                  </a:lnTo>
                  <a:lnTo>
                    <a:pt x="719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g301"/>
            <p:cNvSpPr/>
            <p:nvPr/>
          </p:nvSpPr>
          <p:spPr>
            <a:xfrm>
              <a:off x="4377503" y="3338346"/>
              <a:ext cx="61824" cy="61401"/>
            </a:xfrm>
            <a:custGeom>
              <a:avLst/>
              <a:pathLst>
                <a:path w="61824" h="61401">
                  <a:moveTo>
                    <a:pt x="846" y="15667"/>
                  </a:moveTo>
                  <a:lnTo>
                    <a:pt x="26254" y="15667"/>
                  </a:lnTo>
                  <a:lnTo>
                    <a:pt x="26254" y="0"/>
                  </a:lnTo>
                  <a:lnTo>
                    <a:pt x="34300" y="0"/>
                  </a:lnTo>
                  <a:lnTo>
                    <a:pt x="34300" y="15667"/>
                  </a:lnTo>
                  <a:lnTo>
                    <a:pt x="61824" y="15667"/>
                  </a:lnTo>
                  <a:lnTo>
                    <a:pt x="61824" y="23713"/>
                  </a:lnTo>
                  <a:lnTo>
                    <a:pt x="33453" y="23713"/>
                  </a:lnTo>
                  <a:lnTo>
                    <a:pt x="33359" y="24391"/>
                  </a:lnTo>
                  <a:lnTo>
                    <a:pt x="33249" y="25068"/>
                  </a:lnTo>
                  <a:lnTo>
                    <a:pt x="33122" y="25746"/>
                  </a:lnTo>
                  <a:lnTo>
                    <a:pt x="32978" y="26423"/>
                  </a:lnTo>
                  <a:lnTo>
                    <a:pt x="32817" y="27101"/>
                  </a:lnTo>
                  <a:lnTo>
                    <a:pt x="32640" y="27778"/>
                  </a:lnTo>
                  <a:lnTo>
                    <a:pt x="32445" y="28456"/>
                  </a:lnTo>
                  <a:lnTo>
                    <a:pt x="32233" y="29133"/>
                  </a:lnTo>
                  <a:lnTo>
                    <a:pt x="32004" y="29811"/>
                  </a:lnTo>
                  <a:lnTo>
                    <a:pt x="31759" y="30488"/>
                  </a:lnTo>
                  <a:lnTo>
                    <a:pt x="34880" y="32470"/>
                  </a:lnTo>
                  <a:lnTo>
                    <a:pt x="37975" y="34520"/>
                  </a:lnTo>
                  <a:lnTo>
                    <a:pt x="41045" y="36637"/>
                  </a:lnTo>
                  <a:lnTo>
                    <a:pt x="44090" y="38822"/>
                  </a:lnTo>
                  <a:lnTo>
                    <a:pt x="47109" y="41075"/>
                  </a:lnTo>
                  <a:lnTo>
                    <a:pt x="50103" y="43395"/>
                  </a:lnTo>
                  <a:lnTo>
                    <a:pt x="53071" y="45784"/>
                  </a:lnTo>
                  <a:lnTo>
                    <a:pt x="56014" y="48240"/>
                  </a:lnTo>
                  <a:lnTo>
                    <a:pt x="58932" y="50764"/>
                  </a:lnTo>
                  <a:lnTo>
                    <a:pt x="61824" y="53355"/>
                  </a:lnTo>
                  <a:lnTo>
                    <a:pt x="56319" y="60977"/>
                  </a:lnTo>
                  <a:lnTo>
                    <a:pt x="53601" y="58386"/>
                  </a:lnTo>
                  <a:lnTo>
                    <a:pt x="50865" y="55862"/>
                  </a:lnTo>
                  <a:lnTo>
                    <a:pt x="48113" y="53406"/>
                  </a:lnTo>
                  <a:lnTo>
                    <a:pt x="45343" y="51018"/>
                  </a:lnTo>
                  <a:lnTo>
                    <a:pt x="42557" y="48697"/>
                  </a:lnTo>
                  <a:lnTo>
                    <a:pt x="39754" y="46444"/>
                  </a:lnTo>
                  <a:lnTo>
                    <a:pt x="36933" y="44259"/>
                  </a:lnTo>
                  <a:lnTo>
                    <a:pt x="34096" y="42142"/>
                  </a:lnTo>
                  <a:lnTo>
                    <a:pt x="31242" y="40092"/>
                  </a:lnTo>
                  <a:lnTo>
                    <a:pt x="28371" y="38111"/>
                  </a:lnTo>
                  <a:lnTo>
                    <a:pt x="26690" y="40935"/>
                  </a:lnTo>
                  <a:lnTo>
                    <a:pt x="24865" y="43649"/>
                  </a:lnTo>
                  <a:lnTo>
                    <a:pt x="22896" y="46254"/>
                  </a:lnTo>
                  <a:lnTo>
                    <a:pt x="20783" y="48748"/>
                  </a:lnTo>
                  <a:lnTo>
                    <a:pt x="18526" y="51132"/>
                  </a:lnTo>
                  <a:lnTo>
                    <a:pt x="16125" y="53406"/>
                  </a:lnTo>
                  <a:lnTo>
                    <a:pt x="13580" y="55570"/>
                  </a:lnTo>
                  <a:lnTo>
                    <a:pt x="10891" y="57624"/>
                  </a:lnTo>
                  <a:lnTo>
                    <a:pt x="8058" y="59567"/>
                  </a:lnTo>
                  <a:lnTo>
                    <a:pt x="5081" y="61401"/>
                  </a:lnTo>
                  <a:lnTo>
                    <a:pt x="0" y="54202"/>
                  </a:lnTo>
                  <a:lnTo>
                    <a:pt x="4060" y="51610"/>
                  </a:lnTo>
                  <a:lnTo>
                    <a:pt x="7774" y="48917"/>
                  </a:lnTo>
                  <a:lnTo>
                    <a:pt x="11141" y="46122"/>
                  </a:lnTo>
                  <a:lnTo>
                    <a:pt x="14160" y="43226"/>
                  </a:lnTo>
                  <a:lnTo>
                    <a:pt x="16832" y="40228"/>
                  </a:lnTo>
                  <a:lnTo>
                    <a:pt x="19157" y="37128"/>
                  </a:lnTo>
                  <a:lnTo>
                    <a:pt x="21134" y="33927"/>
                  </a:lnTo>
                  <a:lnTo>
                    <a:pt x="22765" y="30624"/>
                  </a:lnTo>
                  <a:lnTo>
                    <a:pt x="24048" y="27219"/>
                  </a:lnTo>
                  <a:lnTo>
                    <a:pt x="24983" y="23713"/>
                  </a:lnTo>
                  <a:lnTo>
                    <a:pt x="846" y="2371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4479979" y="3330300"/>
              <a:ext cx="74104" cy="88079"/>
            </a:xfrm>
            <a:custGeom>
              <a:avLst/>
              <a:pathLst>
                <a:path w="74104" h="88079">
                  <a:moveTo>
                    <a:pt x="74104" y="0"/>
                  </a:moveTo>
                  <a:lnTo>
                    <a:pt x="74104" y="88079"/>
                  </a:lnTo>
                  <a:lnTo>
                    <a:pt x="65635" y="88079"/>
                  </a:lnTo>
                  <a:lnTo>
                    <a:pt x="65635" y="78763"/>
                  </a:lnTo>
                  <a:lnTo>
                    <a:pt x="8045" y="78763"/>
                  </a:lnTo>
                  <a:lnTo>
                    <a:pt x="8045" y="88079"/>
                  </a:lnTo>
                  <a:lnTo>
                    <a:pt x="0" y="88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g303"/>
            <p:cNvSpPr/>
            <p:nvPr/>
          </p:nvSpPr>
          <p:spPr>
            <a:xfrm>
              <a:off x="4488025" y="3338346"/>
              <a:ext cx="57590" cy="62671"/>
            </a:xfrm>
            <a:custGeom>
              <a:avLst/>
              <a:pathLst>
                <a:path w="57590" h="62671">
                  <a:moveTo>
                    <a:pt x="0" y="62671"/>
                  </a:moveTo>
                  <a:lnTo>
                    <a:pt x="57590" y="62671"/>
                  </a:lnTo>
                  <a:lnTo>
                    <a:pt x="575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4618026" y="3321831"/>
              <a:ext cx="55049" cy="33029"/>
            </a:xfrm>
            <a:custGeom>
              <a:avLst/>
              <a:pathLst>
                <a:path w="55049" h="33029">
                  <a:moveTo>
                    <a:pt x="26677" y="0"/>
                  </a:moveTo>
                  <a:lnTo>
                    <a:pt x="27257" y="1194"/>
                  </a:lnTo>
                  <a:lnTo>
                    <a:pt x="27812" y="2405"/>
                  </a:lnTo>
                  <a:lnTo>
                    <a:pt x="28341" y="3633"/>
                  </a:lnTo>
                  <a:lnTo>
                    <a:pt x="28845" y="4878"/>
                  </a:lnTo>
                  <a:lnTo>
                    <a:pt x="29324" y="6140"/>
                  </a:lnTo>
                  <a:lnTo>
                    <a:pt x="29777" y="7418"/>
                  </a:lnTo>
                  <a:lnTo>
                    <a:pt x="30205" y="8714"/>
                  </a:lnTo>
                  <a:lnTo>
                    <a:pt x="30607" y="10027"/>
                  </a:lnTo>
                  <a:lnTo>
                    <a:pt x="30984" y="11357"/>
                  </a:lnTo>
                  <a:lnTo>
                    <a:pt x="31335" y="12703"/>
                  </a:lnTo>
                  <a:lnTo>
                    <a:pt x="55049" y="12703"/>
                  </a:lnTo>
                  <a:lnTo>
                    <a:pt x="55049" y="31759"/>
                  </a:lnTo>
                  <a:lnTo>
                    <a:pt x="47003" y="31759"/>
                  </a:lnTo>
                  <a:lnTo>
                    <a:pt x="47003" y="20325"/>
                  </a:lnTo>
                  <a:lnTo>
                    <a:pt x="8045" y="20325"/>
                  </a:lnTo>
                  <a:lnTo>
                    <a:pt x="8045" y="33029"/>
                  </a:lnTo>
                  <a:lnTo>
                    <a:pt x="0" y="33029"/>
                  </a:lnTo>
                  <a:lnTo>
                    <a:pt x="0" y="12703"/>
                  </a:lnTo>
                  <a:lnTo>
                    <a:pt x="22443" y="12703"/>
                  </a:lnTo>
                  <a:lnTo>
                    <a:pt x="22176" y="11611"/>
                  </a:lnTo>
                  <a:lnTo>
                    <a:pt x="21884" y="10535"/>
                  </a:lnTo>
                  <a:lnTo>
                    <a:pt x="21566" y="9476"/>
                  </a:lnTo>
                  <a:lnTo>
                    <a:pt x="21223" y="8435"/>
                  </a:lnTo>
                  <a:lnTo>
                    <a:pt x="20855" y="7410"/>
                  </a:lnTo>
                  <a:lnTo>
                    <a:pt x="20461" y="6402"/>
                  </a:lnTo>
                  <a:lnTo>
                    <a:pt x="20042" y="5411"/>
                  </a:lnTo>
                  <a:lnTo>
                    <a:pt x="19597" y="4437"/>
                  </a:lnTo>
                  <a:lnTo>
                    <a:pt x="19127" y="3480"/>
                  </a:lnTo>
                  <a:lnTo>
                    <a:pt x="18632" y="25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g305"/>
            <p:cNvSpPr/>
            <p:nvPr/>
          </p:nvSpPr>
          <p:spPr>
            <a:xfrm>
              <a:off x="4647668" y="3348932"/>
              <a:ext cx="24983" cy="25830"/>
            </a:xfrm>
            <a:custGeom>
              <a:avLst/>
              <a:pathLst>
                <a:path w="24983" h="25830">
                  <a:moveTo>
                    <a:pt x="6351" y="0"/>
                  </a:moveTo>
                  <a:lnTo>
                    <a:pt x="8215" y="1719"/>
                  </a:lnTo>
                  <a:lnTo>
                    <a:pt x="10078" y="3489"/>
                  </a:lnTo>
                  <a:lnTo>
                    <a:pt x="11941" y="5310"/>
                  </a:lnTo>
                  <a:lnTo>
                    <a:pt x="13804" y="7181"/>
                  </a:lnTo>
                  <a:lnTo>
                    <a:pt x="15667" y="9104"/>
                  </a:lnTo>
                  <a:lnTo>
                    <a:pt x="17531" y="11077"/>
                  </a:lnTo>
                  <a:lnTo>
                    <a:pt x="19394" y="13101"/>
                  </a:lnTo>
                  <a:lnTo>
                    <a:pt x="21257" y="15176"/>
                  </a:lnTo>
                  <a:lnTo>
                    <a:pt x="23120" y="17302"/>
                  </a:lnTo>
                  <a:lnTo>
                    <a:pt x="24983" y="19479"/>
                  </a:lnTo>
                  <a:lnTo>
                    <a:pt x="18632" y="25830"/>
                  </a:lnTo>
                  <a:lnTo>
                    <a:pt x="16997" y="23713"/>
                  </a:lnTo>
                  <a:lnTo>
                    <a:pt x="15312" y="21596"/>
                  </a:lnTo>
                  <a:lnTo>
                    <a:pt x="13576" y="19479"/>
                  </a:lnTo>
                  <a:lnTo>
                    <a:pt x="11789" y="17361"/>
                  </a:lnTo>
                  <a:lnTo>
                    <a:pt x="9951" y="15244"/>
                  </a:lnTo>
                  <a:lnTo>
                    <a:pt x="8062" y="13127"/>
                  </a:lnTo>
                  <a:lnTo>
                    <a:pt x="6123" y="11009"/>
                  </a:lnTo>
                  <a:lnTo>
                    <a:pt x="4132" y="8892"/>
                  </a:lnTo>
                  <a:lnTo>
                    <a:pt x="2091" y="6775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g306"/>
            <p:cNvSpPr/>
            <p:nvPr/>
          </p:nvSpPr>
          <p:spPr>
            <a:xfrm>
              <a:off x="4616756" y="3349356"/>
              <a:ext cx="24983" cy="25407"/>
            </a:xfrm>
            <a:custGeom>
              <a:avLst/>
              <a:pathLst>
                <a:path w="24983" h="25407">
                  <a:moveTo>
                    <a:pt x="19902" y="0"/>
                  </a:moveTo>
                  <a:lnTo>
                    <a:pt x="24983" y="6775"/>
                  </a:lnTo>
                  <a:lnTo>
                    <a:pt x="23256" y="9248"/>
                  </a:lnTo>
                  <a:lnTo>
                    <a:pt x="21460" y="11585"/>
                  </a:lnTo>
                  <a:lnTo>
                    <a:pt x="19597" y="13787"/>
                  </a:lnTo>
                  <a:lnTo>
                    <a:pt x="17666" y="15854"/>
                  </a:lnTo>
                  <a:lnTo>
                    <a:pt x="15667" y="17785"/>
                  </a:lnTo>
                  <a:lnTo>
                    <a:pt x="13601" y="19580"/>
                  </a:lnTo>
                  <a:lnTo>
                    <a:pt x="11467" y="21240"/>
                  </a:lnTo>
                  <a:lnTo>
                    <a:pt x="9265" y="22765"/>
                  </a:lnTo>
                  <a:lnTo>
                    <a:pt x="6995" y="24153"/>
                  </a:lnTo>
                  <a:lnTo>
                    <a:pt x="4658" y="25407"/>
                  </a:lnTo>
                  <a:lnTo>
                    <a:pt x="0" y="17785"/>
                  </a:lnTo>
                  <a:lnTo>
                    <a:pt x="2638" y="16387"/>
                  </a:lnTo>
                  <a:lnTo>
                    <a:pt x="5132" y="14905"/>
                  </a:lnTo>
                  <a:lnTo>
                    <a:pt x="7482" y="13338"/>
                  </a:lnTo>
                  <a:lnTo>
                    <a:pt x="9688" y="11687"/>
                  </a:lnTo>
                  <a:lnTo>
                    <a:pt x="11750" y="9951"/>
                  </a:lnTo>
                  <a:lnTo>
                    <a:pt x="13669" y="8130"/>
                  </a:lnTo>
                  <a:lnTo>
                    <a:pt x="15443" y="6224"/>
                  </a:lnTo>
                  <a:lnTo>
                    <a:pt x="17073" y="4234"/>
                  </a:lnTo>
                  <a:lnTo>
                    <a:pt x="18560" y="215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g307"/>
            <p:cNvSpPr/>
            <p:nvPr/>
          </p:nvSpPr>
          <p:spPr>
            <a:xfrm>
              <a:off x="4617179" y="3379845"/>
              <a:ext cx="56743" cy="36417"/>
            </a:xfrm>
            <a:custGeom>
              <a:avLst/>
              <a:pathLst>
                <a:path w="56743" h="36417">
                  <a:moveTo>
                    <a:pt x="5081" y="0"/>
                  </a:moveTo>
                  <a:lnTo>
                    <a:pt x="51661" y="0"/>
                  </a:lnTo>
                  <a:lnTo>
                    <a:pt x="51661" y="7622"/>
                  </a:lnTo>
                  <a:lnTo>
                    <a:pt x="31759" y="7622"/>
                  </a:lnTo>
                  <a:lnTo>
                    <a:pt x="31759" y="28795"/>
                  </a:lnTo>
                  <a:lnTo>
                    <a:pt x="56743" y="28795"/>
                  </a:lnTo>
                  <a:lnTo>
                    <a:pt x="56743" y="36417"/>
                  </a:lnTo>
                  <a:lnTo>
                    <a:pt x="0" y="36417"/>
                  </a:lnTo>
                  <a:lnTo>
                    <a:pt x="0" y="28795"/>
                  </a:lnTo>
                  <a:lnTo>
                    <a:pt x="23713" y="28795"/>
                  </a:lnTo>
                  <a:lnTo>
                    <a:pt x="23713" y="7622"/>
                  </a:lnTo>
                  <a:lnTo>
                    <a:pt x="5081" y="7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g308"/>
            <p:cNvSpPr/>
            <p:nvPr/>
          </p:nvSpPr>
          <p:spPr>
            <a:xfrm>
              <a:off x="4575257" y="3324795"/>
              <a:ext cx="37264" cy="94854"/>
            </a:xfrm>
            <a:custGeom>
              <a:avLst/>
              <a:pathLst>
                <a:path w="37264" h="94854">
                  <a:moveTo>
                    <a:pt x="37264" y="0"/>
                  </a:moveTo>
                  <a:lnTo>
                    <a:pt x="37264" y="82574"/>
                  </a:lnTo>
                  <a:lnTo>
                    <a:pt x="37238" y="83647"/>
                  </a:lnTo>
                  <a:lnTo>
                    <a:pt x="37162" y="84665"/>
                  </a:lnTo>
                  <a:lnTo>
                    <a:pt x="37035" y="85629"/>
                  </a:lnTo>
                  <a:lnTo>
                    <a:pt x="36857" y="86537"/>
                  </a:lnTo>
                  <a:lnTo>
                    <a:pt x="36629" y="87390"/>
                  </a:lnTo>
                  <a:lnTo>
                    <a:pt x="36349" y="88189"/>
                  </a:lnTo>
                  <a:lnTo>
                    <a:pt x="36019" y="88932"/>
                  </a:lnTo>
                  <a:lnTo>
                    <a:pt x="35638" y="89620"/>
                  </a:lnTo>
                  <a:lnTo>
                    <a:pt x="35206" y="90253"/>
                  </a:lnTo>
                  <a:lnTo>
                    <a:pt x="34723" y="90831"/>
                  </a:lnTo>
                  <a:lnTo>
                    <a:pt x="34194" y="91354"/>
                  </a:lnTo>
                  <a:lnTo>
                    <a:pt x="33622" y="91822"/>
                  </a:lnTo>
                  <a:lnTo>
                    <a:pt x="33008" y="92235"/>
                  </a:lnTo>
                  <a:lnTo>
                    <a:pt x="32352" y="92593"/>
                  </a:lnTo>
                  <a:lnTo>
                    <a:pt x="31653" y="92895"/>
                  </a:lnTo>
                  <a:lnTo>
                    <a:pt x="30912" y="93143"/>
                  </a:lnTo>
                  <a:lnTo>
                    <a:pt x="30128" y="93336"/>
                  </a:lnTo>
                  <a:lnTo>
                    <a:pt x="29303" y="93473"/>
                  </a:lnTo>
                  <a:lnTo>
                    <a:pt x="28435" y="93556"/>
                  </a:lnTo>
                  <a:lnTo>
                    <a:pt x="27524" y="93584"/>
                  </a:lnTo>
                  <a:lnTo>
                    <a:pt x="26834" y="93579"/>
                  </a:lnTo>
                  <a:lnTo>
                    <a:pt x="26118" y="93567"/>
                  </a:lnTo>
                  <a:lnTo>
                    <a:pt x="25377" y="93545"/>
                  </a:lnTo>
                  <a:lnTo>
                    <a:pt x="24611" y="93516"/>
                  </a:lnTo>
                  <a:lnTo>
                    <a:pt x="23819" y="93478"/>
                  </a:lnTo>
                  <a:lnTo>
                    <a:pt x="23002" y="93431"/>
                  </a:lnTo>
                  <a:lnTo>
                    <a:pt x="22159" y="93376"/>
                  </a:lnTo>
                  <a:lnTo>
                    <a:pt x="21291" y="93312"/>
                  </a:lnTo>
                  <a:lnTo>
                    <a:pt x="20397" y="93241"/>
                  </a:lnTo>
                  <a:lnTo>
                    <a:pt x="19479" y="93160"/>
                  </a:lnTo>
                  <a:lnTo>
                    <a:pt x="17361" y="85114"/>
                  </a:lnTo>
                  <a:lnTo>
                    <a:pt x="18361" y="85275"/>
                  </a:lnTo>
                  <a:lnTo>
                    <a:pt x="19326" y="85419"/>
                  </a:lnTo>
                  <a:lnTo>
                    <a:pt x="20258" y="85546"/>
                  </a:lnTo>
                  <a:lnTo>
                    <a:pt x="21155" y="85656"/>
                  </a:lnTo>
                  <a:lnTo>
                    <a:pt x="22019" y="85750"/>
                  </a:lnTo>
                  <a:lnTo>
                    <a:pt x="22849" y="85826"/>
                  </a:lnTo>
                  <a:lnTo>
                    <a:pt x="23645" y="85885"/>
                  </a:lnTo>
                  <a:lnTo>
                    <a:pt x="24408" y="85927"/>
                  </a:lnTo>
                  <a:lnTo>
                    <a:pt x="25136" y="85953"/>
                  </a:lnTo>
                  <a:lnTo>
                    <a:pt x="25830" y="85961"/>
                  </a:lnTo>
                  <a:lnTo>
                    <a:pt x="26394" y="85902"/>
                  </a:lnTo>
                  <a:lnTo>
                    <a:pt x="26897" y="85724"/>
                  </a:lnTo>
                  <a:lnTo>
                    <a:pt x="27342" y="85428"/>
                  </a:lnTo>
                  <a:lnTo>
                    <a:pt x="27727" y="85013"/>
                  </a:lnTo>
                  <a:lnTo>
                    <a:pt x="28054" y="84479"/>
                  </a:lnTo>
                  <a:lnTo>
                    <a:pt x="28320" y="83827"/>
                  </a:lnTo>
                  <a:lnTo>
                    <a:pt x="28528" y="83056"/>
                  </a:lnTo>
                  <a:lnTo>
                    <a:pt x="28676" y="82167"/>
                  </a:lnTo>
                  <a:lnTo>
                    <a:pt x="28765" y="81159"/>
                  </a:lnTo>
                  <a:lnTo>
                    <a:pt x="28795" y="80033"/>
                  </a:lnTo>
                  <a:lnTo>
                    <a:pt x="28795" y="55896"/>
                  </a:lnTo>
                  <a:lnTo>
                    <a:pt x="14820" y="55896"/>
                  </a:lnTo>
                  <a:lnTo>
                    <a:pt x="14600" y="60020"/>
                  </a:lnTo>
                  <a:lnTo>
                    <a:pt x="14278" y="64094"/>
                  </a:lnTo>
                  <a:lnTo>
                    <a:pt x="13855" y="68117"/>
                  </a:lnTo>
                  <a:lnTo>
                    <a:pt x="13330" y="72089"/>
                  </a:lnTo>
                  <a:lnTo>
                    <a:pt x="12703" y="76010"/>
                  </a:lnTo>
                  <a:lnTo>
                    <a:pt x="11975" y="79880"/>
                  </a:lnTo>
                  <a:lnTo>
                    <a:pt x="11145" y="83700"/>
                  </a:lnTo>
                  <a:lnTo>
                    <a:pt x="10213" y="87469"/>
                  </a:lnTo>
                  <a:lnTo>
                    <a:pt x="9180" y="91187"/>
                  </a:lnTo>
                  <a:lnTo>
                    <a:pt x="8045" y="94854"/>
                  </a:lnTo>
                  <a:lnTo>
                    <a:pt x="0" y="90196"/>
                  </a:lnTo>
                  <a:lnTo>
                    <a:pt x="1287" y="85584"/>
                  </a:lnTo>
                  <a:lnTo>
                    <a:pt x="2439" y="80897"/>
                  </a:lnTo>
                  <a:lnTo>
                    <a:pt x="3455" y="76133"/>
                  </a:lnTo>
                  <a:lnTo>
                    <a:pt x="4336" y="71293"/>
                  </a:lnTo>
                  <a:lnTo>
                    <a:pt x="5081" y="66376"/>
                  </a:lnTo>
                  <a:lnTo>
                    <a:pt x="5691" y="61384"/>
                  </a:lnTo>
                  <a:lnTo>
                    <a:pt x="6165" y="56315"/>
                  </a:lnTo>
                  <a:lnTo>
                    <a:pt x="6504" y="51170"/>
                  </a:lnTo>
                  <a:lnTo>
                    <a:pt x="6707" y="45949"/>
                  </a:lnTo>
                  <a:lnTo>
                    <a:pt x="6775" y="40651"/>
                  </a:lnTo>
                  <a:lnTo>
                    <a:pt x="677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g309"/>
            <p:cNvSpPr/>
            <p:nvPr/>
          </p:nvSpPr>
          <p:spPr>
            <a:xfrm>
              <a:off x="4590501" y="3332418"/>
              <a:ext cx="13550" cy="16938"/>
            </a:xfrm>
            <a:custGeom>
              <a:avLst/>
              <a:pathLst>
                <a:path w="13550" h="16938">
                  <a:moveTo>
                    <a:pt x="0" y="16938"/>
                  </a:moveTo>
                  <a:lnTo>
                    <a:pt x="13550" y="16938"/>
                  </a:lnTo>
                  <a:lnTo>
                    <a:pt x="135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g310"/>
            <p:cNvSpPr/>
            <p:nvPr/>
          </p:nvSpPr>
          <p:spPr>
            <a:xfrm>
              <a:off x="4590501" y="3356555"/>
              <a:ext cx="13550" cy="16938"/>
            </a:xfrm>
            <a:custGeom>
              <a:avLst/>
              <a:pathLst>
                <a:path w="13550" h="16938">
                  <a:moveTo>
                    <a:pt x="0" y="16938"/>
                  </a:moveTo>
                  <a:lnTo>
                    <a:pt x="13550" y="16938"/>
                  </a:lnTo>
                  <a:lnTo>
                    <a:pt x="13550" y="0"/>
                  </a:lnTo>
                  <a:lnTo>
                    <a:pt x="0" y="0"/>
                  </a:lnTo>
                  <a:lnTo>
                    <a:pt x="0" y="1100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g311"/>
            <p:cNvSpPr/>
            <p:nvPr/>
          </p:nvSpPr>
          <p:spPr>
            <a:xfrm>
              <a:off x="4683662" y="3322255"/>
              <a:ext cx="30912" cy="97395"/>
            </a:xfrm>
            <a:custGeom>
              <a:avLst/>
              <a:pathLst>
                <a:path w="30912" h="97395">
                  <a:moveTo>
                    <a:pt x="22443" y="0"/>
                  </a:moveTo>
                  <a:lnTo>
                    <a:pt x="30912" y="2540"/>
                  </a:lnTo>
                  <a:lnTo>
                    <a:pt x="30226" y="4488"/>
                  </a:lnTo>
                  <a:lnTo>
                    <a:pt x="29523" y="6436"/>
                  </a:lnTo>
                  <a:lnTo>
                    <a:pt x="28803" y="8384"/>
                  </a:lnTo>
                  <a:lnTo>
                    <a:pt x="28066" y="10332"/>
                  </a:lnTo>
                  <a:lnTo>
                    <a:pt x="27312" y="12280"/>
                  </a:lnTo>
                  <a:lnTo>
                    <a:pt x="26542" y="14228"/>
                  </a:lnTo>
                  <a:lnTo>
                    <a:pt x="25754" y="16176"/>
                  </a:lnTo>
                  <a:lnTo>
                    <a:pt x="24950" y="18123"/>
                  </a:lnTo>
                  <a:lnTo>
                    <a:pt x="24128" y="20071"/>
                  </a:lnTo>
                  <a:lnTo>
                    <a:pt x="23290" y="22019"/>
                  </a:lnTo>
                  <a:lnTo>
                    <a:pt x="23290" y="97395"/>
                  </a:lnTo>
                  <a:lnTo>
                    <a:pt x="14820" y="97395"/>
                  </a:lnTo>
                  <a:lnTo>
                    <a:pt x="14820" y="38111"/>
                  </a:lnTo>
                  <a:lnTo>
                    <a:pt x="13800" y="39707"/>
                  </a:lnTo>
                  <a:lnTo>
                    <a:pt x="12771" y="41278"/>
                  </a:lnTo>
                  <a:lnTo>
                    <a:pt x="11733" y="42824"/>
                  </a:lnTo>
                  <a:lnTo>
                    <a:pt x="10688" y="44344"/>
                  </a:lnTo>
                  <a:lnTo>
                    <a:pt x="9633" y="45839"/>
                  </a:lnTo>
                  <a:lnTo>
                    <a:pt x="8570" y="47308"/>
                  </a:lnTo>
                  <a:lnTo>
                    <a:pt x="7499" y="48752"/>
                  </a:lnTo>
                  <a:lnTo>
                    <a:pt x="6419" y="50171"/>
                  </a:lnTo>
                  <a:lnTo>
                    <a:pt x="5331" y="51564"/>
                  </a:lnTo>
                  <a:lnTo>
                    <a:pt x="4234" y="52932"/>
                  </a:lnTo>
                  <a:lnTo>
                    <a:pt x="0" y="44462"/>
                  </a:lnTo>
                  <a:lnTo>
                    <a:pt x="3044" y="40207"/>
                  </a:lnTo>
                  <a:lnTo>
                    <a:pt x="5911" y="35909"/>
                  </a:lnTo>
                  <a:lnTo>
                    <a:pt x="8600" y="31568"/>
                  </a:lnTo>
                  <a:lnTo>
                    <a:pt x="11111" y="27185"/>
                  </a:lnTo>
                  <a:lnTo>
                    <a:pt x="13444" y="22760"/>
                  </a:lnTo>
                  <a:lnTo>
                    <a:pt x="15600" y="18293"/>
                  </a:lnTo>
                  <a:lnTo>
                    <a:pt x="17577" y="13783"/>
                  </a:lnTo>
                  <a:lnTo>
                    <a:pt x="19377" y="9231"/>
                  </a:lnTo>
                  <a:lnTo>
                    <a:pt x="20999" y="46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g312"/>
            <p:cNvSpPr/>
            <p:nvPr/>
          </p:nvSpPr>
          <p:spPr>
            <a:xfrm>
              <a:off x="4710340" y="3325642"/>
              <a:ext cx="73258" cy="94007"/>
            </a:xfrm>
            <a:custGeom>
              <a:avLst/>
              <a:pathLst>
                <a:path w="73258" h="94007">
                  <a:moveTo>
                    <a:pt x="10586" y="0"/>
                  </a:moveTo>
                  <a:lnTo>
                    <a:pt x="61824" y="0"/>
                  </a:lnTo>
                  <a:lnTo>
                    <a:pt x="61824" y="33029"/>
                  </a:lnTo>
                  <a:lnTo>
                    <a:pt x="40651" y="33029"/>
                  </a:lnTo>
                  <a:lnTo>
                    <a:pt x="40651" y="44462"/>
                  </a:lnTo>
                  <a:lnTo>
                    <a:pt x="69870" y="44462"/>
                  </a:lnTo>
                  <a:lnTo>
                    <a:pt x="69870" y="52085"/>
                  </a:lnTo>
                  <a:lnTo>
                    <a:pt x="44462" y="52085"/>
                  </a:lnTo>
                  <a:lnTo>
                    <a:pt x="46732" y="55633"/>
                  </a:lnTo>
                  <a:lnTo>
                    <a:pt x="49137" y="58996"/>
                  </a:lnTo>
                  <a:lnTo>
                    <a:pt x="51678" y="62171"/>
                  </a:lnTo>
                  <a:lnTo>
                    <a:pt x="54354" y="65161"/>
                  </a:lnTo>
                  <a:lnTo>
                    <a:pt x="57166" y="67964"/>
                  </a:lnTo>
                  <a:lnTo>
                    <a:pt x="60113" y="70581"/>
                  </a:lnTo>
                  <a:lnTo>
                    <a:pt x="63196" y="73012"/>
                  </a:lnTo>
                  <a:lnTo>
                    <a:pt x="66415" y="75256"/>
                  </a:lnTo>
                  <a:lnTo>
                    <a:pt x="69768" y="77314"/>
                  </a:lnTo>
                  <a:lnTo>
                    <a:pt x="73258" y="79186"/>
                  </a:lnTo>
                  <a:lnTo>
                    <a:pt x="69023" y="87655"/>
                  </a:lnTo>
                  <a:lnTo>
                    <a:pt x="65690" y="85551"/>
                  </a:lnTo>
                  <a:lnTo>
                    <a:pt x="62468" y="83302"/>
                  </a:lnTo>
                  <a:lnTo>
                    <a:pt x="59355" y="80909"/>
                  </a:lnTo>
                  <a:lnTo>
                    <a:pt x="56353" y="78373"/>
                  </a:lnTo>
                  <a:lnTo>
                    <a:pt x="53461" y="75692"/>
                  </a:lnTo>
                  <a:lnTo>
                    <a:pt x="50679" y="72868"/>
                  </a:lnTo>
                  <a:lnTo>
                    <a:pt x="48007" y="69900"/>
                  </a:lnTo>
                  <a:lnTo>
                    <a:pt x="45445" y="66787"/>
                  </a:lnTo>
                  <a:lnTo>
                    <a:pt x="42993" y="63531"/>
                  </a:lnTo>
                  <a:lnTo>
                    <a:pt x="40651" y="60130"/>
                  </a:lnTo>
                  <a:lnTo>
                    <a:pt x="40651" y="94007"/>
                  </a:lnTo>
                  <a:lnTo>
                    <a:pt x="32182" y="94007"/>
                  </a:lnTo>
                  <a:lnTo>
                    <a:pt x="32182" y="60130"/>
                  </a:lnTo>
                  <a:lnTo>
                    <a:pt x="30010" y="63615"/>
                  </a:lnTo>
                  <a:lnTo>
                    <a:pt x="27727" y="66957"/>
                  </a:lnTo>
                  <a:lnTo>
                    <a:pt x="25335" y="70154"/>
                  </a:lnTo>
                  <a:lnTo>
                    <a:pt x="22832" y="73207"/>
                  </a:lnTo>
                  <a:lnTo>
                    <a:pt x="20220" y="76116"/>
                  </a:lnTo>
                  <a:lnTo>
                    <a:pt x="17497" y="78881"/>
                  </a:lnTo>
                  <a:lnTo>
                    <a:pt x="14664" y="81502"/>
                  </a:lnTo>
                  <a:lnTo>
                    <a:pt x="11721" y="83979"/>
                  </a:lnTo>
                  <a:lnTo>
                    <a:pt x="8668" y="86313"/>
                  </a:lnTo>
                  <a:lnTo>
                    <a:pt x="5504" y="88502"/>
                  </a:lnTo>
                  <a:lnTo>
                    <a:pt x="0" y="81303"/>
                  </a:lnTo>
                  <a:lnTo>
                    <a:pt x="3480" y="79029"/>
                  </a:lnTo>
                  <a:lnTo>
                    <a:pt x="6809" y="76611"/>
                  </a:lnTo>
                  <a:lnTo>
                    <a:pt x="9985" y="74049"/>
                  </a:lnTo>
                  <a:lnTo>
                    <a:pt x="13008" y="71344"/>
                  </a:lnTo>
                  <a:lnTo>
                    <a:pt x="15879" y="68494"/>
                  </a:lnTo>
                  <a:lnTo>
                    <a:pt x="18598" y="65500"/>
                  </a:lnTo>
                  <a:lnTo>
                    <a:pt x="21164" y="62362"/>
                  </a:lnTo>
                  <a:lnTo>
                    <a:pt x="23578" y="59080"/>
                  </a:lnTo>
                  <a:lnTo>
                    <a:pt x="25839" y="55654"/>
                  </a:lnTo>
                  <a:lnTo>
                    <a:pt x="27948" y="52085"/>
                  </a:lnTo>
                  <a:lnTo>
                    <a:pt x="2540" y="52085"/>
                  </a:lnTo>
                  <a:lnTo>
                    <a:pt x="2540" y="44462"/>
                  </a:lnTo>
                  <a:lnTo>
                    <a:pt x="32182" y="44462"/>
                  </a:lnTo>
                  <a:lnTo>
                    <a:pt x="32182" y="33029"/>
                  </a:lnTo>
                  <a:lnTo>
                    <a:pt x="10586" y="330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g313"/>
            <p:cNvSpPr/>
            <p:nvPr/>
          </p:nvSpPr>
          <p:spPr>
            <a:xfrm>
              <a:off x="4729395" y="3333265"/>
              <a:ext cx="34723" cy="17785"/>
            </a:xfrm>
            <a:custGeom>
              <a:avLst/>
              <a:pathLst>
                <a:path w="34723" h="17785">
                  <a:moveTo>
                    <a:pt x="0" y="17785"/>
                  </a:moveTo>
                  <a:lnTo>
                    <a:pt x="34723" y="17785"/>
                  </a:lnTo>
                  <a:lnTo>
                    <a:pt x="347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g314"/>
            <p:cNvSpPr/>
            <p:nvPr/>
          </p:nvSpPr>
          <p:spPr>
            <a:xfrm>
              <a:off x="4839918" y="3322255"/>
              <a:ext cx="50814" cy="84267"/>
            </a:xfrm>
            <a:custGeom>
              <a:avLst/>
              <a:pathLst>
                <a:path w="50814" h="84267">
                  <a:moveTo>
                    <a:pt x="5081" y="8045"/>
                  </a:moveTo>
                  <a:lnTo>
                    <a:pt x="18208" y="8045"/>
                  </a:lnTo>
                  <a:lnTo>
                    <a:pt x="18208" y="0"/>
                  </a:lnTo>
                  <a:lnTo>
                    <a:pt x="25830" y="0"/>
                  </a:lnTo>
                  <a:lnTo>
                    <a:pt x="25830" y="8045"/>
                  </a:lnTo>
                  <a:lnTo>
                    <a:pt x="43616" y="8045"/>
                  </a:lnTo>
                  <a:lnTo>
                    <a:pt x="43616" y="22443"/>
                  </a:lnTo>
                  <a:lnTo>
                    <a:pt x="50814" y="22443"/>
                  </a:lnTo>
                  <a:lnTo>
                    <a:pt x="50814" y="30065"/>
                  </a:lnTo>
                  <a:lnTo>
                    <a:pt x="43616" y="30065"/>
                  </a:lnTo>
                  <a:lnTo>
                    <a:pt x="43616" y="44039"/>
                  </a:lnTo>
                  <a:lnTo>
                    <a:pt x="25830" y="44039"/>
                  </a:lnTo>
                  <a:lnTo>
                    <a:pt x="25830" y="52085"/>
                  </a:lnTo>
                  <a:lnTo>
                    <a:pt x="44886" y="52085"/>
                  </a:lnTo>
                  <a:lnTo>
                    <a:pt x="44886" y="58860"/>
                  </a:lnTo>
                  <a:lnTo>
                    <a:pt x="25830" y="58860"/>
                  </a:lnTo>
                  <a:lnTo>
                    <a:pt x="25830" y="66482"/>
                  </a:lnTo>
                  <a:lnTo>
                    <a:pt x="47850" y="66482"/>
                  </a:lnTo>
                  <a:lnTo>
                    <a:pt x="47850" y="73681"/>
                  </a:lnTo>
                  <a:lnTo>
                    <a:pt x="25830" y="73681"/>
                  </a:lnTo>
                  <a:lnTo>
                    <a:pt x="25830" y="84267"/>
                  </a:lnTo>
                  <a:lnTo>
                    <a:pt x="18208" y="84267"/>
                  </a:lnTo>
                  <a:lnTo>
                    <a:pt x="18208" y="73681"/>
                  </a:lnTo>
                  <a:lnTo>
                    <a:pt x="423" y="73681"/>
                  </a:lnTo>
                  <a:lnTo>
                    <a:pt x="423" y="66482"/>
                  </a:lnTo>
                  <a:lnTo>
                    <a:pt x="18208" y="66482"/>
                  </a:lnTo>
                  <a:lnTo>
                    <a:pt x="18208" y="58860"/>
                  </a:lnTo>
                  <a:lnTo>
                    <a:pt x="3387" y="58860"/>
                  </a:lnTo>
                  <a:lnTo>
                    <a:pt x="3387" y="52085"/>
                  </a:lnTo>
                  <a:lnTo>
                    <a:pt x="18208" y="52085"/>
                  </a:lnTo>
                  <a:lnTo>
                    <a:pt x="18208" y="44039"/>
                  </a:lnTo>
                  <a:lnTo>
                    <a:pt x="5081" y="44039"/>
                  </a:lnTo>
                  <a:lnTo>
                    <a:pt x="5081" y="37264"/>
                  </a:lnTo>
                  <a:lnTo>
                    <a:pt x="18208" y="37264"/>
                  </a:lnTo>
                  <a:lnTo>
                    <a:pt x="18208" y="30065"/>
                  </a:lnTo>
                  <a:lnTo>
                    <a:pt x="0" y="30065"/>
                  </a:lnTo>
                  <a:lnTo>
                    <a:pt x="0" y="22443"/>
                  </a:lnTo>
                  <a:lnTo>
                    <a:pt x="18208" y="22443"/>
                  </a:lnTo>
                  <a:lnTo>
                    <a:pt x="18208" y="14820"/>
                  </a:lnTo>
                  <a:lnTo>
                    <a:pt x="5081" y="148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g315"/>
            <p:cNvSpPr/>
            <p:nvPr/>
          </p:nvSpPr>
          <p:spPr>
            <a:xfrm>
              <a:off x="4865749" y="3337076"/>
              <a:ext cx="10162" cy="7622"/>
            </a:xfrm>
            <a:custGeom>
              <a:avLst/>
              <a:pathLst>
                <a:path w="10162" h="7622">
                  <a:moveTo>
                    <a:pt x="0" y="0"/>
                  </a:moveTo>
                  <a:lnTo>
                    <a:pt x="0" y="7622"/>
                  </a:lnTo>
                  <a:lnTo>
                    <a:pt x="10162" y="7622"/>
                  </a:lnTo>
                  <a:lnTo>
                    <a:pt x="1016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g316"/>
            <p:cNvSpPr/>
            <p:nvPr/>
          </p:nvSpPr>
          <p:spPr>
            <a:xfrm>
              <a:off x="4865749" y="3352320"/>
              <a:ext cx="10162" cy="7198"/>
            </a:xfrm>
            <a:custGeom>
              <a:avLst/>
              <a:pathLst>
                <a:path w="10162" h="7198">
                  <a:moveTo>
                    <a:pt x="0" y="0"/>
                  </a:moveTo>
                  <a:lnTo>
                    <a:pt x="0" y="7198"/>
                  </a:lnTo>
                  <a:lnTo>
                    <a:pt x="10162" y="7198"/>
                  </a:lnTo>
                  <a:lnTo>
                    <a:pt x="1016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g317"/>
            <p:cNvSpPr/>
            <p:nvPr/>
          </p:nvSpPr>
          <p:spPr>
            <a:xfrm>
              <a:off x="4811970" y="3326489"/>
              <a:ext cx="78763" cy="93160"/>
            </a:xfrm>
            <a:custGeom>
              <a:avLst/>
              <a:pathLst>
                <a:path w="78763" h="93160">
                  <a:moveTo>
                    <a:pt x="9739" y="44462"/>
                  </a:moveTo>
                  <a:lnTo>
                    <a:pt x="10171" y="46631"/>
                  </a:lnTo>
                  <a:lnTo>
                    <a:pt x="10620" y="48731"/>
                  </a:lnTo>
                  <a:lnTo>
                    <a:pt x="11086" y="50764"/>
                  </a:lnTo>
                  <a:lnTo>
                    <a:pt x="11568" y="52728"/>
                  </a:lnTo>
                  <a:lnTo>
                    <a:pt x="12068" y="54625"/>
                  </a:lnTo>
                  <a:lnTo>
                    <a:pt x="12585" y="56455"/>
                  </a:lnTo>
                  <a:lnTo>
                    <a:pt x="13118" y="58216"/>
                  </a:lnTo>
                  <a:lnTo>
                    <a:pt x="13669" y="59910"/>
                  </a:lnTo>
                  <a:lnTo>
                    <a:pt x="14236" y="61536"/>
                  </a:lnTo>
                  <a:lnTo>
                    <a:pt x="14820" y="63095"/>
                  </a:lnTo>
                  <a:lnTo>
                    <a:pt x="15485" y="61164"/>
                  </a:lnTo>
                  <a:lnTo>
                    <a:pt x="16125" y="59097"/>
                  </a:lnTo>
                  <a:lnTo>
                    <a:pt x="16739" y="56895"/>
                  </a:lnTo>
                  <a:lnTo>
                    <a:pt x="17327" y="54558"/>
                  </a:lnTo>
                  <a:lnTo>
                    <a:pt x="17891" y="52085"/>
                  </a:lnTo>
                  <a:lnTo>
                    <a:pt x="18428" y="49476"/>
                  </a:lnTo>
                  <a:lnTo>
                    <a:pt x="18941" y="46732"/>
                  </a:lnTo>
                  <a:lnTo>
                    <a:pt x="19428" y="43853"/>
                  </a:lnTo>
                  <a:lnTo>
                    <a:pt x="19889" y="40838"/>
                  </a:lnTo>
                  <a:lnTo>
                    <a:pt x="20325" y="37687"/>
                  </a:lnTo>
                  <a:lnTo>
                    <a:pt x="7622" y="37687"/>
                  </a:lnTo>
                  <a:lnTo>
                    <a:pt x="7198" y="31335"/>
                  </a:lnTo>
                  <a:lnTo>
                    <a:pt x="19902" y="6775"/>
                  </a:lnTo>
                  <a:lnTo>
                    <a:pt x="6351" y="6775"/>
                  </a:lnTo>
                  <a:lnTo>
                    <a:pt x="6351" y="0"/>
                  </a:lnTo>
                  <a:lnTo>
                    <a:pt x="27948" y="0"/>
                  </a:lnTo>
                  <a:lnTo>
                    <a:pt x="27948" y="6351"/>
                  </a:lnTo>
                  <a:lnTo>
                    <a:pt x="26682" y="9036"/>
                  </a:lnTo>
                  <a:lnTo>
                    <a:pt x="25424" y="11670"/>
                  </a:lnTo>
                  <a:lnTo>
                    <a:pt x="24175" y="14253"/>
                  </a:lnTo>
                  <a:lnTo>
                    <a:pt x="22934" y="16785"/>
                  </a:lnTo>
                  <a:lnTo>
                    <a:pt x="21702" y="19267"/>
                  </a:lnTo>
                  <a:lnTo>
                    <a:pt x="20478" y="21697"/>
                  </a:lnTo>
                  <a:lnTo>
                    <a:pt x="19263" y="24077"/>
                  </a:lnTo>
                  <a:lnTo>
                    <a:pt x="18056" y="26406"/>
                  </a:lnTo>
                  <a:lnTo>
                    <a:pt x="16857" y="28684"/>
                  </a:lnTo>
                  <a:lnTo>
                    <a:pt x="15667" y="30912"/>
                  </a:lnTo>
                  <a:lnTo>
                    <a:pt x="28371" y="30912"/>
                  </a:lnTo>
                  <a:lnTo>
                    <a:pt x="28058" y="36281"/>
                  </a:lnTo>
                  <a:lnTo>
                    <a:pt x="27626" y="41380"/>
                  </a:lnTo>
                  <a:lnTo>
                    <a:pt x="27075" y="46207"/>
                  </a:lnTo>
                  <a:lnTo>
                    <a:pt x="26406" y="50764"/>
                  </a:lnTo>
                  <a:lnTo>
                    <a:pt x="25619" y="55049"/>
                  </a:lnTo>
                  <a:lnTo>
                    <a:pt x="24712" y="59063"/>
                  </a:lnTo>
                  <a:lnTo>
                    <a:pt x="23688" y="62807"/>
                  </a:lnTo>
                  <a:lnTo>
                    <a:pt x="22544" y="66279"/>
                  </a:lnTo>
                  <a:lnTo>
                    <a:pt x="21282" y="69480"/>
                  </a:lnTo>
                  <a:lnTo>
                    <a:pt x="19902" y="72411"/>
                  </a:lnTo>
                  <a:lnTo>
                    <a:pt x="21456" y="74426"/>
                  </a:lnTo>
                  <a:lnTo>
                    <a:pt x="23408" y="76239"/>
                  </a:lnTo>
                  <a:lnTo>
                    <a:pt x="25758" y="77848"/>
                  </a:lnTo>
                  <a:lnTo>
                    <a:pt x="28507" y="79254"/>
                  </a:lnTo>
                  <a:lnTo>
                    <a:pt x="31653" y="80456"/>
                  </a:lnTo>
                  <a:lnTo>
                    <a:pt x="35197" y="81456"/>
                  </a:lnTo>
                  <a:lnTo>
                    <a:pt x="39140" y="82252"/>
                  </a:lnTo>
                  <a:lnTo>
                    <a:pt x="43480" y="82845"/>
                  </a:lnTo>
                  <a:lnTo>
                    <a:pt x="48219" y="83234"/>
                  </a:lnTo>
                  <a:lnTo>
                    <a:pt x="53355" y="83421"/>
                  </a:lnTo>
                  <a:lnTo>
                    <a:pt x="78763" y="83421"/>
                  </a:lnTo>
                  <a:lnTo>
                    <a:pt x="75798" y="91466"/>
                  </a:lnTo>
                  <a:lnTo>
                    <a:pt x="53355" y="91466"/>
                  </a:lnTo>
                  <a:lnTo>
                    <a:pt x="47952" y="91348"/>
                  </a:lnTo>
                  <a:lnTo>
                    <a:pt x="42921" y="90992"/>
                  </a:lnTo>
                  <a:lnTo>
                    <a:pt x="38263" y="90399"/>
                  </a:lnTo>
                  <a:lnTo>
                    <a:pt x="33978" y="89569"/>
                  </a:lnTo>
                  <a:lnTo>
                    <a:pt x="30065" y="88502"/>
                  </a:lnTo>
                  <a:lnTo>
                    <a:pt x="26525" y="87198"/>
                  </a:lnTo>
                  <a:lnTo>
                    <a:pt x="23357" y="85656"/>
                  </a:lnTo>
                  <a:lnTo>
                    <a:pt x="20563" y="83878"/>
                  </a:lnTo>
                  <a:lnTo>
                    <a:pt x="18140" y="81862"/>
                  </a:lnTo>
                  <a:lnTo>
                    <a:pt x="16091" y="79609"/>
                  </a:lnTo>
                  <a:lnTo>
                    <a:pt x="15138" y="81117"/>
                  </a:lnTo>
                  <a:lnTo>
                    <a:pt x="14143" y="82591"/>
                  </a:lnTo>
                  <a:lnTo>
                    <a:pt x="13105" y="84030"/>
                  </a:lnTo>
                  <a:lnTo>
                    <a:pt x="12026" y="85436"/>
                  </a:lnTo>
                  <a:lnTo>
                    <a:pt x="10904" y="86808"/>
                  </a:lnTo>
                  <a:lnTo>
                    <a:pt x="9739" y="88146"/>
                  </a:lnTo>
                  <a:lnTo>
                    <a:pt x="8532" y="89451"/>
                  </a:lnTo>
                  <a:lnTo>
                    <a:pt x="7283" y="90721"/>
                  </a:lnTo>
                  <a:lnTo>
                    <a:pt x="5991" y="91957"/>
                  </a:lnTo>
                  <a:lnTo>
                    <a:pt x="4658" y="93160"/>
                  </a:lnTo>
                  <a:lnTo>
                    <a:pt x="0" y="86385"/>
                  </a:lnTo>
                  <a:lnTo>
                    <a:pt x="1329" y="85178"/>
                  </a:lnTo>
                  <a:lnTo>
                    <a:pt x="2608" y="83929"/>
                  </a:lnTo>
                  <a:lnTo>
                    <a:pt x="3836" y="82637"/>
                  </a:lnTo>
                  <a:lnTo>
                    <a:pt x="5013" y="81303"/>
                  </a:lnTo>
                  <a:lnTo>
                    <a:pt x="6140" y="79927"/>
                  </a:lnTo>
                  <a:lnTo>
                    <a:pt x="7215" y="78508"/>
                  </a:lnTo>
                  <a:lnTo>
                    <a:pt x="8240" y="77048"/>
                  </a:lnTo>
                  <a:lnTo>
                    <a:pt x="9214" y="75544"/>
                  </a:lnTo>
                  <a:lnTo>
                    <a:pt x="10137" y="73999"/>
                  </a:lnTo>
                  <a:lnTo>
                    <a:pt x="11009" y="72411"/>
                  </a:lnTo>
                  <a:lnTo>
                    <a:pt x="10014" y="70403"/>
                  </a:lnTo>
                  <a:lnTo>
                    <a:pt x="9061" y="68278"/>
                  </a:lnTo>
                  <a:lnTo>
                    <a:pt x="8151" y="66033"/>
                  </a:lnTo>
                  <a:lnTo>
                    <a:pt x="7283" y="63670"/>
                  </a:lnTo>
                  <a:lnTo>
                    <a:pt x="6457" y="61189"/>
                  </a:lnTo>
                  <a:lnTo>
                    <a:pt x="5674" y="58589"/>
                  </a:lnTo>
                  <a:lnTo>
                    <a:pt x="4933" y="55870"/>
                  </a:lnTo>
                  <a:lnTo>
                    <a:pt x="4234" y="53033"/>
                  </a:lnTo>
                  <a:lnTo>
                    <a:pt x="3578" y="50078"/>
                  </a:lnTo>
                  <a:lnTo>
                    <a:pt x="2964" y="4700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g318"/>
            <p:cNvSpPr/>
            <p:nvPr/>
          </p:nvSpPr>
          <p:spPr>
            <a:xfrm>
              <a:off x="4792067" y="3322255"/>
              <a:ext cx="24560" cy="97395"/>
            </a:xfrm>
            <a:custGeom>
              <a:avLst/>
              <a:pathLst>
                <a:path w="24560" h="97395">
                  <a:moveTo>
                    <a:pt x="16091" y="0"/>
                  </a:moveTo>
                  <a:lnTo>
                    <a:pt x="24560" y="2540"/>
                  </a:lnTo>
                  <a:lnTo>
                    <a:pt x="24039" y="4573"/>
                  </a:lnTo>
                  <a:lnTo>
                    <a:pt x="23493" y="6605"/>
                  </a:lnTo>
                  <a:lnTo>
                    <a:pt x="22921" y="8638"/>
                  </a:lnTo>
                  <a:lnTo>
                    <a:pt x="22324" y="10671"/>
                  </a:lnTo>
                  <a:lnTo>
                    <a:pt x="21702" y="12703"/>
                  </a:lnTo>
                  <a:lnTo>
                    <a:pt x="21054" y="14736"/>
                  </a:lnTo>
                  <a:lnTo>
                    <a:pt x="20380" y="16768"/>
                  </a:lnTo>
                  <a:lnTo>
                    <a:pt x="19682" y="18801"/>
                  </a:lnTo>
                  <a:lnTo>
                    <a:pt x="18958" y="20834"/>
                  </a:lnTo>
                  <a:lnTo>
                    <a:pt x="18208" y="22866"/>
                  </a:lnTo>
                  <a:lnTo>
                    <a:pt x="18208" y="97395"/>
                  </a:lnTo>
                  <a:lnTo>
                    <a:pt x="10162" y="97395"/>
                  </a:lnTo>
                  <a:lnTo>
                    <a:pt x="10162" y="42345"/>
                  </a:lnTo>
                  <a:lnTo>
                    <a:pt x="4234" y="52932"/>
                  </a:lnTo>
                  <a:lnTo>
                    <a:pt x="0" y="44462"/>
                  </a:lnTo>
                  <a:lnTo>
                    <a:pt x="2142" y="40207"/>
                  </a:lnTo>
                  <a:lnTo>
                    <a:pt x="4166" y="35909"/>
                  </a:lnTo>
                  <a:lnTo>
                    <a:pt x="6072" y="31568"/>
                  </a:lnTo>
                  <a:lnTo>
                    <a:pt x="7859" y="27185"/>
                  </a:lnTo>
                  <a:lnTo>
                    <a:pt x="9527" y="22760"/>
                  </a:lnTo>
                  <a:lnTo>
                    <a:pt x="11077" y="18293"/>
                  </a:lnTo>
                  <a:lnTo>
                    <a:pt x="12508" y="13783"/>
                  </a:lnTo>
                  <a:lnTo>
                    <a:pt x="13821" y="9231"/>
                  </a:lnTo>
                  <a:lnTo>
                    <a:pt x="15015" y="46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g319"/>
            <p:cNvSpPr/>
            <p:nvPr/>
          </p:nvSpPr>
          <p:spPr>
            <a:xfrm>
              <a:off x="4903436" y="3323948"/>
              <a:ext cx="94007" cy="44886"/>
            </a:xfrm>
            <a:custGeom>
              <a:avLst/>
              <a:pathLst>
                <a:path w="94007" h="44886">
                  <a:moveTo>
                    <a:pt x="4658" y="0"/>
                  </a:moveTo>
                  <a:lnTo>
                    <a:pt x="89349" y="0"/>
                  </a:lnTo>
                  <a:lnTo>
                    <a:pt x="89349" y="7198"/>
                  </a:lnTo>
                  <a:lnTo>
                    <a:pt x="51238" y="7198"/>
                  </a:lnTo>
                  <a:lnTo>
                    <a:pt x="51238" y="13550"/>
                  </a:lnTo>
                  <a:lnTo>
                    <a:pt x="94007" y="13550"/>
                  </a:lnTo>
                  <a:lnTo>
                    <a:pt x="94007" y="34300"/>
                  </a:lnTo>
                  <a:lnTo>
                    <a:pt x="85538" y="34300"/>
                  </a:lnTo>
                  <a:lnTo>
                    <a:pt x="85538" y="20749"/>
                  </a:lnTo>
                  <a:lnTo>
                    <a:pt x="51238" y="20749"/>
                  </a:lnTo>
                  <a:lnTo>
                    <a:pt x="51238" y="44886"/>
                  </a:lnTo>
                  <a:lnTo>
                    <a:pt x="42769" y="44886"/>
                  </a:lnTo>
                  <a:lnTo>
                    <a:pt x="42769" y="20749"/>
                  </a:lnTo>
                  <a:lnTo>
                    <a:pt x="8469" y="20749"/>
                  </a:lnTo>
                  <a:lnTo>
                    <a:pt x="8469" y="33876"/>
                  </a:lnTo>
                  <a:lnTo>
                    <a:pt x="0" y="33876"/>
                  </a:lnTo>
                  <a:lnTo>
                    <a:pt x="0" y="13550"/>
                  </a:lnTo>
                  <a:lnTo>
                    <a:pt x="42769" y="13550"/>
                  </a:lnTo>
                  <a:lnTo>
                    <a:pt x="42769" y="7198"/>
                  </a:lnTo>
                  <a:lnTo>
                    <a:pt x="4658" y="71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g320"/>
            <p:cNvSpPr/>
            <p:nvPr/>
          </p:nvSpPr>
          <p:spPr>
            <a:xfrm>
              <a:off x="4916140" y="3349779"/>
              <a:ext cx="25830" cy="6775"/>
            </a:xfrm>
            <a:custGeom>
              <a:avLst/>
              <a:pathLst>
                <a:path w="25830" h="6775">
                  <a:moveTo>
                    <a:pt x="0" y="0"/>
                  </a:moveTo>
                  <a:lnTo>
                    <a:pt x="25830" y="0"/>
                  </a:lnTo>
                  <a:lnTo>
                    <a:pt x="25830" y="6775"/>
                  </a:lnTo>
                  <a:lnTo>
                    <a:pt x="0" y="67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g321"/>
            <p:cNvSpPr/>
            <p:nvPr/>
          </p:nvSpPr>
          <p:spPr>
            <a:xfrm>
              <a:off x="4958909" y="3349779"/>
              <a:ext cx="25830" cy="6775"/>
            </a:xfrm>
            <a:custGeom>
              <a:avLst/>
              <a:pathLst>
                <a:path w="25830" h="6775">
                  <a:moveTo>
                    <a:pt x="0" y="0"/>
                  </a:moveTo>
                  <a:lnTo>
                    <a:pt x="25830" y="0"/>
                  </a:lnTo>
                  <a:lnTo>
                    <a:pt x="25830" y="6775"/>
                  </a:lnTo>
                  <a:lnTo>
                    <a:pt x="0" y="67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g322"/>
            <p:cNvSpPr/>
            <p:nvPr/>
          </p:nvSpPr>
          <p:spPr>
            <a:xfrm>
              <a:off x="4915716" y="3361636"/>
              <a:ext cx="25830" cy="6351"/>
            </a:xfrm>
            <a:custGeom>
              <a:avLst/>
              <a:pathLst>
                <a:path w="25830" h="6351">
                  <a:moveTo>
                    <a:pt x="0" y="0"/>
                  </a:moveTo>
                  <a:lnTo>
                    <a:pt x="25830" y="0"/>
                  </a:lnTo>
                  <a:lnTo>
                    <a:pt x="25830" y="6351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g323"/>
            <p:cNvSpPr/>
            <p:nvPr/>
          </p:nvSpPr>
          <p:spPr>
            <a:xfrm>
              <a:off x="4958486" y="3361636"/>
              <a:ext cx="25830" cy="6351"/>
            </a:xfrm>
            <a:custGeom>
              <a:avLst/>
              <a:pathLst>
                <a:path w="25830" h="6351">
                  <a:moveTo>
                    <a:pt x="0" y="0"/>
                  </a:moveTo>
                  <a:lnTo>
                    <a:pt x="25830" y="0"/>
                  </a:lnTo>
                  <a:lnTo>
                    <a:pt x="25830" y="6351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g324"/>
            <p:cNvSpPr/>
            <p:nvPr/>
          </p:nvSpPr>
          <p:spPr>
            <a:xfrm>
              <a:off x="4905554" y="3373493"/>
              <a:ext cx="89772" cy="46580"/>
            </a:xfrm>
            <a:custGeom>
              <a:avLst/>
              <a:pathLst>
                <a:path w="89772" h="46580">
                  <a:moveTo>
                    <a:pt x="0" y="0"/>
                  </a:moveTo>
                  <a:lnTo>
                    <a:pt x="89772" y="0"/>
                  </a:lnTo>
                  <a:lnTo>
                    <a:pt x="89772" y="7198"/>
                  </a:lnTo>
                  <a:lnTo>
                    <a:pt x="45733" y="7198"/>
                  </a:lnTo>
                  <a:lnTo>
                    <a:pt x="43192" y="14397"/>
                  </a:lnTo>
                  <a:lnTo>
                    <a:pt x="85961" y="14397"/>
                  </a:lnTo>
                  <a:lnTo>
                    <a:pt x="85961" y="37687"/>
                  </a:lnTo>
                  <a:lnTo>
                    <a:pt x="85934" y="38515"/>
                  </a:lnTo>
                  <a:lnTo>
                    <a:pt x="85851" y="39305"/>
                  </a:lnTo>
                  <a:lnTo>
                    <a:pt x="85714" y="40056"/>
                  </a:lnTo>
                  <a:lnTo>
                    <a:pt x="85521" y="40770"/>
                  </a:lnTo>
                  <a:lnTo>
                    <a:pt x="85273" y="41445"/>
                  </a:lnTo>
                  <a:lnTo>
                    <a:pt x="84970" y="42083"/>
                  </a:lnTo>
                  <a:lnTo>
                    <a:pt x="84613" y="42682"/>
                  </a:lnTo>
                  <a:lnTo>
                    <a:pt x="84200" y="43243"/>
                  </a:lnTo>
                  <a:lnTo>
                    <a:pt x="83732" y="43766"/>
                  </a:lnTo>
                  <a:lnTo>
                    <a:pt x="83209" y="44251"/>
                  </a:lnTo>
                  <a:lnTo>
                    <a:pt x="82631" y="44693"/>
                  </a:lnTo>
                  <a:lnTo>
                    <a:pt x="81998" y="45089"/>
                  </a:lnTo>
                  <a:lnTo>
                    <a:pt x="81310" y="45439"/>
                  </a:lnTo>
                  <a:lnTo>
                    <a:pt x="80566" y="45741"/>
                  </a:lnTo>
                  <a:lnTo>
                    <a:pt x="79768" y="45998"/>
                  </a:lnTo>
                  <a:lnTo>
                    <a:pt x="78915" y="46207"/>
                  </a:lnTo>
                  <a:lnTo>
                    <a:pt x="78007" y="46370"/>
                  </a:lnTo>
                  <a:lnTo>
                    <a:pt x="77043" y="46487"/>
                  </a:lnTo>
                  <a:lnTo>
                    <a:pt x="76025" y="46556"/>
                  </a:lnTo>
                  <a:lnTo>
                    <a:pt x="74951" y="46580"/>
                  </a:lnTo>
                  <a:lnTo>
                    <a:pt x="74431" y="46576"/>
                  </a:lnTo>
                  <a:lnTo>
                    <a:pt x="73884" y="46563"/>
                  </a:lnTo>
                  <a:lnTo>
                    <a:pt x="73313" y="46542"/>
                  </a:lnTo>
                  <a:lnTo>
                    <a:pt x="72716" y="46512"/>
                  </a:lnTo>
                  <a:lnTo>
                    <a:pt x="72093" y="46474"/>
                  </a:lnTo>
                  <a:lnTo>
                    <a:pt x="71445" y="46427"/>
                  </a:lnTo>
                  <a:lnTo>
                    <a:pt x="70772" y="46372"/>
                  </a:lnTo>
                  <a:lnTo>
                    <a:pt x="70073" y="46309"/>
                  </a:lnTo>
                  <a:lnTo>
                    <a:pt x="69349" y="46237"/>
                  </a:lnTo>
                  <a:lnTo>
                    <a:pt x="68600" y="46156"/>
                  </a:lnTo>
                  <a:lnTo>
                    <a:pt x="66906" y="38958"/>
                  </a:lnTo>
                  <a:lnTo>
                    <a:pt x="67571" y="39038"/>
                  </a:lnTo>
                  <a:lnTo>
                    <a:pt x="68210" y="39110"/>
                  </a:lnTo>
                  <a:lnTo>
                    <a:pt x="68824" y="39174"/>
                  </a:lnTo>
                  <a:lnTo>
                    <a:pt x="69413" y="39229"/>
                  </a:lnTo>
                  <a:lnTo>
                    <a:pt x="69976" y="39275"/>
                  </a:lnTo>
                  <a:lnTo>
                    <a:pt x="70514" y="39313"/>
                  </a:lnTo>
                  <a:lnTo>
                    <a:pt x="71026" y="39343"/>
                  </a:lnTo>
                  <a:lnTo>
                    <a:pt x="71513" y="39364"/>
                  </a:lnTo>
                  <a:lnTo>
                    <a:pt x="71974" y="39377"/>
                  </a:lnTo>
                  <a:lnTo>
                    <a:pt x="72411" y="39381"/>
                  </a:lnTo>
                  <a:lnTo>
                    <a:pt x="73141" y="39375"/>
                  </a:lnTo>
                  <a:lnTo>
                    <a:pt x="73808" y="39356"/>
                  </a:lnTo>
                  <a:lnTo>
                    <a:pt x="74411" y="39324"/>
                  </a:lnTo>
                  <a:lnTo>
                    <a:pt x="74951" y="39279"/>
                  </a:lnTo>
                  <a:lnTo>
                    <a:pt x="75428" y="39222"/>
                  </a:lnTo>
                  <a:lnTo>
                    <a:pt x="75841" y="39152"/>
                  </a:lnTo>
                  <a:lnTo>
                    <a:pt x="76190" y="39070"/>
                  </a:lnTo>
                  <a:lnTo>
                    <a:pt x="76476" y="38974"/>
                  </a:lnTo>
                  <a:lnTo>
                    <a:pt x="76698" y="38867"/>
                  </a:lnTo>
                  <a:lnTo>
                    <a:pt x="76857" y="38746"/>
                  </a:lnTo>
                  <a:lnTo>
                    <a:pt x="76978" y="38600"/>
                  </a:lnTo>
                  <a:lnTo>
                    <a:pt x="77086" y="38416"/>
                  </a:lnTo>
                  <a:lnTo>
                    <a:pt x="77181" y="38193"/>
                  </a:lnTo>
                  <a:lnTo>
                    <a:pt x="77263" y="37933"/>
                  </a:lnTo>
                  <a:lnTo>
                    <a:pt x="77333" y="37634"/>
                  </a:lnTo>
                  <a:lnTo>
                    <a:pt x="77391" y="37298"/>
                  </a:lnTo>
                  <a:lnTo>
                    <a:pt x="77435" y="36923"/>
                  </a:lnTo>
                  <a:lnTo>
                    <a:pt x="77467" y="36510"/>
                  </a:lnTo>
                  <a:lnTo>
                    <a:pt x="77486" y="36059"/>
                  </a:lnTo>
                  <a:lnTo>
                    <a:pt x="77492" y="35570"/>
                  </a:lnTo>
                  <a:lnTo>
                    <a:pt x="77492" y="21172"/>
                  </a:lnTo>
                  <a:lnTo>
                    <a:pt x="61401" y="21172"/>
                  </a:lnTo>
                  <a:lnTo>
                    <a:pt x="61401" y="43616"/>
                  </a:lnTo>
                  <a:lnTo>
                    <a:pt x="52932" y="43616"/>
                  </a:lnTo>
                  <a:lnTo>
                    <a:pt x="52932" y="21172"/>
                  </a:lnTo>
                  <a:lnTo>
                    <a:pt x="36840" y="21172"/>
                  </a:lnTo>
                  <a:lnTo>
                    <a:pt x="36840" y="43616"/>
                  </a:lnTo>
                  <a:lnTo>
                    <a:pt x="28371" y="43616"/>
                  </a:lnTo>
                  <a:lnTo>
                    <a:pt x="28371" y="21172"/>
                  </a:lnTo>
                  <a:lnTo>
                    <a:pt x="12703" y="21172"/>
                  </a:lnTo>
                  <a:lnTo>
                    <a:pt x="12703" y="45733"/>
                  </a:lnTo>
                  <a:lnTo>
                    <a:pt x="4234" y="45733"/>
                  </a:lnTo>
                  <a:lnTo>
                    <a:pt x="4234" y="14397"/>
                  </a:lnTo>
                  <a:lnTo>
                    <a:pt x="35146" y="14397"/>
                  </a:lnTo>
                  <a:lnTo>
                    <a:pt x="37264" y="7198"/>
                  </a:lnTo>
                  <a:lnTo>
                    <a:pt x="0" y="71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g325"/>
            <p:cNvSpPr/>
            <p:nvPr/>
          </p:nvSpPr>
          <p:spPr>
            <a:xfrm>
              <a:off x="5074936" y="3321408"/>
              <a:ext cx="20325" cy="15244"/>
            </a:xfrm>
            <a:custGeom>
              <a:avLst/>
              <a:pathLst>
                <a:path w="20325" h="15244">
                  <a:moveTo>
                    <a:pt x="4658" y="0"/>
                  </a:moveTo>
                  <a:lnTo>
                    <a:pt x="6339" y="855"/>
                  </a:lnTo>
                  <a:lnTo>
                    <a:pt x="7994" y="1727"/>
                  </a:lnTo>
                  <a:lnTo>
                    <a:pt x="9625" y="2616"/>
                  </a:lnTo>
                  <a:lnTo>
                    <a:pt x="11230" y="3523"/>
                  </a:lnTo>
                  <a:lnTo>
                    <a:pt x="12809" y="4446"/>
                  </a:lnTo>
                  <a:lnTo>
                    <a:pt x="14363" y="5386"/>
                  </a:lnTo>
                  <a:lnTo>
                    <a:pt x="15892" y="6343"/>
                  </a:lnTo>
                  <a:lnTo>
                    <a:pt x="17395" y="7317"/>
                  </a:lnTo>
                  <a:lnTo>
                    <a:pt x="18873" y="8308"/>
                  </a:lnTo>
                  <a:lnTo>
                    <a:pt x="20325" y="9316"/>
                  </a:lnTo>
                  <a:lnTo>
                    <a:pt x="15244" y="15244"/>
                  </a:lnTo>
                  <a:lnTo>
                    <a:pt x="13796" y="14160"/>
                  </a:lnTo>
                  <a:lnTo>
                    <a:pt x="12331" y="13110"/>
                  </a:lnTo>
                  <a:lnTo>
                    <a:pt x="10848" y="12093"/>
                  </a:lnTo>
                  <a:lnTo>
                    <a:pt x="9349" y="11111"/>
                  </a:lnTo>
                  <a:lnTo>
                    <a:pt x="7833" y="10162"/>
                  </a:lnTo>
                  <a:lnTo>
                    <a:pt x="6301" y="9248"/>
                  </a:lnTo>
                  <a:lnTo>
                    <a:pt x="4751" y="8367"/>
                  </a:lnTo>
                  <a:lnTo>
                    <a:pt x="3184" y="7520"/>
                  </a:lnTo>
                  <a:lnTo>
                    <a:pt x="1600" y="6707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g326"/>
            <p:cNvSpPr/>
            <p:nvPr/>
          </p:nvSpPr>
          <p:spPr>
            <a:xfrm>
              <a:off x="5010571" y="3322255"/>
              <a:ext cx="97818" cy="97818"/>
            </a:xfrm>
            <a:custGeom>
              <a:avLst/>
              <a:pathLst>
                <a:path w="97818" h="97818">
                  <a:moveTo>
                    <a:pt x="3387" y="15667"/>
                  </a:moveTo>
                  <a:lnTo>
                    <a:pt x="43616" y="15667"/>
                  </a:lnTo>
                  <a:lnTo>
                    <a:pt x="43616" y="0"/>
                  </a:lnTo>
                  <a:lnTo>
                    <a:pt x="52085" y="0"/>
                  </a:lnTo>
                  <a:lnTo>
                    <a:pt x="52085" y="15667"/>
                  </a:lnTo>
                  <a:lnTo>
                    <a:pt x="93584" y="15667"/>
                  </a:lnTo>
                  <a:lnTo>
                    <a:pt x="93584" y="23713"/>
                  </a:lnTo>
                  <a:lnTo>
                    <a:pt x="55049" y="23713"/>
                  </a:lnTo>
                  <a:lnTo>
                    <a:pt x="55837" y="26643"/>
                  </a:lnTo>
                  <a:lnTo>
                    <a:pt x="56675" y="29506"/>
                  </a:lnTo>
                  <a:lnTo>
                    <a:pt x="57564" y="32301"/>
                  </a:lnTo>
                  <a:lnTo>
                    <a:pt x="58504" y="35028"/>
                  </a:lnTo>
                  <a:lnTo>
                    <a:pt x="59495" y="37687"/>
                  </a:lnTo>
                  <a:lnTo>
                    <a:pt x="60537" y="40279"/>
                  </a:lnTo>
                  <a:lnTo>
                    <a:pt x="61629" y="42803"/>
                  </a:lnTo>
                  <a:lnTo>
                    <a:pt x="62773" y="45259"/>
                  </a:lnTo>
                  <a:lnTo>
                    <a:pt x="63967" y="47647"/>
                  </a:lnTo>
                  <a:lnTo>
                    <a:pt x="65212" y="49967"/>
                  </a:lnTo>
                  <a:lnTo>
                    <a:pt x="66800" y="47998"/>
                  </a:lnTo>
                  <a:lnTo>
                    <a:pt x="68345" y="45987"/>
                  </a:lnTo>
                  <a:lnTo>
                    <a:pt x="69849" y="43933"/>
                  </a:lnTo>
                  <a:lnTo>
                    <a:pt x="71310" y="41837"/>
                  </a:lnTo>
                  <a:lnTo>
                    <a:pt x="72728" y="39699"/>
                  </a:lnTo>
                  <a:lnTo>
                    <a:pt x="74104" y="37518"/>
                  </a:lnTo>
                  <a:lnTo>
                    <a:pt x="75438" y="35295"/>
                  </a:lnTo>
                  <a:lnTo>
                    <a:pt x="76730" y="33029"/>
                  </a:lnTo>
                  <a:lnTo>
                    <a:pt x="77979" y="30721"/>
                  </a:lnTo>
                  <a:lnTo>
                    <a:pt x="79186" y="28371"/>
                  </a:lnTo>
                  <a:lnTo>
                    <a:pt x="87655" y="32606"/>
                  </a:lnTo>
                  <a:lnTo>
                    <a:pt x="85953" y="35672"/>
                  </a:lnTo>
                  <a:lnTo>
                    <a:pt x="84234" y="38602"/>
                  </a:lnTo>
                  <a:lnTo>
                    <a:pt x="82497" y="41397"/>
                  </a:lnTo>
                  <a:lnTo>
                    <a:pt x="80744" y="44056"/>
                  </a:lnTo>
                  <a:lnTo>
                    <a:pt x="78974" y="46580"/>
                  </a:lnTo>
                  <a:lnTo>
                    <a:pt x="77187" y="48968"/>
                  </a:lnTo>
                  <a:lnTo>
                    <a:pt x="75383" y="51221"/>
                  </a:lnTo>
                  <a:lnTo>
                    <a:pt x="73562" y="53338"/>
                  </a:lnTo>
                  <a:lnTo>
                    <a:pt x="71725" y="55320"/>
                  </a:lnTo>
                  <a:lnTo>
                    <a:pt x="69870" y="57166"/>
                  </a:lnTo>
                  <a:lnTo>
                    <a:pt x="71979" y="60147"/>
                  </a:lnTo>
                  <a:lnTo>
                    <a:pt x="74240" y="62993"/>
                  </a:lnTo>
                  <a:lnTo>
                    <a:pt x="76654" y="65703"/>
                  </a:lnTo>
                  <a:lnTo>
                    <a:pt x="79220" y="68278"/>
                  </a:lnTo>
                  <a:lnTo>
                    <a:pt x="81938" y="70717"/>
                  </a:lnTo>
                  <a:lnTo>
                    <a:pt x="84809" y="73020"/>
                  </a:lnTo>
                  <a:lnTo>
                    <a:pt x="87833" y="75189"/>
                  </a:lnTo>
                  <a:lnTo>
                    <a:pt x="91009" y="77221"/>
                  </a:lnTo>
                  <a:lnTo>
                    <a:pt x="94337" y="79118"/>
                  </a:lnTo>
                  <a:lnTo>
                    <a:pt x="97818" y="80880"/>
                  </a:lnTo>
                  <a:lnTo>
                    <a:pt x="93160" y="90196"/>
                  </a:lnTo>
                  <a:lnTo>
                    <a:pt x="87719" y="87189"/>
                  </a:lnTo>
                  <a:lnTo>
                    <a:pt x="82574" y="83759"/>
                  </a:lnTo>
                  <a:lnTo>
                    <a:pt x="77725" y="79906"/>
                  </a:lnTo>
                  <a:lnTo>
                    <a:pt x="73173" y="75629"/>
                  </a:lnTo>
                  <a:lnTo>
                    <a:pt x="68917" y="70929"/>
                  </a:lnTo>
                  <a:lnTo>
                    <a:pt x="64958" y="65805"/>
                  </a:lnTo>
                  <a:lnTo>
                    <a:pt x="61295" y="60257"/>
                  </a:lnTo>
                  <a:lnTo>
                    <a:pt x="57928" y="54287"/>
                  </a:lnTo>
                  <a:lnTo>
                    <a:pt x="54858" y="47892"/>
                  </a:lnTo>
                  <a:lnTo>
                    <a:pt x="52085" y="41075"/>
                  </a:lnTo>
                  <a:lnTo>
                    <a:pt x="52085" y="86385"/>
                  </a:lnTo>
                  <a:lnTo>
                    <a:pt x="52064" y="87617"/>
                  </a:lnTo>
                  <a:lnTo>
                    <a:pt x="52000" y="88773"/>
                  </a:lnTo>
                  <a:lnTo>
                    <a:pt x="51894" y="89853"/>
                  </a:lnTo>
                  <a:lnTo>
                    <a:pt x="51746" y="90856"/>
                  </a:lnTo>
                  <a:lnTo>
                    <a:pt x="51555" y="91784"/>
                  </a:lnTo>
                  <a:lnTo>
                    <a:pt x="51322" y="92635"/>
                  </a:lnTo>
                  <a:lnTo>
                    <a:pt x="51047" y="93410"/>
                  </a:lnTo>
                  <a:lnTo>
                    <a:pt x="50730" y="94109"/>
                  </a:lnTo>
                  <a:lnTo>
                    <a:pt x="50370" y="94731"/>
                  </a:lnTo>
                  <a:lnTo>
                    <a:pt x="49967" y="95277"/>
                  </a:lnTo>
                  <a:lnTo>
                    <a:pt x="49506" y="95760"/>
                  </a:lnTo>
                  <a:lnTo>
                    <a:pt x="48968" y="96192"/>
                  </a:lnTo>
                  <a:lnTo>
                    <a:pt x="48354" y="96573"/>
                  </a:lnTo>
                  <a:lnTo>
                    <a:pt x="47664" y="96903"/>
                  </a:lnTo>
                  <a:lnTo>
                    <a:pt x="46897" y="97183"/>
                  </a:lnTo>
                  <a:lnTo>
                    <a:pt x="46055" y="97412"/>
                  </a:lnTo>
                  <a:lnTo>
                    <a:pt x="45136" y="97589"/>
                  </a:lnTo>
                  <a:lnTo>
                    <a:pt x="44141" y="97716"/>
                  </a:lnTo>
                  <a:lnTo>
                    <a:pt x="43069" y="97793"/>
                  </a:lnTo>
                  <a:lnTo>
                    <a:pt x="41922" y="97818"/>
                  </a:lnTo>
                  <a:lnTo>
                    <a:pt x="40317" y="97801"/>
                  </a:lnTo>
                  <a:lnTo>
                    <a:pt x="38720" y="97750"/>
                  </a:lnTo>
                  <a:lnTo>
                    <a:pt x="37132" y="97666"/>
                  </a:lnTo>
                  <a:lnTo>
                    <a:pt x="35553" y="97547"/>
                  </a:lnTo>
                  <a:lnTo>
                    <a:pt x="33982" y="97395"/>
                  </a:lnTo>
                  <a:lnTo>
                    <a:pt x="32419" y="97208"/>
                  </a:lnTo>
                  <a:lnTo>
                    <a:pt x="30865" y="96988"/>
                  </a:lnTo>
                  <a:lnTo>
                    <a:pt x="29320" y="96734"/>
                  </a:lnTo>
                  <a:lnTo>
                    <a:pt x="27783" y="96446"/>
                  </a:lnTo>
                  <a:lnTo>
                    <a:pt x="26254" y="96124"/>
                  </a:lnTo>
                  <a:lnTo>
                    <a:pt x="24560" y="87232"/>
                  </a:lnTo>
                  <a:lnTo>
                    <a:pt x="26169" y="87634"/>
                  </a:lnTo>
                  <a:lnTo>
                    <a:pt x="27778" y="87994"/>
                  </a:lnTo>
                  <a:lnTo>
                    <a:pt x="29387" y="88311"/>
                  </a:lnTo>
                  <a:lnTo>
                    <a:pt x="30997" y="88587"/>
                  </a:lnTo>
                  <a:lnTo>
                    <a:pt x="32606" y="88820"/>
                  </a:lnTo>
                  <a:lnTo>
                    <a:pt x="34215" y="89010"/>
                  </a:lnTo>
                  <a:lnTo>
                    <a:pt x="35824" y="89158"/>
                  </a:lnTo>
                  <a:lnTo>
                    <a:pt x="37433" y="89264"/>
                  </a:lnTo>
                  <a:lnTo>
                    <a:pt x="39042" y="89328"/>
                  </a:lnTo>
                  <a:lnTo>
                    <a:pt x="40651" y="89349"/>
                  </a:lnTo>
                  <a:lnTo>
                    <a:pt x="40980" y="89340"/>
                  </a:lnTo>
                  <a:lnTo>
                    <a:pt x="41287" y="89315"/>
                  </a:lnTo>
                  <a:lnTo>
                    <a:pt x="41572" y="89273"/>
                  </a:lnTo>
                  <a:lnTo>
                    <a:pt x="41837" y="89213"/>
                  </a:lnTo>
                  <a:lnTo>
                    <a:pt x="42081" y="89137"/>
                  </a:lnTo>
                  <a:lnTo>
                    <a:pt x="42303" y="89044"/>
                  </a:lnTo>
                  <a:lnTo>
                    <a:pt x="42504" y="88934"/>
                  </a:lnTo>
                  <a:lnTo>
                    <a:pt x="42684" y="88807"/>
                  </a:lnTo>
                  <a:lnTo>
                    <a:pt x="42843" y="88663"/>
                  </a:lnTo>
                  <a:lnTo>
                    <a:pt x="42980" y="88502"/>
                  </a:lnTo>
                  <a:lnTo>
                    <a:pt x="43101" y="88307"/>
                  </a:lnTo>
                  <a:lnTo>
                    <a:pt x="43209" y="88062"/>
                  </a:lnTo>
                  <a:lnTo>
                    <a:pt x="43304" y="87765"/>
                  </a:lnTo>
                  <a:lnTo>
                    <a:pt x="43387" y="87418"/>
                  </a:lnTo>
                  <a:lnTo>
                    <a:pt x="43457" y="87020"/>
                  </a:lnTo>
                  <a:lnTo>
                    <a:pt x="43514" y="86571"/>
                  </a:lnTo>
                  <a:lnTo>
                    <a:pt x="43558" y="86071"/>
                  </a:lnTo>
                  <a:lnTo>
                    <a:pt x="43590" y="85521"/>
                  </a:lnTo>
                  <a:lnTo>
                    <a:pt x="43609" y="84920"/>
                  </a:lnTo>
                  <a:lnTo>
                    <a:pt x="43616" y="84267"/>
                  </a:lnTo>
                  <a:lnTo>
                    <a:pt x="43616" y="58860"/>
                  </a:lnTo>
                  <a:lnTo>
                    <a:pt x="39936" y="61786"/>
                  </a:lnTo>
                  <a:lnTo>
                    <a:pt x="36180" y="64636"/>
                  </a:lnTo>
                  <a:lnTo>
                    <a:pt x="32347" y="67410"/>
                  </a:lnTo>
                  <a:lnTo>
                    <a:pt x="28439" y="70107"/>
                  </a:lnTo>
                  <a:lnTo>
                    <a:pt x="24454" y="72728"/>
                  </a:lnTo>
                  <a:lnTo>
                    <a:pt x="20393" y="75273"/>
                  </a:lnTo>
                  <a:lnTo>
                    <a:pt x="16256" y="77742"/>
                  </a:lnTo>
                  <a:lnTo>
                    <a:pt x="12043" y="80135"/>
                  </a:lnTo>
                  <a:lnTo>
                    <a:pt x="7753" y="82451"/>
                  </a:lnTo>
                  <a:lnTo>
                    <a:pt x="3387" y="84691"/>
                  </a:lnTo>
                  <a:lnTo>
                    <a:pt x="0" y="74951"/>
                  </a:lnTo>
                  <a:lnTo>
                    <a:pt x="4780" y="72635"/>
                  </a:lnTo>
                  <a:lnTo>
                    <a:pt x="9468" y="70259"/>
                  </a:lnTo>
                  <a:lnTo>
                    <a:pt x="14063" y="67825"/>
                  </a:lnTo>
                  <a:lnTo>
                    <a:pt x="18564" y="65330"/>
                  </a:lnTo>
                  <a:lnTo>
                    <a:pt x="22972" y="62777"/>
                  </a:lnTo>
                  <a:lnTo>
                    <a:pt x="27287" y="60164"/>
                  </a:lnTo>
                  <a:lnTo>
                    <a:pt x="31509" y="57492"/>
                  </a:lnTo>
                  <a:lnTo>
                    <a:pt x="35638" y="54761"/>
                  </a:lnTo>
                  <a:lnTo>
                    <a:pt x="39673" y="51970"/>
                  </a:lnTo>
                  <a:lnTo>
                    <a:pt x="43616" y="49121"/>
                  </a:lnTo>
                  <a:lnTo>
                    <a:pt x="43616" y="23713"/>
                  </a:lnTo>
                  <a:lnTo>
                    <a:pt x="3387" y="2371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g327"/>
            <p:cNvSpPr/>
            <p:nvPr/>
          </p:nvSpPr>
          <p:spPr>
            <a:xfrm>
              <a:off x="5020310" y="3350203"/>
              <a:ext cx="22019" cy="27101"/>
            </a:xfrm>
            <a:custGeom>
              <a:avLst/>
              <a:pathLst>
                <a:path w="22019" h="27101">
                  <a:moveTo>
                    <a:pt x="7622" y="0"/>
                  </a:moveTo>
                  <a:lnTo>
                    <a:pt x="9061" y="1812"/>
                  </a:lnTo>
                  <a:lnTo>
                    <a:pt x="10501" y="3692"/>
                  </a:lnTo>
                  <a:lnTo>
                    <a:pt x="11941" y="5640"/>
                  </a:lnTo>
                  <a:lnTo>
                    <a:pt x="13381" y="7656"/>
                  </a:lnTo>
                  <a:lnTo>
                    <a:pt x="14820" y="9739"/>
                  </a:lnTo>
                  <a:lnTo>
                    <a:pt x="16260" y="11890"/>
                  </a:lnTo>
                  <a:lnTo>
                    <a:pt x="17700" y="14109"/>
                  </a:lnTo>
                  <a:lnTo>
                    <a:pt x="19140" y="16396"/>
                  </a:lnTo>
                  <a:lnTo>
                    <a:pt x="20580" y="18750"/>
                  </a:lnTo>
                  <a:lnTo>
                    <a:pt x="22019" y="21172"/>
                  </a:lnTo>
                  <a:lnTo>
                    <a:pt x="14397" y="27101"/>
                  </a:lnTo>
                  <a:lnTo>
                    <a:pt x="13186" y="24899"/>
                  </a:lnTo>
                  <a:lnTo>
                    <a:pt x="11924" y="22697"/>
                  </a:lnTo>
                  <a:lnTo>
                    <a:pt x="10611" y="20495"/>
                  </a:lnTo>
                  <a:lnTo>
                    <a:pt x="9248" y="18293"/>
                  </a:lnTo>
                  <a:lnTo>
                    <a:pt x="7833" y="16091"/>
                  </a:lnTo>
                  <a:lnTo>
                    <a:pt x="6368" y="13889"/>
                  </a:lnTo>
                  <a:lnTo>
                    <a:pt x="4852" y="11687"/>
                  </a:lnTo>
                  <a:lnTo>
                    <a:pt x="3286" y="9485"/>
                  </a:lnTo>
                  <a:lnTo>
                    <a:pt x="1668" y="7283"/>
                  </a:lnTo>
                  <a:lnTo>
                    <a:pt x="0" y="50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g328"/>
            <p:cNvSpPr/>
            <p:nvPr/>
          </p:nvSpPr>
          <p:spPr>
            <a:xfrm>
              <a:off x="5154546" y="3332418"/>
              <a:ext cx="38111" cy="94430"/>
            </a:xfrm>
            <a:custGeom>
              <a:avLst/>
              <a:pathLst>
                <a:path w="38111" h="94430">
                  <a:moveTo>
                    <a:pt x="27948" y="0"/>
                  </a:moveTo>
                  <a:lnTo>
                    <a:pt x="38111" y="0"/>
                  </a:lnTo>
                  <a:lnTo>
                    <a:pt x="32800" y="3527"/>
                  </a:lnTo>
                  <a:lnTo>
                    <a:pt x="28049" y="7334"/>
                  </a:lnTo>
                  <a:lnTo>
                    <a:pt x="23857" y="11420"/>
                  </a:lnTo>
                  <a:lnTo>
                    <a:pt x="20224" y="15786"/>
                  </a:lnTo>
                  <a:lnTo>
                    <a:pt x="17150" y="20431"/>
                  </a:lnTo>
                  <a:lnTo>
                    <a:pt x="14634" y="25356"/>
                  </a:lnTo>
                  <a:lnTo>
                    <a:pt x="12678" y="30560"/>
                  </a:lnTo>
                  <a:lnTo>
                    <a:pt x="11280" y="36044"/>
                  </a:lnTo>
                  <a:lnTo>
                    <a:pt x="10442" y="41807"/>
                  </a:lnTo>
                  <a:lnTo>
                    <a:pt x="10162" y="47850"/>
                  </a:lnTo>
                  <a:lnTo>
                    <a:pt x="10442" y="53728"/>
                  </a:lnTo>
                  <a:lnTo>
                    <a:pt x="11280" y="59334"/>
                  </a:lnTo>
                  <a:lnTo>
                    <a:pt x="12678" y="64670"/>
                  </a:lnTo>
                  <a:lnTo>
                    <a:pt x="14634" y="69734"/>
                  </a:lnTo>
                  <a:lnTo>
                    <a:pt x="17150" y="74528"/>
                  </a:lnTo>
                  <a:lnTo>
                    <a:pt x="20224" y="79050"/>
                  </a:lnTo>
                  <a:lnTo>
                    <a:pt x="23857" y="83302"/>
                  </a:lnTo>
                  <a:lnTo>
                    <a:pt x="28049" y="87282"/>
                  </a:lnTo>
                  <a:lnTo>
                    <a:pt x="32800" y="90992"/>
                  </a:lnTo>
                  <a:lnTo>
                    <a:pt x="38111" y="94430"/>
                  </a:lnTo>
                  <a:lnTo>
                    <a:pt x="27948" y="94430"/>
                  </a:lnTo>
                  <a:lnTo>
                    <a:pt x="25536" y="93255"/>
                  </a:lnTo>
                  <a:lnTo>
                    <a:pt x="23213" y="91932"/>
                  </a:lnTo>
                  <a:lnTo>
                    <a:pt x="20980" y="90461"/>
                  </a:lnTo>
                  <a:lnTo>
                    <a:pt x="18835" y="88841"/>
                  </a:lnTo>
                  <a:lnTo>
                    <a:pt x="16779" y="87073"/>
                  </a:lnTo>
                  <a:lnTo>
                    <a:pt x="14812" y="85157"/>
                  </a:lnTo>
                  <a:lnTo>
                    <a:pt x="12934" y="83092"/>
                  </a:lnTo>
                  <a:lnTo>
                    <a:pt x="11145" y="80880"/>
                  </a:lnTo>
                  <a:lnTo>
                    <a:pt x="9445" y="78519"/>
                  </a:lnTo>
                  <a:lnTo>
                    <a:pt x="7833" y="76010"/>
                  </a:lnTo>
                  <a:lnTo>
                    <a:pt x="6345" y="73404"/>
                  </a:lnTo>
                  <a:lnTo>
                    <a:pt x="5013" y="70751"/>
                  </a:lnTo>
                  <a:lnTo>
                    <a:pt x="3838" y="68051"/>
                  </a:lnTo>
                  <a:lnTo>
                    <a:pt x="2820" y="65305"/>
                  </a:lnTo>
                  <a:lnTo>
                    <a:pt x="1958" y="62512"/>
                  </a:lnTo>
                  <a:lnTo>
                    <a:pt x="1253" y="59673"/>
                  </a:lnTo>
                  <a:lnTo>
                    <a:pt x="705" y="56787"/>
                  </a:lnTo>
                  <a:lnTo>
                    <a:pt x="313" y="53855"/>
                  </a:lnTo>
                  <a:lnTo>
                    <a:pt x="78" y="50876"/>
                  </a:lnTo>
                  <a:lnTo>
                    <a:pt x="0" y="47850"/>
                  </a:lnTo>
                  <a:lnTo>
                    <a:pt x="78" y="44744"/>
                  </a:lnTo>
                  <a:lnTo>
                    <a:pt x="313" y="41693"/>
                  </a:lnTo>
                  <a:lnTo>
                    <a:pt x="705" y="38697"/>
                  </a:lnTo>
                  <a:lnTo>
                    <a:pt x="1253" y="35756"/>
                  </a:lnTo>
                  <a:lnTo>
                    <a:pt x="1958" y="32870"/>
                  </a:lnTo>
                  <a:lnTo>
                    <a:pt x="2820" y="30040"/>
                  </a:lnTo>
                  <a:lnTo>
                    <a:pt x="3838" y="27264"/>
                  </a:lnTo>
                  <a:lnTo>
                    <a:pt x="5013" y="24543"/>
                  </a:lnTo>
                  <a:lnTo>
                    <a:pt x="6345" y="21877"/>
                  </a:lnTo>
                  <a:lnTo>
                    <a:pt x="7833" y="19267"/>
                  </a:lnTo>
                  <a:lnTo>
                    <a:pt x="9445" y="16749"/>
                  </a:lnTo>
                  <a:lnTo>
                    <a:pt x="11145" y="14363"/>
                  </a:lnTo>
                  <a:lnTo>
                    <a:pt x="12934" y="12108"/>
                  </a:lnTo>
                  <a:lnTo>
                    <a:pt x="14812" y="9985"/>
                  </a:lnTo>
                  <a:lnTo>
                    <a:pt x="16779" y="7992"/>
                  </a:lnTo>
                  <a:lnTo>
                    <a:pt x="18835" y="6131"/>
                  </a:lnTo>
                  <a:lnTo>
                    <a:pt x="20980" y="4401"/>
                  </a:lnTo>
                  <a:lnTo>
                    <a:pt x="23213" y="2803"/>
                  </a:lnTo>
                  <a:lnTo>
                    <a:pt x="25536" y="13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g329"/>
            <p:cNvSpPr/>
            <p:nvPr/>
          </p:nvSpPr>
          <p:spPr>
            <a:xfrm>
              <a:off x="5226957" y="3322678"/>
              <a:ext cx="47003" cy="97395"/>
            </a:xfrm>
            <a:custGeom>
              <a:avLst/>
              <a:pathLst>
                <a:path w="47003" h="97395">
                  <a:moveTo>
                    <a:pt x="0" y="18632"/>
                  </a:moveTo>
                  <a:lnTo>
                    <a:pt x="15244" y="18632"/>
                  </a:lnTo>
                  <a:lnTo>
                    <a:pt x="19479" y="0"/>
                  </a:lnTo>
                  <a:lnTo>
                    <a:pt x="27524" y="1693"/>
                  </a:lnTo>
                  <a:lnTo>
                    <a:pt x="27181" y="3463"/>
                  </a:lnTo>
                  <a:lnTo>
                    <a:pt x="26830" y="5216"/>
                  </a:lnTo>
                  <a:lnTo>
                    <a:pt x="26470" y="6953"/>
                  </a:lnTo>
                  <a:lnTo>
                    <a:pt x="26101" y="8672"/>
                  </a:lnTo>
                  <a:lnTo>
                    <a:pt x="25725" y="10374"/>
                  </a:lnTo>
                  <a:lnTo>
                    <a:pt x="25339" y="12060"/>
                  </a:lnTo>
                  <a:lnTo>
                    <a:pt x="24945" y="13728"/>
                  </a:lnTo>
                  <a:lnTo>
                    <a:pt x="24543" y="15379"/>
                  </a:lnTo>
                  <a:lnTo>
                    <a:pt x="24132" y="17014"/>
                  </a:lnTo>
                  <a:lnTo>
                    <a:pt x="23713" y="18632"/>
                  </a:lnTo>
                  <a:lnTo>
                    <a:pt x="46156" y="18632"/>
                  </a:lnTo>
                  <a:lnTo>
                    <a:pt x="45962" y="25335"/>
                  </a:lnTo>
                  <a:lnTo>
                    <a:pt x="45547" y="31725"/>
                  </a:lnTo>
                  <a:lnTo>
                    <a:pt x="44911" y="37802"/>
                  </a:lnTo>
                  <a:lnTo>
                    <a:pt x="44056" y="43565"/>
                  </a:lnTo>
                  <a:lnTo>
                    <a:pt x="42980" y="49015"/>
                  </a:lnTo>
                  <a:lnTo>
                    <a:pt x="41685" y="54151"/>
                  </a:lnTo>
                  <a:lnTo>
                    <a:pt x="40169" y="58974"/>
                  </a:lnTo>
                  <a:lnTo>
                    <a:pt x="38432" y="63484"/>
                  </a:lnTo>
                  <a:lnTo>
                    <a:pt x="36476" y="67681"/>
                  </a:lnTo>
                  <a:lnTo>
                    <a:pt x="34300" y="71564"/>
                  </a:lnTo>
                  <a:lnTo>
                    <a:pt x="47003" y="84267"/>
                  </a:lnTo>
                  <a:lnTo>
                    <a:pt x="39381" y="89772"/>
                  </a:lnTo>
                  <a:lnTo>
                    <a:pt x="38445" y="88591"/>
                  </a:lnTo>
                  <a:lnTo>
                    <a:pt x="37501" y="87418"/>
                  </a:lnTo>
                  <a:lnTo>
                    <a:pt x="36548" y="86253"/>
                  </a:lnTo>
                  <a:lnTo>
                    <a:pt x="35587" y="85097"/>
                  </a:lnTo>
                  <a:lnTo>
                    <a:pt x="34617" y="83950"/>
                  </a:lnTo>
                  <a:lnTo>
                    <a:pt x="33639" y="82811"/>
                  </a:lnTo>
                  <a:lnTo>
                    <a:pt x="32652" y="81680"/>
                  </a:lnTo>
                  <a:lnTo>
                    <a:pt x="31657" y="80558"/>
                  </a:lnTo>
                  <a:lnTo>
                    <a:pt x="30654" y="79444"/>
                  </a:lnTo>
                  <a:lnTo>
                    <a:pt x="29641" y="78339"/>
                  </a:lnTo>
                  <a:lnTo>
                    <a:pt x="27668" y="80588"/>
                  </a:lnTo>
                  <a:lnTo>
                    <a:pt x="25644" y="82760"/>
                  </a:lnTo>
                  <a:lnTo>
                    <a:pt x="23569" y="84856"/>
                  </a:lnTo>
                  <a:lnTo>
                    <a:pt x="21443" y="86876"/>
                  </a:lnTo>
                  <a:lnTo>
                    <a:pt x="19267" y="88820"/>
                  </a:lnTo>
                  <a:lnTo>
                    <a:pt x="17039" y="90687"/>
                  </a:lnTo>
                  <a:lnTo>
                    <a:pt x="14761" y="92478"/>
                  </a:lnTo>
                  <a:lnTo>
                    <a:pt x="12432" y="94193"/>
                  </a:lnTo>
                  <a:lnTo>
                    <a:pt x="10052" y="95832"/>
                  </a:lnTo>
                  <a:lnTo>
                    <a:pt x="7622" y="97395"/>
                  </a:lnTo>
                  <a:lnTo>
                    <a:pt x="1693" y="89772"/>
                  </a:lnTo>
                  <a:lnTo>
                    <a:pt x="4501" y="88074"/>
                  </a:lnTo>
                  <a:lnTo>
                    <a:pt x="7164" y="86368"/>
                  </a:lnTo>
                  <a:lnTo>
                    <a:pt x="9684" y="84653"/>
                  </a:lnTo>
                  <a:lnTo>
                    <a:pt x="12060" y="82929"/>
                  </a:lnTo>
                  <a:lnTo>
                    <a:pt x="14291" y="81197"/>
                  </a:lnTo>
                  <a:lnTo>
                    <a:pt x="16379" y="79457"/>
                  </a:lnTo>
                  <a:lnTo>
                    <a:pt x="18322" y="77708"/>
                  </a:lnTo>
                  <a:lnTo>
                    <a:pt x="20122" y="75951"/>
                  </a:lnTo>
                  <a:lnTo>
                    <a:pt x="21778" y="74185"/>
                  </a:lnTo>
                  <a:lnTo>
                    <a:pt x="23290" y="72411"/>
                  </a:lnTo>
                  <a:lnTo>
                    <a:pt x="21579" y="70725"/>
                  </a:lnTo>
                  <a:lnTo>
                    <a:pt x="19834" y="69057"/>
                  </a:lnTo>
                  <a:lnTo>
                    <a:pt x="18056" y="67405"/>
                  </a:lnTo>
                  <a:lnTo>
                    <a:pt x="16243" y="65771"/>
                  </a:lnTo>
                  <a:lnTo>
                    <a:pt x="14397" y="64153"/>
                  </a:lnTo>
                  <a:lnTo>
                    <a:pt x="12517" y="62553"/>
                  </a:lnTo>
                  <a:lnTo>
                    <a:pt x="10603" y="60969"/>
                  </a:lnTo>
                  <a:lnTo>
                    <a:pt x="8655" y="59402"/>
                  </a:lnTo>
                  <a:lnTo>
                    <a:pt x="6673" y="57852"/>
                  </a:lnTo>
                  <a:lnTo>
                    <a:pt x="4658" y="56319"/>
                  </a:lnTo>
                  <a:lnTo>
                    <a:pt x="5585" y="53431"/>
                  </a:lnTo>
                  <a:lnTo>
                    <a:pt x="6504" y="50526"/>
                  </a:lnTo>
                  <a:lnTo>
                    <a:pt x="7414" y="47605"/>
                  </a:lnTo>
                  <a:lnTo>
                    <a:pt x="8316" y="44666"/>
                  </a:lnTo>
                  <a:lnTo>
                    <a:pt x="9210" y="41710"/>
                  </a:lnTo>
                  <a:lnTo>
                    <a:pt x="10095" y="38737"/>
                  </a:lnTo>
                  <a:lnTo>
                    <a:pt x="10971" y="35748"/>
                  </a:lnTo>
                  <a:lnTo>
                    <a:pt x="11839" y="32741"/>
                  </a:lnTo>
                  <a:lnTo>
                    <a:pt x="12699" y="29718"/>
                  </a:lnTo>
                  <a:lnTo>
                    <a:pt x="13550" y="26677"/>
                  </a:lnTo>
                  <a:lnTo>
                    <a:pt x="0" y="266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pg330"/>
            <p:cNvSpPr/>
            <p:nvPr/>
          </p:nvSpPr>
          <p:spPr>
            <a:xfrm>
              <a:off x="5241355" y="3349356"/>
              <a:ext cx="23290" cy="38958"/>
            </a:xfrm>
            <a:custGeom>
              <a:avLst/>
              <a:pathLst>
                <a:path w="23290" h="38958">
                  <a:moveTo>
                    <a:pt x="0" y="27101"/>
                  </a:moveTo>
                  <a:lnTo>
                    <a:pt x="1355" y="28210"/>
                  </a:lnTo>
                  <a:lnTo>
                    <a:pt x="2710" y="29337"/>
                  </a:lnTo>
                  <a:lnTo>
                    <a:pt x="4065" y="30480"/>
                  </a:lnTo>
                  <a:lnTo>
                    <a:pt x="5420" y="31640"/>
                  </a:lnTo>
                  <a:lnTo>
                    <a:pt x="6775" y="32817"/>
                  </a:lnTo>
                  <a:lnTo>
                    <a:pt x="8130" y="34012"/>
                  </a:lnTo>
                  <a:lnTo>
                    <a:pt x="9485" y="35223"/>
                  </a:lnTo>
                  <a:lnTo>
                    <a:pt x="10840" y="36451"/>
                  </a:lnTo>
                  <a:lnTo>
                    <a:pt x="12195" y="37696"/>
                  </a:lnTo>
                  <a:lnTo>
                    <a:pt x="13550" y="38958"/>
                  </a:lnTo>
                  <a:lnTo>
                    <a:pt x="15096" y="35748"/>
                  </a:lnTo>
                  <a:lnTo>
                    <a:pt x="16514" y="32385"/>
                  </a:lnTo>
                  <a:lnTo>
                    <a:pt x="17806" y="28871"/>
                  </a:lnTo>
                  <a:lnTo>
                    <a:pt x="18970" y="25204"/>
                  </a:lnTo>
                  <a:lnTo>
                    <a:pt x="20008" y="21384"/>
                  </a:lnTo>
                  <a:lnTo>
                    <a:pt x="20918" y="17412"/>
                  </a:lnTo>
                  <a:lnTo>
                    <a:pt x="21702" y="13288"/>
                  </a:lnTo>
                  <a:lnTo>
                    <a:pt x="22358" y="9011"/>
                  </a:lnTo>
                  <a:lnTo>
                    <a:pt x="22887" y="4581"/>
                  </a:lnTo>
                  <a:lnTo>
                    <a:pt x="23290" y="0"/>
                  </a:lnTo>
                  <a:lnTo>
                    <a:pt x="7622" y="0"/>
                  </a:lnTo>
                  <a:lnTo>
                    <a:pt x="6860" y="2938"/>
                  </a:lnTo>
                  <a:lnTo>
                    <a:pt x="6097" y="5826"/>
                  </a:lnTo>
                  <a:lnTo>
                    <a:pt x="5335" y="8663"/>
                  </a:lnTo>
                  <a:lnTo>
                    <a:pt x="4573" y="11450"/>
                  </a:lnTo>
                  <a:lnTo>
                    <a:pt x="3811" y="14185"/>
                  </a:lnTo>
                  <a:lnTo>
                    <a:pt x="3048" y="16870"/>
                  </a:lnTo>
                  <a:lnTo>
                    <a:pt x="2286" y="19504"/>
                  </a:lnTo>
                  <a:lnTo>
                    <a:pt x="1524" y="22087"/>
                  </a:lnTo>
                  <a:lnTo>
                    <a:pt x="762" y="24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pg331"/>
            <p:cNvSpPr/>
            <p:nvPr/>
          </p:nvSpPr>
          <p:spPr>
            <a:xfrm>
              <a:off x="5280736" y="3330300"/>
              <a:ext cx="39381" cy="87232"/>
            </a:xfrm>
            <a:custGeom>
              <a:avLst/>
              <a:pathLst>
                <a:path w="39381" h="87232">
                  <a:moveTo>
                    <a:pt x="39381" y="0"/>
                  </a:moveTo>
                  <a:lnTo>
                    <a:pt x="39381" y="86385"/>
                  </a:lnTo>
                  <a:lnTo>
                    <a:pt x="30912" y="86385"/>
                  </a:lnTo>
                  <a:lnTo>
                    <a:pt x="30912" y="77069"/>
                  </a:lnTo>
                  <a:lnTo>
                    <a:pt x="8469" y="77069"/>
                  </a:lnTo>
                  <a:lnTo>
                    <a:pt x="8469" y="87232"/>
                  </a:lnTo>
                  <a:lnTo>
                    <a:pt x="0" y="87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pg332"/>
            <p:cNvSpPr/>
            <p:nvPr/>
          </p:nvSpPr>
          <p:spPr>
            <a:xfrm>
              <a:off x="5289206" y="3338346"/>
              <a:ext cx="22443" cy="60977"/>
            </a:xfrm>
            <a:custGeom>
              <a:avLst/>
              <a:pathLst>
                <a:path w="22443" h="60977">
                  <a:moveTo>
                    <a:pt x="0" y="60977"/>
                  </a:moveTo>
                  <a:lnTo>
                    <a:pt x="22443" y="60977"/>
                  </a:lnTo>
                  <a:lnTo>
                    <a:pt x="224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pg333"/>
            <p:cNvSpPr/>
            <p:nvPr/>
          </p:nvSpPr>
          <p:spPr>
            <a:xfrm>
              <a:off x="5334939" y="3322255"/>
              <a:ext cx="33876" cy="97395"/>
            </a:xfrm>
            <a:custGeom>
              <a:avLst/>
              <a:pathLst>
                <a:path w="33876" h="97395">
                  <a:moveTo>
                    <a:pt x="846" y="17785"/>
                  </a:moveTo>
                  <a:lnTo>
                    <a:pt x="13974" y="17785"/>
                  </a:lnTo>
                  <a:lnTo>
                    <a:pt x="13974" y="0"/>
                  </a:lnTo>
                  <a:lnTo>
                    <a:pt x="22443" y="0"/>
                  </a:lnTo>
                  <a:lnTo>
                    <a:pt x="22443" y="17785"/>
                  </a:lnTo>
                  <a:lnTo>
                    <a:pt x="30912" y="17785"/>
                  </a:lnTo>
                  <a:lnTo>
                    <a:pt x="30912" y="25830"/>
                  </a:lnTo>
                  <a:lnTo>
                    <a:pt x="22443" y="25830"/>
                  </a:lnTo>
                  <a:lnTo>
                    <a:pt x="22443" y="46580"/>
                  </a:lnTo>
                  <a:lnTo>
                    <a:pt x="32182" y="41922"/>
                  </a:lnTo>
                  <a:lnTo>
                    <a:pt x="33876" y="49544"/>
                  </a:lnTo>
                  <a:lnTo>
                    <a:pt x="32771" y="50217"/>
                  </a:lnTo>
                  <a:lnTo>
                    <a:pt x="31657" y="50882"/>
                  </a:lnTo>
                  <a:lnTo>
                    <a:pt x="30535" y="51538"/>
                  </a:lnTo>
                  <a:lnTo>
                    <a:pt x="29404" y="52186"/>
                  </a:lnTo>
                  <a:lnTo>
                    <a:pt x="28265" y="52826"/>
                  </a:lnTo>
                  <a:lnTo>
                    <a:pt x="27118" y="53457"/>
                  </a:lnTo>
                  <a:lnTo>
                    <a:pt x="25962" y="54079"/>
                  </a:lnTo>
                  <a:lnTo>
                    <a:pt x="24797" y="54693"/>
                  </a:lnTo>
                  <a:lnTo>
                    <a:pt x="23624" y="55299"/>
                  </a:lnTo>
                  <a:lnTo>
                    <a:pt x="22443" y="55896"/>
                  </a:lnTo>
                  <a:lnTo>
                    <a:pt x="22443" y="85538"/>
                  </a:lnTo>
                  <a:lnTo>
                    <a:pt x="22422" y="86851"/>
                  </a:lnTo>
                  <a:lnTo>
                    <a:pt x="22358" y="88079"/>
                  </a:lnTo>
                  <a:lnTo>
                    <a:pt x="22252" y="89222"/>
                  </a:lnTo>
                  <a:lnTo>
                    <a:pt x="22104" y="90281"/>
                  </a:lnTo>
                  <a:lnTo>
                    <a:pt x="21913" y="91254"/>
                  </a:lnTo>
                  <a:lnTo>
                    <a:pt x="21681" y="92144"/>
                  </a:lnTo>
                  <a:lnTo>
                    <a:pt x="21405" y="92948"/>
                  </a:lnTo>
                  <a:lnTo>
                    <a:pt x="21088" y="93668"/>
                  </a:lnTo>
                  <a:lnTo>
                    <a:pt x="20728" y="94303"/>
                  </a:lnTo>
                  <a:lnTo>
                    <a:pt x="20325" y="94854"/>
                  </a:lnTo>
                  <a:lnTo>
                    <a:pt x="19860" y="95337"/>
                  </a:lnTo>
                  <a:lnTo>
                    <a:pt x="19309" y="95769"/>
                  </a:lnTo>
                  <a:lnTo>
                    <a:pt x="18674" y="96150"/>
                  </a:lnTo>
                  <a:lnTo>
                    <a:pt x="17954" y="96480"/>
                  </a:lnTo>
                  <a:lnTo>
                    <a:pt x="17150" y="96759"/>
                  </a:lnTo>
                  <a:lnTo>
                    <a:pt x="16260" y="96988"/>
                  </a:lnTo>
                  <a:lnTo>
                    <a:pt x="15286" y="97166"/>
                  </a:lnTo>
                  <a:lnTo>
                    <a:pt x="14228" y="97293"/>
                  </a:lnTo>
                  <a:lnTo>
                    <a:pt x="13084" y="97369"/>
                  </a:lnTo>
                  <a:lnTo>
                    <a:pt x="11856" y="97395"/>
                  </a:lnTo>
                  <a:lnTo>
                    <a:pt x="10848" y="97378"/>
                  </a:lnTo>
                  <a:lnTo>
                    <a:pt x="9858" y="97327"/>
                  </a:lnTo>
                  <a:lnTo>
                    <a:pt x="8884" y="97242"/>
                  </a:lnTo>
                  <a:lnTo>
                    <a:pt x="7927" y="97124"/>
                  </a:lnTo>
                  <a:lnTo>
                    <a:pt x="6987" y="96971"/>
                  </a:lnTo>
                  <a:lnTo>
                    <a:pt x="6063" y="96785"/>
                  </a:lnTo>
                  <a:lnTo>
                    <a:pt x="5157" y="96565"/>
                  </a:lnTo>
                  <a:lnTo>
                    <a:pt x="4268" y="96311"/>
                  </a:lnTo>
                  <a:lnTo>
                    <a:pt x="3396" y="96023"/>
                  </a:lnTo>
                  <a:lnTo>
                    <a:pt x="2540" y="95701"/>
                  </a:lnTo>
                  <a:lnTo>
                    <a:pt x="846" y="87232"/>
                  </a:lnTo>
                  <a:lnTo>
                    <a:pt x="1782" y="87553"/>
                  </a:lnTo>
                  <a:lnTo>
                    <a:pt x="2727" y="87841"/>
                  </a:lnTo>
                  <a:lnTo>
                    <a:pt x="3679" y="88096"/>
                  </a:lnTo>
                  <a:lnTo>
                    <a:pt x="4641" y="88316"/>
                  </a:lnTo>
                  <a:lnTo>
                    <a:pt x="5610" y="88502"/>
                  </a:lnTo>
                  <a:lnTo>
                    <a:pt x="6588" y="88654"/>
                  </a:lnTo>
                  <a:lnTo>
                    <a:pt x="7575" y="88773"/>
                  </a:lnTo>
                  <a:lnTo>
                    <a:pt x="8570" y="88858"/>
                  </a:lnTo>
                  <a:lnTo>
                    <a:pt x="9574" y="88909"/>
                  </a:lnTo>
                  <a:lnTo>
                    <a:pt x="10586" y="88925"/>
                  </a:lnTo>
                  <a:lnTo>
                    <a:pt x="10916" y="88915"/>
                  </a:lnTo>
                  <a:lnTo>
                    <a:pt x="11230" y="88883"/>
                  </a:lnTo>
                  <a:lnTo>
                    <a:pt x="11526" y="88830"/>
                  </a:lnTo>
                  <a:lnTo>
                    <a:pt x="11805" y="88756"/>
                  </a:lnTo>
                  <a:lnTo>
                    <a:pt x="12068" y="88661"/>
                  </a:lnTo>
                  <a:lnTo>
                    <a:pt x="12314" y="88544"/>
                  </a:lnTo>
                  <a:lnTo>
                    <a:pt x="12542" y="88407"/>
                  </a:lnTo>
                  <a:lnTo>
                    <a:pt x="12754" y="88248"/>
                  </a:lnTo>
                  <a:lnTo>
                    <a:pt x="12949" y="88068"/>
                  </a:lnTo>
                  <a:lnTo>
                    <a:pt x="13127" y="87867"/>
                  </a:lnTo>
                  <a:lnTo>
                    <a:pt x="13288" y="87636"/>
                  </a:lnTo>
                  <a:lnTo>
                    <a:pt x="13432" y="87367"/>
                  </a:lnTo>
                  <a:lnTo>
                    <a:pt x="13559" y="87060"/>
                  </a:lnTo>
                  <a:lnTo>
                    <a:pt x="13669" y="86715"/>
                  </a:lnTo>
                  <a:lnTo>
                    <a:pt x="13762" y="86332"/>
                  </a:lnTo>
                  <a:lnTo>
                    <a:pt x="13838" y="85910"/>
                  </a:lnTo>
                  <a:lnTo>
                    <a:pt x="13897" y="85451"/>
                  </a:lnTo>
                  <a:lnTo>
                    <a:pt x="13940" y="84953"/>
                  </a:lnTo>
                  <a:lnTo>
                    <a:pt x="13965" y="84418"/>
                  </a:lnTo>
                  <a:lnTo>
                    <a:pt x="13974" y="83844"/>
                  </a:lnTo>
                  <a:lnTo>
                    <a:pt x="13974" y="59707"/>
                  </a:lnTo>
                  <a:lnTo>
                    <a:pt x="3387" y="63942"/>
                  </a:lnTo>
                  <a:lnTo>
                    <a:pt x="0" y="55049"/>
                  </a:lnTo>
                  <a:lnTo>
                    <a:pt x="13974" y="49967"/>
                  </a:lnTo>
                  <a:lnTo>
                    <a:pt x="13974" y="25830"/>
                  </a:lnTo>
                  <a:lnTo>
                    <a:pt x="846" y="258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pg334"/>
            <p:cNvSpPr/>
            <p:nvPr/>
          </p:nvSpPr>
          <p:spPr>
            <a:xfrm>
              <a:off x="5370933" y="3322255"/>
              <a:ext cx="60554" cy="32606"/>
            </a:xfrm>
            <a:custGeom>
              <a:avLst/>
              <a:pathLst>
                <a:path w="60554" h="32606">
                  <a:moveTo>
                    <a:pt x="60554" y="11856"/>
                  </a:moveTo>
                  <a:lnTo>
                    <a:pt x="60554" y="31335"/>
                  </a:lnTo>
                  <a:lnTo>
                    <a:pt x="52085" y="31335"/>
                  </a:lnTo>
                  <a:lnTo>
                    <a:pt x="52085" y="19479"/>
                  </a:lnTo>
                  <a:lnTo>
                    <a:pt x="8469" y="19479"/>
                  </a:lnTo>
                  <a:lnTo>
                    <a:pt x="8469" y="32606"/>
                  </a:lnTo>
                  <a:lnTo>
                    <a:pt x="0" y="32606"/>
                  </a:lnTo>
                  <a:lnTo>
                    <a:pt x="0" y="11856"/>
                  </a:lnTo>
                  <a:lnTo>
                    <a:pt x="25830" y="11856"/>
                  </a:lnTo>
                  <a:lnTo>
                    <a:pt x="25568" y="10844"/>
                  </a:lnTo>
                  <a:lnTo>
                    <a:pt x="25288" y="9841"/>
                  </a:lnTo>
                  <a:lnTo>
                    <a:pt x="24992" y="8846"/>
                  </a:lnTo>
                  <a:lnTo>
                    <a:pt x="24679" y="7859"/>
                  </a:lnTo>
                  <a:lnTo>
                    <a:pt x="24348" y="6881"/>
                  </a:lnTo>
                  <a:lnTo>
                    <a:pt x="24001" y="5911"/>
                  </a:lnTo>
                  <a:lnTo>
                    <a:pt x="23637" y="4950"/>
                  </a:lnTo>
                  <a:lnTo>
                    <a:pt x="23256" y="3997"/>
                  </a:lnTo>
                  <a:lnTo>
                    <a:pt x="22858" y="3053"/>
                  </a:lnTo>
                  <a:lnTo>
                    <a:pt x="22443" y="2117"/>
                  </a:lnTo>
                  <a:lnTo>
                    <a:pt x="31335" y="0"/>
                  </a:lnTo>
                  <a:lnTo>
                    <a:pt x="31831" y="1185"/>
                  </a:lnTo>
                  <a:lnTo>
                    <a:pt x="32301" y="2371"/>
                  </a:lnTo>
                  <a:lnTo>
                    <a:pt x="32745" y="3557"/>
                  </a:lnTo>
                  <a:lnTo>
                    <a:pt x="33165" y="4742"/>
                  </a:lnTo>
                  <a:lnTo>
                    <a:pt x="33558" y="5928"/>
                  </a:lnTo>
                  <a:lnTo>
                    <a:pt x="33927" y="7114"/>
                  </a:lnTo>
                  <a:lnTo>
                    <a:pt x="34270" y="8299"/>
                  </a:lnTo>
                  <a:lnTo>
                    <a:pt x="34587" y="9485"/>
                  </a:lnTo>
                  <a:lnTo>
                    <a:pt x="34880" y="10671"/>
                  </a:lnTo>
                  <a:lnTo>
                    <a:pt x="35146" y="1185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pg335"/>
            <p:cNvSpPr/>
            <p:nvPr/>
          </p:nvSpPr>
          <p:spPr>
            <a:xfrm>
              <a:off x="5404809" y="3349779"/>
              <a:ext cx="24560" cy="23713"/>
            </a:xfrm>
            <a:custGeom>
              <a:avLst/>
              <a:pathLst>
                <a:path w="24560" h="23713">
                  <a:moveTo>
                    <a:pt x="5928" y="0"/>
                  </a:moveTo>
                  <a:lnTo>
                    <a:pt x="7944" y="1460"/>
                  </a:lnTo>
                  <a:lnTo>
                    <a:pt x="9925" y="2964"/>
                  </a:lnTo>
                  <a:lnTo>
                    <a:pt x="11873" y="4509"/>
                  </a:lnTo>
                  <a:lnTo>
                    <a:pt x="13787" y="6097"/>
                  </a:lnTo>
                  <a:lnTo>
                    <a:pt x="15667" y="7728"/>
                  </a:lnTo>
                  <a:lnTo>
                    <a:pt x="17514" y="9400"/>
                  </a:lnTo>
                  <a:lnTo>
                    <a:pt x="19326" y="11115"/>
                  </a:lnTo>
                  <a:lnTo>
                    <a:pt x="21105" y="12873"/>
                  </a:lnTo>
                  <a:lnTo>
                    <a:pt x="22849" y="14672"/>
                  </a:lnTo>
                  <a:lnTo>
                    <a:pt x="24560" y="16514"/>
                  </a:lnTo>
                  <a:lnTo>
                    <a:pt x="18632" y="23713"/>
                  </a:lnTo>
                  <a:lnTo>
                    <a:pt x="16921" y="21630"/>
                  </a:lnTo>
                  <a:lnTo>
                    <a:pt x="15176" y="19614"/>
                  </a:lnTo>
                  <a:lnTo>
                    <a:pt x="13398" y="17666"/>
                  </a:lnTo>
                  <a:lnTo>
                    <a:pt x="11585" y="15786"/>
                  </a:lnTo>
                  <a:lnTo>
                    <a:pt x="9739" y="13974"/>
                  </a:lnTo>
                  <a:lnTo>
                    <a:pt x="7859" y="12229"/>
                  </a:lnTo>
                  <a:lnTo>
                    <a:pt x="5945" y="10552"/>
                  </a:lnTo>
                  <a:lnTo>
                    <a:pt x="3997" y="8943"/>
                  </a:lnTo>
                  <a:lnTo>
                    <a:pt x="2015" y="7402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pg336"/>
            <p:cNvSpPr/>
            <p:nvPr/>
          </p:nvSpPr>
          <p:spPr>
            <a:xfrm>
              <a:off x="5371780" y="3350626"/>
              <a:ext cx="25830" cy="24137"/>
            </a:xfrm>
            <a:custGeom>
              <a:avLst/>
              <a:pathLst>
                <a:path w="25830" h="24137">
                  <a:moveTo>
                    <a:pt x="18208" y="0"/>
                  </a:moveTo>
                  <a:lnTo>
                    <a:pt x="25830" y="4234"/>
                  </a:lnTo>
                  <a:lnTo>
                    <a:pt x="24327" y="6491"/>
                  </a:lnTo>
                  <a:lnTo>
                    <a:pt x="22697" y="8689"/>
                  </a:lnTo>
                  <a:lnTo>
                    <a:pt x="20939" y="10827"/>
                  </a:lnTo>
                  <a:lnTo>
                    <a:pt x="19055" y="12906"/>
                  </a:lnTo>
                  <a:lnTo>
                    <a:pt x="17044" y="14926"/>
                  </a:lnTo>
                  <a:lnTo>
                    <a:pt x="14905" y="16887"/>
                  </a:lnTo>
                  <a:lnTo>
                    <a:pt x="12640" y="18788"/>
                  </a:lnTo>
                  <a:lnTo>
                    <a:pt x="10247" y="20630"/>
                  </a:lnTo>
                  <a:lnTo>
                    <a:pt x="7728" y="22413"/>
                  </a:lnTo>
                  <a:lnTo>
                    <a:pt x="5081" y="24137"/>
                  </a:lnTo>
                  <a:lnTo>
                    <a:pt x="0" y="17361"/>
                  </a:lnTo>
                  <a:lnTo>
                    <a:pt x="2392" y="15739"/>
                  </a:lnTo>
                  <a:lnTo>
                    <a:pt x="4658" y="14092"/>
                  </a:lnTo>
                  <a:lnTo>
                    <a:pt x="6796" y="12419"/>
                  </a:lnTo>
                  <a:lnTo>
                    <a:pt x="8807" y="10721"/>
                  </a:lnTo>
                  <a:lnTo>
                    <a:pt x="10692" y="8998"/>
                  </a:lnTo>
                  <a:lnTo>
                    <a:pt x="12449" y="7249"/>
                  </a:lnTo>
                  <a:lnTo>
                    <a:pt x="14079" y="5475"/>
                  </a:lnTo>
                  <a:lnTo>
                    <a:pt x="15583" y="3675"/>
                  </a:lnTo>
                  <a:lnTo>
                    <a:pt x="16959" y="185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g337"/>
            <p:cNvSpPr/>
            <p:nvPr/>
          </p:nvSpPr>
          <p:spPr>
            <a:xfrm>
              <a:off x="5370086" y="3379845"/>
              <a:ext cx="62248" cy="36417"/>
            </a:xfrm>
            <a:custGeom>
              <a:avLst/>
              <a:pathLst>
                <a:path w="62248" h="36417">
                  <a:moveTo>
                    <a:pt x="5081" y="0"/>
                  </a:moveTo>
                  <a:lnTo>
                    <a:pt x="56743" y="0"/>
                  </a:lnTo>
                  <a:lnTo>
                    <a:pt x="56743" y="7622"/>
                  </a:lnTo>
                  <a:lnTo>
                    <a:pt x="35146" y="7622"/>
                  </a:lnTo>
                  <a:lnTo>
                    <a:pt x="35146" y="28795"/>
                  </a:lnTo>
                  <a:lnTo>
                    <a:pt x="62248" y="28795"/>
                  </a:lnTo>
                  <a:lnTo>
                    <a:pt x="62248" y="36417"/>
                  </a:lnTo>
                  <a:lnTo>
                    <a:pt x="0" y="36417"/>
                  </a:lnTo>
                  <a:lnTo>
                    <a:pt x="0" y="28795"/>
                  </a:lnTo>
                  <a:lnTo>
                    <a:pt x="26677" y="28795"/>
                  </a:lnTo>
                  <a:lnTo>
                    <a:pt x="26677" y="7622"/>
                  </a:lnTo>
                  <a:lnTo>
                    <a:pt x="5081" y="7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pg338"/>
            <p:cNvSpPr/>
            <p:nvPr/>
          </p:nvSpPr>
          <p:spPr>
            <a:xfrm>
              <a:off x="5442920" y="3322678"/>
              <a:ext cx="46580" cy="38958"/>
            </a:xfrm>
            <a:custGeom>
              <a:avLst/>
              <a:pathLst>
                <a:path w="46580" h="38958">
                  <a:moveTo>
                    <a:pt x="7198" y="7622"/>
                  </a:moveTo>
                  <a:lnTo>
                    <a:pt x="14820" y="7622"/>
                  </a:lnTo>
                  <a:lnTo>
                    <a:pt x="14820" y="31759"/>
                  </a:lnTo>
                  <a:lnTo>
                    <a:pt x="23290" y="31759"/>
                  </a:lnTo>
                  <a:lnTo>
                    <a:pt x="23290" y="0"/>
                  </a:lnTo>
                  <a:lnTo>
                    <a:pt x="30912" y="0"/>
                  </a:lnTo>
                  <a:lnTo>
                    <a:pt x="30912" y="12703"/>
                  </a:lnTo>
                  <a:lnTo>
                    <a:pt x="46156" y="12703"/>
                  </a:lnTo>
                  <a:lnTo>
                    <a:pt x="46156" y="19902"/>
                  </a:lnTo>
                  <a:lnTo>
                    <a:pt x="30912" y="19902"/>
                  </a:lnTo>
                  <a:lnTo>
                    <a:pt x="30912" y="31759"/>
                  </a:lnTo>
                  <a:lnTo>
                    <a:pt x="46580" y="31759"/>
                  </a:lnTo>
                  <a:lnTo>
                    <a:pt x="46580" y="38958"/>
                  </a:lnTo>
                  <a:lnTo>
                    <a:pt x="0" y="38958"/>
                  </a:lnTo>
                  <a:lnTo>
                    <a:pt x="0" y="31759"/>
                  </a:lnTo>
                  <a:lnTo>
                    <a:pt x="7198" y="3175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g339"/>
            <p:cNvSpPr/>
            <p:nvPr/>
          </p:nvSpPr>
          <p:spPr>
            <a:xfrm>
              <a:off x="5456048" y="3367141"/>
              <a:ext cx="22866" cy="35146"/>
            </a:xfrm>
            <a:custGeom>
              <a:avLst/>
              <a:pathLst>
                <a:path w="22866" h="35146">
                  <a:moveTo>
                    <a:pt x="11433" y="22443"/>
                  </a:moveTo>
                  <a:lnTo>
                    <a:pt x="10916" y="23866"/>
                  </a:lnTo>
                  <a:lnTo>
                    <a:pt x="10383" y="25254"/>
                  </a:lnTo>
                  <a:lnTo>
                    <a:pt x="9832" y="26610"/>
                  </a:lnTo>
                  <a:lnTo>
                    <a:pt x="9265" y="27931"/>
                  </a:lnTo>
                  <a:lnTo>
                    <a:pt x="8680" y="29218"/>
                  </a:lnTo>
                  <a:lnTo>
                    <a:pt x="8079" y="30471"/>
                  </a:lnTo>
                  <a:lnTo>
                    <a:pt x="7461" y="31691"/>
                  </a:lnTo>
                  <a:lnTo>
                    <a:pt x="6826" y="32877"/>
                  </a:lnTo>
                  <a:lnTo>
                    <a:pt x="6174" y="34029"/>
                  </a:lnTo>
                  <a:lnTo>
                    <a:pt x="5504" y="35146"/>
                  </a:lnTo>
                  <a:lnTo>
                    <a:pt x="0" y="30912"/>
                  </a:lnTo>
                  <a:lnTo>
                    <a:pt x="1473" y="27859"/>
                  </a:lnTo>
                  <a:lnTo>
                    <a:pt x="2845" y="24797"/>
                  </a:lnTo>
                  <a:lnTo>
                    <a:pt x="4116" y="21727"/>
                  </a:lnTo>
                  <a:lnTo>
                    <a:pt x="5284" y="18649"/>
                  </a:lnTo>
                  <a:lnTo>
                    <a:pt x="6351" y="15562"/>
                  </a:lnTo>
                  <a:lnTo>
                    <a:pt x="7317" y="12466"/>
                  </a:lnTo>
                  <a:lnTo>
                    <a:pt x="8181" y="9362"/>
                  </a:lnTo>
                  <a:lnTo>
                    <a:pt x="8943" y="6250"/>
                  </a:lnTo>
                  <a:lnTo>
                    <a:pt x="9604" y="3129"/>
                  </a:lnTo>
                  <a:lnTo>
                    <a:pt x="10162" y="0"/>
                  </a:lnTo>
                  <a:lnTo>
                    <a:pt x="16938" y="2117"/>
                  </a:lnTo>
                  <a:lnTo>
                    <a:pt x="16679" y="3383"/>
                  </a:lnTo>
                  <a:lnTo>
                    <a:pt x="16413" y="4641"/>
                  </a:lnTo>
                  <a:lnTo>
                    <a:pt x="16137" y="5890"/>
                  </a:lnTo>
                  <a:lnTo>
                    <a:pt x="15854" y="7131"/>
                  </a:lnTo>
                  <a:lnTo>
                    <a:pt x="15562" y="8363"/>
                  </a:lnTo>
                  <a:lnTo>
                    <a:pt x="15261" y="9587"/>
                  </a:lnTo>
                  <a:lnTo>
                    <a:pt x="14952" y="10802"/>
                  </a:lnTo>
                  <a:lnTo>
                    <a:pt x="14634" y="12009"/>
                  </a:lnTo>
                  <a:lnTo>
                    <a:pt x="14308" y="13207"/>
                  </a:lnTo>
                  <a:lnTo>
                    <a:pt x="13974" y="14397"/>
                  </a:lnTo>
                  <a:lnTo>
                    <a:pt x="14977" y="15511"/>
                  </a:lnTo>
                  <a:lnTo>
                    <a:pt x="15955" y="16650"/>
                  </a:lnTo>
                  <a:lnTo>
                    <a:pt x="16908" y="17814"/>
                  </a:lnTo>
                  <a:lnTo>
                    <a:pt x="17836" y="19004"/>
                  </a:lnTo>
                  <a:lnTo>
                    <a:pt x="18737" y="20220"/>
                  </a:lnTo>
                  <a:lnTo>
                    <a:pt x="19614" y="21460"/>
                  </a:lnTo>
                  <a:lnTo>
                    <a:pt x="20465" y="22726"/>
                  </a:lnTo>
                  <a:lnTo>
                    <a:pt x="21291" y="24018"/>
                  </a:lnTo>
                  <a:lnTo>
                    <a:pt x="22091" y="25335"/>
                  </a:lnTo>
                  <a:lnTo>
                    <a:pt x="22866" y="26677"/>
                  </a:lnTo>
                  <a:lnTo>
                    <a:pt x="17785" y="32606"/>
                  </a:lnTo>
                  <a:lnTo>
                    <a:pt x="17188" y="31437"/>
                  </a:lnTo>
                  <a:lnTo>
                    <a:pt x="16582" y="30302"/>
                  </a:lnTo>
                  <a:lnTo>
                    <a:pt x="15968" y="29201"/>
                  </a:lnTo>
                  <a:lnTo>
                    <a:pt x="15346" y="28134"/>
                  </a:lnTo>
                  <a:lnTo>
                    <a:pt x="14715" y="27101"/>
                  </a:lnTo>
                  <a:lnTo>
                    <a:pt x="14075" y="26101"/>
                  </a:lnTo>
                  <a:lnTo>
                    <a:pt x="13427" y="25136"/>
                  </a:lnTo>
                  <a:lnTo>
                    <a:pt x="12771" y="24204"/>
                  </a:lnTo>
                  <a:lnTo>
                    <a:pt x="12106" y="233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g340"/>
            <p:cNvSpPr/>
            <p:nvPr/>
          </p:nvSpPr>
          <p:spPr>
            <a:xfrm>
              <a:off x="5445885" y="3370529"/>
              <a:ext cx="42345" cy="49121"/>
            </a:xfrm>
            <a:custGeom>
              <a:avLst/>
              <a:pathLst>
                <a:path w="42345" h="49121">
                  <a:moveTo>
                    <a:pt x="34723" y="0"/>
                  </a:moveTo>
                  <a:lnTo>
                    <a:pt x="42345" y="0"/>
                  </a:lnTo>
                  <a:lnTo>
                    <a:pt x="42345" y="49121"/>
                  </a:lnTo>
                  <a:lnTo>
                    <a:pt x="34723" y="49121"/>
                  </a:lnTo>
                  <a:lnTo>
                    <a:pt x="34723" y="41922"/>
                  </a:lnTo>
                  <a:lnTo>
                    <a:pt x="0" y="47003"/>
                  </a:lnTo>
                  <a:lnTo>
                    <a:pt x="0" y="0"/>
                  </a:lnTo>
                  <a:lnTo>
                    <a:pt x="7622" y="0"/>
                  </a:lnTo>
                  <a:lnTo>
                    <a:pt x="7622" y="38534"/>
                  </a:lnTo>
                  <a:lnTo>
                    <a:pt x="34723" y="3472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g341"/>
            <p:cNvSpPr/>
            <p:nvPr/>
          </p:nvSpPr>
          <p:spPr>
            <a:xfrm>
              <a:off x="5494159" y="3322678"/>
              <a:ext cx="45733" cy="96971"/>
            </a:xfrm>
            <a:custGeom>
              <a:avLst/>
              <a:pathLst>
                <a:path w="45733" h="96971">
                  <a:moveTo>
                    <a:pt x="39381" y="0"/>
                  </a:moveTo>
                  <a:lnTo>
                    <a:pt x="43192" y="7198"/>
                  </a:lnTo>
                  <a:lnTo>
                    <a:pt x="41651" y="7617"/>
                  </a:lnTo>
                  <a:lnTo>
                    <a:pt x="40075" y="8028"/>
                  </a:lnTo>
                  <a:lnTo>
                    <a:pt x="38466" y="8431"/>
                  </a:lnTo>
                  <a:lnTo>
                    <a:pt x="36823" y="8824"/>
                  </a:lnTo>
                  <a:lnTo>
                    <a:pt x="35146" y="9210"/>
                  </a:lnTo>
                  <a:lnTo>
                    <a:pt x="33436" y="9587"/>
                  </a:lnTo>
                  <a:lnTo>
                    <a:pt x="31691" y="9955"/>
                  </a:lnTo>
                  <a:lnTo>
                    <a:pt x="29913" y="10315"/>
                  </a:lnTo>
                  <a:lnTo>
                    <a:pt x="28100" y="10666"/>
                  </a:lnTo>
                  <a:lnTo>
                    <a:pt x="26254" y="11009"/>
                  </a:lnTo>
                  <a:lnTo>
                    <a:pt x="26254" y="19055"/>
                  </a:lnTo>
                  <a:lnTo>
                    <a:pt x="42769" y="19055"/>
                  </a:lnTo>
                  <a:lnTo>
                    <a:pt x="42769" y="44039"/>
                  </a:lnTo>
                  <a:lnTo>
                    <a:pt x="26254" y="44039"/>
                  </a:lnTo>
                  <a:lnTo>
                    <a:pt x="26254" y="52508"/>
                  </a:lnTo>
                  <a:lnTo>
                    <a:pt x="45733" y="52508"/>
                  </a:lnTo>
                  <a:lnTo>
                    <a:pt x="45733" y="87232"/>
                  </a:lnTo>
                  <a:lnTo>
                    <a:pt x="45707" y="88140"/>
                  </a:lnTo>
                  <a:lnTo>
                    <a:pt x="45631" y="89002"/>
                  </a:lnTo>
                  <a:lnTo>
                    <a:pt x="45504" y="89817"/>
                  </a:lnTo>
                  <a:lnTo>
                    <a:pt x="45326" y="90585"/>
                  </a:lnTo>
                  <a:lnTo>
                    <a:pt x="45098" y="91307"/>
                  </a:lnTo>
                  <a:lnTo>
                    <a:pt x="44818" y="91983"/>
                  </a:lnTo>
                  <a:lnTo>
                    <a:pt x="44488" y="92612"/>
                  </a:lnTo>
                  <a:lnTo>
                    <a:pt x="44107" y="93194"/>
                  </a:lnTo>
                  <a:lnTo>
                    <a:pt x="43675" y="93730"/>
                  </a:lnTo>
                  <a:lnTo>
                    <a:pt x="43192" y="94219"/>
                  </a:lnTo>
                  <a:lnTo>
                    <a:pt x="42663" y="94661"/>
                  </a:lnTo>
                  <a:lnTo>
                    <a:pt x="42091" y="95057"/>
                  </a:lnTo>
                  <a:lnTo>
                    <a:pt x="41477" y="95406"/>
                  </a:lnTo>
                  <a:lnTo>
                    <a:pt x="40821" y="95709"/>
                  </a:lnTo>
                  <a:lnTo>
                    <a:pt x="40122" y="95965"/>
                  </a:lnTo>
                  <a:lnTo>
                    <a:pt x="39381" y="96175"/>
                  </a:lnTo>
                  <a:lnTo>
                    <a:pt x="38598" y="96338"/>
                  </a:lnTo>
                  <a:lnTo>
                    <a:pt x="37772" y="96455"/>
                  </a:lnTo>
                  <a:lnTo>
                    <a:pt x="36904" y="96524"/>
                  </a:lnTo>
                  <a:lnTo>
                    <a:pt x="35993" y="96548"/>
                  </a:lnTo>
                  <a:lnTo>
                    <a:pt x="35396" y="96539"/>
                  </a:lnTo>
                  <a:lnTo>
                    <a:pt x="34791" y="96514"/>
                  </a:lnTo>
                  <a:lnTo>
                    <a:pt x="34177" y="96471"/>
                  </a:lnTo>
                  <a:lnTo>
                    <a:pt x="33554" y="96412"/>
                  </a:lnTo>
                  <a:lnTo>
                    <a:pt x="32923" y="96336"/>
                  </a:lnTo>
                  <a:lnTo>
                    <a:pt x="32284" y="96243"/>
                  </a:lnTo>
                  <a:lnTo>
                    <a:pt x="31636" y="96133"/>
                  </a:lnTo>
                  <a:lnTo>
                    <a:pt x="30980" y="96006"/>
                  </a:lnTo>
                  <a:lnTo>
                    <a:pt x="30315" y="95862"/>
                  </a:lnTo>
                  <a:lnTo>
                    <a:pt x="29641" y="95701"/>
                  </a:lnTo>
                  <a:lnTo>
                    <a:pt x="27524" y="88079"/>
                  </a:lnTo>
                  <a:lnTo>
                    <a:pt x="28596" y="88239"/>
                  </a:lnTo>
                  <a:lnTo>
                    <a:pt x="29608" y="88383"/>
                  </a:lnTo>
                  <a:lnTo>
                    <a:pt x="30560" y="88510"/>
                  </a:lnTo>
                  <a:lnTo>
                    <a:pt x="31454" y="88621"/>
                  </a:lnTo>
                  <a:lnTo>
                    <a:pt x="32288" y="88714"/>
                  </a:lnTo>
                  <a:lnTo>
                    <a:pt x="33063" y="88790"/>
                  </a:lnTo>
                  <a:lnTo>
                    <a:pt x="33779" y="88849"/>
                  </a:lnTo>
                  <a:lnTo>
                    <a:pt x="34435" y="88892"/>
                  </a:lnTo>
                  <a:lnTo>
                    <a:pt x="35032" y="88917"/>
                  </a:lnTo>
                  <a:lnTo>
                    <a:pt x="35570" y="88925"/>
                  </a:lnTo>
                  <a:lnTo>
                    <a:pt x="36133" y="88887"/>
                  </a:lnTo>
                  <a:lnTo>
                    <a:pt x="36637" y="88773"/>
                  </a:lnTo>
                  <a:lnTo>
                    <a:pt x="37082" y="88582"/>
                  </a:lnTo>
                  <a:lnTo>
                    <a:pt x="37467" y="88316"/>
                  </a:lnTo>
                  <a:lnTo>
                    <a:pt x="37793" y="87973"/>
                  </a:lnTo>
                  <a:lnTo>
                    <a:pt x="38060" y="87553"/>
                  </a:lnTo>
                  <a:lnTo>
                    <a:pt x="38267" y="87058"/>
                  </a:lnTo>
                  <a:lnTo>
                    <a:pt x="38416" y="86486"/>
                  </a:lnTo>
                  <a:lnTo>
                    <a:pt x="38504" y="85838"/>
                  </a:lnTo>
                  <a:lnTo>
                    <a:pt x="38534" y="85114"/>
                  </a:lnTo>
                  <a:lnTo>
                    <a:pt x="38534" y="81727"/>
                  </a:lnTo>
                  <a:lnTo>
                    <a:pt x="34300" y="83421"/>
                  </a:lnTo>
                  <a:lnTo>
                    <a:pt x="32606" y="76645"/>
                  </a:lnTo>
                  <a:lnTo>
                    <a:pt x="30641" y="77395"/>
                  </a:lnTo>
                  <a:lnTo>
                    <a:pt x="28642" y="78119"/>
                  </a:lnTo>
                  <a:lnTo>
                    <a:pt x="26610" y="78818"/>
                  </a:lnTo>
                  <a:lnTo>
                    <a:pt x="24543" y="79491"/>
                  </a:lnTo>
                  <a:lnTo>
                    <a:pt x="22443" y="80139"/>
                  </a:lnTo>
                  <a:lnTo>
                    <a:pt x="20308" y="80761"/>
                  </a:lnTo>
                  <a:lnTo>
                    <a:pt x="18140" y="81358"/>
                  </a:lnTo>
                  <a:lnTo>
                    <a:pt x="15938" y="81930"/>
                  </a:lnTo>
                  <a:lnTo>
                    <a:pt x="13703" y="82476"/>
                  </a:lnTo>
                  <a:lnTo>
                    <a:pt x="11433" y="82997"/>
                  </a:lnTo>
                  <a:lnTo>
                    <a:pt x="9739" y="74951"/>
                  </a:lnTo>
                  <a:lnTo>
                    <a:pt x="19055" y="73258"/>
                  </a:lnTo>
                  <a:lnTo>
                    <a:pt x="19055" y="59283"/>
                  </a:lnTo>
                  <a:lnTo>
                    <a:pt x="8045" y="59283"/>
                  </a:lnTo>
                  <a:lnTo>
                    <a:pt x="8045" y="96971"/>
                  </a:lnTo>
                  <a:lnTo>
                    <a:pt x="423" y="96971"/>
                  </a:lnTo>
                  <a:lnTo>
                    <a:pt x="423" y="52508"/>
                  </a:lnTo>
                  <a:lnTo>
                    <a:pt x="19055" y="52508"/>
                  </a:lnTo>
                  <a:lnTo>
                    <a:pt x="19055" y="44039"/>
                  </a:lnTo>
                  <a:lnTo>
                    <a:pt x="3387" y="44039"/>
                  </a:lnTo>
                  <a:lnTo>
                    <a:pt x="3387" y="19055"/>
                  </a:lnTo>
                  <a:lnTo>
                    <a:pt x="19055" y="19055"/>
                  </a:lnTo>
                  <a:lnTo>
                    <a:pt x="19055" y="12280"/>
                  </a:lnTo>
                  <a:lnTo>
                    <a:pt x="17518" y="12445"/>
                  </a:lnTo>
                  <a:lnTo>
                    <a:pt x="15955" y="12602"/>
                  </a:lnTo>
                  <a:lnTo>
                    <a:pt x="14367" y="12750"/>
                  </a:lnTo>
                  <a:lnTo>
                    <a:pt x="12754" y="12890"/>
                  </a:lnTo>
                  <a:lnTo>
                    <a:pt x="11115" y="13021"/>
                  </a:lnTo>
                  <a:lnTo>
                    <a:pt x="9451" y="13144"/>
                  </a:lnTo>
                  <a:lnTo>
                    <a:pt x="7761" y="13258"/>
                  </a:lnTo>
                  <a:lnTo>
                    <a:pt x="6046" y="13364"/>
                  </a:lnTo>
                  <a:lnTo>
                    <a:pt x="4306" y="13461"/>
                  </a:lnTo>
                  <a:lnTo>
                    <a:pt x="2540" y="13550"/>
                  </a:lnTo>
                  <a:lnTo>
                    <a:pt x="0" y="5928"/>
                  </a:lnTo>
                  <a:lnTo>
                    <a:pt x="3976" y="5869"/>
                  </a:lnTo>
                  <a:lnTo>
                    <a:pt x="7944" y="5691"/>
                  </a:lnTo>
                  <a:lnTo>
                    <a:pt x="11903" y="5394"/>
                  </a:lnTo>
                  <a:lnTo>
                    <a:pt x="15854" y="4979"/>
                  </a:lnTo>
                  <a:lnTo>
                    <a:pt x="19796" y="4446"/>
                  </a:lnTo>
                  <a:lnTo>
                    <a:pt x="23730" y="3794"/>
                  </a:lnTo>
                  <a:lnTo>
                    <a:pt x="27655" y="3023"/>
                  </a:lnTo>
                  <a:lnTo>
                    <a:pt x="31572" y="2134"/>
                  </a:lnTo>
                  <a:lnTo>
                    <a:pt x="35481" y="112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g342"/>
            <p:cNvSpPr/>
            <p:nvPr/>
          </p:nvSpPr>
          <p:spPr>
            <a:xfrm>
              <a:off x="5504745" y="3348509"/>
              <a:ext cx="8469" cy="11433"/>
            </a:xfrm>
            <a:custGeom>
              <a:avLst/>
              <a:pathLst>
                <a:path w="8469" h="11433">
                  <a:moveTo>
                    <a:pt x="0" y="11433"/>
                  </a:moveTo>
                  <a:lnTo>
                    <a:pt x="8469" y="11433"/>
                  </a:lnTo>
                  <a:lnTo>
                    <a:pt x="84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pg343"/>
            <p:cNvSpPr/>
            <p:nvPr/>
          </p:nvSpPr>
          <p:spPr>
            <a:xfrm>
              <a:off x="5520413" y="3348509"/>
              <a:ext cx="8892" cy="11433"/>
            </a:xfrm>
            <a:custGeom>
              <a:avLst/>
              <a:pathLst>
                <a:path w="8892" h="11433">
                  <a:moveTo>
                    <a:pt x="0" y="0"/>
                  </a:moveTo>
                  <a:lnTo>
                    <a:pt x="0" y="11433"/>
                  </a:lnTo>
                  <a:lnTo>
                    <a:pt x="8892" y="11433"/>
                  </a:lnTo>
                  <a:lnTo>
                    <a:pt x="889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g344"/>
            <p:cNvSpPr/>
            <p:nvPr/>
          </p:nvSpPr>
          <p:spPr>
            <a:xfrm>
              <a:off x="5520413" y="3381962"/>
              <a:ext cx="12280" cy="15244"/>
            </a:xfrm>
            <a:custGeom>
              <a:avLst/>
              <a:pathLst>
                <a:path w="12280" h="15244">
                  <a:moveTo>
                    <a:pt x="0" y="11856"/>
                  </a:moveTo>
                  <a:lnTo>
                    <a:pt x="4234" y="11009"/>
                  </a:lnTo>
                  <a:lnTo>
                    <a:pt x="1693" y="5504"/>
                  </a:lnTo>
                  <a:lnTo>
                    <a:pt x="7198" y="2964"/>
                  </a:lnTo>
                  <a:lnTo>
                    <a:pt x="12280" y="15244"/>
                  </a:lnTo>
                  <a:lnTo>
                    <a:pt x="1228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g345"/>
            <p:cNvSpPr/>
            <p:nvPr/>
          </p:nvSpPr>
          <p:spPr>
            <a:xfrm>
              <a:off x="5553866" y="3326066"/>
              <a:ext cx="27948" cy="94007"/>
            </a:xfrm>
            <a:custGeom>
              <a:avLst/>
              <a:pathLst>
                <a:path w="27948" h="94007">
                  <a:moveTo>
                    <a:pt x="27948" y="0"/>
                  </a:moveTo>
                  <a:lnTo>
                    <a:pt x="27948" y="7198"/>
                  </a:lnTo>
                  <a:lnTo>
                    <a:pt x="18632" y="31759"/>
                  </a:lnTo>
                  <a:lnTo>
                    <a:pt x="20321" y="34380"/>
                  </a:lnTo>
                  <a:lnTo>
                    <a:pt x="21833" y="36993"/>
                  </a:lnTo>
                  <a:lnTo>
                    <a:pt x="23167" y="39597"/>
                  </a:lnTo>
                  <a:lnTo>
                    <a:pt x="24323" y="42193"/>
                  </a:lnTo>
                  <a:lnTo>
                    <a:pt x="25301" y="44780"/>
                  </a:lnTo>
                  <a:lnTo>
                    <a:pt x="26101" y="47359"/>
                  </a:lnTo>
                  <a:lnTo>
                    <a:pt x="26724" y="49929"/>
                  </a:lnTo>
                  <a:lnTo>
                    <a:pt x="27169" y="52491"/>
                  </a:lnTo>
                  <a:lnTo>
                    <a:pt x="27435" y="55045"/>
                  </a:lnTo>
                  <a:lnTo>
                    <a:pt x="27524" y="57590"/>
                  </a:lnTo>
                  <a:lnTo>
                    <a:pt x="27492" y="59159"/>
                  </a:lnTo>
                  <a:lnTo>
                    <a:pt x="27397" y="60647"/>
                  </a:lnTo>
                  <a:lnTo>
                    <a:pt x="27238" y="62055"/>
                  </a:lnTo>
                  <a:lnTo>
                    <a:pt x="27016" y="63383"/>
                  </a:lnTo>
                  <a:lnTo>
                    <a:pt x="26730" y="64630"/>
                  </a:lnTo>
                  <a:lnTo>
                    <a:pt x="26381" y="65796"/>
                  </a:lnTo>
                  <a:lnTo>
                    <a:pt x="25968" y="66882"/>
                  </a:lnTo>
                  <a:lnTo>
                    <a:pt x="25492" y="67888"/>
                  </a:lnTo>
                  <a:lnTo>
                    <a:pt x="24952" y="68813"/>
                  </a:lnTo>
                  <a:lnTo>
                    <a:pt x="24348" y="69658"/>
                  </a:lnTo>
                  <a:lnTo>
                    <a:pt x="23686" y="70423"/>
                  </a:lnTo>
                  <a:lnTo>
                    <a:pt x="22968" y="71106"/>
                  </a:lnTo>
                  <a:lnTo>
                    <a:pt x="22195" y="71710"/>
                  </a:lnTo>
                  <a:lnTo>
                    <a:pt x="21367" y="72233"/>
                  </a:lnTo>
                  <a:lnTo>
                    <a:pt x="20484" y="72675"/>
                  </a:lnTo>
                  <a:lnTo>
                    <a:pt x="19546" y="73037"/>
                  </a:lnTo>
                  <a:lnTo>
                    <a:pt x="18553" y="73319"/>
                  </a:lnTo>
                  <a:lnTo>
                    <a:pt x="17505" y="73520"/>
                  </a:lnTo>
                  <a:lnTo>
                    <a:pt x="16402" y="73641"/>
                  </a:lnTo>
                  <a:lnTo>
                    <a:pt x="15244" y="73681"/>
                  </a:lnTo>
                  <a:lnTo>
                    <a:pt x="14897" y="73673"/>
                  </a:lnTo>
                  <a:lnTo>
                    <a:pt x="14533" y="73647"/>
                  </a:lnTo>
                  <a:lnTo>
                    <a:pt x="14151" y="73605"/>
                  </a:lnTo>
                  <a:lnTo>
                    <a:pt x="13753" y="73546"/>
                  </a:lnTo>
                  <a:lnTo>
                    <a:pt x="13338" y="73469"/>
                  </a:lnTo>
                  <a:lnTo>
                    <a:pt x="12906" y="73376"/>
                  </a:lnTo>
                  <a:lnTo>
                    <a:pt x="12458" y="73266"/>
                  </a:lnTo>
                  <a:lnTo>
                    <a:pt x="11992" y="73139"/>
                  </a:lnTo>
                  <a:lnTo>
                    <a:pt x="11509" y="72995"/>
                  </a:lnTo>
                  <a:lnTo>
                    <a:pt x="11009" y="72834"/>
                  </a:lnTo>
                  <a:lnTo>
                    <a:pt x="9739" y="65212"/>
                  </a:lnTo>
                  <a:lnTo>
                    <a:pt x="10404" y="65373"/>
                  </a:lnTo>
                  <a:lnTo>
                    <a:pt x="11043" y="65517"/>
                  </a:lnTo>
                  <a:lnTo>
                    <a:pt x="11657" y="65644"/>
                  </a:lnTo>
                  <a:lnTo>
                    <a:pt x="12246" y="65754"/>
                  </a:lnTo>
                  <a:lnTo>
                    <a:pt x="12809" y="65847"/>
                  </a:lnTo>
                  <a:lnTo>
                    <a:pt x="13347" y="65923"/>
                  </a:lnTo>
                  <a:lnTo>
                    <a:pt x="13859" y="65983"/>
                  </a:lnTo>
                  <a:lnTo>
                    <a:pt x="14346" y="66025"/>
                  </a:lnTo>
                  <a:lnTo>
                    <a:pt x="14808" y="66050"/>
                  </a:lnTo>
                  <a:lnTo>
                    <a:pt x="15244" y="66059"/>
                  </a:lnTo>
                  <a:lnTo>
                    <a:pt x="15657" y="66038"/>
                  </a:lnTo>
                  <a:lnTo>
                    <a:pt x="16049" y="65974"/>
                  </a:lnTo>
                  <a:lnTo>
                    <a:pt x="16419" y="65868"/>
                  </a:lnTo>
                  <a:lnTo>
                    <a:pt x="16768" y="65720"/>
                  </a:lnTo>
                  <a:lnTo>
                    <a:pt x="17097" y="65529"/>
                  </a:lnTo>
                  <a:lnTo>
                    <a:pt x="17404" y="65297"/>
                  </a:lnTo>
                  <a:lnTo>
                    <a:pt x="17689" y="65021"/>
                  </a:lnTo>
                  <a:lnTo>
                    <a:pt x="17954" y="64704"/>
                  </a:lnTo>
                  <a:lnTo>
                    <a:pt x="18198" y="64344"/>
                  </a:lnTo>
                  <a:lnTo>
                    <a:pt x="18420" y="63942"/>
                  </a:lnTo>
                  <a:lnTo>
                    <a:pt x="18621" y="63497"/>
                  </a:lnTo>
                  <a:lnTo>
                    <a:pt x="18801" y="63010"/>
                  </a:lnTo>
                  <a:lnTo>
                    <a:pt x="18960" y="62481"/>
                  </a:lnTo>
                  <a:lnTo>
                    <a:pt x="19097" y="61909"/>
                  </a:lnTo>
                  <a:lnTo>
                    <a:pt x="19214" y="61295"/>
                  </a:lnTo>
                  <a:lnTo>
                    <a:pt x="19309" y="60639"/>
                  </a:lnTo>
                  <a:lnTo>
                    <a:pt x="19383" y="59940"/>
                  </a:lnTo>
                  <a:lnTo>
                    <a:pt x="19436" y="59199"/>
                  </a:lnTo>
                  <a:lnTo>
                    <a:pt x="19468" y="58415"/>
                  </a:lnTo>
                  <a:lnTo>
                    <a:pt x="19479" y="57590"/>
                  </a:lnTo>
                  <a:lnTo>
                    <a:pt x="19385" y="55134"/>
                  </a:lnTo>
                  <a:lnTo>
                    <a:pt x="19106" y="52678"/>
                  </a:lnTo>
                  <a:lnTo>
                    <a:pt x="18640" y="50222"/>
                  </a:lnTo>
                  <a:lnTo>
                    <a:pt x="17988" y="47765"/>
                  </a:lnTo>
                  <a:lnTo>
                    <a:pt x="17150" y="45309"/>
                  </a:lnTo>
                  <a:lnTo>
                    <a:pt x="16125" y="42853"/>
                  </a:lnTo>
                  <a:lnTo>
                    <a:pt x="14914" y="40397"/>
                  </a:lnTo>
                  <a:lnTo>
                    <a:pt x="13516" y="37941"/>
                  </a:lnTo>
                  <a:lnTo>
                    <a:pt x="11933" y="35485"/>
                  </a:lnTo>
                  <a:lnTo>
                    <a:pt x="10162" y="33029"/>
                  </a:lnTo>
                  <a:lnTo>
                    <a:pt x="19902" y="7198"/>
                  </a:lnTo>
                  <a:lnTo>
                    <a:pt x="8045" y="7198"/>
                  </a:lnTo>
                  <a:lnTo>
                    <a:pt x="8045" y="94007"/>
                  </a:lnTo>
                  <a:lnTo>
                    <a:pt x="0" y="94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pg346"/>
            <p:cNvSpPr/>
            <p:nvPr/>
          </p:nvSpPr>
          <p:spPr>
            <a:xfrm>
              <a:off x="5582238" y="3321831"/>
              <a:ext cx="67329" cy="39381"/>
            </a:xfrm>
            <a:custGeom>
              <a:avLst/>
              <a:pathLst>
                <a:path w="67329" h="39381">
                  <a:moveTo>
                    <a:pt x="30065" y="0"/>
                  </a:moveTo>
                  <a:lnTo>
                    <a:pt x="38111" y="2540"/>
                  </a:lnTo>
                  <a:lnTo>
                    <a:pt x="36417" y="5928"/>
                  </a:lnTo>
                  <a:lnTo>
                    <a:pt x="39317" y="8989"/>
                  </a:lnTo>
                  <a:lnTo>
                    <a:pt x="42261" y="11907"/>
                  </a:lnTo>
                  <a:lnTo>
                    <a:pt x="45246" y="14681"/>
                  </a:lnTo>
                  <a:lnTo>
                    <a:pt x="48274" y="17310"/>
                  </a:lnTo>
                  <a:lnTo>
                    <a:pt x="51344" y="19796"/>
                  </a:lnTo>
                  <a:lnTo>
                    <a:pt x="54456" y="22138"/>
                  </a:lnTo>
                  <a:lnTo>
                    <a:pt x="57611" y="24336"/>
                  </a:lnTo>
                  <a:lnTo>
                    <a:pt x="60808" y="26389"/>
                  </a:lnTo>
                  <a:lnTo>
                    <a:pt x="64047" y="28299"/>
                  </a:lnTo>
                  <a:lnTo>
                    <a:pt x="67329" y="30065"/>
                  </a:lnTo>
                  <a:lnTo>
                    <a:pt x="62248" y="38534"/>
                  </a:lnTo>
                  <a:lnTo>
                    <a:pt x="59127" y="36679"/>
                  </a:lnTo>
                  <a:lnTo>
                    <a:pt x="56031" y="34672"/>
                  </a:lnTo>
                  <a:lnTo>
                    <a:pt x="52961" y="32513"/>
                  </a:lnTo>
                  <a:lnTo>
                    <a:pt x="49917" y="30200"/>
                  </a:lnTo>
                  <a:lnTo>
                    <a:pt x="46897" y="27736"/>
                  </a:lnTo>
                  <a:lnTo>
                    <a:pt x="43904" y="25119"/>
                  </a:lnTo>
                  <a:lnTo>
                    <a:pt x="40935" y="22350"/>
                  </a:lnTo>
                  <a:lnTo>
                    <a:pt x="37992" y="19428"/>
                  </a:lnTo>
                  <a:lnTo>
                    <a:pt x="35074" y="16353"/>
                  </a:lnTo>
                  <a:lnTo>
                    <a:pt x="32182" y="13127"/>
                  </a:lnTo>
                  <a:lnTo>
                    <a:pt x="30014" y="16286"/>
                  </a:lnTo>
                  <a:lnTo>
                    <a:pt x="27744" y="19326"/>
                  </a:lnTo>
                  <a:lnTo>
                    <a:pt x="25373" y="22248"/>
                  </a:lnTo>
                  <a:lnTo>
                    <a:pt x="22900" y="25051"/>
                  </a:lnTo>
                  <a:lnTo>
                    <a:pt x="20325" y="27736"/>
                  </a:lnTo>
                  <a:lnTo>
                    <a:pt x="17649" y="30302"/>
                  </a:lnTo>
                  <a:lnTo>
                    <a:pt x="14871" y="32750"/>
                  </a:lnTo>
                  <a:lnTo>
                    <a:pt x="11992" y="35079"/>
                  </a:lnTo>
                  <a:lnTo>
                    <a:pt x="9011" y="37289"/>
                  </a:lnTo>
                  <a:lnTo>
                    <a:pt x="5928" y="39381"/>
                  </a:lnTo>
                  <a:lnTo>
                    <a:pt x="0" y="33453"/>
                  </a:lnTo>
                  <a:lnTo>
                    <a:pt x="3883" y="30527"/>
                  </a:lnTo>
                  <a:lnTo>
                    <a:pt x="7571" y="27507"/>
                  </a:lnTo>
                  <a:lnTo>
                    <a:pt x="11064" y="24395"/>
                  </a:lnTo>
                  <a:lnTo>
                    <a:pt x="14363" y="21189"/>
                  </a:lnTo>
                  <a:lnTo>
                    <a:pt x="17467" y="17891"/>
                  </a:lnTo>
                  <a:lnTo>
                    <a:pt x="20376" y="14499"/>
                  </a:lnTo>
                  <a:lnTo>
                    <a:pt x="23091" y="11014"/>
                  </a:lnTo>
                  <a:lnTo>
                    <a:pt x="25610" y="7435"/>
                  </a:lnTo>
                  <a:lnTo>
                    <a:pt x="27935" y="37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pg347"/>
            <p:cNvSpPr/>
            <p:nvPr/>
          </p:nvSpPr>
          <p:spPr>
            <a:xfrm>
              <a:off x="5583508" y="3354014"/>
              <a:ext cx="62248" cy="65635"/>
            </a:xfrm>
            <a:custGeom>
              <a:avLst/>
              <a:pathLst>
                <a:path w="62248" h="65635">
                  <a:moveTo>
                    <a:pt x="16938" y="0"/>
                  </a:moveTo>
                  <a:lnTo>
                    <a:pt x="47850" y="0"/>
                  </a:lnTo>
                  <a:lnTo>
                    <a:pt x="47850" y="7622"/>
                  </a:lnTo>
                  <a:lnTo>
                    <a:pt x="35993" y="7622"/>
                  </a:lnTo>
                  <a:lnTo>
                    <a:pt x="35993" y="19055"/>
                  </a:lnTo>
                  <a:lnTo>
                    <a:pt x="62248" y="19055"/>
                  </a:lnTo>
                  <a:lnTo>
                    <a:pt x="62248" y="27101"/>
                  </a:lnTo>
                  <a:lnTo>
                    <a:pt x="35993" y="27101"/>
                  </a:lnTo>
                  <a:lnTo>
                    <a:pt x="35993" y="54625"/>
                  </a:lnTo>
                  <a:lnTo>
                    <a:pt x="35968" y="55856"/>
                  </a:lnTo>
                  <a:lnTo>
                    <a:pt x="35892" y="57005"/>
                  </a:lnTo>
                  <a:lnTo>
                    <a:pt x="35765" y="58075"/>
                  </a:lnTo>
                  <a:lnTo>
                    <a:pt x="35587" y="59063"/>
                  </a:lnTo>
                  <a:lnTo>
                    <a:pt x="35358" y="59972"/>
                  </a:lnTo>
                  <a:lnTo>
                    <a:pt x="35079" y="60799"/>
                  </a:lnTo>
                  <a:lnTo>
                    <a:pt x="34748" y="61547"/>
                  </a:lnTo>
                  <a:lnTo>
                    <a:pt x="34367" y="62214"/>
                  </a:lnTo>
                  <a:lnTo>
                    <a:pt x="33935" y="62800"/>
                  </a:lnTo>
                  <a:lnTo>
                    <a:pt x="33453" y="63306"/>
                  </a:lnTo>
                  <a:lnTo>
                    <a:pt x="32902" y="63749"/>
                  </a:lnTo>
                  <a:lnTo>
                    <a:pt x="32267" y="64145"/>
                  </a:lnTo>
                  <a:lnTo>
                    <a:pt x="31547" y="64494"/>
                  </a:lnTo>
                  <a:lnTo>
                    <a:pt x="30742" y="64797"/>
                  </a:lnTo>
                  <a:lnTo>
                    <a:pt x="29853" y="65053"/>
                  </a:lnTo>
                  <a:lnTo>
                    <a:pt x="28879" y="65263"/>
                  </a:lnTo>
                  <a:lnTo>
                    <a:pt x="27821" y="65426"/>
                  </a:lnTo>
                  <a:lnTo>
                    <a:pt x="26677" y="65542"/>
                  </a:lnTo>
                  <a:lnTo>
                    <a:pt x="25449" y="65612"/>
                  </a:lnTo>
                  <a:lnTo>
                    <a:pt x="24137" y="65635"/>
                  </a:lnTo>
                  <a:lnTo>
                    <a:pt x="23213" y="65627"/>
                  </a:lnTo>
                  <a:lnTo>
                    <a:pt x="22307" y="65601"/>
                  </a:lnTo>
                  <a:lnTo>
                    <a:pt x="21418" y="65559"/>
                  </a:lnTo>
                  <a:lnTo>
                    <a:pt x="20546" y="65500"/>
                  </a:lnTo>
                  <a:lnTo>
                    <a:pt x="19690" y="65424"/>
                  </a:lnTo>
                  <a:lnTo>
                    <a:pt x="18852" y="65330"/>
                  </a:lnTo>
                  <a:lnTo>
                    <a:pt x="18030" y="65220"/>
                  </a:lnTo>
                  <a:lnTo>
                    <a:pt x="17226" y="65093"/>
                  </a:lnTo>
                  <a:lnTo>
                    <a:pt x="16438" y="64949"/>
                  </a:lnTo>
                  <a:lnTo>
                    <a:pt x="15667" y="64788"/>
                  </a:lnTo>
                  <a:lnTo>
                    <a:pt x="13974" y="55896"/>
                  </a:lnTo>
                  <a:lnTo>
                    <a:pt x="14990" y="56137"/>
                  </a:lnTo>
                  <a:lnTo>
                    <a:pt x="16006" y="56353"/>
                  </a:lnTo>
                  <a:lnTo>
                    <a:pt x="17022" y="56544"/>
                  </a:lnTo>
                  <a:lnTo>
                    <a:pt x="18039" y="56709"/>
                  </a:lnTo>
                  <a:lnTo>
                    <a:pt x="19055" y="56849"/>
                  </a:lnTo>
                  <a:lnTo>
                    <a:pt x="20071" y="56963"/>
                  </a:lnTo>
                  <a:lnTo>
                    <a:pt x="21088" y="57052"/>
                  </a:lnTo>
                  <a:lnTo>
                    <a:pt x="22104" y="57115"/>
                  </a:lnTo>
                  <a:lnTo>
                    <a:pt x="23120" y="57153"/>
                  </a:lnTo>
                  <a:lnTo>
                    <a:pt x="24137" y="57166"/>
                  </a:lnTo>
                  <a:lnTo>
                    <a:pt x="24780" y="57124"/>
                  </a:lnTo>
                  <a:lnTo>
                    <a:pt x="25356" y="56997"/>
                  </a:lnTo>
                  <a:lnTo>
                    <a:pt x="25864" y="56785"/>
                  </a:lnTo>
                  <a:lnTo>
                    <a:pt x="26305" y="56489"/>
                  </a:lnTo>
                  <a:lnTo>
                    <a:pt x="26677" y="56108"/>
                  </a:lnTo>
                  <a:lnTo>
                    <a:pt x="26982" y="55642"/>
                  </a:lnTo>
                  <a:lnTo>
                    <a:pt x="27219" y="55091"/>
                  </a:lnTo>
                  <a:lnTo>
                    <a:pt x="27389" y="54456"/>
                  </a:lnTo>
                  <a:lnTo>
                    <a:pt x="27490" y="53736"/>
                  </a:lnTo>
                  <a:lnTo>
                    <a:pt x="27524" y="52932"/>
                  </a:lnTo>
                  <a:lnTo>
                    <a:pt x="27524" y="27101"/>
                  </a:lnTo>
                  <a:lnTo>
                    <a:pt x="0" y="27101"/>
                  </a:lnTo>
                  <a:lnTo>
                    <a:pt x="0" y="19055"/>
                  </a:lnTo>
                  <a:lnTo>
                    <a:pt x="27524" y="19055"/>
                  </a:lnTo>
                  <a:lnTo>
                    <a:pt x="27524" y="7622"/>
                  </a:lnTo>
                  <a:lnTo>
                    <a:pt x="16938" y="7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pg348"/>
            <p:cNvSpPr/>
            <p:nvPr/>
          </p:nvSpPr>
          <p:spPr>
            <a:xfrm>
              <a:off x="5578850" y="3385350"/>
              <a:ext cx="24560" cy="28795"/>
            </a:xfrm>
            <a:custGeom>
              <a:avLst/>
              <a:pathLst>
                <a:path w="24560" h="28795">
                  <a:moveTo>
                    <a:pt x="17361" y="0"/>
                  </a:moveTo>
                  <a:lnTo>
                    <a:pt x="24560" y="4234"/>
                  </a:lnTo>
                  <a:lnTo>
                    <a:pt x="22862" y="7300"/>
                  </a:lnTo>
                  <a:lnTo>
                    <a:pt x="21155" y="10230"/>
                  </a:lnTo>
                  <a:lnTo>
                    <a:pt x="19440" y="13025"/>
                  </a:lnTo>
                  <a:lnTo>
                    <a:pt x="17717" y="15684"/>
                  </a:lnTo>
                  <a:lnTo>
                    <a:pt x="15985" y="18208"/>
                  </a:lnTo>
                  <a:lnTo>
                    <a:pt x="14245" y="20596"/>
                  </a:lnTo>
                  <a:lnTo>
                    <a:pt x="12496" y="22849"/>
                  </a:lnTo>
                  <a:lnTo>
                    <a:pt x="10738" y="24967"/>
                  </a:lnTo>
                  <a:lnTo>
                    <a:pt x="8973" y="26948"/>
                  </a:lnTo>
                  <a:lnTo>
                    <a:pt x="7198" y="28795"/>
                  </a:lnTo>
                  <a:lnTo>
                    <a:pt x="0" y="22443"/>
                  </a:lnTo>
                  <a:lnTo>
                    <a:pt x="2079" y="20313"/>
                  </a:lnTo>
                  <a:lnTo>
                    <a:pt x="4082" y="18157"/>
                  </a:lnTo>
                  <a:lnTo>
                    <a:pt x="6008" y="15977"/>
                  </a:lnTo>
                  <a:lnTo>
                    <a:pt x="7859" y="13770"/>
                  </a:lnTo>
                  <a:lnTo>
                    <a:pt x="9633" y="11539"/>
                  </a:lnTo>
                  <a:lnTo>
                    <a:pt x="11331" y="9282"/>
                  </a:lnTo>
                  <a:lnTo>
                    <a:pt x="12953" y="6999"/>
                  </a:lnTo>
                  <a:lnTo>
                    <a:pt x="14499" y="4691"/>
                  </a:lnTo>
                  <a:lnTo>
                    <a:pt x="15968" y="23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pg349"/>
            <p:cNvSpPr/>
            <p:nvPr/>
          </p:nvSpPr>
          <p:spPr>
            <a:xfrm>
              <a:off x="5625854" y="3386197"/>
              <a:ext cx="24560" cy="27524"/>
            </a:xfrm>
            <a:custGeom>
              <a:avLst/>
              <a:pathLst>
                <a:path w="24560" h="27524">
                  <a:moveTo>
                    <a:pt x="7198" y="0"/>
                  </a:moveTo>
                  <a:lnTo>
                    <a:pt x="9277" y="2214"/>
                  </a:lnTo>
                  <a:lnTo>
                    <a:pt x="11280" y="4454"/>
                  </a:lnTo>
                  <a:lnTo>
                    <a:pt x="13207" y="6720"/>
                  </a:lnTo>
                  <a:lnTo>
                    <a:pt x="15058" y="9011"/>
                  </a:lnTo>
                  <a:lnTo>
                    <a:pt x="16832" y="11327"/>
                  </a:lnTo>
                  <a:lnTo>
                    <a:pt x="18530" y="13669"/>
                  </a:lnTo>
                  <a:lnTo>
                    <a:pt x="20152" y="16036"/>
                  </a:lnTo>
                  <a:lnTo>
                    <a:pt x="21697" y="18428"/>
                  </a:lnTo>
                  <a:lnTo>
                    <a:pt x="23167" y="20846"/>
                  </a:lnTo>
                  <a:lnTo>
                    <a:pt x="24560" y="23290"/>
                  </a:lnTo>
                  <a:lnTo>
                    <a:pt x="16938" y="27524"/>
                  </a:lnTo>
                  <a:lnTo>
                    <a:pt x="15625" y="25157"/>
                  </a:lnTo>
                  <a:lnTo>
                    <a:pt x="14228" y="22798"/>
                  </a:lnTo>
                  <a:lnTo>
                    <a:pt x="12746" y="20448"/>
                  </a:lnTo>
                  <a:lnTo>
                    <a:pt x="11179" y="18107"/>
                  </a:lnTo>
                  <a:lnTo>
                    <a:pt x="9527" y="15773"/>
                  </a:lnTo>
                  <a:lnTo>
                    <a:pt x="7791" y="13448"/>
                  </a:lnTo>
                  <a:lnTo>
                    <a:pt x="5970" y="11132"/>
                  </a:lnTo>
                  <a:lnTo>
                    <a:pt x="4065" y="8824"/>
                  </a:lnTo>
                  <a:lnTo>
                    <a:pt x="2074" y="6525"/>
                  </a:lnTo>
                  <a:lnTo>
                    <a:pt x="0" y="42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g350"/>
            <p:cNvSpPr/>
            <p:nvPr/>
          </p:nvSpPr>
          <p:spPr>
            <a:xfrm>
              <a:off x="5672858" y="3320984"/>
              <a:ext cx="73258" cy="59707"/>
            </a:xfrm>
            <a:custGeom>
              <a:avLst/>
              <a:pathLst>
                <a:path w="73258" h="59707">
                  <a:moveTo>
                    <a:pt x="27101" y="0"/>
                  </a:moveTo>
                  <a:lnTo>
                    <a:pt x="36417" y="2964"/>
                  </a:lnTo>
                  <a:lnTo>
                    <a:pt x="32606" y="8892"/>
                  </a:lnTo>
                  <a:lnTo>
                    <a:pt x="73258" y="8892"/>
                  </a:lnTo>
                  <a:lnTo>
                    <a:pt x="73258" y="59707"/>
                  </a:lnTo>
                  <a:lnTo>
                    <a:pt x="0" y="59707"/>
                  </a:lnTo>
                  <a:lnTo>
                    <a:pt x="0" y="8892"/>
                  </a:lnTo>
                  <a:lnTo>
                    <a:pt x="22866" y="88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pg351"/>
            <p:cNvSpPr/>
            <p:nvPr/>
          </p:nvSpPr>
          <p:spPr>
            <a:xfrm>
              <a:off x="5681327" y="3337923"/>
              <a:ext cx="56319" cy="7198"/>
            </a:xfrm>
            <a:custGeom>
              <a:avLst/>
              <a:pathLst>
                <a:path w="56319" h="7198">
                  <a:moveTo>
                    <a:pt x="0" y="7198"/>
                  </a:moveTo>
                  <a:lnTo>
                    <a:pt x="56319" y="7198"/>
                  </a:lnTo>
                  <a:lnTo>
                    <a:pt x="56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pg352"/>
            <p:cNvSpPr/>
            <p:nvPr/>
          </p:nvSpPr>
          <p:spPr>
            <a:xfrm>
              <a:off x="5681327" y="3351897"/>
              <a:ext cx="56319" cy="7198"/>
            </a:xfrm>
            <a:custGeom>
              <a:avLst/>
              <a:pathLst>
                <a:path w="56319" h="7198">
                  <a:moveTo>
                    <a:pt x="0" y="7198"/>
                  </a:moveTo>
                  <a:lnTo>
                    <a:pt x="56319" y="7198"/>
                  </a:lnTo>
                  <a:lnTo>
                    <a:pt x="56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pg353"/>
            <p:cNvSpPr/>
            <p:nvPr/>
          </p:nvSpPr>
          <p:spPr>
            <a:xfrm>
              <a:off x="5681327" y="3365447"/>
              <a:ext cx="56319" cy="7198"/>
            </a:xfrm>
            <a:custGeom>
              <a:avLst/>
              <a:pathLst>
                <a:path w="56319" h="7198">
                  <a:moveTo>
                    <a:pt x="0" y="7198"/>
                  </a:moveTo>
                  <a:lnTo>
                    <a:pt x="56319" y="7198"/>
                  </a:lnTo>
                  <a:lnTo>
                    <a:pt x="56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pg354"/>
            <p:cNvSpPr/>
            <p:nvPr/>
          </p:nvSpPr>
          <p:spPr>
            <a:xfrm>
              <a:off x="5660577" y="3373493"/>
              <a:ext cx="97395" cy="46580"/>
            </a:xfrm>
            <a:custGeom>
              <a:avLst/>
              <a:pathLst>
                <a:path w="97395" h="46580">
                  <a:moveTo>
                    <a:pt x="0" y="13974"/>
                  </a:moveTo>
                  <a:lnTo>
                    <a:pt x="40651" y="13974"/>
                  </a:lnTo>
                  <a:lnTo>
                    <a:pt x="41066" y="12860"/>
                  </a:lnTo>
                  <a:lnTo>
                    <a:pt x="41464" y="11721"/>
                  </a:lnTo>
                  <a:lnTo>
                    <a:pt x="41846" y="10556"/>
                  </a:lnTo>
                  <a:lnTo>
                    <a:pt x="42210" y="9366"/>
                  </a:lnTo>
                  <a:lnTo>
                    <a:pt x="42557" y="8151"/>
                  </a:lnTo>
                  <a:lnTo>
                    <a:pt x="42887" y="6910"/>
                  </a:lnTo>
                  <a:lnTo>
                    <a:pt x="43201" y="5644"/>
                  </a:lnTo>
                  <a:lnTo>
                    <a:pt x="43497" y="4353"/>
                  </a:lnTo>
                  <a:lnTo>
                    <a:pt x="43776" y="3036"/>
                  </a:lnTo>
                  <a:lnTo>
                    <a:pt x="44039" y="1693"/>
                  </a:lnTo>
                  <a:lnTo>
                    <a:pt x="52508" y="2964"/>
                  </a:lnTo>
                  <a:lnTo>
                    <a:pt x="52330" y="4141"/>
                  </a:lnTo>
                  <a:lnTo>
                    <a:pt x="52136" y="5301"/>
                  </a:lnTo>
                  <a:lnTo>
                    <a:pt x="51924" y="6445"/>
                  </a:lnTo>
                  <a:lnTo>
                    <a:pt x="51695" y="7571"/>
                  </a:lnTo>
                  <a:lnTo>
                    <a:pt x="51450" y="8680"/>
                  </a:lnTo>
                  <a:lnTo>
                    <a:pt x="51187" y="9773"/>
                  </a:lnTo>
                  <a:lnTo>
                    <a:pt x="50908" y="10848"/>
                  </a:lnTo>
                  <a:lnTo>
                    <a:pt x="50611" y="11907"/>
                  </a:lnTo>
                  <a:lnTo>
                    <a:pt x="50298" y="12949"/>
                  </a:lnTo>
                  <a:lnTo>
                    <a:pt x="49967" y="13974"/>
                  </a:lnTo>
                  <a:lnTo>
                    <a:pt x="69870" y="13974"/>
                  </a:lnTo>
                  <a:lnTo>
                    <a:pt x="69269" y="12962"/>
                  </a:lnTo>
                  <a:lnTo>
                    <a:pt x="68650" y="11958"/>
                  </a:lnTo>
                  <a:lnTo>
                    <a:pt x="68015" y="10963"/>
                  </a:lnTo>
                  <a:lnTo>
                    <a:pt x="67363" y="9976"/>
                  </a:lnTo>
                  <a:lnTo>
                    <a:pt x="66694" y="8998"/>
                  </a:lnTo>
                  <a:lnTo>
                    <a:pt x="66008" y="8028"/>
                  </a:lnTo>
                  <a:lnTo>
                    <a:pt x="65305" y="7067"/>
                  </a:lnTo>
                  <a:lnTo>
                    <a:pt x="64585" y="6114"/>
                  </a:lnTo>
                  <a:lnTo>
                    <a:pt x="63848" y="5170"/>
                  </a:lnTo>
                  <a:lnTo>
                    <a:pt x="63095" y="4234"/>
                  </a:lnTo>
                  <a:lnTo>
                    <a:pt x="69870" y="0"/>
                  </a:lnTo>
                  <a:lnTo>
                    <a:pt x="70954" y="1359"/>
                  </a:lnTo>
                  <a:lnTo>
                    <a:pt x="72004" y="2727"/>
                  </a:lnTo>
                  <a:lnTo>
                    <a:pt x="73020" y="4103"/>
                  </a:lnTo>
                  <a:lnTo>
                    <a:pt x="74003" y="5488"/>
                  </a:lnTo>
                  <a:lnTo>
                    <a:pt x="74951" y="6881"/>
                  </a:lnTo>
                  <a:lnTo>
                    <a:pt x="75866" y="8282"/>
                  </a:lnTo>
                  <a:lnTo>
                    <a:pt x="76747" y="9692"/>
                  </a:lnTo>
                  <a:lnTo>
                    <a:pt x="77594" y="11111"/>
                  </a:lnTo>
                  <a:lnTo>
                    <a:pt x="78407" y="12538"/>
                  </a:lnTo>
                  <a:lnTo>
                    <a:pt x="79186" y="13974"/>
                  </a:lnTo>
                  <a:lnTo>
                    <a:pt x="97395" y="13974"/>
                  </a:lnTo>
                  <a:lnTo>
                    <a:pt x="97395" y="22019"/>
                  </a:lnTo>
                  <a:lnTo>
                    <a:pt x="58860" y="22019"/>
                  </a:lnTo>
                  <a:lnTo>
                    <a:pt x="61142" y="24463"/>
                  </a:lnTo>
                  <a:lnTo>
                    <a:pt x="63755" y="26711"/>
                  </a:lnTo>
                  <a:lnTo>
                    <a:pt x="66698" y="28765"/>
                  </a:lnTo>
                  <a:lnTo>
                    <a:pt x="69972" y="30624"/>
                  </a:lnTo>
                  <a:lnTo>
                    <a:pt x="73575" y="32288"/>
                  </a:lnTo>
                  <a:lnTo>
                    <a:pt x="77509" y="33757"/>
                  </a:lnTo>
                  <a:lnTo>
                    <a:pt x="81773" y="35032"/>
                  </a:lnTo>
                  <a:lnTo>
                    <a:pt x="86368" y="36112"/>
                  </a:lnTo>
                  <a:lnTo>
                    <a:pt x="91293" y="36997"/>
                  </a:lnTo>
                  <a:lnTo>
                    <a:pt x="96548" y="37687"/>
                  </a:lnTo>
                  <a:lnTo>
                    <a:pt x="93584" y="46156"/>
                  </a:lnTo>
                  <a:lnTo>
                    <a:pt x="87503" y="45229"/>
                  </a:lnTo>
                  <a:lnTo>
                    <a:pt x="81794" y="43971"/>
                  </a:lnTo>
                  <a:lnTo>
                    <a:pt x="76459" y="42383"/>
                  </a:lnTo>
                  <a:lnTo>
                    <a:pt x="71496" y="40465"/>
                  </a:lnTo>
                  <a:lnTo>
                    <a:pt x="66906" y="38216"/>
                  </a:lnTo>
                  <a:lnTo>
                    <a:pt x="62688" y="35638"/>
                  </a:lnTo>
                  <a:lnTo>
                    <a:pt x="58843" y="32728"/>
                  </a:lnTo>
                  <a:lnTo>
                    <a:pt x="55371" y="29489"/>
                  </a:lnTo>
                  <a:lnTo>
                    <a:pt x="52271" y="25919"/>
                  </a:lnTo>
                  <a:lnTo>
                    <a:pt x="49544" y="22019"/>
                  </a:lnTo>
                  <a:lnTo>
                    <a:pt x="46156" y="22019"/>
                  </a:lnTo>
                  <a:lnTo>
                    <a:pt x="44056" y="25542"/>
                  </a:lnTo>
                  <a:lnTo>
                    <a:pt x="41481" y="28828"/>
                  </a:lnTo>
                  <a:lnTo>
                    <a:pt x="38432" y="31877"/>
                  </a:lnTo>
                  <a:lnTo>
                    <a:pt x="34909" y="34689"/>
                  </a:lnTo>
                  <a:lnTo>
                    <a:pt x="30912" y="37264"/>
                  </a:lnTo>
                  <a:lnTo>
                    <a:pt x="26440" y="39601"/>
                  </a:lnTo>
                  <a:lnTo>
                    <a:pt x="21494" y="41702"/>
                  </a:lnTo>
                  <a:lnTo>
                    <a:pt x="16074" y="43565"/>
                  </a:lnTo>
                  <a:lnTo>
                    <a:pt x="10179" y="45191"/>
                  </a:lnTo>
                  <a:lnTo>
                    <a:pt x="3811" y="46580"/>
                  </a:lnTo>
                  <a:lnTo>
                    <a:pt x="0" y="38534"/>
                  </a:lnTo>
                  <a:lnTo>
                    <a:pt x="5009" y="37607"/>
                  </a:lnTo>
                  <a:lnTo>
                    <a:pt x="9705" y="36518"/>
                  </a:lnTo>
                  <a:lnTo>
                    <a:pt x="14088" y="35269"/>
                  </a:lnTo>
                  <a:lnTo>
                    <a:pt x="18157" y="33859"/>
                  </a:lnTo>
                  <a:lnTo>
                    <a:pt x="21913" y="32288"/>
                  </a:lnTo>
                  <a:lnTo>
                    <a:pt x="25356" y="30556"/>
                  </a:lnTo>
                  <a:lnTo>
                    <a:pt x="28485" y="28663"/>
                  </a:lnTo>
                  <a:lnTo>
                    <a:pt x="31301" y="26610"/>
                  </a:lnTo>
                  <a:lnTo>
                    <a:pt x="33804" y="24395"/>
                  </a:lnTo>
                  <a:lnTo>
                    <a:pt x="35993" y="22019"/>
                  </a:lnTo>
                  <a:lnTo>
                    <a:pt x="0" y="220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pg355"/>
            <p:cNvSpPr/>
            <p:nvPr/>
          </p:nvSpPr>
          <p:spPr>
            <a:xfrm>
              <a:off x="5781263" y="3393819"/>
              <a:ext cx="17361" cy="29218"/>
            </a:xfrm>
            <a:custGeom>
              <a:avLst/>
              <a:pathLst>
                <a:path w="17361" h="29218">
                  <a:moveTo>
                    <a:pt x="17361" y="13974"/>
                  </a:moveTo>
                  <a:lnTo>
                    <a:pt x="6351" y="29218"/>
                  </a:lnTo>
                  <a:lnTo>
                    <a:pt x="0" y="29218"/>
                  </a:lnTo>
                  <a:lnTo>
                    <a:pt x="7198" y="13974"/>
                  </a:lnTo>
                  <a:lnTo>
                    <a:pt x="846" y="13974"/>
                  </a:lnTo>
                  <a:lnTo>
                    <a:pt x="846" y="0"/>
                  </a:lnTo>
                  <a:lnTo>
                    <a:pt x="1736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pg356"/>
            <p:cNvSpPr/>
            <p:nvPr/>
          </p:nvSpPr>
          <p:spPr>
            <a:xfrm>
              <a:off x="5876964" y="3322255"/>
              <a:ext cx="33453" cy="97395"/>
            </a:xfrm>
            <a:custGeom>
              <a:avLst/>
              <a:pathLst>
                <a:path w="33453" h="97395">
                  <a:moveTo>
                    <a:pt x="31759" y="44886"/>
                  </a:moveTo>
                  <a:lnTo>
                    <a:pt x="33029" y="52508"/>
                  </a:lnTo>
                  <a:lnTo>
                    <a:pt x="32004" y="53097"/>
                  </a:lnTo>
                  <a:lnTo>
                    <a:pt x="30963" y="53677"/>
                  </a:lnTo>
                  <a:lnTo>
                    <a:pt x="29904" y="54249"/>
                  </a:lnTo>
                  <a:lnTo>
                    <a:pt x="28828" y="54812"/>
                  </a:lnTo>
                  <a:lnTo>
                    <a:pt x="27736" y="55367"/>
                  </a:lnTo>
                  <a:lnTo>
                    <a:pt x="26626" y="55913"/>
                  </a:lnTo>
                  <a:lnTo>
                    <a:pt x="25500" y="56451"/>
                  </a:lnTo>
                  <a:lnTo>
                    <a:pt x="24357" y="56980"/>
                  </a:lnTo>
                  <a:lnTo>
                    <a:pt x="23196" y="57501"/>
                  </a:lnTo>
                  <a:lnTo>
                    <a:pt x="22019" y="58013"/>
                  </a:lnTo>
                  <a:lnTo>
                    <a:pt x="22019" y="85961"/>
                  </a:lnTo>
                  <a:lnTo>
                    <a:pt x="22000" y="87194"/>
                  </a:lnTo>
                  <a:lnTo>
                    <a:pt x="21943" y="88350"/>
                  </a:lnTo>
                  <a:lnTo>
                    <a:pt x="21848" y="89429"/>
                  </a:lnTo>
                  <a:lnTo>
                    <a:pt x="21714" y="90433"/>
                  </a:lnTo>
                  <a:lnTo>
                    <a:pt x="21543" y="91360"/>
                  </a:lnTo>
                  <a:lnTo>
                    <a:pt x="21333" y="92212"/>
                  </a:lnTo>
                  <a:lnTo>
                    <a:pt x="21086" y="92986"/>
                  </a:lnTo>
                  <a:lnTo>
                    <a:pt x="20800" y="93685"/>
                  </a:lnTo>
                  <a:lnTo>
                    <a:pt x="20476" y="94308"/>
                  </a:lnTo>
                  <a:lnTo>
                    <a:pt x="20114" y="94854"/>
                  </a:lnTo>
                  <a:lnTo>
                    <a:pt x="19701" y="95337"/>
                  </a:lnTo>
                  <a:lnTo>
                    <a:pt x="19224" y="95769"/>
                  </a:lnTo>
                  <a:lnTo>
                    <a:pt x="18685" y="96150"/>
                  </a:lnTo>
                  <a:lnTo>
                    <a:pt x="18081" y="96480"/>
                  </a:lnTo>
                  <a:lnTo>
                    <a:pt x="17414" y="96759"/>
                  </a:lnTo>
                  <a:lnTo>
                    <a:pt x="16684" y="96988"/>
                  </a:lnTo>
                  <a:lnTo>
                    <a:pt x="15890" y="97166"/>
                  </a:lnTo>
                  <a:lnTo>
                    <a:pt x="15032" y="97293"/>
                  </a:lnTo>
                  <a:lnTo>
                    <a:pt x="14111" y="97369"/>
                  </a:lnTo>
                  <a:lnTo>
                    <a:pt x="13127" y="97395"/>
                  </a:lnTo>
                  <a:lnTo>
                    <a:pt x="12195" y="97382"/>
                  </a:lnTo>
                  <a:lnTo>
                    <a:pt x="11263" y="97344"/>
                  </a:lnTo>
                  <a:lnTo>
                    <a:pt x="10332" y="97280"/>
                  </a:lnTo>
                  <a:lnTo>
                    <a:pt x="9400" y="97191"/>
                  </a:lnTo>
                  <a:lnTo>
                    <a:pt x="8469" y="97077"/>
                  </a:lnTo>
                  <a:lnTo>
                    <a:pt x="7537" y="96937"/>
                  </a:lnTo>
                  <a:lnTo>
                    <a:pt x="6605" y="96772"/>
                  </a:lnTo>
                  <a:lnTo>
                    <a:pt x="5674" y="96582"/>
                  </a:lnTo>
                  <a:lnTo>
                    <a:pt x="4742" y="96366"/>
                  </a:lnTo>
                  <a:lnTo>
                    <a:pt x="3811" y="96124"/>
                  </a:lnTo>
                  <a:lnTo>
                    <a:pt x="2117" y="87232"/>
                  </a:lnTo>
                  <a:lnTo>
                    <a:pt x="3053" y="87553"/>
                  </a:lnTo>
                  <a:lnTo>
                    <a:pt x="3997" y="87841"/>
                  </a:lnTo>
                  <a:lnTo>
                    <a:pt x="4950" y="88096"/>
                  </a:lnTo>
                  <a:lnTo>
                    <a:pt x="5911" y="88316"/>
                  </a:lnTo>
                  <a:lnTo>
                    <a:pt x="6881" y="88502"/>
                  </a:lnTo>
                  <a:lnTo>
                    <a:pt x="7859" y="88654"/>
                  </a:lnTo>
                  <a:lnTo>
                    <a:pt x="8846" y="88773"/>
                  </a:lnTo>
                  <a:lnTo>
                    <a:pt x="9841" y="88858"/>
                  </a:lnTo>
                  <a:lnTo>
                    <a:pt x="10844" y="88909"/>
                  </a:lnTo>
                  <a:lnTo>
                    <a:pt x="11856" y="88925"/>
                  </a:lnTo>
                  <a:lnTo>
                    <a:pt x="12178" y="88875"/>
                  </a:lnTo>
                  <a:lnTo>
                    <a:pt x="12466" y="88722"/>
                  </a:lnTo>
                  <a:lnTo>
                    <a:pt x="12720" y="88468"/>
                  </a:lnTo>
                  <a:lnTo>
                    <a:pt x="12940" y="88112"/>
                  </a:lnTo>
                  <a:lnTo>
                    <a:pt x="13127" y="87655"/>
                  </a:lnTo>
                  <a:lnTo>
                    <a:pt x="13279" y="87096"/>
                  </a:lnTo>
                  <a:lnTo>
                    <a:pt x="13398" y="86436"/>
                  </a:lnTo>
                  <a:lnTo>
                    <a:pt x="13482" y="85673"/>
                  </a:lnTo>
                  <a:lnTo>
                    <a:pt x="13533" y="84809"/>
                  </a:lnTo>
                  <a:lnTo>
                    <a:pt x="13550" y="83844"/>
                  </a:lnTo>
                  <a:lnTo>
                    <a:pt x="13550" y="61824"/>
                  </a:lnTo>
                  <a:lnTo>
                    <a:pt x="12534" y="62167"/>
                  </a:lnTo>
                  <a:lnTo>
                    <a:pt x="11518" y="62519"/>
                  </a:lnTo>
                  <a:lnTo>
                    <a:pt x="10501" y="62879"/>
                  </a:lnTo>
                  <a:lnTo>
                    <a:pt x="9485" y="63247"/>
                  </a:lnTo>
                  <a:lnTo>
                    <a:pt x="8469" y="63624"/>
                  </a:lnTo>
                  <a:lnTo>
                    <a:pt x="7452" y="64009"/>
                  </a:lnTo>
                  <a:lnTo>
                    <a:pt x="6436" y="64403"/>
                  </a:lnTo>
                  <a:lnTo>
                    <a:pt x="5420" y="64805"/>
                  </a:lnTo>
                  <a:lnTo>
                    <a:pt x="4403" y="65216"/>
                  </a:lnTo>
                  <a:lnTo>
                    <a:pt x="3387" y="65635"/>
                  </a:lnTo>
                  <a:lnTo>
                    <a:pt x="0" y="56743"/>
                  </a:lnTo>
                  <a:lnTo>
                    <a:pt x="1431" y="56315"/>
                  </a:lnTo>
                  <a:lnTo>
                    <a:pt x="2845" y="55879"/>
                  </a:lnTo>
                  <a:lnTo>
                    <a:pt x="4243" y="55434"/>
                  </a:lnTo>
                  <a:lnTo>
                    <a:pt x="5623" y="54981"/>
                  </a:lnTo>
                  <a:lnTo>
                    <a:pt x="6987" y="54520"/>
                  </a:lnTo>
                  <a:lnTo>
                    <a:pt x="8333" y="54050"/>
                  </a:lnTo>
                  <a:lnTo>
                    <a:pt x="9663" y="53571"/>
                  </a:lnTo>
                  <a:lnTo>
                    <a:pt x="10976" y="53084"/>
                  </a:lnTo>
                  <a:lnTo>
                    <a:pt x="12271" y="52589"/>
                  </a:lnTo>
                  <a:lnTo>
                    <a:pt x="13550" y="52085"/>
                  </a:lnTo>
                  <a:lnTo>
                    <a:pt x="13550" y="25830"/>
                  </a:lnTo>
                  <a:lnTo>
                    <a:pt x="1693" y="25830"/>
                  </a:lnTo>
                  <a:lnTo>
                    <a:pt x="1693" y="17785"/>
                  </a:lnTo>
                  <a:lnTo>
                    <a:pt x="13550" y="17785"/>
                  </a:lnTo>
                  <a:lnTo>
                    <a:pt x="13550" y="0"/>
                  </a:lnTo>
                  <a:lnTo>
                    <a:pt x="22019" y="0"/>
                  </a:lnTo>
                  <a:lnTo>
                    <a:pt x="22019" y="17785"/>
                  </a:lnTo>
                  <a:lnTo>
                    <a:pt x="33453" y="17785"/>
                  </a:lnTo>
                  <a:lnTo>
                    <a:pt x="33453" y="25830"/>
                  </a:lnTo>
                  <a:lnTo>
                    <a:pt x="22019" y="25830"/>
                  </a:lnTo>
                  <a:lnTo>
                    <a:pt x="22019" y="491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pg357"/>
            <p:cNvSpPr/>
            <p:nvPr/>
          </p:nvSpPr>
          <p:spPr>
            <a:xfrm>
              <a:off x="5945141" y="3328607"/>
              <a:ext cx="28371" cy="91466"/>
            </a:xfrm>
            <a:custGeom>
              <a:avLst/>
              <a:pathLst>
                <a:path w="28371" h="91466">
                  <a:moveTo>
                    <a:pt x="28371" y="0"/>
                  </a:moveTo>
                  <a:lnTo>
                    <a:pt x="28371" y="67753"/>
                  </a:lnTo>
                  <a:lnTo>
                    <a:pt x="28352" y="68741"/>
                  </a:lnTo>
                  <a:lnTo>
                    <a:pt x="28295" y="69675"/>
                  </a:lnTo>
                  <a:lnTo>
                    <a:pt x="28200" y="70554"/>
                  </a:lnTo>
                  <a:lnTo>
                    <a:pt x="28066" y="71377"/>
                  </a:lnTo>
                  <a:lnTo>
                    <a:pt x="27895" y="72146"/>
                  </a:lnTo>
                  <a:lnTo>
                    <a:pt x="27685" y="72860"/>
                  </a:lnTo>
                  <a:lnTo>
                    <a:pt x="27437" y="73518"/>
                  </a:lnTo>
                  <a:lnTo>
                    <a:pt x="27152" y="74121"/>
                  </a:lnTo>
                  <a:lnTo>
                    <a:pt x="26828" y="74670"/>
                  </a:lnTo>
                  <a:lnTo>
                    <a:pt x="26466" y="75163"/>
                  </a:lnTo>
                  <a:lnTo>
                    <a:pt x="26065" y="75606"/>
                  </a:lnTo>
                  <a:lnTo>
                    <a:pt x="25627" y="76002"/>
                  </a:lnTo>
                  <a:lnTo>
                    <a:pt x="25151" y="76351"/>
                  </a:lnTo>
                  <a:lnTo>
                    <a:pt x="24636" y="76654"/>
                  </a:lnTo>
                  <a:lnTo>
                    <a:pt x="24084" y="76910"/>
                  </a:lnTo>
                  <a:lnTo>
                    <a:pt x="23493" y="77119"/>
                  </a:lnTo>
                  <a:lnTo>
                    <a:pt x="22864" y="77283"/>
                  </a:lnTo>
                  <a:lnTo>
                    <a:pt x="22197" y="77399"/>
                  </a:lnTo>
                  <a:lnTo>
                    <a:pt x="21492" y="77469"/>
                  </a:lnTo>
                  <a:lnTo>
                    <a:pt x="20749" y="77492"/>
                  </a:lnTo>
                  <a:lnTo>
                    <a:pt x="20139" y="77484"/>
                  </a:lnTo>
                  <a:lnTo>
                    <a:pt x="19495" y="77458"/>
                  </a:lnTo>
                  <a:lnTo>
                    <a:pt x="18818" y="77416"/>
                  </a:lnTo>
                  <a:lnTo>
                    <a:pt x="18107" y="77357"/>
                  </a:lnTo>
                  <a:lnTo>
                    <a:pt x="17361" y="77280"/>
                  </a:lnTo>
                  <a:lnTo>
                    <a:pt x="16582" y="77187"/>
                  </a:lnTo>
                  <a:lnTo>
                    <a:pt x="15769" y="77077"/>
                  </a:lnTo>
                  <a:lnTo>
                    <a:pt x="14922" y="76950"/>
                  </a:lnTo>
                  <a:lnTo>
                    <a:pt x="14041" y="76806"/>
                  </a:lnTo>
                  <a:lnTo>
                    <a:pt x="13127" y="76645"/>
                  </a:lnTo>
                  <a:lnTo>
                    <a:pt x="11433" y="69023"/>
                  </a:lnTo>
                  <a:lnTo>
                    <a:pt x="12419" y="69103"/>
                  </a:lnTo>
                  <a:lnTo>
                    <a:pt x="13347" y="69175"/>
                  </a:lnTo>
                  <a:lnTo>
                    <a:pt x="14215" y="69239"/>
                  </a:lnTo>
                  <a:lnTo>
                    <a:pt x="15024" y="69294"/>
                  </a:lnTo>
                  <a:lnTo>
                    <a:pt x="15773" y="69341"/>
                  </a:lnTo>
                  <a:lnTo>
                    <a:pt x="16464" y="69379"/>
                  </a:lnTo>
                  <a:lnTo>
                    <a:pt x="17094" y="69408"/>
                  </a:lnTo>
                  <a:lnTo>
                    <a:pt x="17666" y="69430"/>
                  </a:lnTo>
                  <a:lnTo>
                    <a:pt x="18179" y="69442"/>
                  </a:lnTo>
                  <a:lnTo>
                    <a:pt x="18632" y="69446"/>
                  </a:lnTo>
                  <a:lnTo>
                    <a:pt x="19034" y="69417"/>
                  </a:lnTo>
                  <a:lnTo>
                    <a:pt x="19394" y="69328"/>
                  </a:lnTo>
                  <a:lnTo>
                    <a:pt x="19711" y="69180"/>
                  </a:lnTo>
                  <a:lnTo>
                    <a:pt x="19987" y="68972"/>
                  </a:lnTo>
                  <a:lnTo>
                    <a:pt x="20220" y="68705"/>
                  </a:lnTo>
                  <a:lnTo>
                    <a:pt x="20410" y="68379"/>
                  </a:lnTo>
                  <a:lnTo>
                    <a:pt x="20558" y="67994"/>
                  </a:lnTo>
                  <a:lnTo>
                    <a:pt x="20664" y="67549"/>
                  </a:lnTo>
                  <a:lnTo>
                    <a:pt x="20728" y="67045"/>
                  </a:lnTo>
                  <a:lnTo>
                    <a:pt x="20749" y="66482"/>
                  </a:lnTo>
                  <a:lnTo>
                    <a:pt x="20749" y="7622"/>
                  </a:lnTo>
                  <a:lnTo>
                    <a:pt x="8045" y="7622"/>
                  </a:lnTo>
                  <a:lnTo>
                    <a:pt x="8045" y="91466"/>
                  </a:lnTo>
                  <a:lnTo>
                    <a:pt x="0" y="91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pg358"/>
            <p:cNvSpPr/>
            <p:nvPr/>
          </p:nvSpPr>
          <p:spPr>
            <a:xfrm>
              <a:off x="5915499" y="3325219"/>
              <a:ext cx="24983" cy="80033"/>
            </a:xfrm>
            <a:custGeom>
              <a:avLst/>
              <a:pathLst>
                <a:path w="24983" h="80033">
                  <a:moveTo>
                    <a:pt x="22019" y="0"/>
                  </a:moveTo>
                  <a:lnTo>
                    <a:pt x="24983" y="7622"/>
                  </a:lnTo>
                  <a:lnTo>
                    <a:pt x="23590" y="8460"/>
                  </a:lnTo>
                  <a:lnTo>
                    <a:pt x="22121" y="9282"/>
                  </a:lnTo>
                  <a:lnTo>
                    <a:pt x="20575" y="10086"/>
                  </a:lnTo>
                  <a:lnTo>
                    <a:pt x="18953" y="10874"/>
                  </a:lnTo>
                  <a:lnTo>
                    <a:pt x="17255" y="11645"/>
                  </a:lnTo>
                  <a:lnTo>
                    <a:pt x="15481" y="12398"/>
                  </a:lnTo>
                  <a:lnTo>
                    <a:pt x="13631" y="13135"/>
                  </a:lnTo>
                  <a:lnTo>
                    <a:pt x="11704" y="13855"/>
                  </a:lnTo>
                  <a:lnTo>
                    <a:pt x="9701" y="14558"/>
                  </a:lnTo>
                  <a:lnTo>
                    <a:pt x="7622" y="15244"/>
                  </a:lnTo>
                  <a:lnTo>
                    <a:pt x="7622" y="69870"/>
                  </a:lnTo>
                  <a:lnTo>
                    <a:pt x="9142" y="69349"/>
                  </a:lnTo>
                  <a:lnTo>
                    <a:pt x="10654" y="68803"/>
                  </a:lnTo>
                  <a:lnTo>
                    <a:pt x="12157" y="68231"/>
                  </a:lnTo>
                  <a:lnTo>
                    <a:pt x="13652" y="67634"/>
                  </a:lnTo>
                  <a:lnTo>
                    <a:pt x="15138" y="67012"/>
                  </a:lnTo>
                  <a:lnTo>
                    <a:pt x="16616" y="66364"/>
                  </a:lnTo>
                  <a:lnTo>
                    <a:pt x="18085" y="65690"/>
                  </a:lnTo>
                  <a:lnTo>
                    <a:pt x="19546" y="64992"/>
                  </a:lnTo>
                  <a:lnTo>
                    <a:pt x="20999" y="64268"/>
                  </a:lnTo>
                  <a:lnTo>
                    <a:pt x="22443" y="63518"/>
                  </a:lnTo>
                  <a:lnTo>
                    <a:pt x="24983" y="70717"/>
                  </a:lnTo>
                  <a:lnTo>
                    <a:pt x="22938" y="71648"/>
                  </a:lnTo>
                  <a:lnTo>
                    <a:pt x="20867" y="72580"/>
                  </a:lnTo>
                  <a:lnTo>
                    <a:pt x="18771" y="73512"/>
                  </a:lnTo>
                  <a:lnTo>
                    <a:pt x="16650" y="74443"/>
                  </a:lnTo>
                  <a:lnTo>
                    <a:pt x="14503" y="75375"/>
                  </a:lnTo>
                  <a:lnTo>
                    <a:pt x="12331" y="76306"/>
                  </a:lnTo>
                  <a:lnTo>
                    <a:pt x="10133" y="77238"/>
                  </a:lnTo>
                  <a:lnTo>
                    <a:pt x="7910" y="78170"/>
                  </a:lnTo>
                  <a:lnTo>
                    <a:pt x="5661" y="79101"/>
                  </a:lnTo>
                  <a:lnTo>
                    <a:pt x="3387" y="80033"/>
                  </a:lnTo>
                  <a:lnTo>
                    <a:pt x="0" y="75375"/>
                  </a:lnTo>
                  <a:lnTo>
                    <a:pt x="0" y="8469"/>
                  </a:lnTo>
                  <a:lnTo>
                    <a:pt x="2354" y="7850"/>
                  </a:lnTo>
                  <a:lnTo>
                    <a:pt x="4674" y="7181"/>
                  </a:lnTo>
                  <a:lnTo>
                    <a:pt x="6961" y="6461"/>
                  </a:lnTo>
                  <a:lnTo>
                    <a:pt x="9214" y="5691"/>
                  </a:lnTo>
                  <a:lnTo>
                    <a:pt x="11433" y="4869"/>
                  </a:lnTo>
                  <a:lnTo>
                    <a:pt x="13618" y="3997"/>
                  </a:lnTo>
                  <a:lnTo>
                    <a:pt x="15769" y="3074"/>
                  </a:lnTo>
                  <a:lnTo>
                    <a:pt x="17886" y="2100"/>
                  </a:lnTo>
                  <a:lnTo>
                    <a:pt x="19970" y="10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g359"/>
            <p:cNvSpPr/>
            <p:nvPr/>
          </p:nvSpPr>
          <p:spPr>
            <a:xfrm>
              <a:off x="5985792" y="3322255"/>
              <a:ext cx="58860" cy="97395"/>
            </a:xfrm>
            <a:custGeom>
              <a:avLst/>
              <a:pathLst>
                <a:path w="58860" h="97395">
                  <a:moveTo>
                    <a:pt x="11856" y="2117"/>
                  </a:moveTo>
                  <a:lnTo>
                    <a:pt x="19055" y="4234"/>
                  </a:lnTo>
                  <a:lnTo>
                    <a:pt x="18881" y="4912"/>
                  </a:lnTo>
                  <a:lnTo>
                    <a:pt x="18699" y="5589"/>
                  </a:lnTo>
                  <a:lnTo>
                    <a:pt x="18509" y="6267"/>
                  </a:lnTo>
                  <a:lnTo>
                    <a:pt x="18310" y="6944"/>
                  </a:lnTo>
                  <a:lnTo>
                    <a:pt x="18102" y="7622"/>
                  </a:lnTo>
                  <a:lnTo>
                    <a:pt x="17886" y="8299"/>
                  </a:lnTo>
                  <a:lnTo>
                    <a:pt x="17662" y="8977"/>
                  </a:lnTo>
                  <a:lnTo>
                    <a:pt x="17429" y="9654"/>
                  </a:lnTo>
                  <a:lnTo>
                    <a:pt x="17188" y="10332"/>
                  </a:lnTo>
                  <a:lnTo>
                    <a:pt x="16938" y="11009"/>
                  </a:lnTo>
                  <a:lnTo>
                    <a:pt x="25830" y="11009"/>
                  </a:lnTo>
                  <a:lnTo>
                    <a:pt x="25830" y="0"/>
                  </a:lnTo>
                  <a:lnTo>
                    <a:pt x="34300" y="0"/>
                  </a:lnTo>
                  <a:lnTo>
                    <a:pt x="34300" y="11009"/>
                  </a:lnTo>
                  <a:lnTo>
                    <a:pt x="54625" y="11009"/>
                  </a:lnTo>
                  <a:lnTo>
                    <a:pt x="54625" y="19055"/>
                  </a:lnTo>
                  <a:lnTo>
                    <a:pt x="34300" y="19055"/>
                  </a:lnTo>
                  <a:lnTo>
                    <a:pt x="34300" y="30488"/>
                  </a:lnTo>
                  <a:lnTo>
                    <a:pt x="58860" y="30488"/>
                  </a:lnTo>
                  <a:lnTo>
                    <a:pt x="58860" y="38534"/>
                  </a:lnTo>
                  <a:lnTo>
                    <a:pt x="34300" y="38534"/>
                  </a:lnTo>
                  <a:lnTo>
                    <a:pt x="34300" y="49544"/>
                  </a:lnTo>
                  <a:lnTo>
                    <a:pt x="56319" y="49544"/>
                  </a:lnTo>
                  <a:lnTo>
                    <a:pt x="56319" y="79609"/>
                  </a:lnTo>
                  <a:lnTo>
                    <a:pt x="56292" y="80598"/>
                  </a:lnTo>
                  <a:lnTo>
                    <a:pt x="56209" y="81532"/>
                  </a:lnTo>
                  <a:lnTo>
                    <a:pt x="56072" y="82411"/>
                  </a:lnTo>
                  <a:lnTo>
                    <a:pt x="55879" y="83234"/>
                  </a:lnTo>
                  <a:lnTo>
                    <a:pt x="55631" y="84003"/>
                  </a:lnTo>
                  <a:lnTo>
                    <a:pt x="55328" y="84716"/>
                  </a:lnTo>
                  <a:lnTo>
                    <a:pt x="54971" y="85375"/>
                  </a:lnTo>
                  <a:lnTo>
                    <a:pt x="54558" y="85978"/>
                  </a:lnTo>
                  <a:lnTo>
                    <a:pt x="54090" y="86527"/>
                  </a:lnTo>
                  <a:lnTo>
                    <a:pt x="53567" y="87020"/>
                  </a:lnTo>
                  <a:lnTo>
                    <a:pt x="52993" y="87462"/>
                  </a:lnTo>
                  <a:lnTo>
                    <a:pt x="52373" y="87858"/>
                  </a:lnTo>
                  <a:lnTo>
                    <a:pt x="51706" y="88208"/>
                  </a:lnTo>
                  <a:lnTo>
                    <a:pt x="50992" y="88510"/>
                  </a:lnTo>
                  <a:lnTo>
                    <a:pt x="50232" y="88767"/>
                  </a:lnTo>
                  <a:lnTo>
                    <a:pt x="49425" y="88976"/>
                  </a:lnTo>
                  <a:lnTo>
                    <a:pt x="48572" y="89139"/>
                  </a:lnTo>
                  <a:lnTo>
                    <a:pt x="47672" y="89256"/>
                  </a:lnTo>
                  <a:lnTo>
                    <a:pt x="46726" y="89326"/>
                  </a:lnTo>
                  <a:lnTo>
                    <a:pt x="45733" y="89349"/>
                  </a:lnTo>
                  <a:lnTo>
                    <a:pt x="45127" y="89345"/>
                  </a:lnTo>
                  <a:lnTo>
                    <a:pt x="44496" y="89332"/>
                  </a:lnTo>
                  <a:lnTo>
                    <a:pt x="43840" y="89311"/>
                  </a:lnTo>
                  <a:lnTo>
                    <a:pt x="43158" y="89281"/>
                  </a:lnTo>
                  <a:lnTo>
                    <a:pt x="42451" y="89243"/>
                  </a:lnTo>
                  <a:lnTo>
                    <a:pt x="41718" y="89196"/>
                  </a:lnTo>
                  <a:lnTo>
                    <a:pt x="40960" y="89141"/>
                  </a:lnTo>
                  <a:lnTo>
                    <a:pt x="40177" y="89078"/>
                  </a:lnTo>
                  <a:lnTo>
                    <a:pt x="39368" y="89006"/>
                  </a:lnTo>
                  <a:lnTo>
                    <a:pt x="38534" y="88925"/>
                  </a:lnTo>
                  <a:lnTo>
                    <a:pt x="36840" y="81303"/>
                  </a:lnTo>
                  <a:lnTo>
                    <a:pt x="37916" y="81384"/>
                  </a:lnTo>
                  <a:lnTo>
                    <a:pt x="38941" y="81456"/>
                  </a:lnTo>
                  <a:lnTo>
                    <a:pt x="39915" y="81519"/>
                  </a:lnTo>
                  <a:lnTo>
                    <a:pt x="40838" y="81574"/>
                  </a:lnTo>
                  <a:lnTo>
                    <a:pt x="41710" y="81621"/>
                  </a:lnTo>
                  <a:lnTo>
                    <a:pt x="42532" y="81659"/>
                  </a:lnTo>
                  <a:lnTo>
                    <a:pt x="43302" y="81689"/>
                  </a:lnTo>
                  <a:lnTo>
                    <a:pt x="44022" y="81710"/>
                  </a:lnTo>
                  <a:lnTo>
                    <a:pt x="44691" y="81722"/>
                  </a:lnTo>
                  <a:lnTo>
                    <a:pt x="45309" y="81727"/>
                  </a:lnTo>
                  <a:lnTo>
                    <a:pt x="45792" y="81689"/>
                  </a:lnTo>
                  <a:lnTo>
                    <a:pt x="46224" y="81574"/>
                  </a:lnTo>
                  <a:lnTo>
                    <a:pt x="46605" y="81384"/>
                  </a:lnTo>
                  <a:lnTo>
                    <a:pt x="46935" y="81117"/>
                  </a:lnTo>
                  <a:lnTo>
                    <a:pt x="47215" y="80774"/>
                  </a:lnTo>
                  <a:lnTo>
                    <a:pt x="47444" y="80355"/>
                  </a:lnTo>
                  <a:lnTo>
                    <a:pt x="47621" y="79859"/>
                  </a:lnTo>
                  <a:lnTo>
                    <a:pt x="47749" y="79288"/>
                  </a:lnTo>
                  <a:lnTo>
                    <a:pt x="47825" y="78640"/>
                  </a:lnTo>
                  <a:lnTo>
                    <a:pt x="47850" y="77916"/>
                  </a:lnTo>
                  <a:lnTo>
                    <a:pt x="47850" y="57590"/>
                  </a:lnTo>
                  <a:lnTo>
                    <a:pt x="34300" y="57590"/>
                  </a:lnTo>
                  <a:lnTo>
                    <a:pt x="34300" y="97395"/>
                  </a:lnTo>
                  <a:lnTo>
                    <a:pt x="25830" y="97395"/>
                  </a:lnTo>
                  <a:lnTo>
                    <a:pt x="25830" y="57590"/>
                  </a:lnTo>
                  <a:lnTo>
                    <a:pt x="13127" y="57590"/>
                  </a:lnTo>
                  <a:lnTo>
                    <a:pt x="13127" y="88925"/>
                  </a:lnTo>
                  <a:lnTo>
                    <a:pt x="4658" y="88925"/>
                  </a:lnTo>
                  <a:lnTo>
                    <a:pt x="4658" y="49544"/>
                  </a:lnTo>
                  <a:lnTo>
                    <a:pt x="25830" y="49544"/>
                  </a:lnTo>
                  <a:lnTo>
                    <a:pt x="25830" y="38534"/>
                  </a:lnTo>
                  <a:lnTo>
                    <a:pt x="0" y="38534"/>
                  </a:lnTo>
                  <a:lnTo>
                    <a:pt x="0" y="30488"/>
                  </a:lnTo>
                  <a:lnTo>
                    <a:pt x="4658" y="30488"/>
                  </a:lnTo>
                  <a:lnTo>
                    <a:pt x="0" y="26677"/>
                  </a:lnTo>
                  <a:lnTo>
                    <a:pt x="1566" y="24526"/>
                  </a:lnTo>
                  <a:lnTo>
                    <a:pt x="3048" y="22307"/>
                  </a:lnTo>
                  <a:lnTo>
                    <a:pt x="4446" y="20021"/>
                  </a:lnTo>
                  <a:lnTo>
                    <a:pt x="5759" y="17666"/>
                  </a:lnTo>
                  <a:lnTo>
                    <a:pt x="6987" y="15244"/>
                  </a:lnTo>
                  <a:lnTo>
                    <a:pt x="8130" y="12754"/>
                  </a:lnTo>
                  <a:lnTo>
                    <a:pt x="9189" y="10196"/>
                  </a:lnTo>
                  <a:lnTo>
                    <a:pt x="10162" y="7571"/>
                  </a:lnTo>
                  <a:lnTo>
                    <a:pt x="11052" y="487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pg360"/>
            <p:cNvSpPr/>
            <p:nvPr/>
          </p:nvSpPr>
          <p:spPr>
            <a:xfrm>
              <a:off x="5993838" y="3341310"/>
              <a:ext cx="17785" cy="11433"/>
            </a:xfrm>
            <a:custGeom>
              <a:avLst/>
              <a:pathLst>
                <a:path w="17785" h="11433">
                  <a:moveTo>
                    <a:pt x="17785" y="11433"/>
                  </a:moveTo>
                  <a:lnTo>
                    <a:pt x="17785" y="0"/>
                  </a:lnTo>
                  <a:lnTo>
                    <a:pt x="5928" y="0"/>
                  </a:lnTo>
                  <a:lnTo>
                    <a:pt x="5411" y="1257"/>
                  </a:lnTo>
                  <a:lnTo>
                    <a:pt x="4878" y="2489"/>
                  </a:lnTo>
                  <a:lnTo>
                    <a:pt x="4327" y="3696"/>
                  </a:lnTo>
                  <a:lnTo>
                    <a:pt x="3760" y="4878"/>
                  </a:lnTo>
                  <a:lnTo>
                    <a:pt x="3175" y="6034"/>
                  </a:lnTo>
                  <a:lnTo>
                    <a:pt x="2574" y="7164"/>
                  </a:lnTo>
                  <a:lnTo>
                    <a:pt x="1956" y="8270"/>
                  </a:lnTo>
                  <a:lnTo>
                    <a:pt x="1321" y="9349"/>
                  </a:lnTo>
                  <a:lnTo>
                    <a:pt x="669" y="10404"/>
                  </a:lnTo>
                  <a:lnTo>
                    <a:pt x="0" y="1143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pg361"/>
            <p:cNvSpPr/>
            <p:nvPr/>
          </p:nvSpPr>
          <p:spPr>
            <a:xfrm>
              <a:off x="6053546" y="3322678"/>
              <a:ext cx="26254" cy="96971"/>
            </a:xfrm>
            <a:custGeom>
              <a:avLst/>
              <a:pathLst>
                <a:path w="26254" h="96971">
                  <a:moveTo>
                    <a:pt x="17785" y="0"/>
                  </a:moveTo>
                  <a:lnTo>
                    <a:pt x="26254" y="0"/>
                  </a:lnTo>
                  <a:lnTo>
                    <a:pt x="26254" y="85961"/>
                  </a:lnTo>
                  <a:lnTo>
                    <a:pt x="26231" y="87191"/>
                  </a:lnTo>
                  <a:lnTo>
                    <a:pt x="26161" y="88341"/>
                  </a:lnTo>
                  <a:lnTo>
                    <a:pt x="26044" y="89410"/>
                  </a:lnTo>
                  <a:lnTo>
                    <a:pt x="25881" y="90399"/>
                  </a:lnTo>
                  <a:lnTo>
                    <a:pt x="25672" y="91307"/>
                  </a:lnTo>
                  <a:lnTo>
                    <a:pt x="25415" y="92135"/>
                  </a:lnTo>
                  <a:lnTo>
                    <a:pt x="25113" y="92883"/>
                  </a:lnTo>
                  <a:lnTo>
                    <a:pt x="24763" y="93550"/>
                  </a:lnTo>
                  <a:lnTo>
                    <a:pt x="24367" y="94136"/>
                  </a:lnTo>
                  <a:lnTo>
                    <a:pt x="23925" y="94642"/>
                  </a:lnTo>
                  <a:lnTo>
                    <a:pt x="23427" y="95085"/>
                  </a:lnTo>
                  <a:lnTo>
                    <a:pt x="22866" y="95481"/>
                  </a:lnTo>
                  <a:lnTo>
                    <a:pt x="22242" y="95830"/>
                  </a:lnTo>
                  <a:lnTo>
                    <a:pt x="21553" y="96133"/>
                  </a:lnTo>
                  <a:lnTo>
                    <a:pt x="20802" y="96389"/>
                  </a:lnTo>
                  <a:lnTo>
                    <a:pt x="19987" y="96599"/>
                  </a:lnTo>
                  <a:lnTo>
                    <a:pt x="19108" y="96762"/>
                  </a:lnTo>
                  <a:lnTo>
                    <a:pt x="18166" y="96878"/>
                  </a:lnTo>
                  <a:lnTo>
                    <a:pt x="17160" y="96948"/>
                  </a:lnTo>
                  <a:lnTo>
                    <a:pt x="16091" y="96971"/>
                  </a:lnTo>
                  <a:lnTo>
                    <a:pt x="14575" y="96954"/>
                  </a:lnTo>
                  <a:lnTo>
                    <a:pt x="13076" y="96903"/>
                  </a:lnTo>
                  <a:lnTo>
                    <a:pt x="11594" y="96819"/>
                  </a:lnTo>
                  <a:lnTo>
                    <a:pt x="10129" y="96700"/>
                  </a:lnTo>
                  <a:lnTo>
                    <a:pt x="8680" y="96548"/>
                  </a:lnTo>
                  <a:lnTo>
                    <a:pt x="7249" y="96361"/>
                  </a:lnTo>
                  <a:lnTo>
                    <a:pt x="5835" y="96141"/>
                  </a:lnTo>
                  <a:lnTo>
                    <a:pt x="4437" y="95887"/>
                  </a:lnTo>
                  <a:lnTo>
                    <a:pt x="3057" y="95599"/>
                  </a:lnTo>
                  <a:lnTo>
                    <a:pt x="1693" y="95277"/>
                  </a:lnTo>
                  <a:lnTo>
                    <a:pt x="0" y="86808"/>
                  </a:lnTo>
                  <a:lnTo>
                    <a:pt x="1520" y="87210"/>
                  </a:lnTo>
                  <a:lnTo>
                    <a:pt x="3031" y="87570"/>
                  </a:lnTo>
                  <a:lnTo>
                    <a:pt x="4535" y="87888"/>
                  </a:lnTo>
                  <a:lnTo>
                    <a:pt x="6030" y="88163"/>
                  </a:lnTo>
                  <a:lnTo>
                    <a:pt x="7516" y="88396"/>
                  </a:lnTo>
                  <a:lnTo>
                    <a:pt x="8994" y="88587"/>
                  </a:lnTo>
                  <a:lnTo>
                    <a:pt x="10463" y="88735"/>
                  </a:lnTo>
                  <a:lnTo>
                    <a:pt x="11924" y="88841"/>
                  </a:lnTo>
                  <a:lnTo>
                    <a:pt x="13377" y="88904"/>
                  </a:lnTo>
                  <a:lnTo>
                    <a:pt x="14820" y="88925"/>
                  </a:lnTo>
                  <a:lnTo>
                    <a:pt x="15384" y="88875"/>
                  </a:lnTo>
                  <a:lnTo>
                    <a:pt x="15888" y="88722"/>
                  </a:lnTo>
                  <a:lnTo>
                    <a:pt x="16332" y="88468"/>
                  </a:lnTo>
                  <a:lnTo>
                    <a:pt x="16718" y="88112"/>
                  </a:lnTo>
                  <a:lnTo>
                    <a:pt x="17044" y="87655"/>
                  </a:lnTo>
                  <a:lnTo>
                    <a:pt x="17310" y="87096"/>
                  </a:lnTo>
                  <a:lnTo>
                    <a:pt x="17518" y="86436"/>
                  </a:lnTo>
                  <a:lnTo>
                    <a:pt x="17666" y="85673"/>
                  </a:lnTo>
                  <a:lnTo>
                    <a:pt x="17755" y="84809"/>
                  </a:lnTo>
                  <a:lnTo>
                    <a:pt x="17785" y="838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pg362"/>
            <p:cNvSpPr/>
            <p:nvPr/>
          </p:nvSpPr>
          <p:spPr>
            <a:xfrm>
              <a:off x="6052699" y="3333688"/>
              <a:ext cx="8469" cy="61401"/>
            </a:xfrm>
            <a:custGeom>
              <a:avLst/>
              <a:pathLst>
                <a:path w="8469" h="61401">
                  <a:moveTo>
                    <a:pt x="0" y="0"/>
                  </a:moveTo>
                  <a:lnTo>
                    <a:pt x="8469" y="0"/>
                  </a:lnTo>
                  <a:lnTo>
                    <a:pt x="8469" y="61401"/>
                  </a:lnTo>
                  <a:lnTo>
                    <a:pt x="0" y="614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pg363"/>
            <p:cNvSpPr/>
            <p:nvPr/>
          </p:nvSpPr>
          <p:spPr>
            <a:xfrm>
              <a:off x="6098009" y="3323102"/>
              <a:ext cx="20749" cy="16938"/>
            </a:xfrm>
            <a:custGeom>
              <a:avLst/>
              <a:pathLst>
                <a:path w="20749" h="16938">
                  <a:moveTo>
                    <a:pt x="5928" y="0"/>
                  </a:moveTo>
                  <a:lnTo>
                    <a:pt x="7524" y="863"/>
                  </a:lnTo>
                  <a:lnTo>
                    <a:pt x="9095" y="1761"/>
                  </a:lnTo>
                  <a:lnTo>
                    <a:pt x="10641" y="2693"/>
                  </a:lnTo>
                  <a:lnTo>
                    <a:pt x="12161" y="3658"/>
                  </a:lnTo>
                  <a:lnTo>
                    <a:pt x="13656" y="4658"/>
                  </a:lnTo>
                  <a:lnTo>
                    <a:pt x="15125" y="5691"/>
                  </a:lnTo>
                  <a:lnTo>
                    <a:pt x="16569" y="6758"/>
                  </a:lnTo>
                  <a:lnTo>
                    <a:pt x="17988" y="7859"/>
                  </a:lnTo>
                  <a:lnTo>
                    <a:pt x="19381" y="8994"/>
                  </a:lnTo>
                  <a:lnTo>
                    <a:pt x="20749" y="10162"/>
                  </a:lnTo>
                  <a:lnTo>
                    <a:pt x="14820" y="16938"/>
                  </a:lnTo>
                  <a:lnTo>
                    <a:pt x="13377" y="15684"/>
                  </a:lnTo>
                  <a:lnTo>
                    <a:pt x="11924" y="14465"/>
                  </a:lnTo>
                  <a:lnTo>
                    <a:pt x="10463" y="13279"/>
                  </a:lnTo>
                  <a:lnTo>
                    <a:pt x="8994" y="12127"/>
                  </a:lnTo>
                  <a:lnTo>
                    <a:pt x="7516" y="11009"/>
                  </a:lnTo>
                  <a:lnTo>
                    <a:pt x="6030" y="9925"/>
                  </a:lnTo>
                  <a:lnTo>
                    <a:pt x="4535" y="8875"/>
                  </a:lnTo>
                  <a:lnTo>
                    <a:pt x="3031" y="7859"/>
                  </a:lnTo>
                  <a:lnTo>
                    <a:pt x="1520" y="6876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pg364"/>
            <p:cNvSpPr/>
            <p:nvPr/>
          </p:nvSpPr>
          <p:spPr>
            <a:xfrm>
              <a:off x="6093774" y="3349356"/>
              <a:ext cx="21596" cy="17785"/>
            </a:xfrm>
            <a:custGeom>
              <a:avLst/>
              <a:pathLst>
                <a:path w="21596" h="17785">
                  <a:moveTo>
                    <a:pt x="5928" y="0"/>
                  </a:moveTo>
                  <a:lnTo>
                    <a:pt x="7609" y="944"/>
                  </a:lnTo>
                  <a:lnTo>
                    <a:pt x="9265" y="1914"/>
                  </a:lnTo>
                  <a:lnTo>
                    <a:pt x="10895" y="2909"/>
                  </a:lnTo>
                  <a:lnTo>
                    <a:pt x="12500" y="3929"/>
                  </a:lnTo>
                  <a:lnTo>
                    <a:pt x="14079" y="4975"/>
                  </a:lnTo>
                  <a:lnTo>
                    <a:pt x="15634" y="6046"/>
                  </a:lnTo>
                  <a:lnTo>
                    <a:pt x="17162" y="7143"/>
                  </a:lnTo>
                  <a:lnTo>
                    <a:pt x="18665" y="8265"/>
                  </a:lnTo>
                  <a:lnTo>
                    <a:pt x="20143" y="9413"/>
                  </a:lnTo>
                  <a:lnTo>
                    <a:pt x="21596" y="10586"/>
                  </a:lnTo>
                  <a:lnTo>
                    <a:pt x="15667" y="17785"/>
                  </a:lnTo>
                  <a:lnTo>
                    <a:pt x="14215" y="16370"/>
                  </a:lnTo>
                  <a:lnTo>
                    <a:pt x="12737" y="15007"/>
                  </a:lnTo>
                  <a:lnTo>
                    <a:pt x="11234" y="13694"/>
                  </a:lnTo>
                  <a:lnTo>
                    <a:pt x="9705" y="12432"/>
                  </a:lnTo>
                  <a:lnTo>
                    <a:pt x="8151" y="11221"/>
                  </a:lnTo>
                  <a:lnTo>
                    <a:pt x="6572" y="10061"/>
                  </a:lnTo>
                  <a:lnTo>
                    <a:pt x="4967" y="8951"/>
                  </a:lnTo>
                  <a:lnTo>
                    <a:pt x="3336" y="7893"/>
                  </a:lnTo>
                  <a:lnTo>
                    <a:pt x="1681" y="6885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pg365"/>
            <p:cNvSpPr/>
            <p:nvPr/>
          </p:nvSpPr>
          <p:spPr>
            <a:xfrm>
              <a:off x="6094621" y="3375187"/>
              <a:ext cx="27101" cy="44039"/>
            </a:xfrm>
            <a:custGeom>
              <a:avLst/>
              <a:pathLst>
                <a:path w="27101" h="44039">
                  <a:moveTo>
                    <a:pt x="19902" y="0"/>
                  </a:moveTo>
                  <a:lnTo>
                    <a:pt x="27101" y="4658"/>
                  </a:lnTo>
                  <a:lnTo>
                    <a:pt x="25691" y="8710"/>
                  </a:lnTo>
                  <a:lnTo>
                    <a:pt x="24170" y="12737"/>
                  </a:lnTo>
                  <a:lnTo>
                    <a:pt x="22540" y="16739"/>
                  </a:lnTo>
                  <a:lnTo>
                    <a:pt x="20800" y="20715"/>
                  </a:lnTo>
                  <a:lnTo>
                    <a:pt x="18949" y="24666"/>
                  </a:lnTo>
                  <a:lnTo>
                    <a:pt x="16989" y="28591"/>
                  </a:lnTo>
                  <a:lnTo>
                    <a:pt x="14918" y="32491"/>
                  </a:lnTo>
                  <a:lnTo>
                    <a:pt x="12737" y="36366"/>
                  </a:lnTo>
                  <a:lnTo>
                    <a:pt x="10446" y="40215"/>
                  </a:lnTo>
                  <a:lnTo>
                    <a:pt x="8045" y="44039"/>
                  </a:lnTo>
                  <a:lnTo>
                    <a:pt x="0" y="38111"/>
                  </a:lnTo>
                  <a:lnTo>
                    <a:pt x="2409" y="34452"/>
                  </a:lnTo>
                  <a:lnTo>
                    <a:pt x="4725" y="30759"/>
                  </a:lnTo>
                  <a:lnTo>
                    <a:pt x="6948" y="27033"/>
                  </a:lnTo>
                  <a:lnTo>
                    <a:pt x="9078" y="23273"/>
                  </a:lnTo>
                  <a:lnTo>
                    <a:pt x="11115" y="19479"/>
                  </a:lnTo>
                  <a:lnTo>
                    <a:pt x="13059" y="15650"/>
                  </a:lnTo>
                  <a:lnTo>
                    <a:pt x="14909" y="11789"/>
                  </a:lnTo>
                  <a:lnTo>
                    <a:pt x="16667" y="7893"/>
                  </a:lnTo>
                  <a:lnTo>
                    <a:pt x="18331" y="396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pg366"/>
            <p:cNvSpPr/>
            <p:nvPr/>
          </p:nvSpPr>
          <p:spPr>
            <a:xfrm>
              <a:off x="6122146" y="3322255"/>
              <a:ext cx="69023" cy="42345"/>
            </a:xfrm>
            <a:custGeom>
              <a:avLst/>
              <a:pathLst>
                <a:path w="69023" h="42345">
                  <a:moveTo>
                    <a:pt x="30488" y="0"/>
                  </a:moveTo>
                  <a:lnTo>
                    <a:pt x="38534" y="0"/>
                  </a:lnTo>
                  <a:lnTo>
                    <a:pt x="38534" y="7198"/>
                  </a:lnTo>
                  <a:lnTo>
                    <a:pt x="60977" y="7198"/>
                  </a:lnTo>
                  <a:lnTo>
                    <a:pt x="60977" y="28371"/>
                  </a:lnTo>
                  <a:lnTo>
                    <a:pt x="38534" y="28371"/>
                  </a:lnTo>
                  <a:lnTo>
                    <a:pt x="38534" y="35146"/>
                  </a:lnTo>
                  <a:lnTo>
                    <a:pt x="69023" y="35146"/>
                  </a:lnTo>
                  <a:lnTo>
                    <a:pt x="69023" y="42345"/>
                  </a:lnTo>
                  <a:lnTo>
                    <a:pt x="0" y="42345"/>
                  </a:lnTo>
                  <a:lnTo>
                    <a:pt x="0" y="35146"/>
                  </a:lnTo>
                  <a:lnTo>
                    <a:pt x="30488" y="35146"/>
                  </a:lnTo>
                  <a:lnTo>
                    <a:pt x="30488" y="28371"/>
                  </a:lnTo>
                  <a:lnTo>
                    <a:pt x="8469" y="28371"/>
                  </a:lnTo>
                  <a:lnTo>
                    <a:pt x="8469" y="7198"/>
                  </a:lnTo>
                  <a:lnTo>
                    <a:pt x="30488" y="71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pg367"/>
            <p:cNvSpPr/>
            <p:nvPr/>
          </p:nvSpPr>
          <p:spPr>
            <a:xfrm>
              <a:off x="6138237" y="3335805"/>
              <a:ext cx="14397" cy="8045"/>
            </a:xfrm>
            <a:custGeom>
              <a:avLst/>
              <a:pathLst>
                <a:path w="14397" h="8045">
                  <a:moveTo>
                    <a:pt x="0" y="8045"/>
                  </a:moveTo>
                  <a:lnTo>
                    <a:pt x="14397" y="8045"/>
                  </a:lnTo>
                  <a:lnTo>
                    <a:pt x="143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pg368"/>
            <p:cNvSpPr/>
            <p:nvPr/>
          </p:nvSpPr>
          <p:spPr>
            <a:xfrm>
              <a:off x="6160680" y="3335805"/>
              <a:ext cx="14397" cy="8045"/>
            </a:xfrm>
            <a:custGeom>
              <a:avLst/>
              <a:pathLst>
                <a:path w="14397" h="8045">
                  <a:moveTo>
                    <a:pt x="0" y="8045"/>
                  </a:moveTo>
                  <a:lnTo>
                    <a:pt x="14397" y="8045"/>
                  </a:lnTo>
                  <a:lnTo>
                    <a:pt x="143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pg369"/>
            <p:cNvSpPr/>
            <p:nvPr/>
          </p:nvSpPr>
          <p:spPr>
            <a:xfrm>
              <a:off x="6131038" y="3371799"/>
              <a:ext cx="50391" cy="31335"/>
            </a:xfrm>
            <a:custGeom>
              <a:avLst/>
              <a:pathLst>
                <a:path w="50391" h="31335">
                  <a:moveTo>
                    <a:pt x="50391" y="0"/>
                  </a:moveTo>
                  <a:lnTo>
                    <a:pt x="50391" y="29641"/>
                  </a:lnTo>
                  <a:lnTo>
                    <a:pt x="42345" y="29641"/>
                  </a:lnTo>
                  <a:lnTo>
                    <a:pt x="42345" y="6775"/>
                  </a:lnTo>
                  <a:lnTo>
                    <a:pt x="8045" y="6775"/>
                  </a:lnTo>
                  <a:lnTo>
                    <a:pt x="8045" y="31335"/>
                  </a:lnTo>
                  <a:lnTo>
                    <a:pt x="0" y="3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pg370"/>
            <p:cNvSpPr/>
            <p:nvPr/>
          </p:nvSpPr>
          <p:spPr>
            <a:xfrm>
              <a:off x="6124263" y="3383656"/>
              <a:ext cx="35993" cy="36417"/>
            </a:xfrm>
            <a:custGeom>
              <a:avLst/>
              <a:pathLst>
                <a:path w="35993" h="36417">
                  <a:moveTo>
                    <a:pt x="27948" y="0"/>
                  </a:moveTo>
                  <a:lnTo>
                    <a:pt x="35993" y="846"/>
                  </a:lnTo>
                  <a:lnTo>
                    <a:pt x="35517" y="4065"/>
                  </a:lnTo>
                  <a:lnTo>
                    <a:pt x="34935" y="7114"/>
                  </a:lnTo>
                  <a:lnTo>
                    <a:pt x="34247" y="9993"/>
                  </a:lnTo>
                  <a:lnTo>
                    <a:pt x="33453" y="12703"/>
                  </a:lnTo>
                  <a:lnTo>
                    <a:pt x="32553" y="15244"/>
                  </a:lnTo>
                  <a:lnTo>
                    <a:pt x="31547" y="17615"/>
                  </a:lnTo>
                  <a:lnTo>
                    <a:pt x="30435" y="19817"/>
                  </a:lnTo>
                  <a:lnTo>
                    <a:pt x="29218" y="21850"/>
                  </a:lnTo>
                  <a:lnTo>
                    <a:pt x="27895" y="23713"/>
                  </a:lnTo>
                  <a:lnTo>
                    <a:pt x="26466" y="25407"/>
                  </a:lnTo>
                  <a:lnTo>
                    <a:pt x="24901" y="26965"/>
                  </a:lnTo>
                  <a:lnTo>
                    <a:pt x="23171" y="28422"/>
                  </a:lnTo>
                  <a:lnTo>
                    <a:pt x="21276" y="29777"/>
                  </a:lnTo>
                  <a:lnTo>
                    <a:pt x="19216" y="31030"/>
                  </a:lnTo>
                  <a:lnTo>
                    <a:pt x="16991" y="32182"/>
                  </a:lnTo>
                  <a:lnTo>
                    <a:pt x="14600" y="33232"/>
                  </a:lnTo>
                  <a:lnTo>
                    <a:pt x="12045" y="34181"/>
                  </a:lnTo>
                  <a:lnTo>
                    <a:pt x="9324" y="35028"/>
                  </a:lnTo>
                  <a:lnTo>
                    <a:pt x="6438" y="35773"/>
                  </a:lnTo>
                  <a:lnTo>
                    <a:pt x="3387" y="36417"/>
                  </a:lnTo>
                  <a:lnTo>
                    <a:pt x="0" y="28795"/>
                  </a:lnTo>
                  <a:lnTo>
                    <a:pt x="2796" y="28087"/>
                  </a:lnTo>
                  <a:lnTo>
                    <a:pt x="5428" y="27321"/>
                  </a:lnTo>
                  <a:lnTo>
                    <a:pt x="7895" y="26495"/>
                  </a:lnTo>
                  <a:lnTo>
                    <a:pt x="10196" y="25610"/>
                  </a:lnTo>
                  <a:lnTo>
                    <a:pt x="12333" y="24666"/>
                  </a:lnTo>
                  <a:lnTo>
                    <a:pt x="14304" y="23662"/>
                  </a:lnTo>
                  <a:lnTo>
                    <a:pt x="16110" y="22599"/>
                  </a:lnTo>
                  <a:lnTo>
                    <a:pt x="17751" y="21477"/>
                  </a:lnTo>
                  <a:lnTo>
                    <a:pt x="19227" y="20296"/>
                  </a:lnTo>
                  <a:lnTo>
                    <a:pt x="20537" y="19055"/>
                  </a:lnTo>
                  <a:lnTo>
                    <a:pt x="21716" y="17721"/>
                  </a:lnTo>
                  <a:lnTo>
                    <a:pt x="22798" y="16260"/>
                  </a:lnTo>
                  <a:lnTo>
                    <a:pt x="23783" y="14672"/>
                  </a:lnTo>
                  <a:lnTo>
                    <a:pt x="24670" y="12957"/>
                  </a:lnTo>
                  <a:lnTo>
                    <a:pt x="25460" y="11115"/>
                  </a:lnTo>
                  <a:lnTo>
                    <a:pt x="26152" y="9146"/>
                  </a:lnTo>
                  <a:lnTo>
                    <a:pt x="26747" y="7050"/>
                  </a:lnTo>
                  <a:lnTo>
                    <a:pt x="27245" y="4827"/>
                  </a:lnTo>
                  <a:lnTo>
                    <a:pt x="27645" y="24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pg371"/>
            <p:cNvSpPr/>
            <p:nvPr/>
          </p:nvSpPr>
          <p:spPr>
            <a:xfrm>
              <a:off x="6158563" y="3398477"/>
              <a:ext cx="29218" cy="22019"/>
            </a:xfrm>
            <a:custGeom>
              <a:avLst/>
              <a:pathLst>
                <a:path w="29218" h="22019">
                  <a:moveTo>
                    <a:pt x="5081" y="0"/>
                  </a:moveTo>
                  <a:lnTo>
                    <a:pt x="7685" y="1376"/>
                  </a:lnTo>
                  <a:lnTo>
                    <a:pt x="10247" y="2794"/>
                  </a:lnTo>
                  <a:lnTo>
                    <a:pt x="12767" y="4255"/>
                  </a:lnTo>
                  <a:lnTo>
                    <a:pt x="15244" y="5759"/>
                  </a:lnTo>
                  <a:lnTo>
                    <a:pt x="17679" y="7304"/>
                  </a:lnTo>
                  <a:lnTo>
                    <a:pt x="20071" y="8892"/>
                  </a:lnTo>
                  <a:lnTo>
                    <a:pt x="22422" y="10522"/>
                  </a:lnTo>
                  <a:lnTo>
                    <a:pt x="24729" y="12195"/>
                  </a:lnTo>
                  <a:lnTo>
                    <a:pt x="26995" y="13910"/>
                  </a:lnTo>
                  <a:lnTo>
                    <a:pt x="29218" y="15667"/>
                  </a:lnTo>
                  <a:lnTo>
                    <a:pt x="23290" y="22019"/>
                  </a:lnTo>
                  <a:lnTo>
                    <a:pt x="21151" y="20262"/>
                  </a:lnTo>
                  <a:lnTo>
                    <a:pt x="18970" y="18547"/>
                  </a:lnTo>
                  <a:lnTo>
                    <a:pt x="16747" y="16874"/>
                  </a:lnTo>
                  <a:lnTo>
                    <a:pt x="14482" y="15244"/>
                  </a:lnTo>
                  <a:lnTo>
                    <a:pt x="12174" y="13656"/>
                  </a:lnTo>
                  <a:lnTo>
                    <a:pt x="9824" y="12110"/>
                  </a:lnTo>
                  <a:lnTo>
                    <a:pt x="7431" y="10607"/>
                  </a:lnTo>
                  <a:lnTo>
                    <a:pt x="4996" y="9146"/>
                  </a:lnTo>
                  <a:lnTo>
                    <a:pt x="2519" y="7728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pg372"/>
            <p:cNvSpPr/>
            <p:nvPr/>
          </p:nvSpPr>
          <p:spPr>
            <a:xfrm>
              <a:off x="6200909" y="3321408"/>
              <a:ext cx="97818" cy="98665"/>
            </a:xfrm>
            <a:custGeom>
              <a:avLst/>
              <a:pathLst>
                <a:path w="97818" h="98665">
                  <a:moveTo>
                    <a:pt x="19479" y="47427"/>
                  </a:moveTo>
                  <a:lnTo>
                    <a:pt x="19479" y="10162"/>
                  </a:lnTo>
                  <a:lnTo>
                    <a:pt x="55896" y="10162"/>
                  </a:lnTo>
                  <a:lnTo>
                    <a:pt x="55549" y="9324"/>
                  </a:lnTo>
                  <a:lnTo>
                    <a:pt x="55184" y="8503"/>
                  </a:lnTo>
                  <a:lnTo>
                    <a:pt x="54803" y="7698"/>
                  </a:lnTo>
                  <a:lnTo>
                    <a:pt x="54405" y="6910"/>
                  </a:lnTo>
                  <a:lnTo>
                    <a:pt x="53990" y="6140"/>
                  </a:lnTo>
                  <a:lnTo>
                    <a:pt x="53558" y="5386"/>
                  </a:lnTo>
                  <a:lnTo>
                    <a:pt x="53109" y="4649"/>
                  </a:lnTo>
                  <a:lnTo>
                    <a:pt x="52644" y="3929"/>
                  </a:lnTo>
                  <a:lnTo>
                    <a:pt x="52161" y="3226"/>
                  </a:lnTo>
                  <a:lnTo>
                    <a:pt x="51661" y="2540"/>
                  </a:lnTo>
                  <a:lnTo>
                    <a:pt x="59707" y="0"/>
                  </a:lnTo>
                  <a:lnTo>
                    <a:pt x="60372" y="940"/>
                  </a:lnTo>
                  <a:lnTo>
                    <a:pt x="61011" y="1897"/>
                  </a:lnTo>
                  <a:lnTo>
                    <a:pt x="61625" y="2871"/>
                  </a:lnTo>
                  <a:lnTo>
                    <a:pt x="62214" y="3861"/>
                  </a:lnTo>
                  <a:lnTo>
                    <a:pt x="62777" y="4869"/>
                  </a:lnTo>
                  <a:lnTo>
                    <a:pt x="63315" y="5894"/>
                  </a:lnTo>
                  <a:lnTo>
                    <a:pt x="63827" y="6936"/>
                  </a:lnTo>
                  <a:lnTo>
                    <a:pt x="64314" y="7994"/>
                  </a:lnTo>
                  <a:lnTo>
                    <a:pt x="64776" y="9070"/>
                  </a:lnTo>
                  <a:lnTo>
                    <a:pt x="65212" y="10162"/>
                  </a:lnTo>
                  <a:lnTo>
                    <a:pt x="97818" y="10162"/>
                  </a:lnTo>
                  <a:lnTo>
                    <a:pt x="97818" y="17785"/>
                  </a:lnTo>
                  <a:lnTo>
                    <a:pt x="27948" y="17785"/>
                  </a:lnTo>
                  <a:lnTo>
                    <a:pt x="27948" y="50391"/>
                  </a:lnTo>
                  <a:lnTo>
                    <a:pt x="27808" y="55676"/>
                  </a:lnTo>
                  <a:lnTo>
                    <a:pt x="27389" y="60859"/>
                  </a:lnTo>
                  <a:lnTo>
                    <a:pt x="26690" y="65940"/>
                  </a:lnTo>
                  <a:lnTo>
                    <a:pt x="25712" y="70920"/>
                  </a:lnTo>
                  <a:lnTo>
                    <a:pt x="24454" y="75798"/>
                  </a:lnTo>
                  <a:lnTo>
                    <a:pt x="22917" y="80575"/>
                  </a:lnTo>
                  <a:lnTo>
                    <a:pt x="21100" y="85250"/>
                  </a:lnTo>
                  <a:lnTo>
                    <a:pt x="19004" y="89823"/>
                  </a:lnTo>
                  <a:lnTo>
                    <a:pt x="16629" y="94295"/>
                  </a:lnTo>
                  <a:lnTo>
                    <a:pt x="13974" y="98665"/>
                  </a:lnTo>
                  <a:lnTo>
                    <a:pt x="6351" y="94007"/>
                  </a:lnTo>
                  <a:lnTo>
                    <a:pt x="8613" y="90200"/>
                  </a:lnTo>
                  <a:lnTo>
                    <a:pt x="10654" y="86402"/>
                  </a:lnTo>
                  <a:lnTo>
                    <a:pt x="12475" y="82612"/>
                  </a:lnTo>
                  <a:lnTo>
                    <a:pt x="14075" y="78830"/>
                  </a:lnTo>
                  <a:lnTo>
                    <a:pt x="15456" y="75057"/>
                  </a:lnTo>
                  <a:lnTo>
                    <a:pt x="16616" y="71293"/>
                  </a:lnTo>
                  <a:lnTo>
                    <a:pt x="17556" y="67537"/>
                  </a:lnTo>
                  <a:lnTo>
                    <a:pt x="18276" y="63789"/>
                  </a:lnTo>
                  <a:lnTo>
                    <a:pt x="18776" y="60050"/>
                  </a:lnTo>
                  <a:lnTo>
                    <a:pt x="19055" y="56319"/>
                  </a:lnTo>
                  <a:lnTo>
                    <a:pt x="17459" y="57645"/>
                  </a:lnTo>
                  <a:lnTo>
                    <a:pt x="15888" y="58911"/>
                  </a:lnTo>
                  <a:lnTo>
                    <a:pt x="14342" y="60118"/>
                  </a:lnTo>
                  <a:lnTo>
                    <a:pt x="12822" y="61265"/>
                  </a:lnTo>
                  <a:lnTo>
                    <a:pt x="11327" y="62354"/>
                  </a:lnTo>
                  <a:lnTo>
                    <a:pt x="9858" y="63383"/>
                  </a:lnTo>
                  <a:lnTo>
                    <a:pt x="8414" y="64352"/>
                  </a:lnTo>
                  <a:lnTo>
                    <a:pt x="6995" y="65263"/>
                  </a:lnTo>
                  <a:lnTo>
                    <a:pt x="5602" y="66114"/>
                  </a:lnTo>
                  <a:lnTo>
                    <a:pt x="4234" y="66906"/>
                  </a:lnTo>
                  <a:lnTo>
                    <a:pt x="0" y="58013"/>
                  </a:lnTo>
                  <a:lnTo>
                    <a:pt x="2329" y="56993"/>
                  </a:lnTo>
                  <a:lnTo>
                    <a:pt x="4573" y="55964"/>
                  </a:lnTo>
                  <a:lnTo>
                    <a:pt x="6732" y="54926"/>
                  </a:lnTo>
                  <a:lnTo>
                    <a:pt x="8807" y="53880"/>
                  </a:lnTo>
                  <a:lnTo>
                    <a:pt x="10798" y="52826"/>
                  </a:lnTo>
                  <a:lnTo>
                    <a:pt x="12703" y="51763"/>
                  </a:lnTo>
                  <a:lnTo>
                    <a:pt x="14524" y="50692"/>
                  </a:lnTo>
                  <a:lnTo>
                    <a:pt x="16260" y="49612"/>
                  </a:lnTo>
                  <a:lnTo>
                    <a:pt x="17912" y="4852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pg373"/>
            <p:cNvSpPr/>
            <p:nvPr/>
          </p:nvSpPr>
          <p:spPr>
            <a:xfrm>
              <a:off x="6202602" y="3340463"/>
              <a:ext cx="13974" cy="22019"/>
            </a:xfrm>
            <a:custGeom>
              <a:avLst/>
              <a:pathLst>
                <a:path w="13974" h="22019">
                  <a:moveTo>
                    <a:pt x="8045" y="0"/>
                  </a:moveTo>
                  <a:lnTo>
                    <a:pt x="8790" y="1715"/>
                  </a:lnTo>
                  <a:lnTo>
                    <a:pt x="9502" y="3472"/>
                  </a:lnTo>
                  <a:lnTo>
                    <a:pt x="10179" y="5272"/>
                  </a:lnTo>
                  <a:lnTo>
                    <a:pt x="10823" y="7114"/>
                  </a:lnTo>
                  <a:lnTo>
                    <a:pt x="11433" y="8998"/>
                  </a:lnTo>
                  <a:lnTo>
                    <a:pt x="12009" y="10925"/>
                  </a:lnTo>
                  <a:lnTo>
                    <a:pt x="12551" y="12894"/>
                  </a:lnTo>
                  <a:lnTo>
                    <a:pt x="13059" y="14905"/>
                  </a:lnTo>
                  <a:lnTo>
                    <a:pt x="13533" y="16959"/>
                  </a:lnTo>
                  <a:lnTo>
                    <a:pt x="13974" y="19055"/>
                  </a:lnTo>
                  <a:lnTo>
                    <a:pt x="5504" y="22019"/>
                  </a:lnTo>
                  <a:lnTo>
                    <a:pt x="5068" y="19843"/>
                  </a:lnTo>
                  <a:lnTo>
                    <a:pt x="4607" y="17717"/>
                  </a:lnTo>
                  <a:lnTo>
                    <a:pt x="4120" y="15642"/>
                  </a:lnTo>
                  <a:lnTo>
                    <a:pt x="3607" y="13618"/>
                  </a:lnTo>
                  <a:lnTo>
                    <a:pt x="3070" y="11645"/>
                  </a:lnTo>
                  <a:lnTo>
                    <a:pt x="2506" y="9722"/>
                  </a:lnTo>
                  <a:lnTo>
                    <a:pt x="1918" y="7850"/>
                  </a:lnTo>
                  <a:lnTo>
                    <a:pt x="1304" y="6030"/>
                  </a:lnTo>
                  <a:lnTo>
                    <a:pt x="664" y="4259"/>
                  </a:lnTo>
                  <a:lnTo>
                    <a:pt x="0" y="25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pg374"/>
            <p:cNvSpPr/>
            <p:nvPr/>
          </p:nvSpPr>
          <p:spPr>
            <a:xfrm>
              <a:off x="6233091" y="3348509"/>
              <a:ext cx="63095" cy="71564"/>
            </a:xfrm>
            <a:custGeom>
              <a:avLst/>
              <a:pathLst>
                <a:path w="63095" h="71564">
                  <a:moveTo>
                    <a:pt x="19902" y="30488"/>
                  </a:moveTo>
                  <a:lnTo>
                    <a:pt x="5928" y="30488"/>
                  </a:lnTo>
                  <a:lnTo>
                    <a:pt x="2540" y="22866"/>
                  </a:lnTo>
                  <a:lnTo>
                    <a:pt x="6872" y="21414"/>
                  </a:lnTo>
                  <a:lnTo>
                    <a:pt x="11060" y="19936"/>
                  </a:lnTo>
                  <a:lnTo>
                    <a:pt x="15104" y="18433"/>
                  </a:lnTo>
                  <a:lnTo>
                    <a:pt x="19004" y="16904"/>
                  </a:lnTo>
                  <a:lnTo>
                    <a:pt x="22760" y="15350"/>
                  </a:lnTo>
                  <a:lnTo>
                    <a:pt x="26372" y="13770"/>
                  </a:lnTo>
                  <a:lnTo>
                    <a:pt x="29841" y="12165"/>
                  </a:lnTo>
                  <a:lnTo>
                    <a:pt x="33165" y="10535"/>
                  </a:lnTo>
                  <a:lnTo>
                    <a:pt x="36345" y="8879"/>
                  </a:lnTo>
                  <a:lnTo>
                    <a:pt x="39381" y="7198"/>
                  </a:lnTo>
                  <a:lnTo>
                    <a:pt x="4234" y="7198"/>
                  </a:lnTo>
                  <a:lnTo>
                    <a:pt x="4234" y="0"/>
                  </a:lnTo>
                  <a:lnTo>
                    <a:pt x="55472" y="0"/>
                  </a:lnTo>
                  <a:lnTo>
                    <a:pt x="55472" y="6775"/>
                  </a:lnTo>
                  <a:lnTo>
                    <a:pt x="52402" y="8608"/>
                  </a:lnTo>
                  <a:lnTo>
                    <a:pt x="49290" y="10383"/>
                  </a:lnTo>
                  <a:lnTo>
                    <a:pt x="46135" y="12098"/>
                  </a:lnTo>
                  <a:lnTo>
                    <a:pt x="42938" y="13753"/>
                  </a:lnTo>
                  <a:lnTo>
                    <a:pt x="39699" y="15350"/>
                  </a:lnTo>
                  <a:lnTo>
                    <a:pt x="36417" y="16887"/>
                  </a:lnTo>
                  <a:lnTo>
                    <a:pt x="33093" y="18365"/>
                  </a:lnTo>
                  <a:lnTo>
                    <a:pt x="29726" y="19783"/>
                  </a:lnTo>
                  <a:lnTo>
                    <a:pt x="26317" y="21143"/>
                  </a:lnTo>
                  <a:lnTo>
                    <a:pt x="22866" y="22443"/>
                  </a:lnTo>
                  <a:lnTo>
                    <a:pt x="63095" y="22443"/>
                  </a:lnTo>
                  <a:lnTo>
                    <a:pt x="62984" y="29345"/>
                  </a:lnTo>
                  <a:lnTo>
                    <a:pt x="62824" y="35655"/>
                  </a:lnTo>
                  <a:lnTo>
                    <a:pt x="62612" y="41371"/>
                  </a:lnTo>
                  <a:lnTo>
                    <a:pt x="62349" y="46495"/>
                  </a:lnTo>
                  <a:lnTo>
                    <a:pt x="62036" y="51026"/>
                  </a:lnTo>
                  <a:lnTo>
                    <a:pt x="61672" y="54964"/>
                  </a:lnTo>
                  <a:lnTo>
                    <a:pt x="61257" y="58310"/>
                  </a:lnTo>
                  <a:lnTo>
                    <a:pt x="60791" y="61062"/>
                  </a:lnTo>
                  <a:lnTo>
                    <a:pt x="60274" y="63222"/>
                  </a:lnTo>
                  <a:lnTo>
                    <a:pt x="59707" y="64788"/>
                  </a:lnTo>
                  <a:lnTo>
                    <a:pt x="59046" y="65995"/>
                  </a:lnTo>
                  <a:lnTo>
                    <a:pt x="58250" y="67075"/>
                  </a:lnTo>
                  <a:lnTo>
                    <a:pt x="57319" y="68028"/>
                  </a:lnTo>
                  <a:lnTo>
                    <a:pt x="56252" y="68854"/>
                  </a:lnTo>
                  <a:lnTo>
                    <a:pt x="55049" y="69552"/>
                  </a:lnTo>
                  <a:lnTo>
                    <a:pt x="53711" y="70124"/>
                  </a:lnTo>
                  <a:lnTo>
                    <a:pt x="52237" y="70569"/>
                  </a:lnTo>
                  <a:lnTo>
                    <a:pt x="50628" y="70886"/>
                  </a:lnTo>
                  <a:lnTo>
                    <a:pt x="48883" y="71077"/>
                  </a:lnTo>
                  <a:lnTo>
                    <a:pt x="47003" y="71140"/>
                  </a:lnTo>
                  <a:lnTo>
                    <a:pt x="46228" y="71128"/>
                  </a:lnTo>
                  <a:lnTo>
                    <a:pt x="45428" y="71089"/>
                  </a:lnTo>
                  <a:lnTo>
                    <a:pt x="44602" y="71026"/>
                  </a:lnTo>
                  <a:lnTo>
                    <a:pt x="43751" y="70937"/>
                  </a:lnTo>
                  <a:lnTo>
                    <a:pt x="42875" y="70823"/>
                  </a:lnTo>
                  <a:lnTo>
                    <a:pt x="41973" y="70683"/>
                  </a:lnTo>
                  <a:lnTo>
                    <a:pt x="41045" y="70518"/>
                  </a:lnTo>
                  <a:lnTo>
                    <a:pt x="40092" y="70327"/>
                  </a:lnTo>
                  <a:lnTo>
                    <a:pt x="39114" y="70111"/>
                  </a:lnTo>
                  <a:lnTo>
                    <a:pt x="38111" y="69870"/>
                  </a:lnTo>
                  <a:lnTo>
                    <a:pt x="37687" y="61824"/>
                  </a:lnTo>
                  <a:lnTo>
                    <a:pt x="38687" y="62066"/>
                  </a:lnTo>
                  <a:lnTo>
                    <a:pt x="39652" y="62282"/>
                  </a:lnTo>
                  <a:lnTo>
                    <a:pt x="40584" y="62472"/>
                  </a:lnTo>
                  <a:lnTo>
                    <a:pt x="41481" y="62637"/>
                  </a:lnTo>
                  <a:lnTo>
                    <a:pt x="42345" y="62777"/>
                  </a:lnTo>
                  <a:lnTo>
                    <a:pt x="43175" y="62891"/>
                  </a:lnTo>
                  <a:lnTo>
                    <a:pt x="43971" y="62980"/>
                  </a:lnTo>
                  <a:lnTo>
                    <a:pt x="44734" y="63044"/>
                  </a:lnTo>
                  <a:lnTo>
                    <a:pt x="45462" y="63082"/>
                  </a:lnTo>
                  <a:lnTo>
                    <a:pt x="46156" y="63095"/>
                  </a:lnTo>
                  <a:lnTo>
                    <a:pt x="46974" y="63052"/>
                  </a:lnTo>
                  <a:lnTo>
                    <a:pt x="47732" y="62925"/>
                  </a:lnTo>
                  <a:lnTo>
                    <a:pt x="48430" y="62713"/>
                  </a:lnTo>
                  <a:lnTo>
                    <a:pt x="49070" y="62417"/>
                  </a:lnTo>
                  <a:lnTo>
                    <a:pt x="49650" y="62036"/>
                  </a:lnTo>
                  <a:lnTo>
                    <a:pt x="50171" y="61570"/>
                  </a:lnTo>
                  <a:lnTo>
                    <a:pt x="50632" y="61020"/>
                  </a:lnTo>
                  <a:lnTo>
                    <a:pt x="51035" y="60384"/>
                  </a:lnTo>
                  <a:lnTo>
                    <a:pt x="51378" y="59665"/>
                  </a:lnTo>
                  <a:lnTo>
                    <a:pt x="51661" y="58860"/>
                  </a:lnTo>
                  <a:lnTo>
                    <a:pt x="52229" y="56899"/>
                  </a:lnTo>
                  <a:lnTo>
                    <a:pt x="52745" y="54744"/>
                  </a:lnTo>
                  <a:lnTo>
                    <a:pt x="53211" y="52394"/>
                  </a:lnTo>
                  <a:lnTo>
                    <a:pt x="53626" y="49849"/>
                  </a:lnTo>
                  <a:lnTo>
                    <a:pt x="53990" y="47109"/>
                  </a:lnTo>
                  <a:lnTo>
                    <a:pt x="54304" y="44175"/>
                  </a:lnTo>
                  <a:lnTo>
                    <a:pt x="54566" y="41045"/>
                  </a:lnTo>
                  <a:lnTo>
                    <a:pt x="54778" y="37721"/>
                  </a:lnTo>
                  <a:lnTo>
                    <a:pt x="54939" y="34202"/>
                  </a:lnTo>
                  <a:lnTo>
                    <a:pt x="55049" y="30488"/>
                  </a:lnTo>
                  <a:lnTo>
                    <a:pt x="47427" y="30488"/>
                  </a:lnTo>
                  <a:lnTo>
                    <a:pt x="45276" y="35396"/>
                  </a:lnTo>
                  <a:lnTo>
                    <a:pt x="42887" y="40126"/>
                  </a:lnTo>
                  <a:lnTo>
                    <a:pt x="40262" y="44678"/>
                  </a:lnTo>
                  <a:lnTo>
                    <a:pt x="37399" y="49053"/>
                  </a:lnTo>
                  <a:lnTo>
                    <a:pt x="34300" y="53249"/>
                  </a:lnTo>
                  <a:lnTo>
                    <a:pt x="30963" y="57268"/>
                  </a:lnTo>
                  <a:lnTo>
                    <a:pt x="27389" y="61109"/>
                  </a:lnTo>
                  <a:lnTo>
                    <a:pt x="23578" y="64771"/>
                  </a:lnTo>
                  <a:lnTo>
                    <a:pt x="19529" y="68257"/>
                  </a:lnTo>
                  <a:lnTo>
                    <a:pt x="15244" y="71564"/>
                  </a:lnTo>
                  <a:lnTo>
                    <a:pt x="9316" y="65212"/>
                  </a:lnTo>
                  <a:lnTo>
                    <a:pt x="13114" y="62273"/>
                  </a:lnTo>
                  <a:lnTo>
                    <a:pt x="16718" y="59216"/>
                  </a:lnTo>
                  <a:lnTo>
                    <a:pt x="20126" y="56040"/>
                  </a:lnTo>
                  <a:lnTo>
                    <a:pt x="23340" y="52745"/>
                  </a:lnTo>
                  <a:lnTo>
                    <a:pt x="26360" y="49332"/>
                  </a:lnTo>
                  <a:lnTo>
                    <a:pt x="29184" y="45801"/>
                  </a:lnTo>
                  <a:lnTo>
                    <a:pt x="31814" y="42150"/>
                  </a:lnTo>
                  <a:lnTo>
                    <a:pt x="34249" y="38382"/>
                  </a:lnTo>
                  <a:lnTo>
                    <a:pt x="36489" y="34494"/>
                  </a:lnTo>
                  <a:lnTo>
                    <a:pt x="38534" y="30488"/>
                  </a:lnTo>
                  <a:lnTo>
                    <a:pt x="28795" y="30488"/>
                  </a:lnTo>
                  <a:lnTo>
                    <a:pt x="27033" y="33652"/>
                  </a:lnTo>
                  <a:lnTo>
                    <a:pt x="25136" y="36705"/>
                  </a:lnTo>
                  <a:lnTo>
                    <a:pt x="23103" y="39648"/>
                  </a:lnTo>
                  <a:lnTo>
                    <a:pt x="20935" y="42481"/>
                  </a:lnTo>
                  <a:lnTo>
                    <a:pt x="18632" y="45204"/>
                  </a:lnTo>
                  <a:lnTo>
                    <a:pt x="16192" y="47816"/>
                  </a:lnTo>
                  <a:lnTo>
                    <a:pt x="13618" y="50319"/>
                  </a:lnTo>
                  <a:lnTo>
                    <a:pt x="10908" y="52711"/>
                  </a:lnTo>
                  <a:lnTo>
                    <a:pt x="8062" y="54994"/>
                  </a:lnTo>
                  <a:lnTo>
                    <a:pt x="5081" y="57166"/>
                  </a:lnTo>
                  <a:lnTo>
                    <a:pt x="0" y="50391"/>
                  </a:lnTo>
                  <a:lnTo>
                    <a:pt x="2561" y="48591"/>
                  </a:lnTo>
                  <a:lnTo>
                    <a:pt x="4996" y="46749"/>
                  </a:lnTo>
                  <a:lnTo>
                    <a:pt x="7304" y="44865"/>
                  </a:lnTo>
                  <a:lnTo>
                    <a:pt x="9485" y="42938"/>
                  </a:lnTo>
                  <a:lnTo>
                    <a:pt x="11539" y="40969"/>
                  </a:lnTo>
                  <a:lnTo>
                    <a:pt x="13465" y="38958"/>
                  </a:lnTo>
                  <a:lnTo>
                    <a:pt x="15265" y="36904"/>
                  </a:lnTo>
                  <a:lnTo>
                    <a:pt x="16938" y="34808"/>
                  </a:lnTo>
                  <a:lnTo>
                    <a:pt x="18483" y="3266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pg375"/>
            <p:cNvSpPr/>
            <p:nvPr/>
          </p:nvSpPr>
          <p:spPr>
            <a:xfrm>
              <a:off x="6334298" y="3332418"/>
              <a:ext cx="38111" cy="94430"/>
            </a:xfrm>
            <a:custGeom>
              <a:avLst/>
              <a:pathLst>
                <a:path w="38111" h="94430">
                  <a:moveTo>
                    <a:pt x="10162" y="94430"/>
                  </a:moveTo>
                  <a:lnTo>
                    <a:pt x="0" y="94430"/>
                  </a:lnTo>
                  <a:lnTo>
                    <a:pt x="5310" y="90992"/>
                  </a:lnTo>
                  <a:lnTo>
                    <a:pt x="10061" y="87282"/>
                  </a:lnTo>
                  <a:lnTo>
                    <a:pt x="14253" y="83302"/>
                  </a:lnTo>
                  <a:lnTo>
                    <a:pt x="17886" y="79050"/>
                  </a:lnTo>
                  <a:lnTo>
                    <a:pt x="20961" y="74528"/>
                  </a:lnTo>
                  <a:lnTo>
                    <a:pt x="23476" y="69734"/>
                  </a:lnTo>
                  <a:lnTo>
                    <a:pt x="25432" y="64670"/>
                  </a:lnTo>
                  <a:lnTo>
                    <a:pt x="26830" y="59334"/>
                  </a:lnTo>
                  <a:lnTo>
                    <a:pt x="27668" y="53728"/>
                  </a:lnTo>
                  <a:lnTo>
                    <a:pt x="27948" y="47850"/>
                  </a:lnTo>
                  <a:lnTo>
                    <a:pt x="27668" y="41807"/>
                  </a:lnTo>
                  <a:lnTo>
                    <a:pt x="26830" y="36044"/>
                  </a:lnTo>
                  <a:lnTo>
                    <a:pt x="25432" y="30560"/>
                  </a:lnTo>
                  <a:lnTo>
                    <a:pt x="23476" y="25356"/>
                  </a:lnTo>
                  <a:lnTo>
                    <a:pt x="20961" y="20431"/>
                  </a:lnTo>
                  <a:lnTo>
                    <a:pt x="17886" y="15786"/>
                  </a:lnTo>
                  <a:lnTo>
                    <a:pt x="14253" y="11420"/>
                  </a:lnTo>
                  <a:lnTo>
                    <a:pt x="10061" y="7334"/>
                  </a:lnTo>
                  <a:lnTo>
                    <a:pt x="5310" y="3527"/>
                  </a:lnTo>
                  <a:lnTo>
                    <a:pt x="0" y="0"/>
                  </a:lnTo>
                  <a:lnTo>
                    <a:pt x="10162" y="0"/>
                  </a:lnTo>
                  <a:lnTo>
                    <a:pt x="12574" y="1336"/>
                  </a:lnTo>
                  <a:lnTo>
                    <a:pt x="14897" y="2803"/>
                  </a:lnTo>
                  <a:lnTo>
                    <a:pt x="17130" y="4401"/>
                  </a:lnTo>
                  <a:lnTo>
                    <a:pt x="19275" y="6131"/>
                  </a:lnTo>
                  <a:lnTo>
                    <a:pt x="21331" y="7992"/>
                  </a:lnTo>
                  <a:lnTo>
                    <a:pt x="23298" y="9985"/>
                  </a:lnTo>
                  <a:lnTo>
                    <a:pt x="25176" y="12108"/>
                  </a:lnTo>
                  <a:lnTo>
                    <a:pt x="26965" y="14363"/>
                  </a:lnTo>
                  <a:lnTo>
                    <a:pt x="28665" y="16749"/>
                  </a:lnTo>
                  <a:lnTo>
                    <a:pt x="30277" y="19267"/>
                  </a:lnTo>
                  <a:lnTo>
                    <a:pt x="31765" y="21877"/>
                  </a:lnTo>
                  <a:lnTo>
                    <a:pt x="33097" y="24543"/>
                  </a:lnTo>
                  <a:lnTo>
                    <a:pt x="34272" y="27264"/>
                  </a:lnTo>
                  <a:lnTo>
                    <a:pt x="35290" y="30040"/>
                  </a:lnTo>
                  <a:lnTo>
                    <a:pt x="36152" y="32870"/>
                  </a:lnTo>
                  <a:lnTo>
                    <a:pt x="36857" y="35756"/>
                  </a:lnTo>
                  <a:lnTo>
                    <a:pt x="37406" y="38697"/>
                  </a:lnTo>
                  <a:lnTo>
                    <a:pt x="37797" y="41693"/>
                  </a:lnTo>
                  <a:lnTo>
                    <a:pt x="38032" y="44744"/>
                  </a:lnTo>
                  <a:lnTo>
                    <a:pt x="38111" y="47850"/>
                  </a:lnTo>
                  <a:lnTo>
                    <a:pt x="38032" y="50876"/>
                  </a:lnTo>
                  <a:lnTo>
                    <a:pt x="37797" y="53855"/>
                  </a:lnTo>
                  <a:lnTo>
                    <a:pt x="37406" y="56787"/>
                  </a:lnTo>
                  <a:lnTo>
                    <a:pt x="36857" y="59673"/>
                  </a:lnTo>
                  <a:lnTo>
                    <a:pt x="36152" y="62512"/>
                  </a:lnTo>
                  <a:lnTo>
                    <a:pt x="35290" y="65305"/>
                  </a:lnTo>
                  <a:lnTo>
                    <a:pt x="34272" y="68051"/>
                  </a:lnTo>
                  <a:lnTo>
                    <a:pt x="33097" y="70751"/>
                  </a:lnTo>
                  <a:lnTo>
                    <a:pt x="31765" y="73404"/>
                  </a:lnTo>
                  <a:lnTo>
                    <a:pt x="30277" y="76010"/>
                  </a:lnTo>
                  <a:lnTo>
                    <a:pt x="28665" y="78519"/>
                  </a:lnTo>
                  <a:lnTo>
                    <a:pt x="26965" y="80880"/>
                  </a:lnTo>
                  <a:lnTo>
                    <a:pt x="25176" y="83092"/>
                  </a:lnTo>
                  <a:lnTo>
                    <a:pt x="23298" y="85157"/>
                  </a:lnTo>
                  <a:lnTo>
                    <a:pt x="21331" y="87073"/>
                  </a:lnTo>
                  <a:lnTo>
                    <a:pt x="19275" y="88841"/>
                  </a:lnTo>
                  <a:lnTo>
                    <a:pt x="17130" y="90461"/>
                  </a:lnTo>
                  <a:lnTo>
                    <a:pt x="14897" y="91932"/>
                  </a:lnTo>
                  <a:lnTo>
                    <a:pt x="12574" y="932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pg376"/>
            <p:cNvSpPr/>
            <p:nvPr/>
          </p:nvSpPr>
          <p:spPr>
            <a:xfrm>
              <a:off x="4076052" y="3820643"/>
              <a:ext cx="88925" cy="94007"/>
            </a:xfrm>
            <a:custGeom>
              <a:avLst/>
              <a:pathLst>
                <a:path w="88925" h="94007">
                  <a:moveTo>
                    <a:pt x="88925" y="0"/>
                  </a:moveTo>
                  <a:lnTo>
                    <a:pt x="88925" y="94007"/>
                  </a:lnTo>
                  <a:lnTo>
                    <a:pt x="80456" y="94007"/>
                  </a:lnTo>
                  <a:lnTo>
                    <a:pt x="80456" y="88079"/>
                  </a:lnTo>
                  <a:lnTo>
                    <a:pt x="8469" y="88079"/>
                  </a:lnTo>
                  <a:lnTo>
                    <a:pt x="8469" y="94007"/>
                  </a:lnTo>
                  <a:lnTo>
                    <a:pt x="0" y="94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pg377"/>
            <p:cNvSpPr/>
            <p:nvPr/>
          </p:nvSpPr>
          <p:spPr>
            <a:xfrm>
              <a:off x="4084521" y="3828689"/>
              <a:ext cx="71987" cy="71987"/>
            </a:xfrm>
            <a:custGeom>
              <a:avLst/>
              <a:pathLst>
                <a:path w="71987" h="71987">
                  <a:moveTo>
                    <a:pt x="0" y="71987"/>
                  </a:moveTo>
                  <a:lnTo>
                    <a:pt x="71987" y="71987"/>
                  </a:lnTo>
                  <a:lnTo>
                    <a:pt x="719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pg378"/>
            <p:cNvSpPr/>
            <p:nvPr/>
          </p:nvSpPr>
          <p:spPr>
            <a:xfrm>
              <a:off x="4089603" y="3833347"/>
              <a:ext cx="61824" cy="61401"/>
            </a:xfrm>
            <a:custGeom>
              <a:avLst/>
              <a:pathLst>
                <a:path w="61824" h="61401">
                  <a:moveTo>
                    <a:pt x="846" y="15667"/>
                  </a:moveTo>
                  <a:lnTo>
                    <a:pt x="26254" y="15667"/>
                  </a:lnTo>
                  <a:lnTo>
                    <a:pt x="26254" y="0"/>
                  </a:lnTo>
                  <a:lnTo>
                    <a:pt x="34300" y="0"/>
                  </a:lnTo>
                  <a:lnTo>
                    <a:pt x="34300" y="15667"/>
                  </a:lnTo>
                  <a:lnTo>
                    <a:pt x="61824" y="15667"/>
                  </a:lnTo>
                  <a:lnTo>
                    <a:pt x="61824" y="23713"/>
                  </a:lnTo>
                  <a:lnTo>
                    <a:pt x="33453" y="23713"/>
                  </a:lnTo>
                  <a:lnTo>
                    <a:pt x="33359" y="24391"/>
                  </a:lnTo>
                  <a:lnTo>
                    <a:pt x="33249" y="25068"/>
                  </a:lnTo>
                  <a:lnTo>
                    <a:pt x="33122" y="25746"/>
                  </a:lnTo>
                  <a:lnTo>
                    <a:pt x="32978" y="26423"/>
                  </a:lnTo>
                  <a:lnTo>
                    <a:pt x="32817" y="27101"/>
                  </a:lnTo>
                  <a:lnTo>
                    <a:pt x="32640" y="27778"/>
                  </a:lnTo>
                  <a:lnTo>
                    <a:pt x="32445" y="28456"/>
                  </a:lnTo>
                  <a:lnTo>
                    <a:pt x="32233" y="29133"/>
                  </a:lnTo>
                  <a:lnTo>
                    <a:pt x="32004" y="29811"/>
                  </a:lnTo>
                  <a:lnTo>
                    <a:pt x="31759" y="30488"/>
                  </a:lnTo>
                  <a:lnTo>
                    <a:pt x="34880" y="32470"/>
                  </a:lnTo>
                  <a:lnTo>
                    <a:pt x="37975" y="34520"/>
                  </a:lnTo>
                  <a:lnTo>
                    <a:pt x="41045" y="36637"/>
                  </a:lnTo>
                  <a:lnTo>
                    <a:pt x="44090" y="38822"/>
                  </a:lnTo>
                  <a:lnTo>
                    <a:pt x="47109" y="41075"/>
                  </a:lnTo>
                  <a:lnTo>
                    <a:pt x="50103" y="43395"/>
                  </a:lnTo>
                  <a:lnTo>
                    <a:pt x="53071" y="45784"/>
                  </a:lnTo>
                  <a:lnTo>
                    <a:pt x="56014" y="48240"/>
                  </a:lnTo>
                  <a:lnTo>
                    <a:pt x="58932" y="50764"/>
                  </a:lnTo>
                  <a:lnTo>
                    <a:pt x="61824" y="53355"/>
                  </a:lnTo>
                  <a:lnTo>
                    <a:pt x="56319" y="60977"/>
                  </a:lnTo>
                  <a:lnTo>
                    <a:pt x="53601" y="58386"/>
                  </a:lnTo>
                  <a:lnTo>
                    <a:pt x="50865" y="55862"/>
                  </a:lnTo>
                  <a:lnTo>
                    <a:pt x="48113" y="53406"/>
                  </a:lnTo>
                  <a:lnTo>
                    <a:pt x="45343" y="51018"/>
                  </a:lnTo>
                  <a:lnTo>
                    <a:pt x="42557" y="48697"/>
                  </a:lnTo>
                  <a:lnTo>
                    <a:pt x="39754" y="46444"/>
                  </a:lnTo>
                  <a:lnTo>
                    <a:pt x="36933" y="44259"/>
                  </a:lnTo>
                  <a:lnTo>
                    <a:pt x="34096" y="42142"/>
                  </a:lnTo>
                  <a:lnTo>
                    <a:pt x="31242" y="40092"/>
                  </a:lnTo>
                  <a:lnTo>
                    <a:pt x="28371" y="38111"/>
                  </a:lnTo>
                  <a:lnTo>
                    <a:pt x="26690" y="40935"/>
                  </a:lnTo>
                  <a:lnTo>
                    <a:pt x="24865" y="43649"/>
                  </a:lnTo>
                  <a:lnTo>
                    <a:pt x="22896" y="46254"/>
                  </a:lnTo>
                  <a:lnTo>
                    <a:pt x="20783" y="48748"/>
                  </a:lnTo>
                  <a:lnTo>
                    <a:pt x="18526" y="51132"/>
                  </a:lnTo>
                  <a:lnTo>
                    <a:pt x="16125" y="53406"/>
                  </a:lnTo>
                  <a:lnTo>
                    <a:pt x="13580" y="55570"/>
                  </a:lnTo>
                  <a:lnTo>
                    <a:pt x="10891" y="57624"/>
                  </a:lnTo>
                  <a:lnTo>
                    <a:pt x="8058" y="59567"/>
                  </a:lnTo>
                  <a:lnTo>
                    <a:pt x="5081" y="61401"/>
                  </a:lnTo>
                  <a:lnTo>
                    <a:pt x="0" y="54202"/>
                  </a:lnTo>
                  <a:lnTo>
                    <a:pt x="4060" y="51610"/>
                  </a:lnTo>
                  <a:lnTo>
                    <a:pt x="7774" y="48917"/>
                  </a:lnTo>
                  <a:lnTo>
                    <a:pt x="11141" y="46122"/>
                  </a:lnTo>
                  <a:lnTo>
                    <a:pt x="14160" y="43226"/>
                  </a:lnTo>
                  <a:lnTo>
                    <a:pt x="16832" y="40228"/>
                  </a:lnTo>
                  <a:lnTo>
                    <a:pt x="19157" y="37128"/>
                  </a:lnTo>
                  <a:lnTo>
                    <a:pt x="21134" y="33927"/>
                  </a:lnTo>
                  <a:lnTo>
                    <a:pt x="22765" y="30624"/>
                  </a:lnTo>
                  <a:lnTo>
                    <a:pt x="24048" y="27219"/>
                  </a:lnTo>
                  <a:lnTo>
                    <a:pt x="24983" y="23713"/>
                  </a:lnTo>
                  <a:lnTo>
                    <a:pt x="846" y="2371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pg379"/>
            <p:cNvSpPr/>
            <p:nvPr/>
          </p:nvSpPr>
          <p:spPr>
            <a:xfrm>
              <a:off x="4179376" y="3816832"/>
              <a:ext cx="50391" cy="32182"/>
            </a:xfrm>
            <a:custGeom>
              <a:avLst/>
              <a:pathLst>
                <a:path w="50391" h="32182">
                  <a:moveTo>
                    <a:pt x="25407" y="0"/>
                  </a:moveTo>
                  <a:lnTo>
                    <a:pt x="33453" y="2540"/>
                  </a:lnTo>
                  <a:lnTo>
                    <a:pt x="30488" y="6775"/>
                  </a:lnTo>
                  <a:lnTo>
                    <a:pt x="32517" y="7740"/>
                  </a:lnTo>
                  <a:lnTo>
                    <a:pt x="34537" y="8774"/>
                  </a:lnTo>
                  <a:lnTo>
                    <a:pt x="36548" y="9875"/>
                  </a:lnTo>
                  <a:lnTo>
                    <a:pt x="38551" y="11043"/>
                  </a:lnTo>
                  <a:lnTo>
                    <a:pt x="40546" y="12280"/>
                  </a:lnTo>
                  <a:lnTo>
                    <a:pt x="42532" y="13584"/>
                  </a:lnTo>
                  <a:lnTo>
                    <a:pt x="44509" y="14956"/>
                  </a:lnTo>
                  <a:lnTo>
                    <a:pt x="46478" y="16396"/>
                  </a:lnTo>
                  <a:lnTo>
                    <a:pt x="48439" y="17903"/>
                  </a:lnTo>
                  <a:lnTo>
                    <a:pt x="50391" y="19479"/>
                  </a:lnTo>
                  <a:lnTo>
                    <a:pt x="45733" y="26677"/>
                  </a:lnTo>
                  <a:lnTo>
                    <a:pt x="43785" y="24941"/>
                  </a:lnTo>
                  <a:lnTo>
                    <a:pt x="41837" y="23290"/>
                  </a:lnTo>
                  <a:lnTo>
                    <a:pt x="39889" y="21723"/>
                  </a:lnTo>
                  <a:lnTo>
                    <a:pt x="37941" y="20241"/>
                  </a:lnTo>
                  <a:lnTo>
                    <a:pt x="35993" y="18843"/>
                  </a:lnTo>
                  <a:lnTo>
                    <a:pt x="34045" y="17531"/>
                  </a:lnTo>
                  <a:lnTo>
                    <a:pt x="32098" y="16303"/>
                  </a:lnTo>
                  <a:lnTo>
                    <a:pt x="30150" y="15159"/>
                  </a:lnTo>
                  <a:lnTo>
                    <a:pt x="28202" y="14101"/>
                  </a:lnTo>
                  <a:lnTo>
                    <a:pt x="26254" y="13127"/>
                  </a:lnTo>
                  <a:lnTo>
                    <a:pt x="24357" y="15299"/>
                  </a:lnTo>
                  <a:lnTo>
                    <a:pt x="22392" y="17412"/>
                  </a:lnTo>
                  <a:lnTo>
                    <a:pt x="20359" y="19466"/>
                  </a:lnTo>
                  <a:lnTo>
                    <a:pt x="18259" y="21460"/>
                  </a:lnTo>
                  <a:lnTo>
                    <a:pt x="16091" y="23396"/>
                  </a:lnTo>
                  <a:lnTo>
                    <a:pt x="13855" y="25271"/>
                  </a:lnTo>
                  <a:lnTo>
                    <a:pt x="11551" y="27088"/>
                  </a:lnTo>
                  <a:lnTo>
                    <a:pt x="9180" y="28845"/>
                  </a:lnTo>
                  <a:lnTo>
                    <a:pt x="6741" y="30543"/>
                  </a:lnTo>
                  <a:lnTo>
                    <a:pt x="4234" y="32182"/>
                  </a:lnTo>
                  <a:lnTo>
                    <a:pt x="0" y="24560"/>
                  </a:lnTo>
                  <a:lnTo>
                    <a:pt x="3455" y="22256"/>
                  </a:lnTo>
                  <a:lnTo>
                    <a:pt x="6707" y="19919"/>
                  </a:lnTo>
                  <a:lnTo>
                    <a:pt x="9756" y="17548"/>
                  </a:lnTo>
                  <a:lnTo>
                    <a:pt x="12602" y="15142"/>
                  </a:lnTo>
                  <a:lnTo>
                    <a:pt x="15244" y="12703"/>
                  </a:lnTo>
                  <a:lnTo>
                    <a:pt x="17683" y="10230"/>
                  </a:lnTo>
                  <a:lnTo>
                    <a:pt x="19919" y="7723"/>
                  </a:lnTo>
                  <a:lnTo>
                    <a:pt x="21952" y="5183"/>
                  </a:lnTo>
                  <a:lnTo>
                    <a:pt x="23781" y="260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pg380"/>
            <p:cNvSpPr/>
            <p:nvPr/>
          </p:nvSpPr>
          <p:spPr>
            <a:xfrm>
              <a:off x="4184457" y="3843933"/>
              <a:ext cx="42769" cy="71140"/>
            </a:xfrm>
            <a:custGeom>
              <a:avLst/>
              <a:pathLst>
                <a:path w="42769" h="71140">
                  <a:moveTo>
                    <a:pt x="7622" y="0"/>
                  </a:moveTo>
                  <a:lnTo>
                    <a:pt x="35146" y="0"/>
                  </a:lnTo>
                  <a:lnTo>
                    <a:pt x="35146" y="7622"/>
                  </a:lnTo>
                  <a:lnTo>
                    <a:pt x="25407" y="7622"/>
                  </a:lnTo>
                  <a:lnTo>
                    <a:pt x="25407" y="17361"/>
                  </a:lnTo>
                  <a:lnTo>
                    <a:pt x="42769" y="17361"/>
                  </a:lnTo>
                  <a:lnTo>
                    <a:pt x="42769" y="24560"/>
                  </a:lnTo>
                  <a:lnTo>
                    <a:pt x="25407" y="24560"/>
                  </a:lnTo>
                  <a:lnTo>
                    <a:pt x="25407" y="34300"/>
                  </a:lnTo>
                  <a:lnTo>
                    <a:pt x="40651" y="34300"/>
                  </a:lnTo>
                  <a:lnTo>
                    <a:pt x="40651" y="71140"/>
                  </a:lnTo>
                  <a:lnTo>
                    <a:pt x="32606" y="71140"/>
                  </a:lnTo>
                  <a:lnTo>
                    <a:pt x="32606" y="64788"/>
                  </a:lnTo>
                  <a:lnTo>
                    <a:pt x="9739" y="64788"/>
                  </a:lnTo>
                  <a:lnTo>
                    <a:pt x="9739" y="71140"/>
                  </a:lnTo>
                  <a:lnTo>
                    <a:pt x="1693" y="71140"/>
                  </a:lnTo>
                  <a:lnTo>
                    <a:pt x="1693" y="34300"/>
                  </a:lnTo>
                  <a:lnTo>
                    <a:pt x="17361" y="34300"/>
                  </a:lnTo>
                  <a:lnTo>
                    <a:pt x="17361" y="24560"/>
                  </a:lnTo>
                  <a:lnTo>
                    <a:pt x="0" y="24560"/>
                  </a:lnTo>
                  <a:lnTo>
                    <a:pt x="0" y="17361"/>
                  </a:lnTo>
                  <a:lnTo>
                    <a:pt x="17361" y="17361"/>
                  </a:lnTo>
                  <a:lnTo>
                    <a:pt x="17361" y="7622"/>
                  </a:lnTo>
                  <a:lnTo>
                    <a:pt x="7622" y="7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pg381"/>
            <p:cNvSpPr/>
            <p:nvPr/>
          </p:nvSpPr>
          <p:spPr>
            <a:xfrm>
              <a:off x="4194197" y="3885855"/>
              <a:ext cx="22866" cy="15244"/>
            </a:xfrm>
            <a:custGeom>
              <a:avLst/>
              <a:pathLst>
                <a:path w="22866" h="15244">
                  <a:moveTo>
                    <a:pt x="0" y="15244"/>
                  </a:moveTo>
                  <a:lnTo>
                    <a:pt x="22866" y="15244"/>
                  </a:lnTo>
                  <a:lnTo>
                    <a:pt x="228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pg382"/>
            <p:cNvSpPr/>
            <p:nvPr/>
          </p:nvSpPr>
          <p:spPr>
            <a:xfrm>
              <a:off x="4228497" y="3821067"/>
              <a:ext cx="47427" cy="93584"/>
            </a:xfrm>
            <a:custGeom>
              <a:avLst/>
              <a:pathLst>
                <a:path w="47427" h="93584">
                  <a:moveTo>
                    <a:pt x="2117" y="0"/>
                  </a:moveTo>
                  <a:lnTo>
                    <a:pt x="42769" y="0"/>
                  </a:lnTo>
                  <a:lnTo>
                    <a:pt x="42769" y="8045"/>
                  </a:lnTo>
                  <a:lnTo>
                    <a:pt x="41646" y="10065"/>
                  </a:lnTo>
                  <a:lnTo>
                    <a:pt x="40482" y="12060"/>
                  </a:lnTo>
                  <a:lnTo>
                    <a:pt x="39275" y="14029"/>
                  </a:lnTo>
                  <a:lnTo>
                    <a:pt x="38026" y="15972"/>
                  </a:lnTo>
                  <a:lnTo>
                    <a:pt x="36734" y="17891"/>
                  </a:lnTo>
                  <a:lnTo>
                    <a:pt x="35401" y="19783"/>
                  </a:lnTo>
                  <a:lnTo>
                    <a:pt x="34024" y="21651"/>
                  </a:lnTo>
                  <a:lnTo>
                    <a:pt x="32606" y="23493"/>
                  </a:lnTo>
                  <a:lnTo>
                    <a:pt x="31145" y="25310"/>
                  </a:lnTo>
                  <a:lnTo>
                    <a:pt x="29641" y="27101"/>
                  </a:lnTo>
                  <a:lnTo>
                    <a:pt x="30145" y="27528"/>
                  </a:lnTo>
                  <a:lnTo>
                    <a:pt x="30641" y="27965"/>
                  </a:lnTo>
                  <a:lnTo>
                    <a:pt x="31128" y="28409"/>
                  </a:lnTo>
                  <a:lnTo>
                    <a:pt x="31606" y="28862"/>
                  </a:lnTo>
                  <a:lnTo>
                    <a:pt x="32076" y="29324"/>
                  </a:lnTo>
                  <a:lnTo>
                    <a:pt x="32538" y="29794"/>
                  </a:lnTo>
                  <a:lnTo>
                    <a:pt x="32991" y="30272"/>
                  </a:lnTo>
                  <a:lnTo>
                    <a:pt x="33436" y="30759"/>
                  </a:lnTo>
                  <a:lnTo>
                    <a:pt x="33872" y="31255"/>
                  </a:lnTo>
                  <a:lnTo>
                    <a:pt x="34300" y="31759"/>
                  </a:lnTo>
                  <a:lnTo>
                    <a:pt x="31759" y="35146"/>
                  </a:lnTo>
                  <a:lnTo>
                    <a:pt x="47427" y="35146"/>
                  </a:lnTo>
                  <a:lnTo>
                    <a:pt x="47427" y="42345"/>
                  </a:lnTo>
                  <a:lnTo>
                    <a:pt x="47410" y="42572"/>
                  </a:lnTo>
                  <a:lnTo>
                    <a:pt x="47359" y="42913"/>
                  </a:lnTo>
                  <a:lnTo>
                    <a:pt x="47274" y="43368"/>
                  </a:lnTo>
                  <a:lnTo>
                    <a:pt x="47156" y="43937"/>
                  </a:lnTo>
                  <a:lnTo>
                    <a:pt x="47003" y="44621"/>
                  </a:lnTo>
                  <a:lnTo>
                    <a:pt x="46817" y="45420"/>
                  </a:lnTo>
                  <a:lnTo>
                    <a:pt x="46597" y="46332"/>
                  </a:lnTo>
                  <a:lnTo>
                    <a:pt x="46343" y="47359"/>
                  </a:lnTo>
                  <a:lnTo>
                    <a:pt x="46055" y="48500"/>
                  </a:lnTo>
                  <a:lnTo>
                    <a:pt x="45733" y="49756"/>
                  </a:lnTo>
                  <a:lnTo>
                    <a:pt x="45386" y="51062"/>
                  </a:lnTo>
                  <a:lnTo>
                    <a:pt x="45021" y="52356"/>
                  </a:lnTo>
                  <a:lnTo>
                    <a:pt x="44640" y="53637"/>
                  </a:lnTo>
                  <a:lnTo>
                    <a:pt x="44242" y="54905"/>
                  </a:lnTo>
                  <a:lnTo>
                    <a:pt x="43827" y="56160"/>
                  </a:lnTo>
                  <a:lnTo>
                    <a:pt x="43395" y="57403"/>
                  </a:lnTo>
                  <a:lnTo>
                    <a:pt x="42947" y="58633"/>
                  </a:lnTo>
                  <a:lnTo>
                    <a:pt x="42481" y="59851"/>
                  </a:lnTo>
                  <a:lnTo>
                    <a:pt x="41998" y="61056"/>
                  </a:lnTo>
                  <a:lnTo>
                    <a:pt x="41498" y="62248"/>
                  </a:lnTo>
                  <a:lnTo>
                    <a:pt x="33453" y="59707"/>
                  </a:lnTo>
                  <a:lnTo>
                    <a:pt x="34037" y="58089"/>
                  </a:lnTo>
                  <a:lnTo>
                    <a:pt x="34604" y="56455"/>
                  </a:lnTo>
                  <a:lnTo>
                    <a:pt x="35155" y="54803"/>
                  </a:lnTo>
                  <a:lnTo>
                    <a:pt x="35688" y="53135"/>
                  </a:lnTo>
                  <a:lnTo>
                    <a:pt x="36205" y="51450"/>
                  </a:lnTo>
                  <a:lnTo>
                    <a:pt x="36705" y="49747"/>
                  </a:lnTo>
                  <a:lnTo>
                    <a:pt x="37187" y="48028"/>
                  </a:lnTo>
                  <a:lnTo>
                    <a:pt x="37653" y="46292"/>
                  </a:lnTo>
                  <a:lnTo>
                    <a:pt x="38102" y="44539"/>
                  </a:lnTo>
                  <a:lnTo>
                    <a:pt x="38534" y="42769"/>
                  </a:lnTo>
                  <a:lnTo>
                    <a:pt x="27948" y="42769"/>
                  </a:lnTo>
                  <a:lnTo>
                    <a:pt x="27948" y="82150"/>
                  </a:lnTo>
                  <a:lnTo>
                    <a:pt x="27926" y="83382"/>
                  </a:lnTo>
                  <a:lnTo>
                    <a:pt x="27863" y="84538"/>
                  </a:lnTo>
                  <a:lnTo>
                    <a:pt x="27757" y="85618"/>
                  </a:lnTo>
                  <a:lnTo>
                    <a:pt x="27609" y="86622"/>
                  </a:lnTo>
                  <a:lnTo>
                    <a:pt x="27418" y="87549"/>
                  </a:lnTo>
                  <a:lnTo>
                    <a:pt x="27185" y="88400"/>
                  </a:lnTo>
                  <a:lnTo>
                    <a:pt x="26910" y="89175"/>
                  </a:lnTo>
                  <a:lnTo>
                    <a:pt x="26593" y="89874"/>
                  </a:lnTo>
                  <a:lnTo>
                    <a:pt x="26233" y="90497"/>
                  </a:lnTo>
                  <a:lnTo>
                    <a:pt x="25830" y="91043"/>
                  </a:lnTo>
                  <a:lnTo>
                    <a:pt x="25369" y="91526"/>
                  </a:lnTo>
                  <a:lnTo>
                    <a:pt x="24831" y="91957"/>
                  </a:lnTo>
                  <a:lnTo>
                    <a:pt x="24217" y="92339"/>
                  </a:lnTo>
                  <a:lnTo>
                    <a:pt x="23527" y="92669"/>
                  </a:lnTo>
                  <a:lnTo>
                    <a:pt x="22760" y="92948"/>
                  </a:lnTo>
                  <a:lnTo>
                    <a:pt x="21918" y="93177"/>
                  </a:lnTo>
                  <a:lnTo>
                    <a:pt x="20999" y="93355"/>
                  </a:lnTo>
                  <a:lnTo>
                    <a:pt x="20004" y="93482"/>
                  </a:lnTo>
                  <a:lnTo>
                    <a:pt x="18932" y="93558"/>
                  </a:lnTo>
                  <a:lnTo>
                    <a:pt x="17785" y="93584"/>
                  </a:lnTo>
                  <a:lnTo>
                    <a:pt x="16519" y="93571"/>
                  </a:lnTo>
                  <a:lnTo>
                    <a:pt x="15261" y="93533"/>
                  </a:lnTo>
                  <a:lnTo>
                    <a:pt x="14012" y="93469"/>
                  </a:lnTo>
                  <a:lnTo>
                    <a:pt x="12771" y="93380"/>
                  </a:lnTo>
                  <a:lnTo>
                    <a:pt x="11539" y="93266"/>
                  </a:lnTo>
                  <a:lnTo>
                    <a:pt x="10315" y="93126"/>
                  </a:lnTo>
                  <a:lnTo>
                    <a:pt x="9100" y="92961"/>
                  </a:lnTo>
                  <a:lnTo>
                    <a:pt x="7893" y="92770"/>
                  </a:lnTo>
                  <a:lnTo>
                    <a:pt x="6694" y="92555"/>
                  </a:lnTo>
                  <a:lnTo>
                    <a:pt x="5504" y="92313"/>
                  </a:lnTo>
                  <a:lnTo>
                    <a:pt x="3811" y="83421"/>
                  </a:lnTo>
                  <a:lnTo>
                    <a:pt x="5081" y="83742"/>
                  </a:lnTo>
                  <a:lnTo>
                    <a:pt x="6351" y="84030"/>
                  </a:lnTo>
                  <a:lnTo>
                    <a:pt x="7622" y="84284"/>
                  </a:lnTo>
                  <a:lnTo>
                    <a:pt x="8892" y="84505"/>
                  </a:lnTo>
                  <a:lnTo>
                    <a:pt x="10162" y="84691"/>
                  </a:lnTo>
                  <a:lnTo>
                    <a:pt x="11433" y="84843"/>
                  </a:lnTo>
                  <a:lnTo>
                    <a:pt x="12703" y="84962"/>
                  </a:lnTo>
                  <a:lnTo>
                    <a:pt x="13974" y="85047"/>
                  </a:lnTo>
                  <a:lnTo>
                    <a:pt x="15244" y="85097"/>
                  </a:lnTo>
                  <a:lnTo>
                    <a:pt x="16514" y="85114"/>
                  </a:lnTo>
                  <a:lnTo>
                    <a:pt x="17078" y="85064"/>
                  </a:lnTo>
                  <a:lnTo>
                    <a:pt x="17581" y="84911"/>
                  </a:lnTo>
                  <a:lnTo>
                    <a:pt x="18026" y="84657"/>
                  </a:lnTo>
                  <a:lnTo>
                    <a:pt x="18411" y="84301"/>
                  </a:lnTo>
                  <a:lnTo>
                    <a:pt x="18737" y="83844"/>
                  </a:lnTo>
                  <a:lnTo>
                    <a:pt x="19004" y="83285"/>
                  </a:lnTo>
                  <a:lnTo>
                    <a:pt x="19212" y="82624"/>
                  </a:lnTo>
                  <a:lnTo>
                    <a:pt x="19360" y="81862"/>
                  </a:lnTo>
                  <a:lnTo>
                    <a:pt x="19449" y="80998"/>
                  </a:lnTo>
                  <a:lnTo>
                    <a:pt x="19479" y="80033"/>
                  </a:lnTo>
                  <a:lnTo>
                    <a:pt x="19479" y="42769"/>
                  </a:lnTo>
                  <a:lnTo>
                    <a:pt x="0" y="42769"/>
                  </a:lnTo>
                  <a:lnTo>
                    <a:pt x="0" y="35146"/>
                  </a:lnTo>
                  <a:lnTo>
                    <a:pt x="25407" y="35146"/>
                  </a:lnTo>
                  <a:lnTo>
                    <a:pt x="23709" y="33304"/>
                  </a:lnTo>
                  <a:lnTo>
                    <a:pt x="22002" y="31505"/>
                  </a:lnTo>
                  <a:lnTo>
                    <a:pt x="20287" y="29747"/>
                  </a:lnTo>
                  <a:lnTo>
                    <a:pt x="18564" y="28032"/>
                  </a:lnTo>
                  <a:lnTo>
                    <a:pt x="16832" y="26360"/>
                  </a:lnTo>
                  <a:lnTo>
                    <a:pt x="15092" y="24729"/>
                  </a:lnTo>
                  <a:lnTo>
                    <a:pt x="13343" y="23141"/>
                  </a:lnTo>
                  <a:lnTo>
                    <a:pt x="11585" y="21596"/>
                  </a:lnTo>
                  <a:lnTo>
                    <a:pt x="9819" y="20093"/>
                  </a:lnTo>
                  <a:lnTo>
                    <a:pt x="8045" y="18632"/>
                  </a:lnTo>
                  <a:lnTo>
                    <a:pt x="13550" y="13127"/>
                  </a:lnTo>
                  <a:lnTo>
                    <a:pt x="14643" y="13893"/>
                  </a:lnTo>
                  <a:lnTo>
                    <a:pt x="15718" y="14668"/>
                  </a:lnTo>
                  <a:lnTo>
                    <a:pt x="16777" y="15451"/>
                  </a:lnTo>
                  <a:lnTo>
                    <a:pt x="17819" y="16243"/>
                  </a:lnTo>
                  <a:lnTo>
                    <a:pt x="18843" y="17044"/>
                  </a:lnTo>
                  <a:lnTo>
                    <a:pt x="19851" y="17852"/>
                  </a:lnTo>
                  <a:lnTo>
                    <a:pt x="20842" y="18670"/>
                  </a:lnTo>
                  <a:lnTo>
                    <a:pt x="21816" y="19495"/>
                  </a:lnTo>
                  <a:lnTo>
                    <a:pt x="22773" y="20330"/>
                  </a:lnTo>
                  <a:lnTo>
                    <a:pt x="23713" y="21172"/>
                  </a:lnTo>
                  <a:lnTo>
                    <a:pt x="24793" y="19898"/>
                  </a:lnTo>
                  <a:lnTo>
                    <a:pt x="25830" y="18615"/>
                  </a:lnTo>
                  <a:lnTo>
                    <a:pt x="26826" y="17323"/>
                  </a:lnTo>
                  <a:lnTo>
                    <a:pt x="27778" y="16023"/>
                  </a:lnTo>
                  <a:lnTo>
                    <a:pt x="28689" y="14715"/>
                  </a:lnTo>
                  <a:lnTo>
                    <a:pt x="29557" y="13398"/>
                  </a:lnTo>
                  <a:lnTo>
                    <a:pt x="30383" y="12072"/>
                  </a:lnTo>
                  <a:lnTo>
                    <a:pt x="31166" y="10738"/>
                  </a:lnTo>
                  <a:lnTo>
                    <a:pt x="31907" y="9396"/>
                  </a:lnTo>
                  <a:lnTo>
                    <a:pt x="32606" y="8045"/>
                  </a:lnTo>
                  <a:lnTo>
                    <a:pt x="2117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pg383"/>
            <p:cNvSpPr/>
            <p:nvPr/>
          </p:nvSpPr>
          <p:spPr>
            <a:xfrm>
              <a:off x="4289475" y="3817255"/>
              <a:ext cx="37264" cy="67329"/>
            </a:xfrm>
            <a:custGeom>
              <a:avLst/>
              <a:pathLst>
                <a:path w="37264" h="67329">
                  <a:moveTo>
                    <a:pt x="29641" y="16938"/>
                  </a:moveTo>
                  <a:lnTo>
                    <a:pt x="37264" y="19902"/>
                  </a:lnTo>
                  <a:lnTo>
                    <a:pt x="35117" y="24319"/>
                  </a:lnTo>
                  <a:lnTo>
                    <a:pt x="32911" y="28591"/>
                  </a:lnTo>
                  <a:lnTo>
                    <a:pt x="30645" y="32720"/>
                  </a:lnTo>
                  <a:lnTo>
                    <a:pt x="28320" y="36705"/>
                  </a:lnTo>
                  <a:lnTo>
                    <a:pt x="25936" y="40546"/>
                  </a:lnTo>
                  <a:lnTo>
                    <a:pt x="23493" y="44242"/>
                  </a:lnTo>
                  <a:lnTo>
                    <a:pt x="20990" y="47795"/>
                  </a:lnTo>
                  <a:lnTo>
                    <a:pt x="18428" y="51204"/>
                  </a:lnTo>
                  <a:lnTo>
                    <a:pt x="15807" y="54469"/>
                  </a:lnTo>
                  <a:lnTo>
                    <a:pt x="13127" y="57590"/>
                  </a:lnTo>
                  <a:lnTo>
                    <a:pt x="15227" y="57077"/>
                  </a:lnTo>
                  <a:lnTo>
                    <a:pt x="17293" y="56556"/>
                  </a:lnTo>
                  <a:lnTo>
                    <a:pt x="19326" y="56027"/>
                  </a:lnTo>
                  <a:lnTo>
                    <a:pt x="21325" y="55489"/>
                  </a:lnTo>
                  <a:lnTo>
                    <a:pt x="23290" y="54943"/>
                  </a:lnTo>
                  <a:lnTo>
                    <a:pt x="25221" y="54388"/>
                  </a:lnTo>
                  <a:lnTo>
                    <a:pt x="27118" y="53825"/>
                  </a:lnTo>
                  <a:lnTo>
                    <a:pt x="28981" y="53253"/>
                  </a:lnTo>
                  <a:lnTo>
                    <a:pt x="30810" y="52673"/>
                  </a:lnTo>
                  <a:lnTo>
                    <a:pt x="32606" y="52085"/>
                  </a:lnTo>
                  <a:lnTo>
                    <a:pt x="34723" y="58860"/>
                  </a:lnTo>
                  <a:lnTo>
                    <a:pt x="31810" y="59936"/>
                  </a:lnTo>
                  <a:lnTo>
                    <a:pt x="28828" y="60960"/>
                  </a:lnTo>
                  <a:lnTo>
                    <a:pt x="25780" y="61934"/>
                  </a:lnTo>
                  <a:lnTo>
                    <a:pt x="22663" y="62857"/>
                  </a:lnTo>
                  <a:lnTo>
                    <a:pt x="19479" y="63730"/>
                  </a:lnTo>
                  <a:lnTo>
                    <a:pt x="16226" y="64551"/>
                  </a:lnTo>
                  <a:lnTo>
                    <a:pt x="12906" y="65322"/>
                  </a:lnTo>
                  <a:lnTo>
                    <a:pt x="9519" y="66042"/>
                  </a:lnTo>
                  <a:lnTo>
                    <a:pt x="6063" y="66711"/>
                  </a:lnTo>
                  <a:lnTo>
                    <a:pt x="2540" y="67329"/>
                  </a:lnTo>
                  <a:lnTo>
                    <a:pt x="0" y="60130"/>
                  </a:lnTo>
                  <a:lnTo>
                    <a:pt x="1854" y="58305"/>
                  </a:lnTo>
                  <a:lnTo>
                    <a:pt x="3692" y="56387"/>
                  </a:lnTo>
                  <a:lnTo>
                    <a:pt x="5513" y="54376"/>
                  </a:lnTo>
                  <a:lnTo>
                    <a:pt x="7317" y="52271"/>
                  </a:lnTo>
                  <a:lnTo>
                    <a:pt x="9104" y="50073"/>
                  </a:lnTo>
                  <a:lnTo>
                    <a:pt x="10874" y="47782"/>
                  </a:lnTo>
                  <a:lnTo>
                    <a:pt x="12627" y="45398"/>
                  </a:lnTo>
                  <a:lnTo>
                    <a:pt x="14363" y="42921"/>
                  </a:lnTo>
                  <a:lnTo>
                    <a:pt x="16082" y="40351"/>
                  </a:lnTo>
                  <a:lnTo>
                    <a:pt x="17785" y="37687"/>
                  </a:lnTo>
                  <a:lnTo>
                    <a:pt x="16336" y="38017"/>
                  </a:lnTo>
                  <a:lnTo>
                    <a:pt x="14871" y="38331"/>
                  </a:lnTo>
                  <a:lnTo>
                    <a:pt x="13389" y="38627"/>
                  </a:lnTo>
                  <a:lnTo>
                    <a:pt x="11890" y="38907"/>
                  </a:lnTo>
                  <a:lnTo>
                    <a:pt x="10374" y="39169"/>
                  </a:lnTo>
                  <a:lnTo>
                    <a:pt x="8841" y="39415"/>
                  </a:lnTo>
                  <a:lnTo>
                    <a:pt x="7291" y="39644"/>
                  </a:lnTo>
                  <a:lnTo>
                    <a:pt x="5725" y="39855"/>
                  </a:lnTo>
                  <a:lnTo>
                    <a:pt x="4141" y="40050"/>
                  </a:lnTo>
                  <a:lnTo>
                    <a:pt x="2540" y="40228"/>
                  </a:lnTo>
                  <a:lnTo>
                    <a:pt x="846" y="32182"/>
                  </a:lnTo>
                  <a:lnTo>
                    <a:pt x="2760" y="29726"/>
                  </a:lnTo>
                  <a:lnTo>
                    <a:pt x="4607" y="27101"/>
                  </a:lnTo>
                  <a:lnTo>
                    <a:pt x="6385" y="24306"/>
                  </a:lnTo>
                  <a:lnTo>
                    <a:pt x="8096" y="21342"/>
                  </a:lnTo>
                  <a:lnTo>
                    <a:pt x="9739" y="18208"/>
                  </a:lnTo>
                  <a:lnTo>
                    <a:pt x="11314" y="14905"/>
                  </a:lnTo>
                  <a:lnTo>
                    <a:pt x="12822" y="11433"/>
                  </a:lnTo>
                  <a:lnTo>
                    <a:pt x="14262" y="7791"/>
                  </a:lnTo>
                  <a:lnTo>
                    <a:pt x="15634" y="3980"/>
                  </a:lnTo>
                  <a:lnTo>
                    <a:pt x="16938" y="0"/>
                  </a:lnTo>
                  <a:lnTo>
                    <a:pt x="24983" y="2540"/>
                  </a:lnTo>
                  <a:lnTo>
                    <a:pt x="23768" y="6034"/>
                  </a:lnTo>
                  <a:lnTo>
                    <a:pt x="22494" y="9400"/>
                  </a:lnTo>
                  <a:lnTo>
                    <a:pt x="21160" y="12640"/>
                  </a:lnTo>
                  <a:lnTo>
                    <a:pt x="19766" y="15752"/>
                  </a:lnTo>
                  <a:lnTo>
                    <a:pt x="18314" y="18737"/>
                  </a:lnTo>
                  <a:lnTo>
                    <a:pt x="16802" y="21596"/>
                  </a:lnTo>
                  <a:lnTo>
                    <a:pt x="15231" y="24327"/>
                  </a:lnTo>
                  <a:lnTo>
                    <a:pt x="13601" y="26931"/>
                  </a:lnTo>
                  <a:lnTo>
                    <a:pt x="11911" y="29409"/>
                  </a:lnTo>
                  <a:lnTo>
                    <a:pt x="10162" y="31759"/>
                  </a:lnTo>
                  <a:lnTo>
                    <a:pt x="11505" y="31670"/>
                  </a:lnTo>
                  <a:lnTo>
                    <a:pt x="12822" y="31572"/>
                  </a:lnTo>
                  <a:lnTo>
                    <a:pt x="14113" y="31467"/>
                  </a:lnTo>
                  <a:lnTo>
                    <a:pt x="15379" y="31352"/>
                  </a:lnTo>
                  <a:lnTo>
                    <a:pt x="16620" y="31229"/>
                  </a:lnTo>
                  <a:lnTo>
                    <a:pt x="17836" y="31098"/>
                  </a:lnTo>
                  <a:lnTo>
                    <a:pt x="19025" y="30958"/>
                  </a:lnTo>
                  <a:lnTo>
                    <a:pt x="20190" y="30810"/>
                  </a:lnTo>
                  <a:lnTo>
                    <a:pt x="21329" y="30654"/>
                  </a:lnTo>
                  <a:lnTo>
                    <a:pt x="22443" y="3048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pg384"/>
            <p:cNvSpPr/>
            <p:nvPr/>
          </p:nvSpPr>
          <p:spPr>
            <a:xfrm>
              <a:off x="4288628" y="3888396"/>
              <a:ext cx="37264" cy="17361"/>
            </a:xfrm>
            <a:custGeom>
              <a:avLst/>
              <a:pathLst>
                <a:path w="37264" h="17361">
                  <a:moveTo>
                    <a:pt x="35570" y="0"/>
                  </a:moveTo>
                  <a:lnTo>
                    <a:pt x="37264" y="7622"/>
                  </a:lnTo>
                  <a:lnTo>
                    <a:pt x="34181" y="8710"/>
                  </a:lnTo>
                  <a:lnTo>
                    <a:pt x="31030" y="9773"/>
                  </a:lnTo>
                  <a:lnTo>
                    <a:pt x="27812" y="10810"/>
                  </a:lnTo>
                  <a:lnTo>
                    <a:pt x="24526" y="11822"/>
                  </a:lnTo>
                  <a:lnTo>
                    <a:pt x="21172" y="12809"/>
                  </a:lnTo>
                  <a:lnTo>
                    <a:pt x="17751" y="13770"/>
                  </a:lnTo>
                  <a:lnTo>
                    <a:pt x="14262" y="14706"/>
                  </a:lnTo>
                  <a:lnTo>
                    <a:pt x="10704" y="15617"/>
                  </a:lnTo>
                  <a:lnTo>
                    <a:pt x="7080" y="16502"/>
                  </a:lnTo>
                  <a:lnTo>
                    <a:pt x="3387" y="17361"/>
                  </a:lnTo>
                  <a:lnTo>
                    <a:pt x="0" y="8469"/>
                  </a:lnTo>
                  <a:lnTo>
                    <a:pt x="3938" y="7698"/>
                  </a:lnTo>
                  <a:lnTo>
                    <a:pt x="7791" y="6910"/>
                  </a:lnTo>
                  <a:lnTo>
                    <a:pt x="11560" y="6106"/>
                  </a:lnTo>
                  <a:lnTo>
                    <a:pt x="15244" y="5284"/>
                  </a:lnTo>
                  <a:lnTo>
                    <a:pt x="18843" y="4446"/>
                  </a:lnTo>
                  <a:lnTo>
                    <a:pt x="22358" y="3590"/>
                  </a:lnTo>
                  <a:lnTo>
                    <a:pt x="25788" y="2718"/>
                  </a:lnTo>
                  <a:lnTo>
                    <a:pt x="29133" y="1829"/>
                  </a:lnTo>
                  <a:lnTo>
                    <a:pt x="32394" y="92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pg385"/>
            <p:cNvSpPr/>
            <p:nvPr/>
          </p:nvSpPr>
          <p:spPr>
            <a:xfrm>
              <a:off x="4329703" y="3818526"/>
              <a:ext cx="54625" cy="12703"/>
            </a:xfrm>
            <a:custGeom>
              <a:avLst/>
              <a:pathLst>
                <a:path w="54625" h="12703">
                  <a:moveTo>
                    <a:pt x="50391" y="0"/>
                  </a:moveTo>
                  <a:lnTo>
                    <a:pt x="54625" y="7198"/>
                  </a:lnTo>
                  <a:lnTo>
                    <a:pt x="50293" y="8016"/>
                  </a:lnTo>
                  <a:lnTo>
                    <a:pt x="45767" y="8774"/>
                  </a:lnTo>
                  <a:lnTo>
                    <a:pt x="41045" y="9472"/>
                  </a:lnTo>
                  <a:lnTo>
                    <a:pt x="36129" y="10112"/>
                  </a:lnTo>
                  <a:lnTo>
                    <a:pt x="31018" y="10692"/>
                  </a:lnTo>
                  <a:lnTo>
                    <a:pt x="25712" y="11213"/>
                  </a:lnTo>
                  <a:lnTo>
                    <a:pt x="20211" y="11674"/>
                  </a:lnTo>
                  <a:lnTo>
                    <a:pt x="14516" y="12076"/>
                  </a:lnTo>
                  <a:lnTo>
                    <a:pt x="8625" y="12419"/>
                  </a:lnTo>
                  <a:lnTo>
                    <a:pt x="2540" y="12703"/>
                  </a:lnTo>
                  <a:lnTo>
                    <a:pt x="0" y="5081"/>
                  </a:lnTo>
                  <a:lnTo>
                    <a:pt x="5077" y="5030"/>
                  </a:lnTo>
                  <a:lnTo>
                    <a:pt x="10146" y="4878"/>
                  </a:lnTo>
                  <a:lnTo>
                    <a:pt x="15206" y="4624"/>
                  </a:lnTo>
                  <a:lnTo>
                    <a:pt x="20258" y="4268"/>
                  </a:lnTo>
                  <a:lnTo>
                    <a:pt x="25301" y="3811"/>
                  </a:lnTo>
                  <a:lnTo>
                    <a:pt x="30336" y="3252"/>
                  </a:lnTo>
                  <a:lnTo>
                    <a:pt x="35362" y="2591"/>
                  </a:lnTo>
                  <a:lnTo>
                    <a:pt x="40380" y="1829"/>
                  </a:lnTo>
                  <a:lnTo>
                    <a:pt x="45390" y="9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pg386"/>
            <p:cNvSpPr/>
            <p:nvPr/>
          </p:nvSpPr>
          <p:spPr>
            <a:xfrm>
              <a:off x="4325045" y="3828689"/>
              <a:ext cx="61824" cy="86385"/>
            </a:xfrm>
            <a:custGeom>
              <a:avLst/>
              <a:pathLst>
                <a:path w="61824" h="86385">
                  <a:moveTo>
                    <a:pt x="15244" y="4658"/>
                  </a:moveTo>
                  <a:lnTo>
                    <a:pt x="16239" y="5852"/>
                  </a:lnTo>
                  <a:lnTo>
                    <a:pt x="17192" y="7063"/>
                  </a:lnTo>
                  <a:lnTo>
                    <a:pt x="18102" y="8291"/>
                  </a:lnTo>
                  <a:lnTo>
                    <a:pt x="18970" y="9536"/>
                  </a:lnTo>
                  <a:lnTo>
                    <a:pt x="19796" y="10798"/>
                  </a:lnTo>
                  <a:lnTo>
                    <a:pt x="20580" y="12076"/>
                  </a:lnTo>
                  <a:lnTo>
                    <a:pt x="21321" y="13372"/>
                  </a:lnTo>
                  <a:lnTo>
                    <a:pt x="22019" y="14685"/>
                  </a:lnTo>
                  <a:lnTo>
                    <a:pt x="22676" y="16015"/>
                  </a:lnTo>
                  <a:lnTo>
                    <a:pt x="23290" y="17361"/>
                  </a:lnTo>
                  <a:lnTo>
                    <a:pt x="40651" y="17361"/>
                  </a:lnTo>
                  <a:lnTo>
                    <a:pt x="41723" y="15663"/>
                  </a:lnTo>
                  <a:lnTo>
                    <a:pt x="42735" y="13957"/>
                  </a:lnTo>
                  <a:lnTo>
                    <a:pt x="43688" y="12242"/>
                  </a:lnTo>
                  <a:lnTo>
                    <a:pt x="44581" y="10518"/>
                  </a:lnTo>
                  <a:lnTo>
                    <a:pt x="45415" y="8786"/>
                  </a:lnTo>
                  <a:lnTo>
                    <a:pt x="46190" y="7046"/>
                  </a:lnTo>
                  <a:lnTo>
                    <a:pt x="46906" y="5297"/>
                  </a:lnTo>
                  <a:lnTo>
                    <a:pt x="47562" y="3540"/>
                  </a:lnTo>
                  <a:lnTo>
                    <a:pt x="48159" y="1774"/>
                  </a:lnTo>
                  <a:lnTo>
                    <a:pt x="48697" y="0"/>
                  </a:lnTo>
                  <a:lnTo>
                    <a:pt x="57590" y="2540"/>
                  </a:lnTo>
                  <a:lnTo>
                    <a:pt x="56976" y="4060"/>
                  </a:lnTo>
                  <a:lnTo>
                    <a:pt x="56319" y="5572"/>
                  </a:lnTo>
                  <a:lnTo>
                    <a:pt x="55621" y="7075"/>
                  </a:lnTo>
                  <a:lnTo>
                    <a:pt x="54880" y="8570"/>
                  </a:lnTo>
                  <a:lnTo>
                    <a:pt x="54096" y="10057"/>
                  </a:lnTo>
                  <a:lnTo>
                    <a:pt x="53270" y="11534"/>
                  </a:lnTo>
                  <a:lnTo>
                    <a:pt x="52402" y="13004"/>
                  </a:lnTo>
                  <a:lnTo>
                    <a:pt x="51492" y="14465"/>
                  </a:lnTo>
                  <a:lnTo>
                    <a:pt x="50539" y="15917"/>
                  </a:lnTo>
                  <a:lnTo>
                    <a:pt x="49544" y="17361"/>
                  </a:lnTo>
                  <a:lnTo>
                    <a:pt x="58437" y="17361"/>
                  </a:lnTo>
                  <a:lnTo>
                    <a:pt x="58437" y="24560"/>
                  </a:lnTo>
                  <a:lnTo>
                    <a:pt x="28795" y="24560"/>
                  </a:lnTo>
                  <a:lnTo>
                    <a:pt x="27524" y="32606"/>
                  </a:lnTo>
                  <a:lnTo>
                    <a:pt x="60977" y="32606"/>
                  </a:lnTo>
                  <a:lnTo>
                    <a:pt x="60977" y="40228"/>
                  </a:lnTo>
                  <a:lnTo>
                    <a:pt x="25830" y="40228"/>
                  </a:lnTo>
                  <a:lnTo>
                    <a:pt x="25657" y="41066"/>
                  </a:lnTo>
                  <a:lnTo>
                    <a:pt x="25475" y="41888"/>
                  </a:lnTo>
                  <a:lnTo>
                    <a:pt x="25284" y="42692"/>
                  </a:lnTo>
                  <a:lnTo>
                    <a:pt x="25085" y="43480"/>
                  </a:lnTo>
                  <a:lnTo>
                    <a:pt x="24878" y="44251"/>
                  </a:lnTo>
                  <a:lnTo>
                    <a:pt x="24662" y="45005"/>
                  </a:lnTo>
                  <a:lnTo>
                    <a:pt x="24437" y="45741"/>
                  </a:lnTo>
                  <a:lnTo>
                    <a:pt x="24204" y="46461"/>
                  </a:lnTo>
                  <a:lnTo>
                    <a:pt x="23963" y="47164"/>
                  </a:lnTo>
                  <a:lnTo>
                    <a:pt x="23713" y="47850"/>
                  </a:lnTo>
                  <a:lnTo>
                    <a:pt x="54202" y="47850"/>
                  </a:lnTo>
                  <a:lnTo>
                    <a:pt x="54202" y="55049"/>
                  </a:lnTo>
                  <a:lnTo>
                    <a:pt x="53410" y="57124"/>
                  </a:lnTo>
                  <a:lnTo>
                    <a:pt x="52559" y="59114"/>
                  </a:lnTo>
                  <a:lnTo>
                    <a:pt x="51649" y="61020"/>
                  </a:lnTo>
                  <a:lnTo>
                    <a:pt x="50679" y="62841"/>
                  </a:lnTo>
                  <a:lnTo>
                    <a:pt x="49650" y="64577"/>
                  </a:lnTo>
                  <a:lnTo>
                    <a:pt x="48562" y="66228"/>
                  </a:lnTo>
                  <a:lnTo>
                    <a:pt x="47414" y="67795"/>
                  </a:lnTo>
                  <a:lnTo>
                    <a:pt x="46207" y="69277"/>
                  </a:lnTo>
                  <a:lnTo>
                    <a:pt x="44941" y="70674"/>
                  </a:lnTo>
                  <a:lnTo>
                    <a:pt x="43616" y="71987"/>
                  </a:lnTo>
                  <a:lnTo>
                    <a:pt x="45170" y="72737"/>
                  </a:lnTo>
                  <a:lnTo>
                    <a:pt x="46783" y="73461"/>
                  </a:lnTo>
                  <a:lnTo>
                    <a:pt x="48456" y="74160"/>
                  </a:lnTo>
                  <a:lnTo>
                    <a:pt x="50188" y="74833"/>
                  </a:lnTo>
                  <a:lnTo>
                    <a:pt x="51979" y="75481"/>
                  </a:lnTo>
                  <a:lnTo>
                    <a:pt x="53829" y="76103"/>
                  </a:lnTo>
                  <a:lnTo>
                    <a:pt x="55739" y="76700"/>
                  </a:lnTo>
                  <a:lnTo>
                    <a:pt x="57708" y="77272"/>
                  </a:lnTo>
                  <a:lnTo>
                    <a:pt x="59737" y="77818"/>
                  </a:lnTo>
                  <a:lnTo>
                    <a:pt x="61824" y="78339"/>
                  </a:lnTo>
                  <a:lnTo>
                    <a:pt x="57590" y="86385"/>
                  </a:lnTo>
                  <a:lnTo>
                    <a:pt x="55248" y="85682"/>
                  </a:lnTo>
                  <a:lnTo>
                    <a:pt x="52966" y="84928"/>
                  </a:lnTo>
                  <a:lnTo>
                    <a:pt x="50742" y="84123"/>
                  </a:lnTo>
                  <a:lnTo>
                    <a:pt x="48578" y="83268"/>
                  </a:lnTo>
                  <a:lnTo>
                    <a:pt x="46474" y="82362"/>
                  </a:lnTo>
                  <a:lnTo>
                    <a:pt x="44429" y="81405"/>
                  </a:lnTo>
                  <a:lnTo>
                    <a:pt x="42443" y="80397"/>
                  </a:lnTo>
                  <a:lnTo>
                    <a:pt x="40516" y="79338"/>
                  </a:lnTo>
                  <a:lnTo>
                    <a:pt x="38648" y="78229"/>
                  </a:lnTo>
                  <a:lnTo>
                    <a:pt x="36840" y="77069"/>
                  </a:lnTo>
                  <a:lnTo>
                    <a:pt x="34778" y="78305"/>
                  </a:lnTo>
                  <a:lnTo>
                    <a:pt x="32657" y="79474"/>
                  </a:lnTo>
                  <a:lnTo>
                    <a:pt x="30476" y="80575"/>
                  </a:lnTo>
                  <a:lnTo>
                    <a:pt x="28236" y="81608"/>
                  </a:lnTo>
                  <a:lnTo>
                    <a:pt x="25936" y="82574"/>
                  </a:lnTo>
                  <a:lnTo>
                    <a:pt x="23578" y="83471"/>
                  </a:lnTo>
                  <a:lnTo>
                    <a:pt x="21160" y="84301"/>
                  </a:lnTo>
                  <a:lnTo>
                    <a:pt x="18682" y="85064"/>
                  </a:lnTo>
                  <a:lnTo>
                    <a:pt x="16146" y="85758"/>
                  </a:lnTo>
                  <a:lnTo>
                    <a:pt x="13550" y="86385"/>
                  </a:lnTo>
                  <a:lnTo>
                    <a:pt x="9739" y="78339"/>
                  </a:lnTo>
                  <a:lnTo>
                    <a:pt x="12072" y="77890"/>
                  </a:lnTo>
                  <a:lnTo>
                    <a:pt x="14329" y="77391"/>
                  </a:lnTo>
                  <a:lnTo>
                    <a:pt x="16510" y="76840"/>
                  </a:lnTo>
                  <a:lnTo>
                    <a:pt x="18615" y="76239"/>
                  </a:lnTo>
                  <a:lnTo>
                    <a:pt x="20643" y="75587"/>
                  </a:lnTo>
                  <a:lnTo>
                    <a:pt x="22595" y="74884"/>
                  </a:lnTo>
                  <a:lnTo>
                    <a:pt x="24471" y="74130"/>
                  </a:lnTo>
                  <a:lnTo>
                    <a:pt x="26271" y="73325"/>
                  </a:lnTo>
                  <a:lnTo>
                    <a:pt x="27994" y="72470"/>
                  </a:lnTo>
                  <a:lnTo>
                    <a:pt x="29641" y="71564"/>
                  </a:lnTo>
                  <a:lnTo>
                    <a:pt x="28473" y="70450"/>
                  </a:lnTo>
                  <a:lnTo>
                    <a:pt x="27338" y="69311"/>
                  </a:lnTo>
                  <a:lnTo>
                    <a:pt x="26237" y="68146"/>
                  </a:lnTo>
                  <a:lnTo>
                    <a:pt x="25170" y="66957"/>
                  </a:lnTo>
                  <a:lnTo>
                    <a:pt x="24137" y="65741"/>
                  </a:lnTo>
                  <a:lnTo>
                    <a:pt x="23137" y="64500"/>
                  </a:lnTo>
                  <a:lnTo>
                    <a:pt x="22172" y="63234"/>
                  </a:lnTo>
                  <a:lnTo>
                    <a:pt x="21240" y="61943"/>
                  </a:lnTo>
                  <a:lnTo>
                    <a:pt x="20342" y="60626"/>
                  </a:lnTo>
                  <a:lnTo>
                    <a:pt x="19479" y="59283"/>
                  </a:lnTo>
                  <a:lnTo>
                    <a:pt x="18437" y="61384"/>
                  </a:lnTo>
                  <a:lnTo>
                    <a:pt x="17344" y="63450"/>
                  </a:lnTo>
                  <a:lnTo>
                    <a:pt x="16201" y="65483"/>
                  </a:lnTo>
                  <a:lnTo>
                    <a:pt x="15007" y="67482"/>
                  </a:lnTo>
                  <a:lnTo>
                    <a:pt x="13762" y="69446"/>
                  </a:lnTo>
                  <a:lnTo>
                    <a:pt x="12466" y="71377"/>
                  </a:lnTo>
                  <a:lnTo>
                    <a:pt x="11119" y="73275"/>
                  </a:lnTo>
                  <a:lnTo>
                    <a:pt x="9722" y="75138"/>
                  </a:lnTo>
                  <a:lnTo>
                    <a:pt x="8274" y="76967"/>
                  </a:lnTo>
                  <a:lnTo>
                    <a:pt x="6775" y="78763"/>
                  </a:lnTo>
                  <a:lnTo>
                    <a:pt x="0" y="73681"/>
                  </a:lnTo>
                  <a:lnTo>
                    <a:pt x="2460" y="70526"/>
                  </a:lnTo>
                  <a:lnTo>
                    <a:pt x="4759" y="67329"/>
                  </a:lnTo>
                  <a:lnTo>
                    <a:pt x="6898" y="64090"/>
                  </a:lnTo>
                  <a:lnTo>
                    <a:pt x="8875" y="60808"/>
                  </a:lnTo>
                  <a:lnTo>
                    <a:pt x="10692" y="57484"/>
                  </a:lnTo>
                  <a:lnTo>
                    <a:pt x="12348" y="54117"/>
                  </a:lnTo>
                  <a:lnTo>
                    <a:pt x="13842" y="50708"/>
                  </a:lnTo>
                  <a:lnTo>
                    <a:pt x="15176" y="47257"/>
                  </a:lnTo>
                  <a:lnTo>
                    <a:pt x="16349" y="43764"/>
                  </a:lnTo>
                  <a:lnTo>
                    <a:pt x="17361" y="40228"/>
                  </a:lnTo>
                  <a:lnTo>
                    <a:pt x="4234" y="40228"/>
                  </a:lnTo>
                  <a:lnTo>
                    <a:pt x="4234" y="32606"/>
                  </a:lnTo>
                  <a:lnTo>
                    <a:pt x="19055" y="32606"/>
                  </a:lnTo>
                  <a:lnTo>
                    <a:pt x="19902" y="24560"/>
                  </a:lnTo>
                  <a:lnTo>
                    <a:pt x="6351" y="24560"/>
                  </a:lnTo>
                  <a:lnTo>
                    <a:pt x="6351" y="17361"/>
                  </a:lnTo>
                  <a:lnTo>
                    <a:pt x="14820" y="17361"/>
                  </a:lnTo>
                  <a:lnTo>
                    <a:pt x="14304" y="16438"/>
                  </a:lnTo>
                  <a:lnTo>
                    <a:pt x="13770" y="15532"/>
                  </a:lnTo>
                  <a:lnTo>
                    <a:pt x="13220" y="14643"/>
                  </a:lnTo>
                  <a:lnTo>
                    <a:pt x="12652" y="13770"/>
                  </a:lnTo>
                  <a:lnTo>
                    <a:pt x="12068" y="12915"/>
                  </a:lnTo>
                  <a:lnTo>
                    <a:pt x="11467" y="12076"/>
                  </a:lnTo>
                  <a:lnTo>
                    <a:pt x="10848" y="11255"/>
                  </a:lnTo>
                  <a:lnTo>
                    <a:pt x="10213" y="10450"/>
                  </a:lnTo>
                  <a:lnTo>
                    <a:pt x="9561" y="9663"/>
                  </a:lnTo>
                  <a:lnTo>
                    <a:pt x="8892" y="88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pg387"/>
            <p:cNvSpPr/>
            <p:nvPr/>
          </p:nvSpPr>
          <p:spPr>
            <a:xfrm>
              <a:off x="4350452" y="3883738"/>
              <a:ext cx="20325" cy="12280"/>
            </a:xfrm>
            <a:custGeom>
              <a:avLst/>
              <a:pathLst>
                <a:path w="20325" h="12280">
                  <a:moveTo>
                    <a:pt x="0" y="0"/>
                  </a:moveTo>
                  <a:lnTo>
                    <a:pt x="872" y="1418"/>
                  </a:lnTo>
                  <a:lnTo>
                    <a:pt x="1795" y="2794"/>
                  </a:lnTo>
                  <a:lnTo>
                    <a:pt x="2769" y="4128"/>
                  </a:lnTo>
                  <a:lnTo>
                    <a:pt x="3794" y="5420"/>
                  </a:lnTo>
                  <a:lnTo>
                    <a:pt x="4869" y="6669"/>
                  </a:lnTo>
                  <a:lnTo>
                    <a:pt x="5996" y="7876"/>
                  </a:lnTo>
                  <a:lnTo>
                    <a:pt x="7173" y="9040"/>
                  </a:lnTo>
                  <a:lnTo>
                    <a:pt x="8401" y="10162"/>
                  </a:lnTo>
                  <a:lnTo>
                    <a:pt x="9680" y="11242"/>
                  </a:lnTo>
                  <a:lnTo>
                    <a:pt x="11009" y="12280"/>
                  </a:lnTo>
                  <a:lnTo>
                    <a:pt x="12170" y="11319"/>
                  </a:lnTo>
                  <a:lnTo>
                    <a:pt x="13279" y="10298"/>
                  </a:lnTo>
                  <a:lnTo>
                    <a:pt x="14338" y="9218"/>
                  </a:lnTo>
                  <a:lnTo>
                    <a:pt x="15346" y="8079"/>
                  </a:lnTo>
                  <a:lnTo>
                    <a:pt x="16303" y="6881"/>
                  </a:lnTo>
                  <a:lnTo>
                    <a:pt x="17209" y="5623"/>
                  </a:lnTo>
                  <a:lnTo>
                    <a:pt x="18064" y="4306"/>
                  </a:lnTo>
                  <a:lnTo>
                    <a:pt x="18869" y="2930"/>
                  </a:lnTo>
                  <a:lnTo>
                    <a:pt x="19622" y="1494"/>
                  </a:lnTo>
                  <a:lnTo>
                    <a:pt x="2032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pg388"/>
            <p:cNvSpPr/>
            <p:nvPr/>
          </p:nvSpPr>
          <p:spPr>
            <a:xfrm>
              <a:off x="4350876" y="3832076"/>
              <a:ext cx="12280" cy="12703"/>
            </a:xfrm>
            <a:custGeom>
              <a:avLst/>
              <a:pathLst>
                <a:path w="12280" h="12703">
                  <a:moveTo>
                    <a:pt x="5928" y="0"/>
                  </a:moveTo>
                  <a:lnTo>
                    <a:pt x="6677" y="851"/>
                  </a:lnTo>
                  <a:lnTo>
                    <a:pt x="7402" y="1710"/>
                  </a:lnTo>
                  <a:lnTo>
                    <a:pt x="8100" y="2578"/>
                  </a:lnTo>
                  <a:lnTo>
                    <a:pt x="8774" y="3455"/>
                  </a:lnTo>
                  <a:lnTo>
                    <a:pt x="9421" y="4340"/>
                  </a:lnTo>
                  <a:lnTo>
                    <a:pt x="10044" y="5233"/>
                  </a:lnTo>
                  <a:lnTo>
                    <a:pt x="10641" y="6135"/>
                  </a:lnTo>
                  <a:lnTo>
                    <a:pt x="11213" y="7046"/>
                  </a:lnTo>
                  <a:lnTo>
                    <a:pt x="11759" y="7965"/>
                  </a:lnTo>
                  <a:lnTo>
                    <a:pt x="12280" y="8892"/>
                  </a:lnTo>
                  <a:lnTo>
                    <a:pt x="5928" y="12703"/>
                  </a:lnTo>
                  <a:lnTo>
                    <a:pt x="5488" y="11776"/>
                  </a:lnTo>
                  <a:lnTo>
                    <a:pt x="5013" y="10857"/>
                  </a:lnTo>
                  <a:lnTo>
                    <a:pt x="4505" y="9947"/>
                  </a:lnTo>
                  <a:lnTo>
                    <a:pt x="3963" y="9045"/>
                  </a:lnTo>
                  <a:lnTo>
                    <a:pt x="3387" y="8151"/>
                  </a:lnTo>
                  <a:lnTo>
                    <a:pt x="2777" y="7266"/>
                  </a:lnTo>
                  <a:lnTo>
                    <a:pt x="2134" y="6389"/>
                  </a:lnTo>
                  <a:lnTo>
                    <a:pt x="1456" y="5521"/>
                  </a:lnTo>
                  <a:lnTo>
                    <a:pt x="745" y="4662"/>
                  </a:lnTo>
                  <a:lnTo>
                    <a:pt x="0" y="38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pg389"/>
            <p:cNvSpPr/>
            <p:nvPr/>
          </p:nvSpPr>
          <p:spPr>
            <a:xfrm>
              <a:off x="4398303" y="3819796"/>
              <a:ext cx="21172" cy="20325"/>
            </a:xfrm>
            <a:custGeom>
              <a:avLst/>
              <a:pathLst>
                <a:path w="21172" h="20325">
                  <a:moveTo>
                    <a:pt x="5928" y="0"/>
                  </a:moveTo>
                  <a:lnTo>
                    <a:pt x="7605" y="1122"/>
                  </a:lnTo>
                  <a:lnTo>
                    <a:pt x="9248" y="2286"/>
                  </a:lnTo>
                  <a:lnTo>
                    <a:pt x="10857" y="3493"/>
                  </a:lnTo>
                  <a:lnTo>
                    <a:pt x="12432" y="4742"/>
                  </a:lnTo>
                  <a:lnTo>
                    <a:pt x="13974" y="6034"/>
                  </a:lnTo>
                  <a:lnTo>
                    <a:pt x="15481" y="7368"/>
                  </a:lnTo>
                  <a:lnTo>
                    <a:pt x="16955" y="8744"/>
                  </a:lnTo>
                  <a:lnTo>
                    <a:pt x="18394" y="10162"/>
                  </a:lnTo>
                  <a:lnTo>
                    <a:pt x="19800" y="11623"/>
                  </a:lnTo>
                  <a:lnTo>
                    <a:pt x="21172" y="13127"/>
                  </a:lnTo>
                  <a:lnTo>
                    <a:pt x="15244" y="20325"/>
                  </a:lnTo>
                  <a:lnTo>
                    <a:pt x="13796" y="18661"/>
                  </a:lnTo>
                  <a:lnTo>
                    <a:pt x="12331" y="17056"/>
                  </a:lnTo>
                  <a:lnTo>
                    <a:pt x="10848" y="15511"/>
                  </a:lnTo>
                  <a:lnTo>
                    <a:pt x="9349" y="14024"/>
                  </a:lnTo>
                  <a:lnTo>
                    <a:pt x="7833" y="12597"/>
                  </a:lnTo>
                  <a:lnTo>
                    <a:pt x="6301" y="11230"/>
                  </a:lnTo>
                  <a:lnTo>
                    <a:pt x="4751" y="9921"/>
                  </a:lnTo>
                  <a:lnTo>
                    <a:pt x="3184" y="8672"/>
                  </a:lnTo>
                  <a:lnTo>
                    <a:pt x="1600" y="7482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pg390"/>
            <p:cNvSpPr/>
            <p:nvPr/>
          </p:nvSpPr>
          <p:spPr>
            <a:xfrm>
              <a:off x="4396609" y="3854943"/>
              <a:ext cx="98242" cy="58860"/>
            </a:xfrm>
            <a:custGeom>
              <a:avLst/>
              <a:pathLst>
                <a:path w="98242" h="58860">
                  <a:moveTo>
                    <a:pt x="423" y="0"/>
                  </a:moveTo>
                  <a:lnTo>
                    <a:pt x="21596" y="0"/>
                  </a:lnTo>
                  <a:lnTo>
                    <a:pt x="21596" y="40651"/>
                  </a:lnTo>
                  <a:lnTo>
                    <a:pt x="22640" y="41392"/>
                  </a:lnTo>
                  <a:lnTo>
                    <a:pt x="23739" y="42091"/>
                  </a:lnTo>
                  <a:lnTo>
                    <a:pt x="24892" y="42747"/>
                  </a:lnTo>
                  <a:lnTo>
                    <a:pt x="26101" y="43362"/>
                  </a:lnTo>
                  <a:lnTo>
                    <a:pt x="27365" y="43933"/>
                  </a:lnTo>
                  <a:lnTo>
                    <a:pt x="28684" y="44462"/>
                  </a:lnTo>
                  <a:lnTo>
                    <a:pt x="30059" y="44949"/>
                  </a:lnTo>
                  <a:lnTo>
                    <a:pt x="31488" y="45394"/>
                  </a:lnTo>
                  <a:lnTo>
                    <a:pt x="32972" y="45796"/>
                  </a:lnTo>
                  <a:lnTo>
                    <a:pt x="34511" y="46156"/>
                  </a:lnTo>
                  <a:lnTo>
                    <a:pt x="36262" y="46478"/>
                  </a:lnTo>
                  <a:lnTo>
                    <a:pt x="38382" y="46766"/>
                  </a:lnTo>
                  <a:lnTo>
                    <a:pt x="40869" y="47020"/>
                  </a:lnTo>
                  <a:lnTo>
                    <a:pt x="43726" y="47240"/>
                  </a:lnTo>
                  <a:lnTo>
                    <a:pt x="46950" y="47427"/>
                  </a:lnTo>
                  <a:lnTo>
                    <a:pt x="50543" y="47579"/>
                  </a:lnTo>
                  <a:lnTo>
                    <a:pt x="54505" y="47698"/>
                  </a:lnTo>
                  <a:lnTo>
                    <a:pt x="58835" y="47782"/>
                  </a:lnTo>
                  <a:lnTo>
                    <a:pt x="63533" y="47833"/>
                  </a:lnTo>
                  <a:lnTo>
                    <a:pt x="68600" y="47850"/>
                  </a:lnTo>
                  <a:lnTo>
                    <a:pt x="98242" y="47850"/>
                  </a:lnTo>
                  <a:lnTo>
                    <a:pt x="94007" y="57166"/>
                  </a:lnTo>
                  <a:lnTo>
                    <a:pt x="60130" y="57166"/>
                  </a:lnTo>
                  <a:lnTo>
                    <a:pt x="56506" y="57141"/>
                  </a:lnTo>
                  <a:lnTo>
                    <a:pt x="53084" y="57065"/>
                  </a:lnTo>
                  <a:lnTo>
                    <a:pt x="49866" y="56938"/>
                  </a:lnTo>
                  <a:lnTo>
                    <a:pt x="46851" y="56760"/>
                  </a:lnTo>
                  <a:lnTo>
                    <a:pt x="44039" y="56531"/>
                  </a:lnTo>
                  <a:lnTo>
                    <a:pt x="41431" y="56252"/>
                  </a:lnTo>
                  <a:lnTo>
                    <a:pt x="39025" y="55921"/>
                  </a:lnTo>
                  <a:lnTo>
                    <a:pt x="36823" y="55540"/>
                  </a:lnTo>
                  <a:lnTo>
                    <a:pt x="34825" y="55108"/>
                  </a:lnTo>
                  <a:lnTo>
                    <a:pt x="33029" y="54625"/>
                  </a:lnTo>
                  <a:lnTo>
                    <a:pt x="31356" y="54088"/>
                  </a:lnTo>
                  <a:lnTo>
                    <a:pt x="29726" y="53491"/>
                  </a:lnTo>
                  <a:lnTo>
                    <a:pt x="28138" y="52834"/>
                  </a:lnTo>
                  <a:lnTo>
                    <a:pt x="26593" y="52119"/>
                  </a:lnTo>
                  <a:lnTo>
                    <a:pt x="25089" y="51344"/>
                  </a:lnTo>
                  <a:lnTo>
                    <a:pt x="23628" y="50509"/>
                  </a:lnTo>
                  <a:lnTo>
                    <a:pt x="22210" y="49616"/>
                  </a:lnTo>
                  <a:lnTo>
                    <a:pt x="20834" y="48663"/>
                  </a:lnTo>
                  <a:lnTo>
                    <a:pt x="19500" y="47651"/>
                  </a:lnTo>
                  <a:lnTo>
                    <a:pt x="18208" y="46580"/>
                  </a:lnTo>
                  <a:lnTo>
                    <a:pt x="5928" y="58860"/>
                  </a:lnTo>
                  <a:lnTo>
                    <a:pt x="0" y="49967"/>
                  </a:lnTo>
                  <a:lnTo>
                    <a:pt x="1350" y="49201"/>
                  </a:lnTo>
                  <a:lnTo>
                    <a:pt x="2693" y="48426"/>
                  </a:lnTo>
                  <a:lnTo>
                    <a:pt x="4027" y="47643"/>
                  </a:lnTo>
                  <a:lnTo>
                    <a:pt x="5352" y="46851"/>
                  </a:lnTo>
                  <a:lnTo>
                    <a:pt x="6669" y="46050"/>
                  </a:lnTo>
                  <a:lnTo>
                    <a:pt x="7977" y="45242"/>
                  </a:lnTo>
                  <a:lnTo>
                    <a:pt x="9277" y="44424"/>
                  </a:lnTo>
                  <a:lnTo>
                    <a:pt x="10569" y="43599"/>
                  </a:lnTo>
                  <a:lnTo>
                    <a:pt x="11852" y="42764"/>
                  </a:lnTo>
                  <a:lnTo>
                    <a:pt x="13127" y="41922"/>
                  </a:lnTo>
                  <a:lnTo>
                    <a:pt x="13127" y="8045"/>
                  </a:lnTo>
                  <a:lnTo>
                    <a:pt x="423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g391"/>
            <p:cNvSpPr/>
            <p:nvPr/>
          </p:nvSpPr>
          <p:spPr>
            <a:xfrm>
              <a:off x="4430062" y="3817679"/>
              <a:ext cx="63095" cy="81727"/>
            </a:xfrm>
            <a:custGeom>
              <a:avLst/>
              <a:pathLst>
                <a:path w="63095" h="81727">
                  <a:moveTo>
                    <a:pt x="35570" y="0"/>
                  </a:moveTo>
                  <a:lnTo>
                    <a:pt x="44039" y="0"/>
                  </a:lnTo>
                  <a:lnTo>
                    <a:pt x="44039" y="16514"/>
                  </a:lnTo>
                  <a:lnTo>
                    <a:pt x="63095" y="16514"/>
                  </a:lnTo>
                  <a:lnTo>
                    <a:pt x="63095" y="24560"/>
                  </a:lnTo>
                  <a:lnTo>
                    <a:pt x="44039" y="24560"/>
                  </a:lnTo>
                  <a:lnTo>
                    <a:pt x="44039" y="70717"/>
                  </a:lnTo>
                  <a:lnTo>
                    <a:pt x="44016" y="71869"/>
                  </a:lnTo>
                  <a:lnTo>
                    <a:pt x="43946" y="72953"/>
                  </a:lnTo>
                  <a:lnTo>
                    <a:pt x="43829" y="73969"/>
                  </a:lnTo>
                  <a:lnTo>
                    <a:pt x="43666" y="74918"/>
                  </a:lnTo>
                  <a:lnTo>
                    <a:pt x="43457" y="75798"/>
                  </a:lnTo>
                  <a:lnTo>
                    <a:pt x="43201" y="76611"/>
                  </a:lnTo>
                  <a:lnTo>
                    <a:pt x="42898" y="77357"/>
                  </a:lnTo>
                  <a:lnTo>
                    <a:pt x="42548" y="78034"/>
                  </a:lnTo>
                  <a:lnTo>
                    <a:pt x="42153" y="78644"/>
                  </a:lnTo>
                  <a:lnTo>
                    <a:pt x="41710" y="79186"/>
                  </a:lnTo>
                  <a:lnTo>
                    <a:pt x="41191" y="79669"/>
                  </a:lnTo>
                  <a:lnTo>
                    <a:pt x="40567" y="80101"/>
                  </a:lnTo>
                  <a:lnTo>
                    <a:pt x="39836" y="80482"/>
                  </a:lnTo>
                  <a:lnTo>
                    <a:pt x="39000" y="80812"/>
                  </a:lnTo>
                  <a:lnTo>
                    <a:pt x="38058" y="81092"/>
                  </a:lnTo>
                  <a:lnTo>
                    <a:pt x="37010" y="81320"/>
                  </a:lnTo>
                  <a:lnTo>
                    <a:pt x="35856" y="81498"/>
                  </a:lnTo>
                  <a:lnTo>
                    <a:pt x="34596" y="81625"/>
                  </a:lnTo>
                  <a:lnTo>
                    <a:pt x="33230" y="81701"/>
                  </a:lnTo>
                  <a:lnTo>
                    <a:pt x="31759" y="81727"/>
                  </a:lnTo>
                  <a:lnTo>
                    <a:pt x="30582" y="81706"/>
                  </a:lnTo>
                  <a:lnTo>
                    <a:pt x="29421" y="81642"/>
                  </a:lnTo>
                  <a:lnTo>
                    <a:pt x="28278" y="81536"/>
                  </a:lnTo>
                  <a:lnTo>
                    <a:pt x="27152" y="81388"/>
                  </a:lnTo>
                  <a:lnTo>
                    <a:pt x="26042" y="81197"/>
                  </a:lnTo>
                  <a:lnTo>
                    <a:pt x="24950" y="80964"/>
                  </a:lnTo>
                  <a:lnTo>
                    <a:pt x="23874" y="80689"/>
                  </a:lnTo>
                  <a:lnTo>
                    <a:pt x="22815" y="80372"/>
                  </a:lnTo>
                  <a:lnTo>
                    <a:pt x="21774" y="80012"/>
                  </a:lnTo>
                  <a:lnTo>
                    <a:pt x="20749" y="79609"/>
                  </a:lnTo>
                  <a:lnTo>
                    <a:pt x="19055" y="71140"/>
                  </a:lnTo>
                  <a:lnTo>
                    <a:pt x="20160" y="71623"/>
                  </a:lnTo>
                  <a:lnTo>
                    <a:pt x="21274" y="72055"/>
                  </a:lnTo>
                  <a:lnTo>
                    <a:pt x="22396" y="72436"/>
                  </a:lnTo>
                  <a:lnTo>
                    <a:pt x="23527" y="72766"/>
                  </a:lnTo>
                  <a:lnTo>
                    <a:pt x="24666" y="73046"/>
                  </a:lnTo>
                  <a:lnTo>
                    <a:pt x="25813" y="73275"/>
                  </a:lnTo>
                  <a:lnTo>
                    <a:pt x="26969" y="73452"/>
                  </a:lnTo>
                  <a:lnTo>
                    <a:pt x="28134" y="73579"/>
                  </a:lnTo>
                  <a:lnTo>
                    <a:pt x="29307" y="73656"/>
                  </a:lnTo>
                  <a:lnTo>
                    <a:pt x="30488" y="73681"/>
                  </a:lnTo>
                  <a:lnTo>
                    <a:pt x="31062" y="73670"/>
                  </a:lnTo>
                  <a:lnTo>
                    <a:pt x="31598" y="73639"/>
                  </a:lnTo>
                  <a:lnTo>
                    <a:pt x="32095" y="73586"/>
                  </a:lnTo>
                  <a:lnTo>
                    <a:pt x="32555" y="73512"/>
                  </a:lnTo>
                  <a:lnTo>
                    <a:pt x="32976" y="73416"/>
                  </a:lnTo>
                  <a:lnTo>
                    <a:pt x="33359" y="73300"/>
                  </a:lnTo>
                  <a:lnTo>
                    <a:pt x="33705" y="73162"/>
                  </a:lnTo>
                  <a:lnTo>
                    <a:pt x="34012" y="73003"/>
                  </a:lnTo>
                  <a:lnTo>
                    <a:pt x="34280" y="72824"/>
                  </a:lnTo>
                  <a:lnTo>
                    <a:pt x="34511" y="72622"/>
                  </a:lnTo>
                  <a:lnTo>
                    <a:pt x="34712" y="72392"/>
                  </a:lnTo>
                  <a:lnTo>
                    <a:pt x="34892" y="72123"/>
                  </a:lnTo>
                  <a:lnTo>
                    <a:pt x="35051" y="71816"/>
                  </a:lnTo>
                  <a:lnTo>
                    <a:pt x="35189" y="71471"/>
                  </a:lnTo>
                  <a:lnTo>
                    <a:pt x="35305" y="71087"/>
                  </a:lnTo>
                  <a:lnTo>
                    <a:pt x="35401" y="70666"/>
                  </a:lnTo>
                  <a:lnTo>
                    <a:pt x="35475" y="70207"/>
                  </a:lnTo>
                  <a:lnTo>
                    <a:pt x="35528" y="69709"/>
                  </a:lnTo>
                  <a:lnTo>
                    <a:pt x="35559" y="69173"/>
                  </a:lnTo>
                  <a:lnTo>
                    <a:pt x="35570" y="68600"/>
                  </a:lnTo>
                  <a:lnTo>
                    <a:pt x="35570" y="24560"/>
                  </a:lnTo>
                  <a:lnTo>
                    <a:pt x="0" y="24560"/>
                  </a:lnTo>
                  <a:lnTo>
                    <a:pt x="0" y="16514"/>
                  </a:lnTo>
                  <a:lnTo>
                    <a:pt x="35570" y="165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pg392"/>
            <p:cNvSpPr/>
            <p:nvPr/>
          </p:nvSpPr>
          <p:spPr>
            <a:xfrm>
              <a:off x="4432180" y="3850709"/>
              <a:ext cx="18632" cy="28371"/>
            </a:xfrm>
            <a:custGeom>
              <a:avLst/>
              <a:pathLst>
                <a:path w="18632" h="28371">
                  <a:moveTo>
                    <a:pt x="8469" y="0"/>
                  </a:moveTo>
                  <a:lnTo>
                    <a:pt x="9790" y="2312"/>
                  </a:lnTo>
                  <a:lnTo>
                    <a:pt x="11043" y="4674"/>
                  </a:lnTo>
                  <a:lnTo>
                    <a:pt x="12229" y="7088"/>
                  </a:lnTo>
                  <a:lnTo>
                    <a:pt x="13347" y="9553"/>
                  </a:lnTo>
                  <a:lnTo>
                    <a:pt x="14397" y="12068"/>
                  </a:lnTo>
                  <a:lnTo>
                    <a:pt x="15379" y="14634"/>
                  </a:lnTo>
                  <a:lnTo>
                    <a:pt x="16294" y="17251"/>
                  </a:lnTo>
                  <a:lnTo>
                    <a:pt x="17141" y="19919"/>
                  </a:lnTo>
                  <a:lnTo>
                    <a:pt x="17920" y="22638"/>
                  </a:lnTo>
                  <a:lnTo>
                    <a:pt x="18632" y="25407"/>
                  </a:lnTo>
                  <a:lnTo>
                    <a:pt x="9739" y="28371"/>
                  </a:lnTo>
                  <a:lnTo>
                    <a:pt x="9032" y="25521"/>
                  </a:lnTo>
                  <a:lnTo>
                    <a:pt x="8265" y="22731"/>
                  </a:lnTo>
                  <a:lnTo>
                    <a:pt x="7440" y="19999"/>
                  </a:lnTo>
                  <a:lnTo>
                    <a:pt x="6555" y="17327"/>
                  </a:lnTo>
                  <a:lnTo>
                    <a:pt x="5610" y="14715"/>
                  </a:lnTo>
                  <a:lnTo>
                    <a:pt x="4607" y="12161"/>
                  </a:lnTo>
                  <a:lnTo>
                    <a:pt x="3544" y="9667"/>
                  </a:lnTo>
                  <a:lnTo>
                    <a:pt x="2422" y="7232"/>
                  </a:lnTo>
                  <a:lnTo>
                    <a:pt x="1240" y="4857"/>
                  </a:lnTo>
                  <a:lnTo>
                    <a:pt x="0" y="25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pg393"/>
            <p:cNvSpPr/>
            <p:nvPr/>
          </p:nvSpPr>
          <p:spPr>
            <a:xfrm>
              <a:off x="4504167" y="3816832"/>
              <a:ext cx="55472" cy="27524"/>
            </a:xfrm>
            <a:custGeom>
              <a:avLst/>
              <a:pathLst>
                <a:path w="55472" h="27524">
                  <a:moveTo>
                    <a:pt x="15244" y="0"/>
                  </a:moveTo>
                  <a:lnTo>
                    <a:pt x="22866" y="2117"/>
                  </a:lnTo>
                  <a:lnTo>
                    <a:pt x="19479" y="9316"/>
                  </a:lnTo>
                  <a:lnTo>
                    <a:pt x="55472" y="9316"/>
                  </a:lnTo>
                  <a:lnTo>
                    <a:pt x="55472" y="16938"/>
                  </a:lnTo>
                  <a:lnTo>
                    <a:pt x="14397" y="16938"/>
                  </a:lnTo>
                  <a:lnTo>
                    <a:pt x="13461" y="18187"/>
                  </a:lnTo>
                  <a:lnTo>
                    <a:pt x="12517" y="19394"/>
                  </a:lnTo>
                  <a:lnTo>
                    <a:pt x="11564" y="20558"/>
                  </a:lnTo>
                  <a:lnTo>
                    <a:pt x="10603" y="21680"/>
                  </a:lnTo>
                  <a:lnTo>
                    <a:pt x="9633" y="22760"/>
                  </a:lnTo>
                  <a:lnTo>
                    <a:pt x="8655" y="23798"/>
                  </a:lnTo>
                  <a:lnTo>
                    <a:pt x="7668" y="24793"/>
                  </a:lnTo>
                  <a:lnTo>
                    <a:pt x="6673" y="25746"/>
                  </a:lnTo>
                  <a:lnTo>
                    <a:pt x="5670" y="26656"/>
                  </a:lnTo>
                  <a:lnTo>
                    <a:pt x="4658" y="27524"/>
                  </a:lnTo>
                  <a:lnTo>
                    <a:pt x="0" y="19479"/>
                  </a:lnTo>
                  <a:lnTo>
                    <a:pt x="2058" y="17607"/>
                  </a:lnTo>
                  <a:lnTo>
                    <a:pt x="3997" y="15718"/>
                  </a:lnTo>
                  <a:lnTo>
                    <a:pt x="5818" y="13813"/>
                  </a:lnTo>
                  <a:lnTo>
                    <a:pt x="7520" y="11890"/>
                  </a:lnTo>
                  <a:lnTo>
                    <a:pt x="9104" y="9951"/>
                  </a:lnTo>
                  <a:lnTo>
                    <a:pt x="10569" y="7994"/>
                  </a:lnTo>
                  <a:lnTo>
                    <a:pt x="11916" y="6021"/>
                  </a:lnTo>
                  <a:lnTo>
                    <a:pt x="13144" y="4031"/>
                  </a:lnTo>
                  <a:lnTo>
                    <a:pt x="14253" y="20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pg394"/>
            <p:cNvSpPr/>
            <p:nvPr/>
          </p:nvSpPr>
          <p:spPr>
            <a:xfrm>
              <a:off x="4505438" y="3842239"/>
              <a:ext cx="55472" cy="71987"/>
            </a:xfrm>
            <a:custGeom>
              <a:avLst/>
              <a:pathLst>
                <a:path w="55472" h="71987">
                  <a:moveTo>
                    <a:pt x="0" y="24560"/>
                  </a:moveTo>
                  <a:lnTo>
                    <a:pt x="6775" y="24560"/>
                  </a:lnTo>
                  <a:lnTo>
                    <a:pt x="6940" y="22180"/>
                  </a:lnTo>
                  <a:lnTo>
                    <a:pt x="7097" y="19783"/>
                  </a:lnTo>
                  <a:lnTo>
                    <a:pt x="7245" y="17370"/>
                  </a:lnTo>
                  <a:lnTo>
                    <a:pt x="7385" y="14939"/>
                  </a:lnTo>
                  <a:lnTo>
                    <a:pt x="7516" y="12491"/>
                  </a:lnTo>
                  <a:lnTo>
                    <a:pt x="7639" y="10027"/>
                  </a:lnTo>
                  <a:lnTo>
                    <a:pt x="7753" y="7546"/>
                  </a:lnTo>
                  <a:lnTo>
                    <a:pt x="7859" y="5047"/>
                  </a:lnTo>
                  <a:lnTo>
                    <a:pt x="7956" y="2532"/>
                  </a:lnTo>
                  <a:lnTo>
                    <a:pt x="8045" y="0"/>
                  </a:lnTo>
                  <a:lnTo>
                    <a:pt x="48697" y="0"/>
                  </a:lnTo>
                  <a:lnTo>
                    <a:pt x="48693" y="2532"/>
                  </a:lnTo>
                  <a:lnTo>
                    <a:pt x="48680" y="5047"/>
                  </a:lnTo>
                  <a:lnTo>
                    <a:pt x="48659" y="7546"/>
                  </a:lnTo>
                  <a:lnTo>
                    <a:pt x="48629" y="10027"/>
                  </a:lnTo>
                  <a:lnTo>
                    <a:pt x="48591" y="12491"/>
                  </a:lnTo>
                  <a:lnTo>
                    <a:pt x="48545" y="14939"/>
                  </a:lnTo>
                  <a:lnTo>
                    <a:pt x="48490" y="17370"/>
                  </a:lnTo>
                  <a:lnTo>
                    <a:pt x="48426" y="19783"/>
                  </a:lnTo>
                  <a:lnTo>
                    <a:pt x="48354" y="22180"/>
                  </a:lnTo>
                  <a:lnTo>
                    <a:pt x="48274" y="24560"/>
                  </a:lnTo>
                  <a:lnTo>
                    <a:pt x="53779" y="24560"/>
                  </a:lnTo>
                  <a:lnTo>
                    <a:pt x="53779" y="31759"/>
                  </a:lnTo>
                  <a:lnTo>
                    <a:pt x="47850" y="31759"/>
                  </a:lnTo>
                  <a:lnTo>
                    <a:pt x="47685" y="33533"/>
                  </a:lnTo>
                  <a:lnTo>
                    <a:pt x="47528" y="35299"/>
                  </a:lnTo>
                  <a:lnTo>
                    <a:pt x="47380" y="37056"/>
                  </a:lnTo>
                  <a:lnTo>
                    <a:pt x="47240" y="38805"/>
                  </a:lnTo>
                  <a:lnTo>
                    <a:pt x="47109" y="40546"/>
                  </a:lnTo>
                  <a:lnTo>
                    <a:pt x="46986" y="42277"/>
                  </a:lnTo>
                  <a:lnTo>
                    <a:pt x="46872" y="44001"/>
                  </a:lnTo>
                  <a:lnTo>
                    <a:pt x="46766" y="45716"/>
                  </a:lnTo>
                  <a:lnTo>
                    <a:pt x="46669" y="47422"/>
                  </a:lnTo>
                  <a:lnTo>
                    <a:pt x="46580" y="49121"/>
                  </a:lnTo>
                  <a:lnTo>
                    <a:pt x="55472" y="49121"/>
                  </a:lnTo>
                  <a:lnTo>
                    <a:pt x="55472" y="56743"/>
                  </a:lnTo>
                  <a:lnTo>
                    <a:pt x="45733" y="56743"/>
                  </a:lnTo>
                  <a:lnTo>
                    <a:pt x="45386" y="59639"/>
                  </a:lnTo>
                  <a:lnTo>
                    <a:pt x="44852" y="62231"/>
                  </a:lnTo>
                  <a:lnTo>
                    <a:pt x="44132" y="64517"/>
                  </a:lnTo>
                  <a:lnTo>
                    <a:pt x="43226" y="66499"/>
                  </a:lnTo>
                  <a:lnTo>
                    <a:pt x="42133" y="68176"/>
                  </a:lnTo>
                  <a:lnTo>
                    <a:pt x="40855" y="69548"/>
                  </a:lnTo>
                  <a:lnTo>
                    <a:pt x="39389" y="70615"/>
                  </a:lnTo>
                  <a:lnTo>
                    <a:pt x="37738" y="71377"/>
                  </a:lnTo>
                  <a:lnTo>
                    <a:pt x="35900" y="71835"/>
                  </a:lnTo>
                  <a:lnTo>
                    <a:pt x="33876" y="71987"/>
                  </a:lnTo>
                  <a:lnTo>
                    <a:pt x="33000" y="71970"/>
                  </a:lnTo>
                  <a:lnTo>
                    <a:pt x="32064" y="71919"/>
                  </a:lnTo>
                  <a:lnTo>
                    <a:pt x="31069" y="71835"/>
                  </a:lnTo>
                  <a:lnTo>
                    <a:pt x="30014" y="71716"/>
                  </a:lnTo>
                  <a:lnTo>
                    <a:pt x="28900" y="71564"/>
                  </a:lnTo>
                  <a:lnTo>
                    <a:pt x="27727" y="71377"/>
                  </a:lnTo>
                  <a:lnTo>
                    <a:pt x="26495" y="71157"/>
                  </a:lnTo>
                  <a:lnTo>
                    <a:pt x="25204" y="70903"/>
                  </a:lnTo>
                  <a:lnTo>
                    <a:pt x="23853" y="70615"/>
                  </a:lnTo>
                  <a:lnTo>
                    <a:pt x="22443" y="70293"/>
                  </a:lnTo>
                  <a:lnTo>
                    <a:pt x="21172" y="62248"/>
                  </a:lnTo>
                  <a:lnTo>
                    <a:pt x="22748" y="62570"/>
                  </a:lnTo>
                  <a:lnTo>
                    <a:pt x="24255" y="62857"/>
                  </a:lnTo>
                  <a:lnTo>
                    <a:pt x="25695" y="63112"/>
                  </a:lnTo>
                  <a:lnTo>
                    <a:pt x="27067" y="63332"/>
                  </a:lnTo>
                  <a:lnTo>
                    <a:pt x="28371" y="63518"/>
                  </a:lnTo>
                  <a:lnTo>
                    <a:pt x="29608" y="63670"/>
                  </a:lnTo>
                  <a:lnTo>
                    <a:pt x="30776" y="63789"/>
                  </a:lnTo>
                  <a:lnTo>
                    <a:pt x="31877" y="63874"/>
                  </a:lnTo>
                  <a:lnTo>
                    <a:pt x="32911" y="63925"/>
                  </a:lnTo>
                  <a:lnTo>
                    <a:pt x="33876" y="63942"/>
                  </a:lnTo>
                  <a:lnTo>
                    <a:pt x="34448" y="63870"/>
                  </a:lnTo>
                  <a:lnTo>
                    <a:pt x="34977" y="63654"/>
                  </a:lnTo>
                  <a:lnTo>
                    <a:pt x="35464" y="63294"/>
                  </a:lnTo>
                  <a:lnTo>
                    <a:pt x="35909" y="62790"/>
                  </a:lnTo>
                  <a:lnTo>
                    <a:pt x="36311" y="62142"/>
                  </a:lnTo>
                  <a:lnTo>
                    <a:pt x="36671" y="61350"/>
                  </a:lnTo>
                  <a:lnTo>
                    <a:pt x="36988" y="60414"/>
                  </a:lnTo>
                  <a:lnTo>
                    <a:pt x="37264" y="59334"/>
                  </a:lnTo>
                  <a:lnTo>
                    <a:pt x="37497" y="58111"/>
                  </a:lnTo>
                  <a:lnTo>
                    <a:pt x="37687" y="56743"/>
                  </a:lnTo>
                  <a:lnTo>
                    <a:pt x="3387" y="56743"/>
                  </a:lnTo>
                  <a:lnTo>
                    <a:pt x="3722" y="54359"/>
                  </a:lnTo>
                  <a:lnTo>
                    <a:pt x="4048" y="51949"/>
                  </a:lnTo>
                  <a:lnTo>
                    <a:pt x="4365" y="49514"/>
                  </a:lnTo>
                  <a:lnTo>
                    <a:pt x="4674" y="47054"/>
                  </a:lnTo>
                  <a:lnTo>
                    <a:pt x="4975" y="44568"/>
                  </a:lnTo>
                  <a:lnTo>
                    <a:pt x="5267" y="42057"/>
                  </a:lnTo>
                  <a:lnTo>
                    <a:pt x="5551" y="39521"/>
                  </a:lnTo>
                  <a:lnTo>
                    <a:pt x="5826" y="36959"/>
                  </a:lnTo>
                  <a:lnTo>
                    <a:pt x="6093" y="34372"/>
                  </a:lnTo>
                  <a:lnTo>
                    <a:pt x="6351" y="31759"/>
                  </a:lnTo>
                  <a:lnTo>
                    <a:pt x="0" y="3175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pg395"/>
            <p:cNvSpPr/>
            <p:nvPr/>
          </p:nvSpPr>
          <p:spPr>
            <a:xfrm>
              <a:off x="4521106" y="3849862"/>
              <a:ext cx="24560" cy="16938"/>
            </a:xfrm>
            <a:custGeom>
              <a:avLst/>
              <a:pathLst>
                <a:path w="24560" h="16938">
                  <a:moveTo>
                    <a:pt x="24137" y="16938"/>
                  </a:moveTo>
                  <a:lnTo>
                    <a:pt x="24217" y="15168"/>
                  </a:lnTo>
                  <a:lnTo>
                    <a:pt x="24289" y="13415"/>
                  </a:lnTo>
                  <a:lnTo>
                    <a:pt x="24353" y="11678"/>
                  </a:lnTo>
                  <a:lnTo>
                    <a:pt x="24408" y="9959"/>
                  </a:lnTo>
                  <a:lnTo>
                    <a:pt x="24454" y="8257"/>
                  </a:lnTo>
                  <a:lnTo>
                    <a:pt x="24492" y="6572"/>
                  </a:lnTo>
                  <a:lnTo>
                    <a:pt x="24522" y="4903"/>
                  </a:lnTo>
                  <a:lnTo>
                    <a:pt x="24543" y="3252"/>
                  </a:lnTo>
                  <a:lnTo>
                    <a:pt x="24556" y="1617"/>
                  </a:lnTo>
                  <a:lnTo>
                    <a:pt x="24560" y="0"/>
                  </a:lnTo>
                  <a:lnTo>
                    <a:pt x="846" y="0"/>
                  </a:lnTo>
                  <a:lnTo>
                    <a:pt x="0" y="16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" name="pg396"/>
            <p:cNvSpPr/>
            <p:nvPr/>
          </p:nvSpPr>
          <p:spPr>
            <a:xfrm>
              <a:off x="4526187" y="3851979"/>
              <a:ext cx="12280" cy="13127"/>
            </a:xfrm>
            <a:custGeom>
              <a:avLst/>
              <a:pathLst>
                <a:path w="12280" h="13127">
                  <a:moveTo>
                    <a:pt x="7622" y="0"/>
                  </a:moveTo>
                  <a:lnTo>
                    <a:pt x="8202" y="944"/>
                  </a:lnTo>
                  <a:lnTo>
                    <a:pt x="8757" y="1914"/>
                  </a:lnTo>
                  <a:lnTo>
                    <a:pt x="9286" y="2909"/>
                  </a:lnTo>
                  <a:lnTo>
                    <a:pt x="9790" y="3929"/>
                  </a:lnTo>
                  <a:lnTo>
                    <a:pt x="10268" y="4975"/>
                  </a:lnTo>
                  <a:lnTo>
                    <a:pt x="10721" y="6046"/>
                  </a:lnTo>
                  <a:lnTo>
                    <a:pt x="11149" y="7143"/>
                  </a:lnTo>
                  <a:lnTo>
                    <a:pt x="11551" y="8265"/>
                  </a:lnTo>
                  <a:lnTo>
                    <a:pt x="11928" y="9413"/>
                  </a:lnTo>
                  <a:lnTo>
                    <a:pt x="12280" y="10586"/>
                  </a:lnTo>
                  <a:lnTo>
                    <a:pt x="5081" y="13127"/>
                  </a:lnTo>
                  <a:lnTo>
                    <a:pt x="4725" y="11873"/>
                  </a:lnTo>
                  <a:lnTo>
                    <a:pt x="4336" y="10654"/>
                  </a:lnTo>
                  <a:lnTo>
                    <a:pt x="3912" y="9468"/>
                  </a:lnTo>
                  <a:lnTo>
                    <a:pt x="3455" y="8316"/>
                  </a:lnTo>
                  <a:lnTo>
                    <a:pt x="2964" y="7198"/>
                  </a:lnTo>
                  <a:lnTo>
                    <a:pt x="2439" y="6114"/>
                  </a:lnTo>
                  <a:lnTo>
                    <a:pt x="1880" y="5064"/>
                  </a:lnTo>
                  <a:lnTo>
                    <a:pt x="1287" y="4048"/>
                  </a:lnTo>
                  <a:lnTo>
                    <a:pt x="660" y="3065"/>
                  </a:lnTo>
                  <a:lnTo>
                    <a:pt x="0" y="211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pg397"/>
            <p:cNvSpPr/>
            <p:nvPr/>
          </p:nvSpPr>
          <p:spPr>
            <a:xfrm>
              <a:off x="4518988" y="3873999"/>
              <a:ext cx="25830" cy="17361"/>
            </a:xfrm>
            <a:custGeom>
              <a:avLst/>
              <a:pathLst>
                <a:path w="25830" h="17361">
                  <a:moveTo>
                    <a:pt x="24560" y="17361"/>
                  </a:moveTo>
                  <a:lnTo>
                    <a:pt x="25830" y="0"/>
                  </a:lnTo>
                  <a:lnTo>
                    <a:pt x="1693" y="0"/>
                  </a:lnTo>
                  <a:lnTo>
                    <a:pt x="0" y="173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pg398"/>
            <p:cNvSpPr/>
            <p:nvPr/>
          </p:nvSpPr>
          <p:spPr>
            <a:xfrm>
              <a:off x="4526611" y="3876539"/>
              <a:ext cx="11856" cy="12280"/>
            </a:xfrm>
            <a:custGeom>
              <a:avLst/>
              <a:pathLst>
                <a:path w="11856" h="12280">
                  <a:moveTo>
                    <a:pt x="7622" y="0"/>
                  </a:moveTo>
                  <a:lnTo>
                    <a:pt x="8198" y="935"/>
                  </a:lnTo>
                  <a:lnTo>
                    <a:pt x="8740" y="1880"/>
                  </a:lnTo>
                  <a:lnTo>
                    <a:pt x="9248" y="2832"/>
                  </a:lnTo>
                  <a:lnTo>
                    <a:pt x="9722" y="3794"/>
                  </a:lnTo>
                  <a:lnTo>
                    <a:pt x="10162" y="4763"/>
                  </a:lnTo>
                  <a:lnTo>
                    <a:pt x="10569" y="5742"/>
                  </a:lnTo>
                  <a:lnTo>
                    <a:pt x="10942" y="6728"/>
                  </a:lnTo>
                  <a:lnTo>
                    <a:pt x="11280" y="7723"/>
                  </a:lnTo>
                  <a:lnTo>
                    <a:pt x="11585" y="8727"/>
                  </a:lnTo>
                  <a:lnTo>
                    <a:pt x="11856" y="9739"/>
                  </a:lnTo>
                  <a:lnTo>
                    <a:pt x="4658" y="12280"/>
                  </a:lnTo>
                  <a:lnTo>
                    <a:pt x="4306" y="11191"/>
                  </a:lnTo>
                  <a:lnTo>
                    <a:pt x="3929" y="10129"/>
                  </a:lnTo>
                  <a:lnTo>
                    <a:pt x="3527" y="9091"/>
                  </a:lnTo>
                  <a:lnTo>
                    <a:pt x="3099" y="8079"/>
                  </a:lnTo>
                  <a:lnTo>
                    <a:pt x="2646" y="7092"/>
                  </a:lnTo>
                  <a:lnTo>
                    <a:pt x="2168" y="6131"/>
                  </a:lnTo>
                  <a:lnTo>
                    <a:pt x="1664" y="5195"/>
                  </a:lnTo>
                  <a:lnTo>
                    <a:pt x="1134" y="4285"/>
                  </a:lnTo>
                  <a:lnTo>
                    <a:pt x="580" y="3400"/>
                  </a:lnTo>
                  <a:lnTo>
                    <a:pt x="0" y="25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" name="pg399"/>
            <p:cNvSpPr/>
            <p:nvPr/>
          </p:nvSpPr>
          <p:spPr>
            <a:xfrm>
              <a:off x="4557946" y="3817255"/>
              <a:ext cx="45309" cy="97818"/>
            </a:xfrm>
            <a:custGeom>
              <a:avLst/>
              <a:pathLst>
                <a:path w="45309" h="97818">
                  <a:moveTo>
                    <a:pt x="14820" y="0"/>
                  </a:moveTo>
                  <a:lnTo>
                    <a:pt x="22443" y="2540"/>
                  </a:lnTo>
                  <a:lnTo>
                    <a:pt x="22100" y="4141"/>
                  </a:lnTo>
                  <a:lnTo>
                    <a:pt x="21748" y="5725"/>
                  </a:lnTo>
                  <a:lnTo>
                    <a:pt x="21388" y="7291"/>
                  </a:lnTo>
                  <a:lnTo>
                    <a:pt x="21020" y="8841"/>
                  </a:lnTo>
                  <a:lnTo>
                    <a:pt x="20643" y="10374"/>
                  </a:lnTo>
                  <a:lnTo>
                    <a:pt x="20258" y="11890"/>
                  </a:lnTo>
                  <a:lnTo>
                    <a:pt x="19864" y="13389"/>
                  </a:lnTo>
                  <a:lnTo>
                    <a:pt x="19462" y="14871"/>
                  </a:lnTo>
                  <a:lnTo>
                    <a:pt x="19051" y="16336"/>
                  </a:lnTo>
                  <a:lnTo>
                    <a:pt x="18632" y="17785"/>
                  </a:lnTo>
                  <a:lnTo>
                    <a:pt x="44886" y="17785"/>
                  </a:lnTo>
                  <a:lnTo>
                    <a:pt x="44886" y="25830"/>
                  </a:lnTo>
                  <a:lnTo>
                    <a:pt x="38958" y="25830"/>
                  </a:lnTo>
                  <a:lnTo>
                    <a:pt x="38479" y="31149"/>
                  </a:lnTo>
                  <a:lnTo>
                    <a:pt x="37890" y="36264"/>
                  </a:lnTo>
                  <a:lnTo>
                    <a:pt x="37192" y="41176"/>
                  </a:lnTo>
                  <a:lnTo>
                    <a:pt x="36383" y="45885"/>
                  </a:lnTo>
                  <a:lnTo>
                    <a:pt x="35464" y="50391"/>
                  </a:lnTo>
                  <a:lnTo>
                    <a:pt x="34435" y="54693"/>
                  </a:lnTo>
                  <a:lnTo>
                    <a:pt x="33296" y="58792"/>
                  </a:lnTo>
                  <a:lnTo>
                    <a:pt x="32047" y="62688"/>
                  </a:lnTo>
                  <a:lnTo>
                    <a:pt x="30687" y="66381"/>
                  </a:lnTo>
                  <a:lnTo>
                    <a:pt x="29218" y="69870"/>
                  </a:lnTo>
                  <a:lnTo>
                    <a:pt x="30522" y="72055"/>
                  </a:lnTo>
                  <a:lnTo>
                    <a:pt x="31894" y="74206"/>
                  </a:lnTo>
                  <a:lnTo>
                    <a:pt x="33334" y="76323"/>
                  </a:lnTo>
                  <a:lnTo>
                    <a:pt x="34842" y="78407"/>
                  </a:lnTo>
                  <a:lnTo>
                    <a:pt x="36417" y="80456"/>
                  </a:lnTo>
                  <a:lnTo>
                    <a:pt x="38060" y="82472"/>
                  </a:lnTo>
                  <a:lnTo>
                    <a:pt x="39771" y="84454"/>
                  </a:lnTo>
                  <a:lnTo>
                    <a:pt x="41549" y="86402"/>
                  </a:lnTo>
                  <a:lnTo>
                    <a:pt x="43395" y="88316"/>
                  </a:lnTo>
                  <a:lnTo>
                    <a:pt x="45309" y="90196"/>
                  </a:lnTo>
                  <a:lnTo>
                    <a:pt x="38958" y="97818"/>
                  </a:lnTo>
                  <a:lnTo>
                    <a:pt x="37446" y="96179"/>
                  </a:lnTo>
                  <a:lnTo>
                    <a:pt x="35959" y="94481"/>
                  </a:lnTo>
                  <a:lnTo>
                    <a:pt x="34499" y="92724"/>
                  </a:lnTo>
                  <a:lnTo>
                    <a:pt x="33063" y="90907"/>
                  </a:lnTo>
                  <a:lnTo>
                    <a:pt x="31653" y="89031"/>
                  </a:lnTo>
                  <a:lnTo>
                    <a:pt x="30268" y="87096"/>
                  </a:lnTo>
                  <a:lnTo>
                    <a:pt x="28909" y="85102"/>
                  </a:lnTo>
                  <a:lnTo>
                    <a:pt x="27575" y="83048"/>
                  </a:lnTo>
                  <a:lnTo>
                    <a:pt x="26267" y="80935"/>
                  </a:lnTo>
                  <a:lnTo>
                    <a:pt x="24983" y="78763"/>
                  </a:lnTo>
                  <a:lnTo>
                    <a:pt x="23590" y="81011"/>
                  </a:lnTo>
                  <a:lnTo>
                    <a:pt x="22121" y="83183"/>
                  </a:lnTo>
                  <a:lnTo>
                    <a:pt x="20575" y="85280"/>
                  </a:lnTo>
                  <a:lnTo>
                    <a:pt x="18953" y="87299"/>
                  </a:lnTo>
                  <a:lnTo>
                    <a:pt x="17255" y="89243"/>
                  </a:lnTo>
                  <a:lnTo>
                    <a:pt x="15481" y="91111"/>
                  </a:lnTo>
                  <a:lnTo>
                    <a:pt x="13631" y="92902"/>
                  </a:lnTo>
                  <a:lnTo>
                    <a:pt x="11704" y="94617"/>
                  </a:lnTo>
                  <a:lnTo>
                    <a:pt x="9701" y="96256"/>
                  </a:lnTo>
                  <a:lnTo>
                    <a:pt x="7622" y="97818"/>
                  </a:lnTo>
                  <a:lnTo>
                    <a:pt x="2117" y="90619"/>
                  </a:lnTo>
                  <a:lnTo>
                    <a:pt x="4276" y="88959"/>
                  </a:lnTo>
                  <a:lnTo>
                    <a:pt x="6351" y="87198"/>
                  </a:lnTo>
                  <a:lnTo>
                    <a:pt x="8342" y="85335"/>
                  </a:lnTo>
                  <a:lnTo>
                    <a:pt x="10247" y="83370"/>
                  </a:lnTo>
                  <a:lnTo>
                    <a:pt x="12068" y="81303"/>
                  </a:lnTo>
                  <a:lnTo>
                    <a:pt x="13804" y="79135"/>
                  </a:lnTo>
                  <a:lnTo>
                    <a:pt x="15456" y="76865"/>
                  </a:lnTo>
                  <a:lnTo>
                    <a:pt x="17022" y="74494"/>
                  </a:lnTo>
                  <a:lnTo>
                    <a:pt x="18505" y="72021"/>
                  </a:lnTo>
                  <a:lnTo>
                    <a:pt x="19902" y="69446"/>
                  </a:lnTo>
                  <a:lnTo>
                    <a:pt x="18814" y="67126"/>
                  </a:lnTo>
                  <a:lnTo>
                    <a:pt x="17751" y="64738"/>
                  </a:lnTo>
                  <a:lnTo>
                    <a:pt x="16713" y="62282"/>
                  </a:lnTo>
                  <a:lnTo>
                    <a:pt x="15701" y="59758"/>
                  </a:lnTo>
                  <a:lnTo>
                    <a:pt x="14715" y="57166"/>
                  </a:lnTo>
                  <a:lnTo>
                    <a:pt x="13753" y="54507"/>
                  </a:lnTo>
                  <a:lnTo>
                    <a:pt x="12818" y="51780"/>
                  </a:lnTo>
                  <a:lnTo>
                    <a:pt x="11907" y="48985"/>
                  </a:lnTo>
                  <a:lnTo>
                    <a:pt x="11022" y="46122"/>
                  </a:lnTo>
                  <a:lnTo>
                    <a:pt x="10162" y="43192"/>
                  </a:lnTo>
                  <a:lnTo>
                    <a:pt x="6775" y="49544"/>
                  </a:lnTo>
                  <a:lnTo>
                    <a:pt x="0" y="44462"/>
                  </a:lnTo>
                  <a:lnTo>
                    <a:pt x="1977" y="40512"/>
                  </a:lnTo>
                  <a:lnTo>
                    <a:pt x="3844" y="36451"/>
                  </a:lnTo>
                  <a:lnTo>
                    <a:pt x="5602" y="32280"/>
                  </a:lnTo>
                  <a:lnTo>
                    <a:pt x="7249" y="27998"/>
                  </a:lnTo>
                  <a:lnTo>
                    <a:pt x="8786" y="23607"/>
                  </a:lnTo>
                  <a:lnTo>
                    <a:pt x="10213" y="19106"/>
                  </a:lnTo>
                  <a:lnTo>
                    <a:pt x="11530" y="14494"/>
                  </a:lnTo>
                  <a:lnTo>
                    <a:pt x="12737" y="9773"/>
                  </a:lnTo>
                  <a:lnTo>
                    <a:pt x="13834" y="494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pg400"/>
            <p:cNvSpPr/>
            <p:nvPr/>
          </p:nvSpPr>
          <p:spPr>
            <a:xfrm>
              <a:off x="4572767" y="3843086"/>
              <a:ext cx="15667" cy="33876"/>
            </a:xfrm>
            <a:custGeom>
              <a:avLst/>
              <a:pathLst>
                <a:path w="15667" h="33876">
                  <a:moveTo>
                    <a:pt x="0" y="4658"/>
                  </a:moveTo>
                  <a:lnTo>
                    <a:pt x="779" y="8075"/>
                  </a:lnTo>
                  <a:lnTo>
                    <a:pt x="1592" y="11382"/>
                  </a:lnTo>
                  <a:lnTo>
                    <a:pt x="2439" y="14579"/>
                  </a:lnTo>
                  <a:lnTo>
                    <a:pt x="3319" y="17666"/>
                  </a:lnTo>
                  <a:lnTo>
                    <a:pt x="4234" y="20643"/>
                  </a:lnTo>
                  <a:lnTo>
                    <a:pt x="5183" y="23510"/>
                  </a:lnTo>
                  <a:lnTo>
                    <a:pt x="6165" y="26267"/>
                  </a:lnTo>
                  <a:lnTo>
                    <a:pt x="7181" y="28913"/>
                  </a:lnTo>
                  <a:lnTo>
                    <a:pt x="8232" y="31450"/>
                  </a:lnTo>
                  <a:lnTo>
                    <a:pt x="9316" y="33876"/>
                  </a:lnTo>
                  <a:lnTo>
                    <a:pt x="10218" y="31022"/>
                  </a:lnTo>
                  <a:lnTo>
                    <a:pt x="11060" y="28049"/>
                  </a:lnTo>
                  <a:lnTo>
                    <a:pt x="11844" y="24958"/>
                  </a:lnTo>
                  <a:lnTo>
                    <a:pt x="12568" y="21748"/>
                  </a:lnTo>
                  <a:lnTo>
                    <a:pt x="13233" y="18420"/>
                  </a:lnTo>
                  <a:lnTo>
                    <a:pt x="13838" y="14973"/>
                  </a:lnTo>
                  <a:lnTo>
                    <a:pt x="14384" y="11407"/>
                  </a:lnTo>
                  <a:lnTo>
                    <a:pt x="14871" y="7723"/>
                  </a:lnTo>
                  <a:lnTo>
                    <a:pt x="15299" y="3921"/>
                  </a:lnTo>
                  <a:lnTo>
                    <a:pt x="15667" y="0"/>
                  </a:lnTo>
                  <a:lnTo>
                    <a:pt x="1693" y="0"/>
                  </a:lnTo>
                  <a:lnTo>
                    <a:pt x="1448" y="580"/>
                  </a:lnTo>
                  <a:lnTo>
                    <a:pt x="1219" y="1134"/>
                  </a:lnTo>
                  <a:lnTo>
                    <a:pt x="1007" y="1664"/>
                  </a:lnTo>
                  <a:lnTo>
                    <a:pt x="813" y="2168"/>
                  </a:lnTo>
                  <a:lnTo>
                    <a:pt x="635" y="2646"/>
                  </a:lnTo>
                  <a:lnTo>
                    <a:pt x="474" y="3099"/>
                  </a:lnTo>
                  <a:lnTo>
                    <a:pt x="330" y="3527"/>
                  </a:lnTo>
                  <a:lnTo>
                    <a:pt x="203" y="3929"/>
                  </a:lnTo>
                  <a:lnTo>
                    <a:pt x="93" y="43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" name="pg401"/>
            <p:cNvSpPr/>
            <p:nvPr/>
          </p:nvSpPr>
          <p:spPr>
            <a:xfrm>
              <a:off x="4615537" y="3818949"/>
              <a:ext cx="94007" cy="44886"/>
            </a:xfrm>
            <a:custGeom>
              <a:avLst/>
              <a:pathLst>
                <a:path w="94007" h="44886">
                  <a:moveTo>
                    <a:pt x="4658" y="0"/>
                  </a:moveTo>
                  <a:lnTo>
                    <a:pt x="89349" y="0"/>
                  </a:lnTo>
                  <a:lnTo>
                    <a:pt x="89349" y="7198"/>
                  </a:lnTo>
                  <a:lnTo>
                    <a:pt x="51238" y="7198"/>
                  </a:lnTo>
                  <a:lnTo>
                    <a:pt x="51238" y="13550"/>
                  </a:lnTo>
                  <a:lnTo>
                    <a:pt x="94007" y="13550"/>
                  </a:lnTo>
                  <a:lnTo>
                    <a:pt x="94007" y="34300"/>
                  </a:lnTo>
                  <a:lnTo>
                    <a:pt x="85538" y="34300"/>
                  </a:lnTo>
                  <a:lnTo>
                    <a:pt x="85538" y="20749"/>
                  </a:lnTo>
                  <a:lnTo>
                    <a:pt x="51238" y="20749"/>
                  </a:lnTo>
                  <a:lnTo>
                    <a:pt x="51238" y="44886"/>
                  </a:lnTo>
                  <a:lnTo>
                    <a:pt x="42769" y="44886"/>
                  </a:lnTo>
                  <a:lnTo>
                    <a:pt x="42769" y="20749"/>
                  </a:lnTo>
                  <a:lnTo>
                    <a:pt x="8469" y="20749"/>
                  </a:lnTo>
                  <a:lnTo>
                    <a:pt x="8469" y="33876"/>
                  </a:lnTo>
                  <a:lnTo>
                    <a:pt x="0" y="33876"/>
                  </a:lnTo>
                  <a:lnTo>
                    <a:pt x="0" y="13550"/>
                  </a:lnTo>
                  <a:lnTo>
                    <a:pt x="42769" y="13550"/>
                  </a:lnTo>
                  <a:lnTo>
                    <a:pt x="42769" y="7198"/>
                  </a:lnTo>
                  <a:lnTo>
                    <a:pt x="4658" y="71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pg402"/>
            <p:cNvSpPr/>
            <p:nvPr/>
          </p:nvSpPr>
          <p:spPr>
            <a:xfrm>
              <a:off x="4628240" y="3844780"/>
              <a:ext cx="25830" cy="6775"/>
            </a:xfrm>
            <a:custGeom>
              <a:avLst/>
              <a:pathLst>
                <a:path w="25830" h="6775">
                  <a:moveTo>
                    <a:pt x="0" y="0"/>
                  </a:moveTo>
                  <a:lnTo>
                    <a:pt x="25830" y="0"/>
                  </a:lnTo>
                  <a:lnTo>
                    <a:pt x="25830" y="6775"/>
                  </a:lnTo>
                  <a:lnTo>
                    <a:pt x="0" y="67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pg403"/>
            <p:cNvSpPr/>
            <p:nvPr/>
          </p:nvSpPr>
          <p:spPr>
            <a:xfrm>
              <a:off x="4671009" y="3844780"/>
              <a:ext cx="25830" cy="6775"/>
            </a:xfrm>
            <a:custGeom>
              <a:avLst/>
              <a:pathLst>
                <a:path w="25830" h="6775">
                  <a:moveTo>
                    <a:pt x="0" y="0"/>
                  </a:moveTo>
                  <a:lnTo>
                    <a:pt x="25830" y="0"/>
                  </a:lnTo>
                  <a:lnTo>
                    <a:pt x="25830" y="6775"/>
                  </a:lnTo>
                  <a:lnTo>
                    <a:pt x="0" y="67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pg404"/>
            <p:cNvSpPr/>
            <p:nvPr/>
          </p:nvSpPr>
          <p:spPr>
            <a:xfrm>
              <a:off x="4627817" y="3856637"/>
              <a:ext cx="25830" cy="6351"/>
            </a:xfrm>
            <a:custGeom>
              <a:avLst/>
              <a:pathLst>
                <a:path w="25830" h="6351">
                  <a:moveTo>
                    <a:pt x="0" y="0"/>
                  </a:moveTo>
                  <a:lnTo>
                    <a:pt x="25830" y="0"/>
                  </a:lnTo>
                  <a:lnTo>
                    <a:pt x="25830" y="6351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" name="pg405"/>
            <p:cNvSpPr/>
            <p:nvPr/>
          </p:nvSpPr>
          <p:spPr>
            <a:xfrm>
              <a:off x="4670586" y="3856637"/>
              <a:ext cx="25830" cy="6351"/>
            </a:xfrm>
            <a:custGeom>
              <a:avLst/>
              <a:pathLst>
                <a:path w="25830" h="6351">
                  <a:moveTo>
                    <a:pt x="0" y="0"/>
                  </a:moveTo>
                  <a:lnTo>
                    <a:pt x="25830" y="0"/>
                  </a:lnTo>
                  <a:lnTo>
                    <a:pt x="25830" y="6351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pg406"/>
            <p:cNvSpPr/>
            <p:nvPr/>
          </p:nvSpPr>
          <p:spPr>
            <a:xfrm>
              <a:off x="4617654" y="3868494"/>
              <a:ext cx="89772" cy="46580"/>
            </a:xfrm>
            <a:custGeom>
              <a:avLst/>
              <a:pathLst>
                <a:path w="89772" h="46580">
                  <a:moveTo>
                    <a:pt x="0" y="0"/>
                  </a:moveTo>
                  <a:lnTo>
                    <a:pt x="89772" y="0"/>
                  </a:lnTo>
                  <a:lnTo>
                    <a:pt x="89772" y="7198"/>
                  </a:lnTo>
                  <a:lnTo>
                    <a:pt x="45733" y="7198"/>
                  </a:lnTo>
                  <a:lnTo>
                    <a:pt x="43192" y="14397"/>
                  </a:lnTo>
                  <a:lnTo>
                    <a:pt x="85961" y="14397"/>
                  </a:lnTo>
                  <a:lnTo>
                    <a:pt x="85961" y="37687"/>
                  </a:lnTo>
                  <a:lnTo>
                    <a:pt x="85934" y="38515"/>
                  </a:lnTo>
                  <a:lnTo>
                    <a:pt x="85851" y="39305"/>
                  </a:lnTo>
                  <a:lnTo>
                    <a:pt x="85714" y="40056"/>
                  </a:lnTo>
                  <a:lnTo>
                    <a:pt x="85521" y="40770"/>
                  </a:lnTo>
                  <a:lnTo>
                    <a:pt x="85273" y="41445"/>
                  </a:lnTo>
                  <a:lnTo>
                    <a:pt x="84970" y="42083"/>
                  </a:lnTo>
                  <a:lnTo>
                    <a:pt x="84613" y="42682"/>
                  </a:lnTo>
                  <a:lnTo>
                    <a:pt x="84200" y="43243"/>
                  </a:lnTo>
                  <a:lnTo>
                    <a:pt x="83732" y="43766"/>
                  </a:lnTo>
                  <a:lnTo>
                    <a:pt x="83209" y="44251"/>
                  </a:lnTo>
                  <a:lnTo>
                    <a:pt x="82631" y="44693"/>
                  </a:lnTo>
                  <a:lnTo>
                    <a:pt x="81998" y="45089"/>
                  </a:lnTo>
                  <a:lnTo>
                    <a:pt x="81310" y="45439"/>
                  </a:lnTo>
                  <a:lnTo>
                    <a:pt x="80566" y="45741"/>
                  </a:lnTo>
                  <a:lnTo>
                    <a:pt x="79768" y="45998"/>
                  </a:lnTo>
                  <a:lnTo>
                    <a:pt x="78915" y="46207"/>
                  </a:lnTo>
                  <a:lnTo>
                    <a:pt x="78007" y="46370"/>
                  </a:lnTo>
                  <a:lnTo>
                    <a:pt x="77043" y="46487"/>
                  </a:lnTo>
                  <a:lnTo>
                    <a:pt x="76025" y="46556"/>
                  </a:lnTo>
                  <a:lnTo>
                    <a:pt x="74951" y="46580"/>
                  </a:lnTo>
                  <a:lnTo>
                    <a:pt x="74431" y="46576"/>
                  </a:lnTo>
                  <a:lnTo>
                    <a:pt x="73884" y="46563"/>
                  </a:lnTo>
                  <a:lnTo>
                    <a:pt x="73313" y="46542"/>
                  </a:lnTo>
                  <a:lnTo>
                    <a:pt x="72716" y="46512"/>
                  </a:lnTo>
                  <a:lnTo>
                    <a:pt x="72093" y="46474"/>
                  </a:lnTo>
                  <a:lnTo>
                    <a:pt x="71445" y="46427"/>
                  </a:lnTo>
                  <a:lnTo>
                    <a:pt x="70772" y="46372"/>
                  </a:lnTo>
                  <a:lnTo>
                    <a:pt x="70073" y="46309"/>
                  </a:lnTo>
                  <a:lnTo>
                    <a:pt x="69349" y="46237"/>
                  </a:lnTo>
                  <a:lnTo>
                    <a:pt x="68600" y="46156"/>
                  </a:lnTo>
                  <a:lnTo>
                    <a:pt x="66906" y="38958"/>
                  </a:lnTo>
                  <a:lnTo>
                    <a:pt x="67571" y="39038"/>
                  </a:lnTo>
                  <a:lnTo>
                    <a:pt x="68210" y="39110"/>
                  </a:lnTo>
                  <a:lnTo>
                    <a:pt x="68824" y="39174"/>
                  </a:lnTo>
                  <a:lnTo>
                    <a:pt x="69413" y="39229"/>
                  </a:lnTo>
                  <a:lnTo>
                    <a:pt x="69976" y="39275"/>
                  </a:lnTo>
                  <a:lnTo>
                    <a:pt x="70514" y="39313"/>
                  </a:lnTo>
                  <a:lnTo>
                    <a:pt x="71026" y="39343"/>
                  </a:lnTo>
                  <a:lnTo>
                    <a:pt x="71513" y="39364"/>
                  </a:lnTo>
                  <a:lnTo>
                    <a:pt x="71974" y="39377"/>
                  </a:lnTo>
                  <a:lnTo>
                    <a:pt x="72411" y="39381"/>
                  </a:lnTo>
                  <a:lnTo>
                    <a:pt x="73141" y="39375"/>
                  </a:lnTo>
                  <a:lnTo>
                    <a:pt x="73808" y="39356"/>
                  </a:lnTo>
                  <a:lnTo>
                    <a:pt x="74411" y="39324"/>
                  </a:lnTo>
                  <a:lnTo>
                    <a:pt x="74951" y="39279"/>
                  </a:lnTo>
                  <a:lnTo>
                    <a:pt x="75428" y="39222"/>
                  </a:lnTo>
                  <a:lnTo>
                    <a:pt x="75841" y="39152"/>
                  </a:lnTo>
                  <a:lnTo>
                    <a:pt x="76190" y="39070"/>
                  </a:lnTo>
                  <a:lnTo>
                    <a:pt x="76476" y="38974"/>
                  </a:lnTo>
                  <a:lnTo>
                    <a:pt x="76698" y="38867"/>
                  </a:lnTo>
                  <a:lnTo>
                    <a:pt x="76857" y="38746"/>
                  </a:lnTo>
                  <a:lnTo>
                    <a:pt x="76978" y="38600"/>
                  </a:lnTo>
                  <a:lnTo>
                    <a:pt x="77086" y="38416"/>
                  </a:lnTo>
                  <a:lnTo>
                    <a:pt x="77181" y="38193"/>
                  </a:lnTo>
                  <a:lnTo>
                    <a:pt x="77263" y="37933"/>
                  </a:lnTo>
                  <a:lnTo>
                    <a:pt x="77333" y="37634"/>
                  </a:lnTo>
                  <a:lnTo>
                    <a:pt x="77391" y="37298"/>
                  </a:lnTo>
                  <a:lnTo>
                    <a:pt x="77435" y="36923"/>
                  </a:lnTo>
                  <a:lnTo>
                    <a:pt x="77467" y="36510"/>
                  </a:lnTo>
                  <a:lnTo>
                    <a:pt x="77486" y="36059"/>
                  </a:lnTo>
                  <a:lnTo>
                    <a:pt x="77492" y="35570"/>
                  </a:lnTo>
                  <a:lnTo>
                    <a:pt x="77492" y="21172"/>
                  </a:lnTo>
                  <a:lnTo>
                    <a:pt x="61401" y="21172"/>
                  </a:lnTo>
                  <a:lnTo>
                    <a:pt x="61401" y="43616"/>
                  </a:lnTo>
                  <a:lnTo>
                    <a:pt x="52932" y="43616"/>
                  </a:lnTo>
                  <a:lnTo>
                    <a:pt x="52932" y="21172"/>
                  </a:lnTo>
                  <a:lnTo>
                    <a:pt x="36840" y="21172"/>
                  </a:lnTo>
                  <a:lnTo>
                    <a:pt x="36840" y="43616"/>
                  </a:lnTo>
                  <a:lnTo>
                    <a:pt x="28371" y="43616"/>
                  </a:lnTo>
                  <a:lnTo>
                    <a:pt x="28371" y="21172"/>
                  </a:lnTo>
                  <a:lnTo>
                    <a:pt x="12703" y="21172"/>
                  </a:lnTo>
                  <a:lnTo>
                    <a:pt x="12703" y="45733"/>
                  </a:lnTo>
                  <a:lnTo>
                    <a:pt x="4234" y="45733"/>
                  </a:lnTo>
                  <a:lnTo>
                    <a:pt x="4234" y="14397"/>
                  </a:lnTo>
                  <a:lnTo>
                    <a:pt x="35146" y="14397"/>
                  </a:lnTo>
                  <a:lnTo>
                    <a:pt x="37264" y="7198"/>
                  </a:lnTo>
                  <a:lnTo>
                    <a:pt x="0" y="71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" name="pg407"/>
            <p:cNvSpPr/>
            <p:nvPr/>
          </p:nvSpPr>
          <p:spPr>
            <a:xfrm>
              <a:off x="4787037" y="3816409"/>
              <a:ext cx="20325" cy="15244"/>
            </a:xfrm>
            <a:custGeom>
              <a:avLst/>
              <a:pathLst>
                <a:path w="20325" h="15244">
                  <a:moveTo>
                    <a:pt x="4658" y="0"/>
                  </a:moveTo>
                  <a:lnTo>
                    <a:pt x="6339" y="855"/>
                  </a:lnTo>
                  <a:lnTo>
                    <a:pt x="7994" y="1727"/>
                  </a:lnTo>
                  <a:lnTo>
                    <a:pt x="9625" y="2616"/>
                  </a:lnTo>
                  <a:lnTo>
                    <a:pt x="11230" y="3523"/>
                  </a:lnTo>
                  <a:lnTo>
                    <a:pt x="12809" y="4446"/>
                  </a:lnTo>
                  <a:lnTo>
                    <a:pt x="14363" y="5386"/>
                  </a:lnTo>
                  <a:lnTo>
                    <a:pt x="15892" y="6343"/>
                  </a:lnTo>
                  <a:lnTo>
                    <a:pt x="17395" y="7317"/>
                  </a:lnTo>
                  <a:lnTo>
                    <a:pt x="18873" y="8308"/>
                  </a:lnTo>
                  <a:lnTo>
                    <a:pt x="20325" y="9316"/>
                  </a:lnTo>
                  <a:lnTo>
                    <a:pt x="15244" y="15244"/>
                  </a:lnTo>
                  <a:lnTo>
                    <a:pt x="13796" y="14160"/>
                  </a:lnTo>
                  <a:lnTo>
                    <a:pt x="12331" y="13110"/>
                  </a:lnTo>
                  <a:lnTo>
                    <a:pt x="10848" y="12093"/>
                  </a:lnTo>
                  <a:lnTo>
                    <a:pt x="9349" y="11111"/>
                  </a:lnTo>
                  <a:lnTo>
                    <a:pt x="7833" y="10162"/>
                  </a:lnTo>
                  <a:lnTo>
                    <a:pt x="6301" y="9248"/>
                  </a:lnTo>
                  <a:lnTo>
                    <a:pt x="4751" y="8367"/>
                  </a:lnTo>
                  <a:lnTo>
                    <a:pt x="3184" y="7520"/>
                  </a:lnTo>
                  <a:lnTo>
                    <a:pt x="1600" y="6707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pg408"/>
            <p:cNvSpPr/>
            <p:nvPr/>
          </p:nvSpPr>
          <p:spPr>
            <a:xfrm>
              <a:off x="4722671" y="3817255"/>
              <a:ext cx="97818" cy="97818"/>
            </a:xfrm>
            <a:custGeom>
              <a:avLst/>
              <a:pathLst>
                <a:path w="97818" h="97818">
                  <a:moveTo>
                    <a:pt x="3387" y="15667"/>
                  </a:moveTo>
                  <a:lnTo>
                    <a:pt x="43616" y="15667"/>
                  </a:lnTo>
                  <a:lnTo>
                    <a:pt x="43616" y="0"/>
                  </a:lnTo>
                  <a:lnTo>
                    <a:pt x="52085" y="0"/>
                  </a:lnTo>
                  <a:lnTo>
                    <a:pt x="52085" y="15667"/>
                  </a:lnTo>
                  <a:lnTo>
                    <a:pt x="93584" y="15667"/>
                  </a:lnTo>
                  <a:lnTo>
                    <a:pt x="93584" y="23713"/>
                  </a:lnTo>
                  <a:lnTo>
                    <a:pt x="55049" y="23713"/>
                  </a:lnTo>
                  <a:lnTo>
                    <a:pt x="55837" y="26643"/>
                  </a:lnTo>
                  <a:lnTo>
                    <a:pt x="56675" y="29506"/>
                  </a:lnTo>
                  <a:lnTo>
                    <a:pt x="57564" y="32301"/>
                  </a:lnTo>
                  <a:lnTo>
                    <a:pt x="58504" y="35028"/>
                  </a:lnTo>
                  <a:lnTo>
                    <a:pt x="59495" y="37687"/>
                  </a:lnTo>
                  <a:lnTo>
                    <a:pt x="60537" y="40279"/>
                  </a:lnTo>
                  <a:lnTo>
                    <a:pt x="61629" y="42803"/>
                  </a:lnTo>
                  <a:lnTo>
                    <a:pt x="62773" y="45259"/>
                  </a:lnTo>
                  <a:lnTo>
                    <a:pt x="63967" y="47647"/>
                  </a:lnTo>
                  <a:lnTo>
                    <a:pt x="65212" y="49967"/>
                  </a:lnTo>
                  <a:lnTo>
                    <a:pt x="66800" y="47998"/>
                  </a:lnTo>
                  <a:lnTo>
                    <a:pt x="68345" y="45987"/>
                  </a:lnTo>
                  <a:lnTo>
                    <a:pt x="69849" y="43933"/>
                  </a:lnTo>
                  <a:lnTo>
                    <a:pt x="71310" y="41837"/>
                  </a:lnTo>
                  <a:lnTo>
                    <a:pt x="72728" y="39699"/>
                  </a:lnTo>
                  <a:lnTo>
                    <a:pt x="74104" y="37518"/>
                  </a:lnTo>
                  <a:lnTo>
                    <a:pt x="75438" y="35295"/>
                  </a:lnTo>
                  <a:lnTo>
                    <a:pt x="76730" y="33029"/>
                  </a:lnTo>
                  <a:lnTo>
                    <a:pt x="77979" y="30721"/>
                  </a:lnTo>
                  <a:lnTo>
                    <a:pt x="79186" y="28371"/>
                  </a:lnTo>
                  <a:lnTo>
                    <a:pt x="87655" y="32606"/>
                  </a:lnTo>
                  <a:lnTo>
                    <a:pt x="85953" y="35672"/>
                  </a:lnTo>
                  <a:lnTo>
                    <a:pt x="84234" y="38602"/>
                  </a:lnTo>
                  <a:lnTo>
                    <a:pt x="82497" y="41397"/>
                  </a:lnTo>
                  <a:lnTo>
                    <a:pt x="80744" y="44056"/>
                  </a:lnTo>
                  <a:lnTo>
                    <a:pt x="78974" y="46580"/>
                  </a:lnTo>
                  <a:lnTo>
                    <a:pt x="77187" y="48968"/>
                  </a:lnTo>
                  <a:lnTo>
                    <a:pt x="75383" y="51221"/>
                  </a:lnTo>
                  <a:lnTo>
                    <a:pt x="73562" y="53338"/>
                  </a:lnTo>
                  <a:lnTo>
                    <a:pt x="71725" y="55320"/>
                  </a:lnTo>
                  <a:lnTo>
                    <a:pt x="69870" y="57166"/>
                  </a:lnTo>
                  <a:lnTo>
                    <a:pt x="71979" y="60147"/>
                  </a:lnTo>
                  <a:lnTo>
                    <a:pt x="74240" y="62993"/>
                  </a:lnTo>
                  <a:lnTo>
                    <a:pt x="76654" y="65703"/>
                  </a:lnTo>
                  <a:lnTo>
                    <a:pt x="79220" y="68278"/>
                  </a:lnTo>
                  <a:lnTo>
                    <a:pt x="81938" y="70717"/>
                  </a:lnTo>
                  <a:lnTo>
                    <a:pt x="84809" y="73020"/>
                  </a:lnTo>
                  <a:lnTo>
                    <a:pt x="87833" y="75189"/>
                  </a:lnTo>
                  <a:lnTo>
                    <a:pt x="91009" y="77221"/>
                  </a:lnTo>
                  <a:lnTo>
                    <a:pt x="94337" y="79118"/>
                  </a:lnTo>
                  <a:lnTo>
                    <a:pt x="97818" y="80880"/>
                  </a:lnTo>
                  <a:lnTo>
                    <a:pt x="93160" y="90196"/>
                  </a:lnTo>
                  <a:lnTo>
                    <a:pt x="87719" y="87189"/>
                  </a:lnTo>
                  <a:lnTo>
                    <a:pt x="82574" y="83759"/>
                  </a:lnTo>
                  <a:lnTo>
                    <a:pt x="77725" y="79906"/>
                  </a:lnTo>
                  <a:lnTo>
                    <a:pt x="73173" y="75629"/>
                  </a:lnTo>
                  <a:lnTo>
                    <a:pt x="68917" y="70929"/>
                  </a:lnTo>
                  <a:lnTo>
                    <a:pt x="64958" y="65805"/>
                  </a:lnTo>
                  <a:lnTo>
                    <a:pt x="61295" y="60257"/>
                  </a:lnTo>
                  <a:lnTo>
                    <a:pt x="57928" y="54287"/>
                  </a:lnTo>
                  <a:lnTo>
                    <a:pt x="54858" y="47892"/>
                  </a:lnTo>
                  <a:lnTo>
                    <a:pt x="52085" y="41075"/>
                  </a:lnTo>
                  <a:lnTo>
                    <a:pt x="52085" y="86385"/>
                  </a:lnTo>
                  <a:lnTo>
                    <a:pt x="52064" y="87617"/>
                  </a:lnTo>
                  <a:lnTo>
                    <a:pt x="52000" y="88773"/>
                  </a:lnTo>
                  <a:lnTo>
                    <a:pt x="51894" y="89853"/>
                  </a:lnTo>
                  <a:lnTo>
                    <a:pt x="51746" y="90856"/>
                  </a:lnTo>
                  <a:lnTo>
                    <a:pt x="51555" y="91784"/>
                  </a:lnTo>
                  <a:lnTo>
                    <a:pt x="51322" y="92635"/>
                  </a:lnTo>
                  <a:lnTo>
                    <a:pt x="51047" y="93410"/>
                  </a:lnTo>
                  <a:lnTo>
                    <a:pt x="50730" y="94109"/>
                  </a:lnTo>
                  <a:lnTo>
                    <a:pt x="50370" y="94731"/>
                  </a:lnTo>
                  <a:lnTo>
                    <a:pt x="49967" y="95277"/>
                  </a:lnTo>
                  <a:lnTo>
                    <a:pt x="49506" y="95760"/>
                  </a:lnTo>
                  <a:lnTo>
                    <a:pt x="48968" y="96192"/>
                  </a:lnTo>
                  <a:lnTo>
                    <a:pt x="48354" y="96573"/>
                  </a:lnTo>
                  <a:lnTo>
                    <a:pt x="47664" y="96903"/>
                  </a:lnTo>
                  <a:lnTo>
                    <a:pt x="46897" y="97183"/>
                  </a:lnTo>
                  <a:lnTo>
                    <a:pt x="46055" y="97412"/>
                  </a:lnTo>
                  <a:lnTo>
                    <a:pt x="45136" y="97589"/>
                  </a:lnTo>
                  <a:lnTo>
                    <a:pt x="44141" y="97716"/>
                  </a:lnTo>
                  <a:lnTo>
                    <a:pt x="43069" y="97793"/>
                  </a:lnTo>
                  <a:lnTo>
                    <a:pt x="41922" y="97818"/>
                  </a:lnTo>
                  <a:lnTo>
                    <a:pt x="40317" y="97801"/>
                  </a:lnTo>
                  <a:lnTo>
                    <a:pt x="38720" y="97750"/>
                  </a:lnTo>
                  <a:lnTo>
                    <a:pt x="37132" y="97666"/>
                  </a:lnTo>
                  <a:lnTo>
                    <a:pt x="35553" y="97547"/>
                  </a:lnTo>
                  <a:lnTo>
                    <a:pt x="33982" y="97395"/>
                  </a:lnTo>
                  <a:lnTo>
                    <a:pt x="32419" y="97208"/>
                  </a:lnTo>
                  <a:lnTo>
                    <a:pt x="30865" y="96988"/>
                  </a:lnTo>
                  <a:lnTo>
                    <a:pt x="29320" y="96734"/>
                  </a:lnTo>
                  <a:lnTo>
                    <a:pt x="27783" y="96446"/>
                  </a:lnTo>
                  <a:lnTo>
                    <a:pt x="26254" y="96124"/>
                  </a:lnTo>
                  <a:lnTo>
                    <a:pt x="24560" y="87232"/>
                  </a:lnTo>
                  <a:lnTo>
                    <a:pt x="26169" y="87634"/>
                  </a:lnTo>
                  <a:lnTo>
                    <a:pt x="27778" y="87994"/>
                  </a:lnTo>
                  <a:lnTo>
                    <a:pt x="29387" y="88311"/>
                  </a:lnTo>
                  <a:lnTo>
                    <a:pt x="30997" y="88587"/>
                  </a:lnTo>
                  <a:lnTo>
                    <a:pt x="32606" y="88820"/>
                  </a:lnTo>
                  <a:lnTo>
                    <a:pt x="34215" y="89010"/>
                  </a:lnTo>
                  <a:lnTo>
                    <a:pt x="35824" y="89158"/>
                  </a:lnTo>
                  <a:lnTo>
                    <a:pt x="37433" y="89264"/>
                  </a:lnTo>
                  <a:lnTo>
                    <a:pt x="39042" y="89328"/>
                  </a:lnTo>
                  <a:lnTo>
                    <a:pt x="40651" y="89349"/>
                  </a:lnTo>
                  <a:lnTo>
                    <a:pt x="40980" y="89340"/>
                  </a:lnTo>
                  <a:lnTo>
                    <a:pt x="41287" y="89315"/>
                  </a:lnTo>
                  <a:lnTo>
                    <a:pt x="41572" y="89273"/>
                  </a:lnTo>
                  <a:lnTo>
                    <a:pt x="41837" y="89213"/>
                  </a:lnTo>
                  <a:lnTo>
                    <a:pt x="42081" y="89137"/>
                  </a:lnTo>
                  <a:lnTo>
                    <a:pt x="42303" y="89044"/>
                  </a:lnTo>
                  <a:lnTo>
                    <a:pt x="42504" y="88934"/>
                  </a:lnTo>
                  <a:lnTo>
                    <a:pt x="42684" y="88807"/>
                  </a:lnTo>
                  <a:lnTo>
                    <a:pt x="42843" y="88663"/>
                  </a:lnTo>
                  <a:lnTo>
                    <a:pt x="42980" y="88502"/>
                  </a:lnTo>
                  <a:lnTo>
                    <a:pt x="43101" y="88307"/>
                  </a:lnTo>
                  <a:lnTo>
                    <a:pt x="43209" y="88062"/>
                  </a:lnTo>
                  <a:lnTo>
                    <a:pt x="43304" y="87765"/>
                  </a:lnTo>
                  <a:lnTo>
                    <a:pt x="43387" y="87418"/>
                  </a:lnTo>
                  <a:lnTo>
                    <a:pt x="43457" y="87020"/>
                  </a:lnTo>
                  <a:lnTo>
                    <a:pt x="43514" y="86571"/>
                  </a:lnTo>
                  <a:lnTo>
                    <a:pt x="43558" y="86071"/>
                  </a:lnTo>
                  <a:lnTo>
                    <a:pt x="43590" y="85521"/>
                  </a:lnTo>
                  <a:lnTo>
                    <a:pt x="43609" y="84920"/>
                  </a:lnTo>
                  <a:lnTo>
                    <a:pt x="43616" y="84267"/>
                  </a:lnTo>
                  <a:lnTo>
                    <a:pt x="43616" y="58860"/>
                  </a:lnTo>
                  <a:lnTo>
                    <a:pt x="39936" y="61786"/>
                  </a:lnTo>
                  <a:lnTo>
                    <a:pt x="36180" y="64636"/>
                  </a:lnTo>
                  <a:lnTo>
                    <a:pt x="32347" y="67410"/>
                  </a:lnTo>
                  <a:lnTo>
                    <a:pt x="28439" y="70107"/>
                  </a:lnTo>
                  <a:lnTo>
                    <a:pt x="24454" y="72728"/>
                  </a:lnTo>
                  <a:lnTo>
                    <a:pt x="20393" y="75273"/>
                  </a:lnTo>
                  <a:lnTo>
                    <a:pt x="16256" y="77742"/>
                  </a:lnTo>
                  <a:lnTo>
                    <a:pt x="12043" y="80135"/>
                  </a:lnTo>
                  <a:lnTo>
                    <a:pt x="7753" y="82451"/>
                  </a:lnTo>
                  <a:lnTo>
                    <a:pt x="3387" y="84691"/>
                  </a:lnTo>
                  <a:lnTo>
                    <a:pt x="0" y="74951"/>
                  </a:lnTo>
                  <a:lnTo>
                    <a:pt x="4780" y="72635"/>
                  </a:lnTo>
                  <a:lnTo>
                    <a:pt x="9468" y="70259"/>
                  </a:lnTo>
                  <a:lnTo>
                    <a:pt x="14063" y="67825"/>
                  </a:lnTo>
                  <a:lnTo>
                    <a:pt x="18564" y="65330"/>
                  </a:lnTo>
                  <a:lnTo>
                    <a:pt x="22972" y="62777"/>
                  </a:lnTo>
                  <a:lnTo>
                    <a:pt x="27287" y="60164"/>
                  </a:lnTo>
                  <a:lnTo>
                    <a:pt x="31509" y="57492"/>
                  </a:lnTo>
                  <a:lnTo>
                    <a:pt x="35638" y="54761"/>
                  </a:lnTo>
                  <a:lnTo>
                    <a:pt x="39673" y="51970"/>
                  </a:lnTo>
                  <a:lnTo>
                    <a:pt x="43616" y="49121"/>
                  </a:lnTo>
                  <a:lnTo>
                    <a:pt x="43616" y="23713"/>
                  </a:lnTo>
                  <a:lnTo>
                    <a:pt x="3387" y="2371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pg409"/>
            <p:cNvSpPr/>
            <p:nvPr/>
          </p:nvSpPr>
          <p:spPr>
            <a:xfrm>
              <a:off x="4732411" y="3845204"/>
              <a:ext cx="22019" cy="27101"/>
            </a:xfrm>
            <a:custGeom>
              <a:avLst/>
              <a:pathLst>
                <a:path w="22019" h="27101">
                  <a:moveTo>
                    <a:pt x="7622" y="0"/>
                  </a:moveTo>
                  <a:lnTo>
                    <a:pt x="9061" y="1812"/>
                  </a:lnTo>
                  <a:lnTo>
                    <a:pt x="10501" y="3692"/>
                  </a:lnTo>
                  <a:lnTo>
                    <a:pt x="11941" y="5640"/>
                  </a:lnTo>
                  <a:lnTo>
                    <a:pt x="13381" y="7656"/>
                  </a:lnTo>
                  <a:lnTo>
                    <a:pt x="14820" y="9739"/>
                  </a:lnTo>
                  <a:lnTo>
                    <a:pt x="16260" y="11890"/>
                  </a:lnTo>
                  <a:lnTo>
                    <a:pt x="17700" y="14109"/>
                  </a:lnTo>
                  <a:lnTo>
                    <a:pt x="19140" y="16396"/>
                  </a:lnTo>
                  <a:lnTo>
                    <a:pt x="20580" y="18750"/>
                  </a:lnTo>
                  <a:lnTo>
                    <a:pt x="22019" y="21172"/>
                  </a:lnTo>
                  <a:lnTo>
                    <a:pt x="14397" y="27101"/>
                  </a:lnTo>
                  <a:lnTo>
                    <a:pt x="13186" y="24899"/>
                  </a:lnTo>
                  <a:lnTo>
                    <a:pt x="11924" y="22697"/>
                  </a:lnTo>
                  <a:lnTo>
                    <a:pt x="10611" y="20495"/>
                  </a:lnTo>
                  <a:lnTo>
                    <a:pt x="9248" y="18293"/>
                  </a:lnTo>
                  <a:lnTo>
                    <a:pt x="7833" y="16091"/>
                  </a:lnTo>
                  <a:lnTo>
                    <a:pt x="6368" y="13889"/>
                  </a:lnTo>
                  <a:lnTo>
                    <a:pt x="4852" y="11687"/>
                  </a:lnTo>
                  <a:lnTo>
                    <a:pt x="3286" y="9485"/>
                  </a:lnTo>
                  <a:lnTo>
                    <a:pt x="1668" y="7283"/>
                  </a:lnTo>
                  <a:lnTo>
                    <a:pt x="0" y="50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pg410"/>
            <p:cNvSpPr/>
            <p:nvPr/>
          </p:nvSpPr>
          <p:spPr>
            <a:xfrm>
              <a:off x="4866647" y="3827418"/>
              <a:ext cx="38111" cy="94430"/>
            </a:xfrm>
            <a:custGeom>
              <a:avLst/>
              <a:pathLst>
                <a:path w="38111" h="94430">
                  <a:moveTo>
                    <a:pt x="27948" y="0"/>
                  </a:moveTo>
                  <a:lnTo>
                    <a:pt x="38111" y="0"/>
                  </a:lnTo>
                  <a:lnTo>
                    <a:pt x="32800" y="3527"/>
                  </a:lnTo>
                  <a:lnTo>
                    <a:pt x="28049" y="7334"/>
                  </a:lnTo>
                  <a:lnTo>
                    <a:pt x="23857" y="11420"/>
                  </a:lnTo>
                  <a:lnTo>
                    <a:pt x="20224" y="15786"/>
                  </a:lnTo>
                  <a:lnTo>
                    <a:pt x="17150" y="20431"/>
                  </a:lnTo>
                  <a:lnTo>
                    <a:pt x="14634" y="25356"/>
                  </a:lnTo>
                  <a:lnTo>
                    <a:pt x="12678" y="30560"/>
                  </a:lnTo>
                  <a:lnTo>
                    <a:pt x="11280" y="36044"/>
                  </a:lnTo>
                  <a:lnTo>
                    <a:pt x="10442" y="41807"/>
                  </a:lnTo>
                  <a:lnTo>
                    <a:pt x="10162" y="47850"/>
                  </a:lnTo>
                  <a:lnTo>
                    <a:pt x="10442" y="53728"/>
                  </a:lnTo>
                  <a:lnTo>
                    <a:pt x="11280" y="59334"/>
                  </a:lnTo>
                  <a:lnTo>
                    <a:pt x="12678" y="64670"/>
                  </a:lnTo>
                  <a:lnTo>
                    <a:pt x="14634" y="69734"/>
                  </a:lnTo>
                  <a:lnTo>
                    <a:pt x="17150" y="74528"/>
                  </a:lnTo>
                  <a:lnTo>
                    <a:pt x="20224" y="79050"/>
                  </a:lnTo>
                  <a:lnTo>
                    <a:pt x="23857" y="83302"/>
                  </a:lnTo>
                  <a:lnTo>
                    <a:pt x="28049" y="87282"/>
                  </a:lnTo>
                  <a:lnTo>
                    <a:pt x="32800" y="90992"/>
                  </a:lnTo>
                  <a:lnTo>
                    <a:pt x="38111" y="94430"/>
                  </a:lnTo>
                  <a:lnTo>
                    <a:pt x="27948" y="94430"/>
                  </a:lnTo>
                  <a:lnTo>
                    <a:pt x="25536" y="93255"/>
                  </a:lnTo>
                  <a:lnTo>
                    <a:pt x="23213" y="91932"/>
                  </a:lnTo>
                  <a:lnTo>
                    <a:pt x="20980" y="90461"/>
                  </a:lnTo>
                  <a:lnTo>
                    <a:pt x="18835" y="88841"/>
                  </a:lnTo>
                  <a:lnTo>
                    <a:pt x="16779" y="87073"/>
                  </a:lnTo>
                  <a:lnTo>
                    <a:pt x="14812" y="85157"/>
                  </a:lnTo>
                  <a:lnTo>
                    <a:pt x="12934" y="83092"/>
                  </a:lnTo>
                  <a:lnTo>
                    <a:pt x="11145" y="80880"/>
                  </a:lnTo>
                  <a:lnTo>
                    <a:pt x="9445" y="78519"/>
                  </a:lnTo>
                  <a:lnTo>
                    <a:pt x="7833" y="76010"/>
                  </a:lnTo>
                  <a:lnTo>
                    <a:pt x="6345" y="73404"/>
                  </a:lnTo>
                  <a:lnTo>
                    <a:pt x="5013" y="70751"/>
                  </a:lnTo>
                  <a:lnTo>
                    <a:pt x="3838" y="68051"/>
                  </a:lnTo>
                  <a:lnTo>
                    <a:pt x="2820" y="65305"/>
                  </a:lnTo>
                  <a:lnTo>
                    <a:pt x="1958" y="62512"/>
                  </a:lnTo>
                  <a:lnTo>
                    <a:pt x="1253" y="59673"/>
                  </a:lnTo>
                  <a:lnTo>
                    <a:pt x="705" y="56787"/>
                  </a:lnTo>
                  <a:lnTo>
                    <a:pt x="313" y="53855"/>
                  </a:lnTo>
                  <a:lnTo>
                    <a:pt x="78" y="50876"/>
                  </a:lnTo>
                  <a:lnTo>
                    <a:pt x="0" y="47850"/>
                  </a:lnTo>
                  <a:lnTo>
                    <a:pt x="78" y="44744"/>
                  </a:lnTo>
                  <a:lnTo>
                    <a:pt x="313" y="41693"/>
                  </a:lnTo>
                  <a:lnTo>
                    <a:pt x="705" y="38697"/>
                  </a:lnTo>
                  <a:lnTo>
                    <a:pt x="1253" y="35756"/>
                  </a:lnTo>
                  <a:lnTo>
                    <a:pt x="1958" y="32870"/>
                  </a:lnTo>
                  <a:lnTo>
                    <a:pt x="2820" y="30040"/>
                  </a:lnTo>
                  <a:lnTo>
                    <a:pt x="3838" y="27264"/>
                  </a:lnTo>
                  <a:lnTo>
                    <a:pt x="5013" y="24543"/>
                  </a:lnTo>
                  <a:lnTo>
                    <a:pt x="6345" y="21877"/>
                  </a:lnTo>
                  <a:lnTo>
                    <a:pt x="7833" y="19267"/>
                  </a:lnTo>
                  <a:lnTo>
                    <a:pt x="9445" y="16749"/>
                  </a:lnTo>
                  <a:lnTo>
                    <a:pt x="11145" y="14363"/>
                  </a:lnTo>
                  <a:lnTo>
                    <a:pt x="12934" y="12108"/>
                  </a:lnTo>
                  <a:lnTo>
                    <a:pt x="14812" y="9985"/>
                  </a:lnTo>
                  <a:lnTo>
                    <a:pt x="16779" y="7992"/>
                  </a:lnTo>
                  <a:lnTo>
                    <a:pt x="18835" y="6131"/>
                  </a:lnTo>
                  <a:lnTo>
                    <a:pt x="20980" y="4401"/>
                  </a:lnTo>
                  <a:lnTo>
                    <a:pt x="23213" y="2803"/>
                  </a:lnTo>
                  <a:lnTo>
                    <a:pt x="25536" y="13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" name="pg411"/>
            <p:cNvSpPr/>
            <p:nvPr/>
          </p:nvSpPr>
          <p:spPr>
            <a:xfrm>
              <a:off x="4939058" y="3817679"/>
              <a:ext cx="47003" cy="97395"/>
            </a:xfrm>
            <a:custGeom>
              <a:avLst/>
              <a:pathLst>
                <a:path w="47003" h="97395">
                  <a:moveTo>
                    <a:pt x="0" y="18632"/>
                  </a:moveTo>
                  <a:lnTo>
                    <a:pt x="15244" y="18632"/>
                  </a:lnTo>
                  <a:lnTo>
                    <a:pt x="19479" y="0"/>
                  </a:lnTo>
                  <a:lnTo>
                    <a:pt x="27524" y="1693"/>
                  </a:lnTo>
                  <a:lnTo>
                    <a:pt x="27181" y="3463"/>
                  </a:lnTo>
                  <a:lnTo>
                    <a:pt x="26830" y="5216"/>
                  </a:lnTo>
                  <a:lnTo>
                    <a:pt x="26470" y="6953"/>
                  </a:lnTo>
                  <a:lnTo>
                    <a:pt x="26101" y="8672"/>
                  </a:lnTo>
                  <a:lnTo>
                    <a:pt x="25725" y="10374"/>
                  </a:lnTo>
                  <a:lnTo>
                    <a:pt x="25339" y="12060"/>
                  </a:lnTo>
                  <a:lnTo>
                    <a:pt x="24945" y="13728"/>
                  </a:lnTo>
                  <a:lnTo>
                    <a:pt x="24543" y="15379"/>
                  </a:lnTo>
                  <a:lnTo>
                    <a:pt x="24132" y="17014"/>
                  </a:lnTo>
                  <a:lnTo>
                    <a:pt x="23713" y="18632"/>
                  </a:lnTo>
                  <a:lnTo>
                    <a:pt x="46156" y="18632"/>
                  </a:lnTo>
                  <a:lnTo>
                    <a:pt x="45962" y="25335"/>
                  </a:lnTo>
                  <a:lnTo>
                    <a:pt x="45547" y="31725"/>
                  </a:lnTo>
                  <a:lnTo>
                    <a:pt x="44911" y="37802"/>
                  </a:lnTo>
                  <a:lnTo>
                    <a:pt x="44056" y="43565"/>
                  </a:lnTo>
                  <a:lnTo>
                    <a:pt x="42980" y="49015"/>
                  </a:lnTo>
                  <a:lnTo>
                    <a:pt x="41685" y="54151"/>
                  </a:lnTo>
                  <a:lnTo>
                    <a:pt x="40169" y="58974"/>
                  </a:lnTo>
                  <a:lnTo>
                    <a:pt x="38432" y="63484"/>
                  </a:lnTo>
                  <a:lnTo>
                    <a:pt x="36476" y="67681"/>
                  </a:lnTo>
                  <a:lnTo>
                    <a:pt x="34300" y="71564"/>
                  </a:lnTo>
                  <a:lnTo>
                    <a:pt x="47003" y="84267"/>
                  </a:lnTo>
                  <a:lnTo>
                    <a:pt x="39381" y="89772"/>
                  </a:lnTo>
                  <a:lnTo>
                    <a:pt x="38445" y="88591"/>
                  </a:lnTo>
                  <a:lnTo>
                    <a:pt x="37501" y="87418"/>
                  </a:lnTo>
                  <a:lnTo>
                    <a:pt x="36548" y="86253"/>
                  </a:lnTo>
                  <a:lnTo>
                    <a:pt x="35587" y="85097"/>
                  </a:lnTo>
                  <a:lnTo>
                    <a:pt x="34617" y="83950"/>
                  </a:lnTo>
                  <a:lnTo>
                    <a:pt x="33639" y="82811"/>
                  </a:lnTo>
                  <a:lnTo>
                    <a:pt x="32652" y="81680"/>
                  </a:lnTo>
                  <a:lnTo>
                    <a:pt x="31657" y="80558"/>
                  </a:lnTo>
                  <a:lnTo>
                    <a:pt x="30654" y="79444"/>
                  </a:lnTo>
                  <a:lnTo>
                    <a:pt x="29641" y="78339"/>
                  </a:lnTo>
                  <a:lnTo>
                    <a:pt x="27668" y="80588"/>
                  </a:lnTo>
                  <a:lnTo>
                    <a:pt x="25644" y="82760"/>
                  </a:lnTo>
                  <a:lnTo>
                    <a:pt x="23569" y="84856"/>
                  </a:lnTo>
                  <a:lnTo>
                    <a:pt x="21443" y="86876"/>
                  </a:lnTo>
                  <a:lnTo>
                    <a:pt x="19267" y="88820"/>
                  </a:lnTo>
                  <a:lnTo>
                    <a:pt x="17039" y="90687"/>
                  </a:lnTo>
                  <a:lnTo>
                    <a:pt x="14761" y="92478"/>
                  </a:lnTo>
                  <a:lnTo>
                    <a:pt x="12432" y="94193"/>
                  </a:lnTo>
                  <a:lnTo>
                    <a:pt x="10052" y="95832"/>
                  </a:lnTo>
                  <a:lnTo>
                    <a:pt x="7622" y="97395"/>
                  </a:lnTo>
                  <a:lnTo>
                    <a:pt x="1693" y="89772"/>
                  </a:lnTo>
                  <a:lnTo>
                    <a:pt x="4501" y="88074"/>
                  </a:lnTo>
                  <a:lnTo>
                    <a:pt x="7164" y="86368"/>
                  </a:lnTo>
                  <a:lnTo>
                    <a:pt x="9684" y="84653"/>
                  </a:lnTo>
                  <a:lnTo>
                    <a:pt x="12060" y="82929"/>
                  </a:lnTo>
                  <a:lnTo>
                    <a:pt x="14291" y="81197"/>
                  </a:lnTo>
                  <a:lnTo>
                    <a:pt x="16379" y="79457"/>
                  </a:lnTo>
                  <a:lnTo>
                    <a:pt x="18322" y="77708"/>
                  </a:lnTo>
                  <a:lnTo>
                    <a:pt x="20122" y="75951"/>
                  </a:lnTo>
                  <a:lnTo>
                    <a:pt x="21778" y="74185"/>
                  </a:lnTo>
                  <a:lnTo>
                    <a:pt x="23290" y="72411"/>
                  </a:lnTo>
                  <a:lnTo>
                    <a:pt x="21579" y="70725"/>
                  </a:lnTo>
                  <a:lnTo>
                    <a:pt x="19834" y="69057"/>
                  </a:lnTo>
                  <a:lnTo>
                    <a:pt x="18056" y="67405"/>
                  </a:lnTo>
                  <a:lnTo>
                    <a:pt x="16243" y="65771"/>
                  </a:lnTo>
                  <a:lnTo>
                    <a:pt x="14397" y="64153"/>
                  </a:lnTo>
                  <a:lnTo>
                    <a:pt x="12517" y="62553"/>
                  </a:lnTo>
                  <a:lnTo>
                    <a:pt x="10603" y="60969"/>
                  </a:lnTo>
                  <a:lnTo>
                    <a:pt x="8655" y="59402"/>
                  </a:lnTo>
                  <a:lnTo>
                    <a:pt x="6673" y="57852"/>
                  </a:lnTo>
                  <a:lnTo>
                    <a:pt x="4658" y="56319"/>
                  </a:lnTo>
                  <a:lnTo>
                    <a:pt x="5585" y="53431"/>
                  </a:lnTo>
                  <a:lnTo>
                    <a:pt x="6504" y="50526"/>
                  </a:lnTo>
                  <a:lnTo>
                    <a:pt x="7414" y="47605"/>
                  </a:lnTo>
                  <a:lnTo>
                    <a:pt x="8316" y="44666"/>
                  </a:lnTo>
                  <a:lnTo>
                    <a:pt x="9210" y="41710"/>
                  </a:lnTo>
                  <a:lnTo>
                    <a:pt x="10095" y="38737"/>
                  </a:lnTo>
                  <a:lnTo>
                    <a:pt x="10971" y="35748"/>
                  </a:lnTo>
                  <a:lnTo>
                    <a:pt x="11839" y="32741"/>
                  </a:lnTo>
                  <a:lnTo>
                    <a:pt x="12699" y="29718"/>
                  </a:lnTo>
                  <a:lnTo>
                    <a:pt x="13550" y="26677"/>
                  </a:lnTo>
                  <a:lnTo>
                    <a:pt x="0" y="266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pg412"/>
            <p:cNvSpPr/>
            <p:nvPr/>
          </p:nvSpPr>
          <p:spPr>
            <a:xfrm>
              <a:off x="4953455" y="3844357"/>
              <a:ext cx="23290" cy="38958"/>
            </a:xfrm>
            <a:custGeom>
              <a:avLst/>
              <a:pathLst>
                <a:path w="23290" h="38958">
                  <a:moveTo>
                    <a:pt x="0" y="27101"/>
                  </a:moveTo>
                  <a:lnTo>
                    <a:pt x="1355" y="28210"/>
                  </a:lnTo>
                  <a:lnTo>
                    <a:pt x="2710" y="29337"/>
                  </a:lnTo>
                  <a:lnTo>
                    <a:pt x="4065" y="30480"/>
                  </a:lnTo>
                  <a:lnTo>
                    <a:pt x="5420" y="31640"/>
                  </a:lnTo>
                  <a:lnTo>
                    <a:pt x="6775" y="32817"/>
                  </a:lnTo>
                  <a:lnTo>
                    <a:pt x="8130" y="34012"/>
                  </a:lnTo>
                  <a:lnTo>
                    <a:pt x="9485" y="35223"/>
                  </a:lnTo>
                  <a:lnTo>
                    <a:pt x="10840" y="36451"/>
                  </a:lnTo>
                  <a:lnTo>
                    <a:pt x="12195" y="37696"/>
                  </a:lnTo>
                  <a:lnTo>
                    <a:pt x="13550" y="38958"/>
                  </a:lnTo>
                  <a:lnTo>
                    <a:pt x="15096" y="35748"/>
                  </a:lnTo>
                  <a:lnTo>
                    <a:pt x="16514" y="32385"/>
                  </a:lnTo>
                  <a:lnTo>
                    <a:pt x="17806" y="28871"/>
                  </a:lnTo>
                  <a:lnTo>
                    <a:pt x="18970" y="25204"/>
                  </a:lnTo>
                  <a:lnTo>
                    <a:pt x="20008" y="21384"/>
                  </a:lnTo>
                  <a:lnTo>
                    <a:pt x="20918" y="17412"/>
                  </a:lnTo>
                  <a:lnTo>
                    <a:pt x="21702" y="13288"/>
                  </a:lnTo>
                  <a:lnTo>
                    <a:pt x="22358" y="9011"/>
                  </a:lnTo>
                  <a:lnTo>
                    <a:pt x="22887" y="4581"/>
                  </a:lnTo>
                  <a:lnTo>
                    <a:pt x="23290" y="0"/>
                  </a:lnTo>
                  <a:lnTo>
                    <a:pt x="7622" y="0"/>
                  </a:lnTo>
                  <a:lnTo>
                    <a:pt x="6860" y="2938"/>
                  </a:lnTo>
                  <a:lnTo>
                    <a:pt x="6097" y="5826"/>
                  </a:lnTo>
                  <a:lnTo>
                    <a:pt x="5335" y="8663"/>
                  </a:lnTo>
                  <a:lnTo>
                    <a:pt x="4573" y="11450"/>
                  </a:lnTo>
                  <a:lnTo>
                    <a:pt x="3811" y="14185"/>
                  </a:lnTo>
                  <a:lnTo>
                    <a:pt x="3048" y="16870"/>
                  </a:lnTo>
                  <a:lnTo>
                    <a:pt x="2286" y="19504"/>
                  </a:lnTo>
                  <a:lnTo>
                    <a:pt x="1524" y="22087"/>
                  </a:lnTo>
                  <a:lnTo>
                    <a:pt x="762" y="24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" name="pg413"/>
            <p:cNvSpPr/>
            <p:nvPr/>
          </p:nvSpPr>
          <p:spPr>
            <a:xfrm>
              <a:off x="4992837" y="3825301"/>
              <a:ext cx="39381" cy="87232"/>
            </a:xfrm>
            <a:custGeom>
              <a:avLst/>
              <a:pathLst>
                <a:path w="39381" h="87232">
                  <a:moveTo>
                    <a:pt x="39381" y="0"/>
                  </a:moveTo>
                  <a:lnTo>
                    <a:pt x="39381" y="86385"/>
                  </a:lnTo>
                  <a:lnTo>
                    <a:pt x="30912" y="86385"/>
                  </a:lnTo>
                  <a:lnTo>
                    <a:pt x="30912" y="77069"/>
                  </a:lnTo>
                  <a:lnTo>
                    <a:pt x="8469" y="77069"/>
                  </a:lnTo>
                  <a:lnTo>
                    <a:pt x="8469" y="87232"/>
                  </a:lnTo>
                  <a:lnTo>
                    <a:pt x="0" y="87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pg414"/>
            <p:cNvSpPr/>
            <p:nvPr/>
          </p:nvSpPr>
          <p:spPr>
            <a:xfrm>
              <a:off x="5001306" y="3833347"/>
              <a:ext cx="22443" cy="60977"/>
            </a:xfrm>
            <a:custGeom>
              <a:avLst/>
              <a:pathLst>
                <a:path w="22443" h="60977">
                  <a:moveTo>
                    <a:pt x="0" y="60977"/>
                  </a:moveTo>
                  <a:lnTo>
                    <a:pt x="22443" y="60977"/>
                  </a:lnTo>
                  <a:lnTo>
                    <a:pt x="224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pg415"/>
            <p:cNvSpPr/>
            <p:nvPr/>
          </p:nvSpPr>
          <p:spPr>
            <a:xfrm>
              <a:off x="5047463" y="3823607"/>
              <a:ext cx="38958" cy="82997"/>
            </a:xfrm>
            <a:custGeom>
              <a:avLst/>
              <a:pathLst>
                <a:path w="38958" h="82997">
                  <a:moveTo>
                    <a:pt x="26254" y="43192"/>
                  </a:moveTo>
                  <a:lnTo>
                    <a:pt x="26254" y="66906"/>
                  </a:lnTo>
                  <a:lnTo>
                    <a:pt x="27431" y="66478"/>
                  </a:lnTo>
                  <a:lnTo>
                    <a:pt x="28591" y="66042"/>
                  </a:lnTo>
                  <a:lnTo>
                    <a:pt x="29735" y="65597"/>
                  </a:lnTo>
                  <a:lnTo>
                    <a:pt x="30861" y="65144"/>
                  </a:lnTo>
                  <a:lnTo>
                    <a:pt x="31971" y="64683"/>
                  </a:lnTo>
                  <a:lnTo>
                    <a:pt x="33063" y="64213"/>
                  </a:lnTo>
                  <a:lnTo>
                    <a:pt x="34139" y="63734"/>
                  </a:lnTo>
                  <a:lnTo>
                    <a:pt x="35197" y="63247"/>
                  </a:lnTo>
                  <a:lnTo>
                    <a:pt x="36239" y="62752"/>
                  </a:lnTo>
                  <a:lnTo>
                    <a:pt x="37264" y="62248"/>
                  </a:lnTo>
                  <a:lnTo>
                    <a:pt x="38958" y="70293"/>
                  </a:lnTo>
                  <a:lnTo>
                    <a:pt x="35532" y="71792"/>
                  </a:lnTo>
                  <a:lnTo>
                    <a:pt x="32030" y="73241"/>
                  </a:lnTo>
                  <a:lnTo>
                    <a:pt x="28452" y="74638"/>
                  </a:lnTo>
                  <a:lnTo>
                    <a:pt x="24797" y="75985"/>
                  </a:lnTo>
                  <a:lnTo>
                    <a:pt x="21066" y="77280"/>
                  </a:lnTo>
                  <a:lnTo>
                    <a:pt x="17260" y="78525"/>
                  </a:lnTo>
                  <a:lnTo>
                    <a:pt x="13377" y="79720"/>
                  </a:lnTo>
                  <a:lnTo>
                    <a:pt x="9417" y="80863"/>
                  </a:lnTo>
                  <a:lnTo>
                    <a:pt x="5382" y="81955"/>
                  </a:lnTo>
                  <a:lnTo>
                    <a:pt x="1270" y="82997"/>
                  </a:lnTo>
                  <a:lnTo>
                    <a:pt x="0" y="74528"/>
                  </a:lnTo>
                  <a:lnTo>
                    <a:pt x="4234" y="73681"/>
                  </a:lnTo>
                  <a:lnTo>
                    <a:pt x="4234" y="30912"/>
                  </a:lnTo>
                  <a:lnTo>
                    <a:pt x="11856" y="30912"/>
                  </a:lnTo>
                  <a:lnTo>
                    <a:pt x="11856" y="71564"/>
                  </a:lnTo>
                  <a:lnTo>
                    <a:pt x="17785" y="69870"/>
                  </a:lnTo>
                  <a:lnTo>
                    <a:pt x="17785" y="21596"/>
                  </a:lnTo>
                  <a:lnTo>
                    <a:pt x="19030" y="20008"/>
                  </a:lnTo>
                  <a:lnTo>
                    <a:pt x="20224" y="18462"/>
                  </a:lnTo>
                  <a:lnTo>
                    <a:pt x="21367" y="16959"/>
                  </a:lnTo>
                  <a:lnTo>
                    <a:pt x="22460" y="15498"/>
                  </a:lnTo>
                  <a:lnTo>
                    <a:pt x="23501" y="14079"/>
                  </a:lnTo>
                  <a:lnTo>
                    <a:pt x="24492" y="12703"/>
                  </a:lnTo>
                  <a:lnTo>
                    <a:pt x="25432" y="11369"/>
                  </a:lnTo>
                  <a:lnTo>
                    <a:pt x="26322" y="10078"/>
                  </a:lnTo>
                  <a:lnTo>
                    <a:pt x="27160" y="8829"/>
                  </a:lnTo>
                  <a:lnTo>
                    <a:pt x="27948" y="7622"/>
                  </a:lnTo>
                  <a:lnTo>
                    <a:pt x="3387" y="7622"/>
                  </a:lnTo>
                  <a:lnTo>
                    <a:pt x="3387" y="0"/>
                  </a:lnTo>
                  <a:lnTo>
                    <a:pt x="37687" y="0"/>
                  </a:lnTo>
                  <a:lnTo>
                    <a:pt x="37687" y="7198"/>
                  </a:lnTo>
                  <a:lnTo>
                    <a:pt x="26254" y="24983"/>
                  </a:lnTo>
                  <a:lnTo>
                    <a:pt x="26254" y="35993"/>
                  </a:lnTo>
                  <a:lnTo>
                    <a:pt x="38958" y="35993"/>
                  </a:lnTo>
                  <a:lnTo>
                    <a:pt x="38958" y="431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pg416"/>
            <p:cNvSpPr/>
            <p:nvPr/>
          </p:nvSpPr>
          <p:spPr>
            <a:xfrm>
              <a:off x="5088115" y="3816832"/>
              <a:ext cx="55472" cy="50814"/>
            </a:xfrm>
            <a:custGeom>
              <a:avLst/>
              <a:pathLst>
                <a:path w="55472" h="50814">
                  <a:moveTo>
                    <a:pt x="26254" y="0"/>
                  </a:moveTo>
                  <a:lnTo>
                    <a:pt x="26914" y="1113"/>
                  </a:lnTo>
                  <a:lnTo>
                    <a:pt x="27541" y="2252"/>
                  </a:lnTo>
                  <a:lnTo>
                    <a:pt x="28134" y="3417"/>
                  </a:lnTo>
                  <a:lnTo>
                    <a:pt x="28693" y="4607"/>
                  </a:lnTo>
                  <a:lnTo>
                    <a:pt x="29218" y="5822"/>
                  </a:lnTo>
                  <a:lnTo>
                    <a:pt x="29709" y="7063"/>
                  </a:lnTo>
                  <a:lnTo>
                    <a:pt x="30167" y="8329"/>
                  </a:lnTo>
                  <a:lnTo>
                    <a:pt x="30590" y="9620"/>
                  </a:lnTo>
                  <a:lnTo>
                    <a:pt x="30980" y="10937"/>
                  </a:lnTo>
                  <a:lnTo>
                    <a:pt x="31335" y="12280"/>
                  </a:lnTo>
                  <a:lnTo>
                    <a:pt x="55472" y="12280"/>
                  </a:lnTo>
                  <a:lnTo>
                    <a:pt x="55472" y="19902"/>
                  </a:lnTo>
                  <a:lnTo>
                    <a:pt x="25407" y="19902"/>
                  </a:lnTo>
                  <a:lnTo>
                    <a:pt x="24132" y="22625"/>
                  </a:lnTo>
                  <a:lnTo>
                    <a:pt x="22849" y="25204"/>
                  </a:lnTo>
                  <a:lnTo>
                    <a:pt x="21558" y="27639"/>
                  </a:lnTo>
                  <a:lnTo>
                    <a:pt x="20258" y="29929"/>
                  </a:lnTo>
                  <a:lnTo>
                    <a:pt x="18949" y="32076"/>
                  </a:lnTo>
                  <a:lnTo>
                    <a:pt x="17632" y="34079"/>
                  </a:lnTo>
                  <a:lnTo>
                    <a:pt x="16307" y="35938"/>
                  </a:lnTo>
                  <a:lnTo>
                    <a:pt x="14973" y="37653"/>
                  </a:lnTo>
                  <a:lnTo>
                    <a:pt x="13631" y="39224"/>
                  </a:lnTo>
                  <a:lnTo>
                    <a:pt x="12280" y="40651"/>
                  </a:lnTo>
                  <a:lnTo>
                    <a:pt x="14909" y="40465"/>
                  </a:lnTo>
                  <a:lnTo>
                    <a:pt x="17548" y="40245"/>
                  </a:lnTo>
                  <a:lnTo>
                    <a:pt x="20194" y="39991"/>
                  </a:lnTo>
                  <a:lnTo>
                    <a:pt x="22849" y="39703"/>
                  </a:lnTo>
                  <a:lnTo>
                    <a:pt x="25513" y="39381"/>
                  </a:lnTo>
                  <a:lnTo>
                    <a:pt x="28185" y="39025"/>
                  </a:lnTo>
                  <a:lnTo>
                    <a:pt x="30865" y="38636"/>
                  </a:lnTo>
                  <a:lnTo>
                    <a:pt x="33554" y="38212"/>
                  </a:lnTo>
                  <a:lnTo>
                    <a:pt x="36252" y="37755"/>
                  </a:lnTo>
                  <a:lnTo>
                    <a:pt x="38958" y="37264"/>
                  </a:lnTo>
                  <a:lnTo>
                    <a:pt x="38360" y="36252"/>
                  </a:lnTo>
                  <a:lnTo>
                    <a:pt x="37755" y="35248"/>
                  </a:lnTo>
                  <a:lnTo>
                    <a:pt x="37141" y="34253"/>
                  </a:lnTo>
                  <a:lnTo>
                    <a:pt x="36518" y="33266"/>
                  </a:lnTo>
                  <a:lnTo>
                    <a:pt x="35887" y="32288"/>
                  </a:lnTo>
                  <a:lnTo>
                    <a:pt x="35248" y="31318"/>
                  </a:lnTo>
                  <a:lnTo>
                    <a:pt x="34600" y="30357"/>
                  </a:lnTo>
                  <a:lnTo>
                    <a:pt x="33944" y="29404"/>
                  </a:lnTo>
                  <a:lnTo>
                    <a:pt x="33279" y="28460"/>
                  </a:lnTo>
                  <a:lnTo>
                    <a:pt x="32606" y="27524"/>
                  </a:lnTo>
                  <a:lnTo>
                    <a:pt x="39381" y="23290"/>
                  </a:lnTo>
                  <a:lnTo>
                    <a:pt x="41126" y="25504"/>
                  </a:lnTo>
                  <a:lnTo>
                    <a:pt x="42803" y="27744"/>
                  </a:lnTo>
                  <a:lnTo>
                    <a:pt x="44412" y="30010"/>
                  </a:lnTo>
                  <a:lnTo>
                    <a:pt x="45953" y="32301"/>
                  </a:lnTo>
                  <a:lnTo>
                    <a:pt x="47427" y="34617"/>
                  </a:lnTo>
                  <a:lnTo>
                    <a:pt x="48833" y="36959"/>
                  </a:lnTo>
                  <a:lnTo>
                    <a:pt x="50171" y="39326"/>
                  </a:lnTo>
                  <a:lnTo>
                    <a:pt x="51441" y="41718"/>
                  </a:lnTo>
                  <a:lnTo>
                    <a:pt x="52644" y="44136"/>
                  </a:lnTo>
                  <a:lnTo>
                    <a:pt x="53779" y="46580"/>
                  </a:lnTo>
                  <a:lnTo>
                    <a:pt x="46156" y="50814"/>
                  </a:lnTo>
                  <a:lnTo>
                    <a:pt x="42769" y="44039"/>
                  </a:lnTo>
                  <a:lnTo>
                    <a:pt x="39021" y="44615"/>
                  </a:lnTo>
                  <a:lnTo>
                    <a:pt x="35231" y="45157"/>
                  </a:lnTo>
                  <a:lnTo>
                    <a:pt x="31399" y="45665"/>
                  </a:lnTo>
                  <a:lnTo>
                    <a:pt x="27524" y="46139"/>
                  </a:lnTo>
                  <a:lnTo>
                    <a:pt x="23607" y="46580"/>
                  </a:lnTo>
                  <a:lnTo>
                    <a:pt x="19648" y="46986"/>
                  </a:lnTo>
                  <a:lnTo>
                    <a:pt x="15646" y="47359"/>
                  </a:lnTo>
                  <a:lnTo>
                    <a:pt x="11602" y="47698"/>
                  </a:lnTo>
                  <a:lnTo>
                    <a:pt x="7516" y="48003"/>
                  </a:lnTo>
                  <a:lnTo>
                    <a:pt x="3387" y="48274"/>
                  </a:lnTo>
                  <a:lnTo>
                    <a:pt x="1270" y="41498"/>
                  </a:lnTo>
                  <a:lnTo>
                    <a:pt x="2947" y="39910"/>
                  </a:lnTo>
                  <a:lnTo>
                    <a:pt x="4590" y="38195"/>
                  </a:lnTo>
                  <a:lnTo>
                    <a:pt x="6199" y="36353"/>
                  </a:lnTo>
                  <a:lnTo>
                    <a:pt x="7774" y="34384"/>
                  </a:lnTo>
                  <a:lnTo>
                    <a:pt x="9316" y="32288"/>
                  </a:lnTo>
                  <a:lnTo>
                    <a:pt x="10823" y="30065"/>
                  </a:lnTo>
                  <a:lnTo>
                    <a:pt x="12297" y="27715"/>
                  </a:lnTo>
                  <a:lnTo>
                    <a:pt x="13736" y="25238"/>
                  </a:lnTo>
                  <a:lnTo>
                    <a:pt x="15142" y="22633"/>
                  </a:lnTo>
                  <a:lnTo>
                    <a:pt x="16514" y="19902"/>
                  </a:lnTo>
                  <a:lnTo>
                    <a:pt x="0" y="19902"/>
                  </a:lnTo>
                  <a:lnTo>
                    <a:pt x="0" y="12280"/>
                  </a:lnTo>
                  <a:lnTo>
                    <a:pt x="22866" y="12280"/>
                  </a:lnTo>
                  <a:lnTo>
                    <a:pt x="22519" y="11268"/>
                  </a:lnTo>
                  <a:lnTo>
                    <a:pt x="22155" y="10264"/>
                  </a:lnTo>
                  <a:lnTo>
                    <a:pt x="21774" y="9269"/>
                  </a:lnTo>
                  <a:lnTo>
                    <a:pt x="21376" y="8282"/>
                  </a:lnTo>
                  <a:lnTo>
                    <a:pt x="20961" y="7304"/>
                  </a:lnTo>
                  <a:lnTo>
                    <a:pt x="20529" y="6334"/>
                  </a:lnTo>
                  <a:lnTo>
                    <a:pt x="20080" y="5373"/>
                  </a:lnTo>
                  <a:lnTo>
                    <a:pt x="19614" y="4420"/>
                  </a:lnTo>
                  <a:lnTo>
                    <a:pt x="19131" y="3476"/>
                  </a:lnTo>
                  <a:lnTo>
                    <a:pt x="18632" y="25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" name="pg417"/>
            <p:cNvSpPr/>
            <p:nvPr/>
          </p:nvSpPr>
          <p:spPr>
            <a:xfrm>
              <a:off x="5082186" y="3868494"/>
              <a:ext cx="20749" cy="46580"/>
            </a:xfrm>
            <a:custGeom>
              <a:avLst/>
              <a:pathLst>
                <a:path w="20749" h="46580">
                  <a:moveTo>
                    <a:pt x="12703" y="0"/>
                  </a:moveTo>
                  <a:lnTo>
                    <a:pt x="20749" y="1693"/>
                  </a:lnTo>
                  <a:lnTo>
                    <a:pt x="20605" y="7935"/>
                  </a:lnTo>
                  <a:lnTo>
                    <a:pt x="20173" y="13787"/>
                  </a:lnTo>
                  <a:lnTo>
                    <a:pt x="19453" y="19250"/>
                  </a:lnTo>
                  <a:lnTo>
                    <a:pt x="18445" y="24323"/>
                  </a:lnTo>
                  <a:lnTo>
                    <a:pt x="17150" y="29006"/>
                  </a:lnTo>
                  <a:lnTo>
                    <a:pt x="15566" y="33300"/>
                  </a:lnTo>
                  <a:lnTo>
                    <a:pt x="13694" y="37204"/>
                  </a:lnTo>
                  <a:lnTo>
                    <a:pt x="11534" y="40719"/>
                  </a:lnTo>
                  <a:lnTo>
                    <a:pt x="9087" y="43844"/>
                  </a:lnTo>
                  <a:lnTo>
                    <a:pt x="6351" y="46580"/>
                  </a:lnTo>
                  <a:lnTo>
                    <a:pt x="0" y="39804"/>
                  </a:lnTo>
                  <a:lnTo>
                    <a:pt x="1314" y="38437"/>
                  </a:lnTo>
                  <a:lnTo>
                    <a:pt x="2549" y="37044"/>
                  </a:lnTo>
                  <a:lnTo>
                    <a:pt x="3703" y="35625"/>
                  </a:lnTo>
                  <a:lnTo>
                    <a:pt x="4776" y="34181"/>
                  </a:lnTo>
                  <a:lnTo>
                    <a:pt x="5769" y="32712"/>
                  </a:lnTo>
                  <a:lnTo>
                    <a:pt x="6682" y="31217"/>
                  </a:lnTo>
                  <a:lnTo>
                    <a:pt x="7514" y="29697"/>
                  </a:lnTo>
                  <a:lnTo>
                    <a:pt x="8265" y="28151"/>
                  </a:lnTo>
                  <a:lnTo>
                    <a:pt x="8937" y="26580"/>
                  </a:lnTo>
                  <a:lnTo>
                    <a:pt x="9527" y="24983"/>
                  </a:lnTo>
                  <a:lnTo>
                    <a:pt x="10054" y="23285"/>
                  </a:lnTo>
                  <a:lnTo>
                    <a:pt x="10535" y="21409"/>
                  </a:lnTo>
                  <a:lnTo>
                    <a:pt x="10969" y="19356"/>
                  </a:lnTo>
                  <a:lnTo>
                    <a:pt x="11357" y="17124"/>
                  </a:lnTo>
                  <a:lnTo>
                    <a:pt x="11698" y="14715"/>
                  </a:lnTo>
                  <a:lnTo>
                    <a:pt x="11992" y="12127"/>
                  </a:lnTo>
                  <a:lnTo>
                    <a:pt x="12240" y="9362"/>
                  </a:lnTo>
                  <a:lnTo>
                    <a:pt x="12441" y="6419"/>
                  </a:lnTo>
                  <a:lnTo>
                    <a:pt x="12595" y="32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pg418"/>
            <p:cNvSpPr/>
            <p:nvPr/>
          </p:nvSpPr>
          <p:spPr>
            <a:xfrm>
              <a:off x="5124108" y="3870188"/>
              <a:ext cx="22019" cy="43616"/>
            </a:xfrm>
            <a:custGeom>
              <a:avLst/>
              <a:pathLst>
                <a:path w="22019" h="43616">
                  <a:moveTo>
                    <a:pt x="0" y="0"/>
                  </a:moveTo>
                  <a:lnTo>
                    <a:pt x="8045" y="0"/>
                  </a:lnTo>
                  <a:lnTo>
                    <a:pt x="8045" y="32182"/>
                  </a:lnTo>
                  <a:lnTo>
                    <a:pt x="8049" y="32669"/>
                  </a:lnTo>
                  <a:lnTo>
                    <a:pt x="8062" y="33114"/>
                  </a:lnTo>
                  <a:lnTo>
                    <a:pt x="8083" y="33516"/>
                  </a:lnTo>
                  <a:lnTo>
                    <a:pt x="8113" y="33876"/>
                  </a:lnTo>
                  <a:lnTo>
                    <a:pt x="8151" y="34194"/>
                  </a:lnTo>
                  <a:lnTo>
                    <a:pt x="8198" y="34469"/>
                  </a:lnTo>
                  <a:lnTo>
                    <a:pt x="8253" y="34702"/>
                  </a:lnTo>
                  <a:lnTo>
                    <a:pt x="8316" y="34892"/>
                  </a:lnTo>
                  <a:lnTo>
                    <a:pt x="8998" y="35464"/>
                  </a:lnTo>
                  <a:lnTo>
                    <a:pt x="9129" y="35502"/>
                  </a:lnTo>
                  <a:lnTo>
                    <a:pt x="9269" y="35532"/>
                  </a:lnTo>
                  <a:lnTo>
                    <a:pt x="9417" y="35553"/>
                  </a:lnTo>
                  <a:lnTo>
                    <a:pt x="9574" y="35566"/>
                  </a:lnTo>
                  <a:lnTo>
                    <a:pt x="9739" y="35570"/>
                  </a:lnTo>
                  <a:lnTo>
                    <a:pt x="10150" y="35559"/>
                  </a:lnTo>
                  <a:lnTo>
                    <a:pt x="10535" y="35528"/>
                  </a:lnTo>
                  <a:lnTo>
                    <a:pt x="10895" y="35475"/>
                  </a:lnTo>
                  <a:lnTo>
                    <a:pt x="11230" y="35401"/>
                  </a:lnTo>
                  <a:lnTo>
                    <a:pt x="11539" y="35305"/>
                  </a:lnTo>
                  <a:lnTo>
                    <a:pt x="11822" y="35189"/>
                  </a:lnTo>
                  <a:lnTo>
                    <a:pt x="12081" y="35051"/>
                  </a:lnTo>
                  <a:lnTo>
                    <a:pt x="12314" y="34892"/>
                  </a:lnTo>
                  <a:lnTo>
                    <a:pt x="12521" y="34712"/>
                  </a:lnTo>
                  <a:lnTo>
                    <a:pt x="12703" y="34511"/>
                  </a:lnTo>
                  <a:lnTo>
                    <a:pt x="12868" y="34242"/>
                  </a:lnTo>
                  <a:lnTo>
                    <a:pt x="13025" y="33859"/>
                  </a:lnTo>
                  <a:lnTo>
                    <a:pt x="13173" y="33362"/>
                  </a:lnTo>
                  <a:lnTo>
                    <a:pt x="13313" y="32750"/>
                  </a:lnTo>
                  <a:lnTo>
                    <a:pt x="13444" y="32023"/>
                  </a:lnTo>
                  <a:lnTo>
                    <a:pt x="13567" y="31183"/>
                  </a:lnTo>
                  <a:lnTo>
                    <a:pt x="13681" y="30228"/>
                  </a:lnTo>
                  <a:lnTo>
                    <a:pt x="13787" y="29159"/>
                  </a:lnTo>
                  <a:lnTo>
                    <a:pt x="13885" y="27975"/>
                  </a:lnTo>
                  <a:lnTo>
                    <a:pt x="13974" y="26677"/>
                  </a:lnTo>
                  <a:lnTo>
                    <a:pt x="22019" y="30065"/>
                  </a:lnTo>
                  <a:lnTo>
                    <a:pt x="21757" y="31778"/>
                  </a:lnTo>
                  <a:lnTo>
                    <a:pt x="21477" y="33359"/>
                  </a:lnTo>
                  <a:lnTo>
                    <a:pt x="21181" y="34810"/>
                  </a:lnTo>
                  <a:lnTo>
                    <a:pt x="20867" y="36129"/>
                  </a:lnTo>
                  <a:lnTo>
                    <a:pt x="20537" y="37317"/>
                  </a:lnTo>
                  <a:lnTo>
                    <a:pt x="20190" y="38373"/>
                  </a:lnTo>
                  <a:lnTo>
                    <a:pt x="19826" y="39298"/>
                  </a:lnTo>
                  <a:lnTo>
                    <a:pt x="19445" y="40092"/>
                  </a:lnTo>
                  <a:lnTo>
                    <a:pt x="19047" y="40755"/>
                  </a:lnTo>
                  <a:lnTo>
                    <a:pt x="18632" y="41287"/>
                  </a:lnTo>
                  <a:lnTo>
                    <a:pt x="18162" y="41729"/>
                  </a:lnTo>
                  <a:lnTo>
                    <a:pt x="17598" y="42125"/>
                  </a:lnTo>
                  <a:lnTo>
                    <a:pt x="16942" y="42474"/>
                  </a:lnTo>
                  <a:lnTo>
                    <a:pt x="16192" y="42777"/>
                  </a:lnTo>
                  <a:lnTo>
                    <a:pt x="15350" y="43033"/>
                  </a:lnTo>
                  <a:lnTo>
                    <a:pt x="14414" y="43243"/>
                  </a:lnTo>
                  <a:lnTo>
                    <a:pt x="13385" y="43406"/>
                  </a:lnTo>
                  <a:lnTo>
                    <a:pt x="12263" y="43522"/>
                  </a:lnTo>
                  <a:lnTo>
                    <a:pt x="11047" y="43592"/>
                  </a:lnTo>
                  <a:lnTo>
                    <a:pt x="9739" y="43616"/>
                  </a:lnTo>
                  <a:lnTo>
                    <a:pt x="8594" y="43597"/>
                  </a:lnTo>
                  <a:lnTo>
                    <a:pt x="7529" y="43539"/>
                  </a:lnTo>
                  <a:lnTo>
                    <a:pt x="6544" y="43444"/>
                  </a:lnTo>
                  <a:lnTo>
                    <a:pt x="5640" y="43311"/>
                  </a:lnTo>
                  <a:lnTo>
                    <a:pt x="4816" y="43139"/>
                  </a:lnTo>
                  <a:lnTo>
                    <a:pt x="4073" y="42930"/>
                  </a:lnTo>
                  <a:lnTo>
                    <a:pt x="3410" y="42682"/>
                  </a:lnTo>
                  <a:lnTo>
                    <a:pt x="2828" y="42396"/>
                  </a:lnTo>
                  <a:lnTo>
                    <a:pt x="2326" y="42072"/>
                  </a:lnTo>
                  <a:lnTo>
                    <a:pt x="1905" y="41710"/>
                  </a:lnTo>
                  <a:lnTo>
                    <a:pt x="1543" y="41289"/>
                  </a:lnTo>
                  <a:lnTo>
                    <a:pt x="1219" y="40787"/>
                  </a:lnTo>
                  <a:lnTo>
                    <a:pt x="933" y="40205"/>
                  </a:lnTo>
                  <a:lnTo>
                    <a:pt x="686" y="39542"/>
                  </a:lnTo>
                  <a:lnTo>
                    <a:pt x="476" y="38799"/>
                  </a:lnTo>
                  <a:lnTo>
                    <a:pt x="304" y="37975"/>
                  </a:lnTo>
                  <a:lnTo>
                    <a:pt x="171" y="37071"/>
                  </a:lnTo>
                  <a:lnTo>
                    <a:pt x="76" y="36087"/>
                  </a:lnTo>
                  <a:lnTo>
                    <a:pt x="19" y="35022"/>
                  </a:lnTo>
                  <a:lnTo>
                    <a:pt x="0" y="3387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" name="pg419"/>
            <p:cNvSpPr/>
            <p:nvPr/>
          </p:nvSpPr>
          <p:spPr>
            <a:xfrm>
              <a:off x="5109711" y="3870611"/>
              <a:ext cx="7622" cy="44039"/>
            </a:xfrm>
            <a:custGeom>
              <a:avLst/>
              <a:pathLst>
                <a:path w="7622" h="44039">
                  <a:moveTo>
                    <a:pt x="0" y="0"/>
                  </a:moveTo>
                  <a:lnTo>
                    <a:pt x="7622" y="0"/>
                  </a:lnTo>
                  <a:lnTo>
                    <a:pt x="7622" y="44039"/>
                  </a:lnTo>
                  <a:lnTo>
                    <a:pt x="0" y="440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pg420"/>
            <p:cNvSpPr/>
            <p:nvPr/>
          </p:nvSpPr>
          <p:spPr>
            <a:xfrm>
              <a:off x="5153750" y="3815985"/>
              <a:ext cx="99512" cy="99088"/>
            </a:xfrm>
            <a:custGeom>
              <a:avLst/>
              <a:pathLst>
                <a:path w="99512" h="99088">
                  <a:moveTo>
                    <a:pt x="58437" y="0"/>
                  </a:moveTo>
                  <a:lnTo>
                    <a:pt x="58932" y="851"/>
                  </a:lnTo>
                  <a:lnTo>
                    <a:pt x="59402" y="1710"/>
                  </a:lnTo>
                  <a:lnTo>
                    <a:pt x="59847" y="2578"/>
                  </a:lnTo>
                  <a:lnTo>
                    <a:pt x="60266" y="3455"/>
                  </a:lnTo>
                  <a:lnTo>
                    <a:pt x="60660" y="4340"/>
                  </a:lnTo>
                  <a:lnTo>
                    <a:pt x="61028" y="5233"/>
                  </a:lnTo>
                  <a:lnTo>
                    <a:pt x="61371" y="6135"/>
                  </a:lnTo>
                  <a:lnTo>
                    <a:pt x="61689" y="7046"/>
                  </a:lnTo>
                  <a:lnTo>
                    <a:pt x="61981" y="7965"/>
                  </a:lnTo>
                  <a:lnTo>
                    <a:pt x="62248" y="8892"/>
                  </a:lnTo>
                  <a:lnTo>
                    <a:pt x="99512" y="8892"/>
                  </a:lnTo>
                  <a:lnTo>
                    <a:pt x="99512" y="16938"/>
                  </a:lnTo>
                  <a:lnTo>
                    <a:pt x="24560" y="16938"/>
                  </a:lnTo>
                  <a:lnTo>
                    <a:pt x="24560" y="50391"/>
                  </a:lnTo>
                  <a:lnTo>
                    <a:pt x="24437" y="55832"/>
                  </a:lnTo>
                  <a:lnTo>
                    <a:pt x="24069" y="61147"/>
                  </a:lnTo>
                  <a:lnTo>
                    <a:pt x="23455" y="66334"/>
                  </a:lnTo>
                  <a:lnTo>
                    <a:pt x="22595" y="71394"/>
                  </a:lnTo>
                  <a:lnTo>
                    <a:pt x="21490" y="76328"/>
                  </a:lnTo>
                  <a:lnTo>
                    <a:pt x="20139" y="81134"/>
                  </a:lnTo>
                  <a:lnTo>
                    <a:pt x="18543" y="85813"/>
                  </a:lnTo>
                  <a:lnTo>
                    <a:pt x="16701" y="90365"/>
                  </a:lnTo>
                  <a:lnTo>
                    <a:pt x="14613" y="94790"/>
                  </a:lnTo>
                  <a:lnTo>
                    <a:pt x="12280" y="99088"/>
                  </a:lnTo>
                  <a:lnTo>
                    <a:pt x="4658" y="94430"/>
                  </a:lnTo>
                  <a:lnTo>
                    <a:pt x="6677" y="90564"/>
                  </a:lnTo>
                  <a:lnTo>
                    <a:pt x="8503" y="86757"/>
                  </a:lnTo>
                  <a:lnTo>
                    <a:pt x="10133" y="83010"/>
                  </a:lnTo>
                  <a:lnTo>
                    <a:pt x="11568" y="79321"/>
                  </a:lnTo>
                  <a:lnTo>
                    <a:pt x="12809" y="75692"/>
                  </a:lnTo>
                  <a:lnTo>
                    <a:pt x="13855" y="72123"/>
                  </a:lnTo>
                  <a:lnTo>
                    <a:pt x="14706" y="68612"/>
                  </a:lnTo>
                  <a:lnTo>
                    <a:pt x="15363" y="65161"/>
                  </a:lnTo>
                  <a:lnTo>
                    <a:pt x="15824" y="61769"/>
                  </a:lnTo>
                  <a:lnTo>
                    <a:pt x="16091" y="58437"/>
                  </a:lnTo>
                  <a:lnTo>
                    <a:pt x="14897" y="59444"/>
                  </a:lnTo>
                  <a:lnTo>
                    <a:pt x="13686" y="60435"/>
                  </a:lnTo>
                  <a:lnTo>
                    <a:pt x="12458" y="61409"/>
                  </a:lnTo>
                  <a:lnTo>
                    <a:pt x="11213" y="62366"/>
                  </a:lnTo>
                  <a:lnTo>
                    <a:pt x="9951" y="63306"/>
                  </a:lnTo>
                  <a:lnTo>
                    <a:pt x="8672" y="64229"/>
                  </a:lnTo>
                  <a:lnTo>
                    <a:pt x="7376" y="65136"/>
                  </a:lnTo>
                  <a:lnTo>
                    <a:pt x="6063" y="66025"/>
                  </a:lnTo>
                  <a:lnTo>
                    <a:pt x="4734" y="66897"/>
                  </a:lnTo>
                  <a:lnTo>
                    <a:pt x="3387" y="67753"/>
                  </a:lnTo>
                  <a:lnTo>
                    <a:pt x="0" y="58437"/>
                  </a:lnTo>
                  <a:lnTo>
                    <a:pt x="1842" y="57488"/>
                  </a:lnTo>
                  <a:lnTo>
                    <a:pt x="3641" y="56506"/>
                  </a:lnTo>
                  <a:lnTo>
                    <a:pt x="5399" y="55489"/>
                  </a:lnTo>
                  <a:lnTo>
                    <a:pt x="7114" y="54439"/>
                  </a:lnTo>
                  <a:lnTo>
                    <a:pt x="8786" y="53355"/>
                  </a:lnTo>
                  <a:lnTo>
                    <a:pt x="10417" y="52237"/>
                  </a:lnTo>
                  <a:lnTo>
                    <a:pt x="12005" y="51085"/>
                  </a:lnTo>
                  <a:lnTo>
                    <a:pt x="13550" y="49900"/>
                  </a:lnTo>
                  <a:lnTo>
                    <a:pt x="15053" y="48680"/>
                  </a:lnTo>
                  <a:lnTo>
                    <a:pt x="16514" y="47427"/>
                  </a:lnTo>
                  <a:lnTo>
                    <a:pt x="16514" y="8892"/>
                  </a:lnTo>
                  <a:lnTo>
                    <a:pt x="53779" y="8892"/>
                  </a:lnTo>
                  <a:lnTo>
                    <a:pt x="53520" y="8223"/>
                  </a:lnTo>
                  <a:lnTo>
                    <a:pt x="53253" y="7571"/>
                  </a:lnTo>
                  <a:lnTo>
                    <a:pt x="52978" y="6936"/>
                  </a:lnTo>
                  <a:lnTo>
                    <a:pt x="52694" y="6317"/>
                  </a:lnTo>
                  <a:lnTo>
                    <a:pt x="52402" y="5716"/>
                  </a:lnTo>
                  <a:lnTo>
                    <a:pt x="52102" y="5132"/>
                  </a:lnTo>
                  <a:lnTo>
                    <a:pt x="51793" y="4564"/>
                  </a:lnTo>
                  <a:lnTo>
                    <a:pt x="51475" y="4014"/>
                  </a:lnTo>
                  <a:lnTo>
                    <a:pt x="51149" y="3480"/>
                  </a:lnTo>
                  <a:lnTo>
                    <a:pt x="50814" y="29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pg421"/>
            <p:cNvSpPr/>
            <p:nvPr/>
          </p:nvSpPr>
          <p:spPr>
            <a:xfrm>
              <a:off x="5155021" y="3835041"/>
              <a:ext cx="13550" cy="21172"/>
            </a:xfrm>
            <a:custGeom>
              <a:avLst/>
              <a:pathLst>
                <a:path w="13550" h="21172">
                  <a:moveTo>
                    <a:pt x="7622" y="0"/>
                  </a:moveTo>
                  <a:lnTo>
                    <a:pt x="8443" y="1867"/>
                  </a:lnTo>
                  <a:lnTo>
                    <a:pt x="9214" y="3743"/>
                  </a:lnTo>
                  <a:lnTo>
                    <a:pt x="9934" y="5627"/>
                  </a:lnTo>
                  <a:lnTo>
                    <a:pt x="10603" y="7520"/>
                  </a:lnTo>
                  <a:lnTo>
                    <a:pt x="11221" y="9421"/>
                  </a:lnTo>
                  <a:lnTo>
                    <a:pt x="11789" y="11331"/>
                  </a:lnTo>
                  <a:lnTo>
                    <a:pt x="12305" y="13249"/>
                  </a:lnTo>
                  <a:lnTo>
                    <a:pt x="12771" y="15176"/>
                  </a:lnTo>
                  <a:lnTo>
                    <a:pt x="13186" y="17111"/>
                  </a:lnTo>
                  <a:lnTo>
                    <a:pt x="13550" y="19055"/>
                  </a:lnTo>
                  <a:lnTo>
                    <a:pt x="5928" y="21172"/>
                  </a:lnTo>
                  <a:lnTo>
                    <a:pt x="5564" y="19072"/>
                  </a:lnTo>
                  <a:lnTo>
                    <a:pt x="5149" y="17006"/>
                  </a:lnTo>
                  <a:lnTo>
                    <a:pt x="4683" y="14973"/>
                  </a:lnTo>
                  <a:lnTo>
                    <a:pt x="4166" y="12974"/>
                  </a:lnTo>
                  <a:lnTo>
                    <a:pt x="3599" y="11009"/>
                  </a:lnTo>
                  <a:lnTo>
                    <a:pt x="2981" y="9078"/>
                  </a:lnTo>
                  <a:lnTo>
                    <a:pt x="2312" y="7181"/>
                  </a:lnTo>
                  <a:lnTo>
                    <a:pt x="1592" y="5318"/>
                  </a:lnTo>
                  <a:lnTo>
                    <a:pt x="821" y="3489"/>
                  </a:lnTo>
                  <a:lnTo>
                    <a:pt x="0" y="16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pg422"/>
            <p:cNvSpPr/>
            <p:nvPr/>
          </p:nvSpPr>
          <p:spPr>
            <a:xfrm>
              <a:off x="5180852" y="3835464"/>
              <a:ext cx="72411" cy="79186"/>
            </a:xfrm>
            <a:custGeom>
              <a:avLst/>
              <a:pathLst>
                <a:path w="72411" h="79186">
                  <a:moveTo>
                    <a:pt x="17785" y="423"/>
                  </a:moveTo>
                  <a:lnTo>
                    <a:pt x="19047" y="1626"/>
                  </a:lnTo>
                  <a:lnTo>
                    <a:pt x="20292" y="2862"/>
                  </a:lnTo>
                  <a:lnTo>
                    <a:pt x="21520" y="4132"/>
                  </a:lnTo>
                  <a:lnTo>
                    <a:pt x="22731" y="5437"/>
                  </a:lnTo>
                  <a:lnTo>
                    <a:pt x="23925" y="6775"/>
                  </a:lnTo>
                  <a:lnTo>
                    <a:pt x="25102" y="8147"/>
                  </a:lnTo>
                  <a:lnTo>
                    <a:pt x="26262" y="9553"/>
                  </a:lnTo>
                  <a:lnTo>
                    <a:pt x="27406" y="10992"/>
                  </a:lnTo>
                  <a:lnTo>
                    <a:pt x="28532" y="12466"/>
                  </a:lnTo>
                  <a:lnTo>
                    <a:pt x="29641" y="13974"/>
                  </a:lnTo>
                  <a:lnTo>
                    <a:pt x="41922" y="13974"/>
                  </a:lnTo>
                  <a:lnTo>
                    <a:pt x="42921" y="12614"/>
                  </a:lnTo>
                  <a:lnTo>
                    <a:pt x="43887" y="11247"/>
                  </a:lnTo>
                  <a:lnTo>
                    <a:pt x="44818" y="9870"/>
                  </a:lnTo>
                  <a:lnTo>
                    <a:pt x="45716" y="8486"/>
                  </a:lnTo>
                  <a:lnTo>
                    <a:pt x="46580" y="7092"/>
                  </a:lnTo>
                  <a:lnTo>
                    <a:pt x="47410" y="5691"/>
                  </a:lnTo>
                  <a:lnTo>
                    <a:pt x="48206" y="4281"/>
                  </a:lnTo>
                  <a:lnTo>
                    <a:pt x="48968" y="2862"/>
                  </a:lnTo>
                  <a:lnTo>
                    <a:pt x="49696" y="1435"/>
                  </a:lnTo>
                  <a:lnTo>
                    <a:pt x="50391" y="0"/>
                  </a:lnTo>
                  <a:lnTo>
                    <a:pt x="59283" y="2540"/>
                  </a:lnTo>
                  <a:lnTo>
                    <a:pt x="58521" y="3798"/>
                  </a:lnTo>
                  <a:lnTo>
                    <a:pt x="57759" y="5030"/>
                  </a:lnTo>
                  <a:lnTo>
                    <a:pt x="56997" y="6237"/>
                  </a:lnTo>
                  <a:lnTo>
                    <a:pt x="56235" y="7418"/>
                  </a:lnTo>
                  <a:lnTo>
                    <a:pt x="55472" y="8575"/>
                  </a:lnTo>
                  <a:lnTo>
                    <a:pt x="54710" y="9705"/>
                  </a:lnTo>
                  <a:lnTo>
                    <a:pt x="53948" y="10810"/>
                  </a:lnTo>
                  <a:lnTo>
                    <a:pt x="53186" y="11890"/>
                  </a:lnTo>
                  <a:lnTo>
                    <a:pt x="52423" y="12945"/>
                  </a:lnTo>
                  <a:lnTo>
                    <a:pt x="51661" y="13974"/>
                  </a:lnTo>
                  <a:lnTo>
                    <a:pt x="70717" y="13974"/>
                  </a:lnTo>
                  <a:lnTo>
                    <a:pt x="70717" y="22019"/>
                  </a:lnTo>
                  <a:lnTo>
                    <a:pt x="39381" y="22019"/>
                  </a:lnTo>
                  <a:lnTo>
                    <a:pt x="39381" y="32606"/>
                  </a:lnTo>
                  <a:lnTo>
                    <a:pt x="67329" y="32606"/>
                  </a:lnTo>
                  <a:lnTo>
                    <a:pt x="67329" y="40651"/>
                  </a:lnTo>
                  <a:lnTo>
                    <a:pt x="39381" y="40651"/>
                  </a:lnTo>
                  <a:lnTo>
                    <a:pt x="39381" y="50814"/>
                  </a:lnTo>
                  <a:lnTo>
                    <a:pt x="72411" y="50814"/>
                  </a:lnTo>
                  <a:lnTo>
                    <a:pt x="72411" y="58860"/>
                  </a:lnTo>
                  <a:lnTo>
                    <a:pt x="39381" y="58860"/>
                  </a:lnTo>
                  <a:lnTo>
                    <a:pt x="39381" y="79186"/>
                  </a:lnTo>
                  <a:lnTo>
                    <a:pt x="30488" y="79186"/>
                  </a:lnTo>
                  <a:lnTo>
                    <a:pt x="30488" y="58860"/>
                  </a:lnTo>
                  <a:lnTo>
                    <a:pt x="0" y="58860"/>
                  </a:lnTo>
                  <a:lnTo>
                    <a:pt x="0" y="50814"/>
                  </a:lnTo>
                  <a:lnTo>
                    <a:pt x="30488" y="50814"/>
                  </a:lnTo>
                  <a:lnTo>
                    <a:pt x="30488" y="40651"/>
                  </a:lnTo>
                  <a:lnTo>
                    <a:pt x="5504" y="40651"/>
                  </a:lnTo>
                  <a:lnTo>
                    <a:pt x="5504" y="32606"/>
                  </a:lnTo>
                  <a:lnTo>
                    <a:pt x="30488" y="32606"/>
                  </a:lnTo>
                  <a:lnTo>
                    <a:pt x="30488" y="22019"/>
                  </a:lnTo>
                  <a:lnTo>
                    <a:pt x="2964" y="22019"/>
                  </a:lnTo>
                  <a:lnTo>
                    <a:pt x="2964" y="13974"/>
                  </a:lnTo>
                  <a:lnTo>
                    <a:pt x="19055" y="13974"/>
                  </a:lnTo>
                  <a:lnTo>
                    <a:pt x="18289" y="13046"/>
                  </a:lnTo>
                  <a:lnTo>
                    <a:pt x="17514" y="12127"/>
                  </a:lnTo>
                  <a:lnTo>
                    <a:pt x="16730" y="11217"/>
                  </a:lnTo>
                  <a:lnTo>
                    <a:pt x="15938" y="10315"/>
                  </a:lnTo>
                  <a:lnTo>
                    <a:pt x="15138" y="9421"/>
                  </a:lnTo>
                  <a:lnTo>
                    <a:pt x="14329" y="8536"/>
                  </a:lnTo>
                  <a:lnTo>
                    <a:pt x="13512" y="7660"/>
                  </a:lnTo>
                  <a:lnTo>
                    <a:pt x="12686" y="6792"/>
                  </a:lnTo>
                  <a:lnTo>
                    <a:pt x="11852" y="5932"/>
                  </a:lnTo>
                  <a:lnTo>
                    <a:pt x="11009" y="50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" name="pg423"/>
            <p:cNvSpPr/>
            <p:nvPr/>
          </p:nvSpPr>
          <p:spPr>
            <a:xfrm>
              <a:off x="5262155" y="3817255"/>
              <a:ext cx="38111" cy="97395"/>
            </a:xfrm>
            <a:custGeom>
              <a:avLst/>
              <a:pathLst>
                <a:path w="38111" h="97395">
                  <a:moveTo>
                    <a:pt x="36840" y="38534"/>
                  </a:moveTo>
                  <a:lnTo>
                    <a:pt x="38111" y="46156"/>
                  </a:lnTo>
                  <a:lnTo>
                    <a:pt x="25830" y="52932"/>
                  </a:lnTo>
                  <a:lnTo>
                    <a:pt x="25830" y="85961"/>
                  </a:lnTo>
                  <a:lnTo>
                    <a:pt x="25809" y="87194"/>
                  </a:lnTo>
                  <a:lnTo>
                    <a:pt x="25746" y="88350"/>
                  </a:lnTo>
                  <a:lnTo>
                    <a:pt x="25640" y="89429"/>
                  </a:lnTo>
                  <a:lnTo>
                    <a:pt x="25492" y="90433"/>
                  </a:lnTo>
                  <a:lnTo>
                    <a:pt x="25301" y="91360"/>
                  </a:lnTo>
                  <a:lnTo>
                    <a:pt x="25068" y="92212"/>
                  </a:lnTo>
                  <a:lnTo>
                    <a:pt x="24793" y="92986"/>
                  </a:lnTo>
                  <a:lnTo>
                    <a:pt x="24475" y="93685"/>
                  </a:lnTo>
                  <a:lnTo>
                    <a:pt x="24115" y="94308"/>
                  </a:lnTo>
                  <a:lnTo>
                    <a:pt x="23713" y="94854"/>
                  </a:lnTo>
                  <a:lnTo>
                    <a:pt x="23260" y="95337"/>
                  </a:lnTo>
                  <a:lnTo>
                    <a:pt x="22748" y="95769"/>
                  </a:lnTo>
                  <a:lnTo>
                    <a:pt x="22176" y="96150"/>
                  </a:lnTo>
                  <a:lnTo>
                    <a:pt x="21545" y="96480"/>
                  </a:lnTo>
                  <a:lnTo>
                    <a:pt x="20855" y="96759"/>
                  </a:lnTo>
                  <a:lnTo>
                    <a:pt x="20105" y="96988"/>
                  </a:lnTo>
                  <a:lnTo>
                    <a:pt x="19296" y="97166"/>
                  </a:lnTo>
                  <a:lnTo>
                    <a:pt x="18428" y="97293"/>
                  </a:lnTo>
                  <a:lnTo>
                    <a:pt x="17501" y="97369"/>
                  </a:lnTo>
                  <a:lnTo>
                    <a:pt x="16514" y="97395"/>
                  </a:lnTo>
                  <a:lnTo>
                    <a:pt x="15337" y="97382"/>
                  </a:lnTo>
                  <a:lnTo>
                    <a:pt x="14177" y="97344"/>
                  </a:lnTo>
                  <a:lnTo>
                    <a:pt x="13034" y="97280"/>
                  </a:lnTo>
                  <a:lnTo>
                    <a:pt x="11907" y="97191"/>
                  </a:lnTo>
                  <a:lnTo>
                    <a:pt x="10798" y="97077"/>
                  </a:lnTo>
                  <a:lnTo>
                    <a:pt x="9705" y="96937"/>
                  </a:lnTo>
                  <a:lnTo>
                    <a:pt x="8630" y="96772"/>
                  </a:lnTo>
                  <a:lnTo>
                    <a:pt x="7571" y="96582"/>
                  </a:lnTo>
                  <a:lnTo>
                    <a:pt x="6529" y="96366"/>
                  </a:lnTo>
                  <a:lnTo>
                    <a:pt x="5504" y="96124"/>
                  </a:lnTo>
                  <a:lnTo>
                    <a:pt x="3811" y="87232"/>
                  </a:lnTo>
                  <a:lnTo>
                    <a:pt x="4916" y="87553"/>
                  </a:lnTo>
                  <a:lnTo>
                    <a:pt x="6030" y="87841"/>
                  </a:lnTo>
                  <a:lnTo>
                    <a:pt x="7152" y="88096"/>
                  </a:lnTo>
                  <a:lnTo>
                    <a:pt x="8282" y="88316"/>
                  </a:lnTo>
                  <a:lnTo>
                    <a:pt x="9421" y="88502"/>
                  </a:lnTo>
                  <a:lnTo>
                    <a:pt x="10569" y="88654"/>
                  </a:lnTo>
                  <a:lnTo>
                    <a:pt x="11725" y="88773"/>
                  </a:lnTo>
                  <a:lnTo>
                    <a:pt x="12890" y="88858"/>
                  </a:lnTo>
                  <a:lnTo>
                    <a:pt x="14063" y="88909"/>
                  </a:lnTo>
                  <a:lnTo>
                    <a:pt x="15244" y="88925"/>
                  </a:lnTo>
                  <a:lnTo>
                    <a:pt x="15646" y="88875"/>
                  </a:lnTo>
                  <a:lnTo>
                    <a:pt x="16006" y="88722"/>
                  </a:lnTo>
                  <a:lnTo>
                    <a:pt x="16324" y="88468"/>
                  </a:lnTo>
                  <a:lnTo>
                    <a:pt x="16599" y="88112"/>
                  </a:lnTo>
                  <a:lnTo>
                    <a:pt x="16832" y="87655"/>
                  </a:lnTo>
                  <a:lnTo>
                    <a:pt x="17022" y="87096"/>
                  </a:lnTo>
                  <a:lnTo>
                    <a:pt x="17171" y="86436"/>
                  </a:lnTo>
                  <a:lnTo>
                    <a:pt x="17277" y="85673"/>
                  </a:lnTo>
                  <a:lnTo>
                    <a:pt x="17340" y="84809"/>
                  </a:lnTo>
                  <a:lnTo>
                    <a:pt x="17361" y="83844"/>
                  </a:lnTo>
                  <a:lnTo>
                    <a:pt x="17361" y="57166"/>
                  </a:lnTo>
                  <a:lnTo>
                    <a:pt x="15998" y="57759"/>
                  </a:lnTo>
                  <a:lnTo>
                    <a:pt x="14617" y="58352"/>
                  </a:lnTo>
                  <a:lnTo>
                    <a:pt x="13220" y="58945"/>
                  </a:lnTo>
                  <a:lnTo>
                    <a:pt x="11805" y="59538"/>
                  </a:lnTo>
                  <a:lnTo>
                    <a:pt x="10374" y="60130"/>
                  </a:lnTo>
                  <a:lnTo>
                    <a:pt x="8926" y="60723"/>
                  </a:lnTo>
                  <a:lnTo>
                    <a:pt x="7461" y="61316"/>
                  </a:lnTo>
                  <a:lnTo>
                    <a:pt x="5979" y="61909"/>
                  </a:lnTo>
                  <a:lnTo>
                    <a:pt x="4480" y="62502"/>
                  </a:lnTo>
                  <a:lnTo>
                    <a:pt x="2964" y="63095"/>
                  </a:lnTo>
                  <a:lnTo>
                    <a:pt x="0" y="54202"/>
                  </a:lnTo>
                  <a:lnTo>
                    <a:pt x="1850" y="53524"/>
                  </a:lnTo>
                  <a:lnTo>
                    <a:pt x="3675" y="52847"/>
                  </a:lnTo>
                  <a:lnTo>
                    <a:pt x="5475" y="52169"/>
                  </a:lnTo>
                  <a:lnTo>
                    <a:pt x="7249" y="51492"/>
                  </a:lnTo>
                  <a:lnTo>
                    <a:pt x="8998" y="50814"/>
                  </a:lnTo>
                  <a:lnTo>
                    <a:pt x="10721" y="50137"/>
                  </a:lnTo>
                  <a:lnTo>
                    <a:pt x="12419" y="49459"/>
                  </a:lnTo>
                  <a:lnTo>
                    <a:pt x="14092" y="48782"/>
                  </a:lnTo>
                  <a:lnTo>
                    <a:pt x="15739" y="48104"/>
                  </a:lnTo>
                  <a:lnTo>
                    <a:pt x="17361" y="47427"/>
                  </a:lnTo>
                  <a:lnTo>
                    <a:pt x="17361" y="25830"/>
                  </a:lnTo>
                  <a:lnTo>
                    <a:pt x="3387" y="25830"/>
                  </a:lnTo>
                  <a:lnTo>
                    <a:pt x="3387" y="17785"/>
                  </a:lnTo>
                  <a:lnTo>
                    <a:pt x="17361" y="17785"/>
                  </a:lnTo>
                  <a:lnTo>
                    <a:pt x="17361" y="0"/>
                  </a:lnTo>
                  <a:lnTo>
                    <a:pt x="25830" y="0"/>
                  </a:lnTo>
                  <a:lnTo>
                    <a:pt x="25830" y="17785"/>
                  </a:lnTo>
                  <a:lnTo>
                    <a:pt x="37687" y="17785"/>
                  </a:lnTo>
                  <a:lnTo>
                    <a:pt x="37687" y="25830"/>
                  </a:lnTo>
                  <a:lnTo>
                    <a:pt x="25830" y="25830"/>
                  </a:lnTo>
                  <a:lnTo>
                    <a:pt x="25830" y="44039"/>
                  </a:lnTo>
                  <a:lnTo>
                    <a:pt x="26931" y="43450"/>
                  </a:lnTo>
                  <a:lnTo>
                    <a:pt x="28032" y="42870"/>
                  </a:lnTo>
                  <a:lnTo>
                    <a:pt x="29133" y="42299"/>
                  </a:lnTo>
                  <a:lnTo>
                    <a:pt x="30234" y="41735"/>
                  </a:lnTo>
                  <a:lnTo>
                    <a:pt x="31335" y="41181"/>
                  </a:lnTo>
                  <a:lnTo>
                    <a:pt x="32436" y="40634"/>
                  </a:lnTo>
                  <a:lnTo>
                    <a:pt x="33537" y="40097"/>
                  </a:lnTo>
                  <a:lnTo>
                    <a:pt x="34638" y="39567"/>
                  </a:lnTo>
                  <a:lnTo>
                    <a:pt x="35739" y="390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pg424"/>
            <p:cNvSpPr/>
            <p:nvPr/>
          </p:nvSpPr>
          <p:spPr>
            <a:xfrm>
              <a:off x="5303231" y="3816832"/>
              <a:ext cx="54625" cy="25830"/>
            </a:xfrm>
            <a:custGeom>
              <a:avLst/>
              <a:pathLst>
                <a:path w="54625" h="25830">
                  <a:moveTo>
                    <a:pt x="0" y="17361"/>
                  </a:moveTo>
                  <a:lnTo>
                    <a:pt x="22443" y="17361"/>
                  </a:lnTo>
                  <a:lnTo>
                    <a:pt x="22087" y="15761"/>
                  </a:lnTo>
                  <a:lnTo>
                    <a:pt x="21697" y="14177"/>
                  </a:lnTo>
                  <a:lnTo>
                    <a:pt x="21274" y="12610"/>
                  </a:lnTo>
                  <a:lnTo>
                    <a:pt x="20817" y="11060"/>
                  </a:lnTo>
                  <a:lnTo>
                    <a:pt x="20325" y="9527"/>
                  </a:lnTo>
                  <a:lnTo>
                    <a:pt x="19800" y="8011"/>
                  </a:lnTo>
                  <a:lnTo>
                    <a:pt x="19241" y="6512"/>
                  </a:lnTo>
                  <a:lnTo>
                    <a:pt x="18649" y="5030"/>
                  </a:lnTo>
                  <a:lnTo>
                    <a:pt x="18022" y="3565"/>
                  </a:lnTo>
                  <a:lnTo>
                    <a:pt x="17361" y="2117"/>
                  </a:lnTo>
                  <a:lnTo>
                    <a:pt x="26254" y="0"/>
                  </a:lnTo>
                  <a:lnTo>
                    <a:pt x="27075" y="1774"/>
                  </a:lnTo>
                  <a:lnTo>
                    <a:pt x="27846" y="3540"/>
                  </a:lnTo>
                  <a:lnTo>
                    <a:pt x="28566" y="5297"/>
                  </a:lnTo>
                  <a:lnTo>
                    <a:pt x="29235" y="7046"/>
                  </a:lnTo>
                  <a:lnTo>
                    <a:pt x="29853" y="8786"/>
                  </a:lnTo>
                  <a:lnTo>
                    <a:pt x="30421" y="10518"/>
                  </a:lnTo>
                  <a:lnTo>
                    <a:pt x="30937" y="12242"/>
                  </a:lnTo>
                  <a:lnTo>
                    <a:pt x="31403" y="13957"/>
                  </a:lnTo>
                  <a:lnTo>
                    <a:pt x="31818" y="15663"/>
                  </a:lnTo>
                  <a:lnTo>
                    <a:pt x="32182" y="17361"/>
                  </a:lnTo>
                  <a:lnTo>
                    <a:pt x="54625" y="17361"/>
                  </a:lnTo>
                  <a:lnTo>
                    <a:pt x="54625" y="25830"/>
                  </a:lnTo>
                  <a:lnTo>
                    <a:pt x="0" y="258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" name="pg425"/>
            <p:cNvSpPr/>
            <p:nvPr/>
          </p:nvSpPr>
          <p:spPr>
            <a:xfrm>
              <a:off x="5298996" y="3853673"/>
              <a:ext cx="62248" cy="60977"/>
            </a:xfrm>
            <a:custGeom>
              <a:avLst/>
              <a:pathLst>
                <a:path w="62248" h="60977">
                  <a:moveTo>
                    <a:pt x="47003" y="0"/>
                  </a:moveTo>
                  <a:lnTo>
                    <a:pt x="47003" y="48697"/>
                  </a:lnTo>
                  <a:lnTo>
                    <a:pt x="47007" y="49106"/>
                  </a:lnTo>
                  <a:lnTo>
                    <a:pt x="47020" y="49485"/>
                  </a:lnTo>
                  <a:lnTo>
                    <a:pt x="47041" y="49834"/>
                  </a:lnTo>
                  <a:lnTo>
                    <a:pt x="47071" y="50154"/>
                  </a:lnTo>
                  <a:lnTo>
                    <a:pt x="47109" y="50444"/>
                  </a:lnTo>
                  <a:lnTo>
                    <a:pt x="47156" y="50704"/>
                  </a:lnTo>
                  <a:lnTo>
                    <a:pt x="47211" y="50935"/>
                  </a:lnTo>
                  <a:lnTo>
                    <a:pt x="47274" y="51136"/>
                  </a:lnTo>
                  <a:lnTo>
                    <a:pt x="47346" y="51308"/>
                  </a:lnTo>
                  <a:lnTo>
                    <a:pt x="47537" y="51570"/>
                  </a:lnTo>
                  <a:lnTo>
                    <a:pt x="47698" y="51678"/>
                  </a:lnTo>
                  <a:lnTo>
                    <a:pt x="47909" y="51773"/>
                  </a:lnTo>
                  <a:lnTo>
                    <a:pt x="48172" y="51856"/>
                  </a:lnTo>
                  <a:lnTo>
                    <a:pt x="48485" y="51926"/>
                  </a:lnTo>
                  <a:lnTo>
                    <a:pt x="48850" y="51983"/>
                  </a:lnTo>
                  <a:lnTo>
                    <a:pt x="49264" y="52028"/>
                  </a:lnTo>
                  <a:lnTo>
                    <a:pt x="49730" y="52059"/>
                  </a:lnTo>
                  <a:lnTo>
                    <a:pt x="50247" y="52078"/>
                  </a:lnTo>
                  <a:lnTo>
                    <a:pt x="50814" y="52085"/>
                  </a:lnTo>
                  <a:lnTo>
                    <a:pt x="51223" y="52072"/>
                  </a:lnTo>
                  <a:lnTo>
                    <a:pt x="51602" y="52034"/>
                  </a:lnTo>
                  <a:lnTo>
                    <a:pt x="51951" y="51970"/>
                  </a:lnTo>
                  <a:lnTo>
                    <a:pt x="52271" y="51881"/>
                  </a:lnTo>
                  <a:lnTo>
                    <a:pt x="52561" y="51767"/>
                  </a:lnTo>
                  <a:lnTo>
                    <a:pt x="52822" y="51627"/>
                  </a:lnTo>
                  <a:lnTo>
                    <a:pt x="53052" y="51462"/>
                  </a:lnTo>
                  <a:lnTo>
                    <a:pt x="53253" y="51272"/>
                  </a:lnTo>
                  <a:lnTo>
                    <a:pt x="53425" y="51056"/>
                  </a:lnTo>
                  <a:lnTo>
                    <a:pt x="53567" y="50814"/>
                  </a:lnTo>
                  <a:lnTo>
                    <a:pt x="53692" y="50493"/>
                  </a:lnTo>
                  <a:lnTo>
                    <a:pt x="53812" y="50035"/>
                  </a:lnTo>
                  <a:lnTo>
                    <a:pt x="53929" y="49442"/>
                  </a:lnTo>
                  <a:lnTo>
                    <a:pt x="54041" y="48714"/>
                  </a:lnTo>
                  <a:lnTo>
                    <a:pt x="54149" y="47850"/>
                  </a:lnTo>
                  <a:lnTo>
                    <a:pt x="54253" y="46851"/>
                  </a:lnTo>
                  <a:lnTo>
                    <a:pt x="54352" y="45716"/>
                  </a:lnTo>
                  <a:lnTo>
                    <a:pt x="54448" y="44446"/>
                  </a:lnTo>
                  <a:lnTo>
                    <a:pt x="54539" y="43040"/>
                  </a:lnTo>
                  <a:lnTo>
                    <a:pt x="54625" y="41498"/>
                  </a:lnTo>
                  <a:lnTo>
                    <a:pt x="62248" y="43192"/>
                  </a:lnTo>
                  <a:lnTo>
                    <a:pt x="62146" y="45231"/>
                  </a:lnTo>
                  <a:lnTo>
                    <a:pt x="62011" y="47113"/>
                  </a:lnTo>
                  <a:lnTo>
                    <a:pt x="61841" y="48839"/>
                  </a:lnTo>
                  <a:lnTo>
                    <a:pt x="61638" y="50408"/>
                  </a:lnTo>
                  <a:lnTo>
                    <a:pt x="61401" y="51820"/>
                  </a:lnTo>
                  <a:lnTo>
                    <a:pt x="61130" y="53076"/>
                  </a:lnTo>
                  <a:lnTo>
                    <a:pt x="60825" y="54174"/>
                  </a:lnTo>
                  <a:lnTo>
                    <a:pt x="60486" y="55117"/>
                  </a:lnTo>
                  <a:lnTo>
                    <a:pt x="60113" y="55902"/>
                  </a:lnTo>
                  <a:lnTo>
                    <a:pt x="59707" y="56531"/>
                  </a:lnTo>
                  <a:lnTo>
                    <a:pt x="59228" y="57054"/>
                  </a:lnTo>
                  <a:lnTo>
                    <a:pt x="58640" y="57522"/>
                  </a:lnTo>
                  <a:lnTo>
                    <a:pt x="57941" y="57935"/>
                  </a:lnTo>
                  <a:lnTo>
                    <a:pt x="57132" y="58293"/>
                  </a:lnTo>
                  <a:lnTo>
                    <a:pt x="56213" y="58595"/>
                  </a:lnTo>
                  <a:lnTo>
                    <a:pt x="55184" y="58843"/>
                  </a:lnTo>
                  <a:lnTo>
                    <a:pt x="54045" y="59036"/>
                  </a:lnTo>
                  <a:lnTo>
                    <a:pt x="52796" y="59173"/>
                  </a:lnTo>
                  <a:lnTo>
                    <a:pt x="51437" y="59256"/>
                  </a:lnTo>
                  <a:lnTo>
                    <a:pt x="49967" y="59283"/>
                  </a:lnTo>
                  <a:lnTo>
                    <a:pt x="48500" y="59267"/>
                  </a:lnTo>
                  <a:lnTo>
                    <a:pt x="47147" y="59216"/>
                  </a:lnTo>
                  <a:lnTo>
                    <a:pt x="45909" y="59131"/>
                  </a:lnTo>
                  <a:lnTo>
                    <a:pt x="44784" y="59012"/>
                  </a:lnTo>
                  <a:lnTo>
                    <a:pt x="43774" y="58860"/>
                  </a:lnTo>
                  <a:lnTo>
                    <a:pt x="42879" y="58674"/>
                  </a:lnTo>
                  <a:lnTo>
                    <a:pt x="42097" y="58454"/>
                  </a:lnTo>
                  <a:lnTo>
                    <a:pt x="41431" y="58199"/>
                  </a:lnTo>
                  <a:lnTo>
                    <a:pt x="40878" y="57911"/>
                  </a:lnTo>
                  <a:lnTo>
                    <a:pt x="40440" y="57590"/>
                  </a:lnTo>
                  <a:lnTo>
                    <a:pt x="40078" y="57217"/>
                  </a:lnTo>
                  <a:lnTo>
                    <a:pt x="39754" y="56777"/>
                  </a:lnTo>
                  <a:lnTo>
                    <a:pt x="39468" y="56268"/>
                  </a:lnTo>
                  <a:lnTo>
                    <a:pt x="39220" y="55693"/>
                  </a:lnTo>
                  <a:lnTo>
                    <a:pt x="39010" y="55049"/>
                  </a:lnTo>
                  <a:lnTo>
                    <a:pt x="38839" y="54338"/>
                  </a:lnTo>
                  <a:lnTo>
                    <a:pt x="38706" y="53558"/>
                  </a:lnTo>
                  <a:lnTo>
                    <a:pt x="38610" y="52711"/>
                  </a:lnTo>
                  <a:lnTo>
                    <a:pt x="38553" y="51797"/>
                  </a:lnTo>
                  <a:lnTo>
                    <a:pt x="38534" y="50814"/>
                  </a:lnTo>
                  <a:lnTo>
                    <a:pt x="38534" y="8045"/>
                  </a:lnTo>
                  <a:lnTo>
                    <a:pt x="20325" y="8045"/>
                  </a:lnTo>
                  <a:lnTo>
                    <a:pt x="20325" y="27101"/>
                  </a:lnTo>
                  <a:lnTo>
                    <a:pt x="20292" y="29512"/>
                  </a:lnTo>
                  <a:lnTo>
                    <a:pt x="20190" y="31835"/>
                  </a:lnTo>
                  <a:lnTo>
                    <a:pt x="20021" y="34069"/>
                  </a:lnTo>
                  <a:lnTo>
                    <a:pt x="19783" y="36214"/>
                  </a:lnTo>
                  <a:lnTo>
                    <a:pt x="19479" y="38269"/>
                  </a:lnTo>
                  <a:lnTo>
                    <a:pt x="19106" y="40236"/>
                  </a:lnTo>
                  <a:lnTo>
                    <a:pt x="18665" y="42114"/>
                  </a:lnTo>
                  <a:lnTo>
                    <a:pt x="18157" y="43904"/>
                  </a:lnTo>
                  <a:lnTo>
                    <a:pt x="17581" y="45604"/>
                  </a:lnTo>
                  <a:lnTo>
                    <a:pt x="16938" y="47215"/>
                  </a:lnTo>
                  <a:lnTo>
                    <a:pt x="16218" y="48763"/>
                  </a:lnTo>
                  <a:lnTo>
                    <a:pt x="15413" y="50272"/>
                  </a:lnTo>
                  <a:lnTo>
                    <a:pt x="14524" y="51744"/>
                  </a:lnTo>
                  <a:lnTo>
                    <a:pt x="13550" y="53177"/>
                  </a:lnTo>
                  <a:lnTo>
                    <a:pt x="12491" y="54573"/>
                  </a:lnTo>
                  <a:lnTo>
                    <a:pt x="11348" y="55930"/>
                  </a:lnTo>
                  <a:lnTo>
                    <a:pt x="10120" y="57249"/>
                  </a:lnTo>
                  <a:lnTo>
                    <a:pt x="8807" y="58530"/>
                  </a:lnTo>
                  <a:lnTo>
                    <a:pt x="7410" y="59773"/>
                  </a:lnTo>
                  <a:lnTo>
                    <a:pt x="5928" y="60977"/>
                  </a:lnTo>
                  <a:lnTo>
                    <a:pt x="0" y="54202"/>
                  </a:lnTo>
                  <a:lnTo>
                    <a:pt x="2333" y="52051"/>
                  </a:lnTo>
                  <a:lnTo>
                    <a:pt x="4420" y="49663"/>
                  </a:lnTo>
                  <a:lnTo>
                    <a:pt x="6262" y="47037"/>
                  </a:lnTo>
                  <a:lnTo>
                    <a:pt x="7859" y="44175"/>
                  </a:lnTo>
                  <a:lnTo>
                    <a:pt x="9210" y="41075"/>
                  </a:lnTo>
                  <a:lnTo>
                    <a:pt x="10315" y="37738"/>
                  </a:lnTo>
                  <a:lnTo>
                    <a:pt x="11175" y="34164"/>
                  </a:lnTo>
                  <a:lnTo>
                    <a:pt x="11789" y="30353"/>
                  </a:lnTo>
                  <a:lnTo>
                    <a:pt x="12157" y="26305"/>
                  </a:lnTo>
                  <a:lnTo>
                    <a:pt x="12280" y="22019"/>
                  </a:lnTo>
                  <a:lnTo>
                    <a:pt x="1228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" name="pg426"/>
            <p:cNvSpPr/>
            <p:nvPr/>
          </p:nvSpPr>
          <p:spPr>
            <a:xfrm>
              <a:off x="5371407" y="3816832"/>
              <a:ext cx="55472" cy="27524"/>
            </a:xfrm>
            <a:custGeom>
              <a:avLst/>
              <a:pathLst>
                <a:path w="55472" h="27524">
                  <a:moveTo>
                    <a:pt x="15244" y="0"/>
                  </a:moveTo>
                  <a:lnTo>
                    <a:pt x="22866" y="2117"/>
                  </a:lnTo>
                  <a:lnTo>
                    <a:pt x="19479" y="9316"/>
                  </a:lnTo>
                  <a:lnTo>
                    <a:pt x="55472" y="9316"/>
                  </a:lnTo>
                  <a:lnTo>
                    <a:pt x="55472" y="16938"/>
                  </a:lnTo>
                  <a:lnTo>
                    <a:pt x="14397" y="16938"/>
                  </a:lnTo>
                  <a:lnTo>
                    <a:pt x="13461" y="18187"/>
                  </a:lnTo>
                  <a:lnTo>
                    <a:pt x="12517" y="19394"/>
                  </a:lnTo>
                  <a:lnTo>
                    <a:pt x="11564" y="20558"/>
                  </a:lnTo>
                  <a:lnTo>
                    <a:pt x="10603" y="21680"/>
                  </a:lnTo>
                  <a:lnTo>
                    <a:pt x="9633" y="22760"/>
                  </a:lnTo>
                  <a:lnTo>
                    <a:pt x="8655" y="23798"/>
                  </a:lnTo>
                  <a:lnTo>
                    <a:pt x="7668" y="24793"/>
                  </a:lnTo>
                  <a:lnTo>
                    <a:pt x="6673" y="25746"/>
                  </a:lnTo>
                  <a:lnTo>
                    <a:pt x="5670" y="26656"/>
                  </a:lnTo>
                  <a:lnTo>
                    <a:pt x="4658" y="27524"/>
                  </a:lnTo>
                  <a:lnTo>
                    <a:pt x="0" y="19479"/>
                  </a:lnTo>
                  <a:lnTo>
                    <a:pt x="2058" y="17607"/>
                  </a:lnTo>
                  <a:lnTo>
                    <a:pt x="3997" y="15718"/>
                  </a:lnTo>
                  <a:lnTo>
                    <a:pt x="5818" y="13813"/>
                  </a:lnTo>
                  <a:lnTo>
                    <a:pt x="7520" y="11890"/>
                  </a:lnTo>
                  <a:lnTo>
                    <a:pt x="9104" y="9951"/>
                  </a:lnTo>
                  <a:lnTo>
                    <a:pt x="10569" y="7994"/>
                  </a:lnTo>
                  <a:lnTo>
                    <a:pt x="11916" y="6021"/>
                  </a:lnTo>
                  <a:lnTo>
                    <a:pt x="13144" y="4031"/>
                  </a:lnTo>
                  <a:lnTo>
                    <a:pt x="14253" y="20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" name="pg427"/>
            <p:cNvSpPr/>
            <p:nvPr/>
          </p:nvSpPr>
          <p:spPr>
            <a:xfrm>
              <a:off x="5372678" y="3842239"/>
              <a:ext cx="55472" cy="71987"/>
            </a:xfrm>
            <a:custGeom>
              <a:avLst/>
              <a:pathLst>
                <a:path w="55472" h="71987">
                  <a:moveTo>
                    <a:pt x="0" y="24560"/>
                  </a:moveTo>
                  <a:lnTo>
                    <a:pt x="6775" y="24560"/>
                  </a:lnTo>
                  <a:lnTo>
                    <a:pt x="6940" y="22180"/>
                  </a:lnTo>
                  <a:lnTo>
                    <a:pt x="7097" y="19783"/>
                  </a:lnTo>
                  <a:lnTo>
                    <a:pt x="7245" y="17370"/>
                  </a:lnTo>
                  <a:lnTo>
                    <a:pt x="7385" y="14939"/>
                  </a:lnTo>
                  <a:lnTo>
                    <a:pt x="7516" y="12491"/>
                  </a:lnTo>
                  <a:lnTo>
                    <a:pt x="7639" y="10027"/>
                  </a:lnTo>
                  <a:lnTo>
                    <a:pt x="7753" y="7546"/>
                  </a:lnTo>
                  <a:lnTo>
                    <a:pt x="7859" y="5047"/>
                  </a:lnTo>
                  <a:lnTo>
                    <a:pt x="7956" y="2532"/>
                  </a:lnTo>
                  <a:lnTo>
                    <a:pt x="8045" y="0"/>
                  </a:lnTo>
                  <a:lnTo>
                    <a:pt x="48697" y="0"/>
                  </a:lnTo>
                  <a:lnTo>
                    <a:pt x="48693" y="2532"/>
                  </a:lnTo>
                  <a:lnTo>
                    <a:pt x="48680" y="5047"/>
                  </a:lnTo>
                  <a:lnTo>
                    <a:pt x="48659" y="7546"/>
                  </a:lnTo>
                  <a:lnTo>
                    <a:pt x="48629" y="10027"/>
                  </a:lnTo>
                  <a:lnTo>
                    <a:pt x="48591" y="12491"/>
                  </a:lnTo>
                  <a:lnTo>
                    <a:pt x="48545" y="14939"/>
                  </a:lnTo>
                  <a:lnTo>
                    <a:pt x="48490" y="17370"/>
                  </a:lnTo>
                  <a:lnTo>
                    <a:pt x="48426" y="19783"/>
                  </a:lnTo>
                  <a:lnTo>
                    <a:pt x="48354" y="22180"/>
                  </a:lnTo>
                  <a:lnTo>
                    <a:pt x="48274" y="24560"/>
                  </a:lnTo>
                  <a:lnTo>
                    <a:pt x="53779" y="24560"/>
                  </a:lnTo>
                  <a:lnTo>
                    <a:pt x="53779" y="31759"/>
                  </a:lnTo>
                  <a:lnTo>
                    <a:pt x="47850" y="31759"/>
                  </a:lnTo>
                  <a:lnTo>
                    <a:pt x="47685" y="33533"/>
                  </a:lnTo>
                  <a:lnTo>
                    <a:pt x="47528" y="35299"/>
                  </a:lnTo>
                  <a:lnTo>
                    <a:pt x="47380" y="37056"/>
                  </a:lnTo>
                  <a:lnTo>
                    <a:pt x="47240" y="38805"/>
                  </a:lnTo>
                  <a:lnTo>
                    <a:pt x="47109" y="40546"/>
                  </a:lnTo>
                  <a:lnTo>
                    <a:pt x="46986" y="42277"/>
                  </a:lnTo>
                  <a:lnTo>
                    <a:pt x="46872" y="44001"/>
                  </a:lnTo>
                  <a:lnTo>
                    <a:pt x="46766" y="45716"/>
                  </a:lnTo>
                  <a:lnTo>
                    <a:pt x="46669" y="47422"/>
                  </a:lnTo>
                  <a:lnTo>
                    <a:pt x="46580" y="49121"/>
                  </a:lnTo>
                  <a:lnTo>
                    <a:pt x="55472" y="49121"/>
                  </a:lnTo>
                  <a:lnTo>
                    <a:pt x="55472" y="56743"/>
                  </a:lnTo>
                  <a:lnTo>
                    <a:pt x="45733" y="56743"/>
                  </a:lnTo>
                  <a:lnTo>
                    <a:pt x="45386" y="59639"/>
                  </a:lnTo>
                  <a:lnTo>
                    <a:pt x="44852" y="62231"/>
                  </a:lnTo>
                  <a:lnTo>
                    <a:pt x="44132" y="64517"/>
                  </a:lnTo>
                  <a:lnTo>
                    <a:pt x="43226" y="66499"/>
                  </a:lnTo>
                  <a:lnTo>
                    <a:pt x="42133" y="68176"/>
                  </a:lnTo>
                  <a:lnTo>
                    <a:pt x="40855" y="69548"/>
                  </a:lnTo>
                  <a:lnTo>
                    <a:pt x="39389" y="70615"/>
                  </a:lnTo>
                  <a:lnTo>
                    <a:pt x="37738" y="71377"/>
                  </a:lnTo>
                  <a:lnTo>
                    <a:pt x="35900" y="71835"/>
                  </a:lnTo>
                  <a:lnTo>
                    <a:pt x="33876" y="71987"/>
                  </a:lnTo>
                  <a:lnTo>
                    <a:pt x="33000" y="71970"/>
                  </a:lnTo>
                  <a:lnTo>
                    <a:pt x="32064" y="71919"/>
                  </a:lnTo>
                  <a:lnTo>
                    <a:pt x="31069" y="71835"/>
                  </a:lnTo>
                  <a:lnTo>
                    <a:pt x="30014" y="71716"/>
                  </a:lnTo>
                  <a:lnTo>
                    <a:pt x="28900" y="71564"/>
                  </a:lnTo>
                  <a:lnTo>
                    <a:pt x="27727" y="71377"/>
                  </a:lnTo>
                  <a:lnTo>
                    <a:pt x="26495" y="71157"/>
                  </a:lnTo>
                  <a:lnTo>
                    <a:pt x="25204" y="70903"/>
                  </a:lnTo>
                  <a:lnTo>
                    <a:pt x="23853" y="70615"/>
                  </a:lnTo>
                  <a:lnTo>
                    <a:pt x="22443" y="70293"/>
                  </a:lnTo>
                  <a:lnTo>
                    <a:pt x="21172" y="62248"/>
                  </a:lnTo>
                  <a:lnTo>
                    <a:pt x="22748" y="62570"/>
                  </a:lnTo>
                  <a:lnTo>
                    <a:pt x="24255" y="62857"/>
                  </a:lnTo>
                  <a:lnTo>
                    <a:pt x="25695" y="63112"/>
                  </a:lnTo>
                  <a:lnTo>
                    <a:pt x="27067" y="63332"/>
                  </a:lnTo>
                  <a:lnTo>
                    <a:pt x="28371" y="63518"/>
                  </a:lnTo>
                  <a:lnTo>
                    <a:pt x="29608" y="63670"/>
                  </a:lnTo>
                  <a:lnTo>
                    <a:pt x="30776" y="63789"/>
                  </a:lnTo>
                  <a:lnTo>
                    <a:pt x="31877" y="63874"/>
                  </a:lnTo>
                  <a:lnTo>
                    <a:pt x="32911" y="63925"/>
                  </a:lnTo>
                  <a:lnTo>
                    <a:pt x="33876" y="63942"/>
                  </a:lnTo>
                  <a:lnTo>
                    <a:pt x="34448" y="63870"/>
                  </a:lnTo>
                  <a:lnTo>
                    <a:pt x="34977" y="63654"/>
                  </a:lnTo>
                  <a:lnTo>
                    <a:pt x="35464" y="63294"/>
                  </a:lnTo>
                  <a:lnTo>
                    <a:pt x="35909" y="62790"/>
                  </a:lnTo>
                  <a:lnTo>
                    <a:pt x="36311" y="62142"/>
                  </a:lnTo>
                  <a:lnTo>
                    <a:pt x="36671" y="61350"/>
                  </a:lnTo>
                  <a:lnTo>
                    <a:pt x="36988" y="60414"/>
                  </a:lnTo>
                  <a:lnTo>
                    <a:pt x="37264" y="59334"/>
                  </a:lnTo>
                  <a:lnTo>
                    <a:pt x="37497" y="58111"/>
                  </a:lnTo>
                  <a:lnTo>
                    <a:pt x="37687" y="56743"/>
                  </a:lnTo>
                  <a:lnTo>
                    <a:pt x="3387" y="56743"/>
                  </a:lnTo>
                  <a:lnTo>
                    <a:pt x="3722" y="54359"/>
                  </a:lnTo>
                  <a:lnTo>
                    <a:pt x="4048" y="51949"/>
                  </a:lnTo>
                  <a:lnTo>
                    <a:pt x="4365" y="49514"/>
                  </a:lnTo>
                  <a:lnTo>
                    <a:pt x="4674" y="47054"/>
                  </a:lnTo>
                  <a:lnTo>
                    <a:pt x="4975" y="44568"/>
                  </a:lnTo>
                  <a:lnTo>
                    <a:pt x="5267" y="42057"/>
                  </a:lnTo>
                  <a:lnTo>
                    <a:pt x="5551" y="39521"/>
                  </a:lnTo>
                  <a:lnTo>
                    <a:pt x="5826" y="36959"/>
                  </a:lnTo>
                  <a:lnTo>
                    <a:pt x="6093" y="34372"/>
                  </a:lnTo>
                  <a:lnTo>
                    <a:pt x="6351" y="31759"/>
                  </a:lnTo>
                  <a:lnTo>
                    <a:pt x="0" y="3175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" name="pg428"/>
            <p:cNvSpPr/>
            <p:nvPr/>
          </p:nvSpPr>
          <p:spPr>
            <a:xfrm>
              <a:off x="5388346" y="3849862"/>
              <a:ext cx="24560" cy="16938"/>
            </a:xfrm>
            <a:custGeom>
              <a:avLst/>
              <a:pathLst>
                <a:path w="24560" h="16938">
                  <a:moveTo>
                    <a:pt x="24137" y="16938"/>
                  </a:moveTo>
                  <a:lnTo>
                    <a:pt x="24217" y="15168"/>
                  </a:lnTo>
                  <a:lnTo>
                    <a:pt x="24289" y="13415"/>
                  </a:lnTo>
                  <a:lnTo>
                    <a:pt x="24353" y="11678"/>
                  </a:lnTo>
                  <a:lnTo>
                    <a:pt x="24408" y="9959"/>
                  </a:lnTo>
                  <a:lnTo>
                    <a:pt x="24454" y="8257"/>
                  </a:lnTo>
                  <a:lnTo>
                    <a:pt x="24492" y="6572"/>
                  </a:lnTo>
                  <a:lnTo>
                    <a:pt x="24522" y="4903"/>
                  </a:lnTo>
                  <a:lnTo>
                    <a:pt x="24543" y="3252"/>
                  </a:lnTo>
                  <a:lnTo>
                    <a:pt x="24556" y="1617"/>
                  </a:lnTo>
                  <a:lnTo>
                    <a:pt x="24560" y="0"/>
                  </a:lnTo>
                  <a:lnTo>
                    <a:pt x="846" y="0"/>
                  </a:lnTo>
                  <a:lnTo>
                    <a:pt x="0" y="16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" name="pg429"/>
            <p:cNvSpPr/>
            <p:nvPr/>
          </p:nvSpPr>
          <p:spPr>
            <a:xfrm>
              <a:off x="5393427" y="3851979"/>
              <a:ext cx="12280" cy="13127"/>
            </a:xfrm>
            <a:custGeom>
              <a:avLst/>
              <a:pathLst>
                <a:path w="12280" h="13127">
                  <a:moveTo>
                    <a:pt x="7622" y="0"/>
                  </a:moveTo>
                  <a:lnTo>
                    <a:pt x="8202" y="944"/>
                  </a:lnTo>
                  <a:lnTo>
                    <a:pt x="8757" y="1914"/>
                  </a:lnTo>
                  <a:lnTo>
                    <a:pt x="9286" y="2909"/>
                  </a:lnTo>
                  <a:lnTo>
                    <a:pt x="9790" y="3929"/>
                  </a:lnTo>
                  <a:lnTo>
                    <a:pt x="10268" y="4975"/>
                  </a:lnTo>
                  <a:lnTo>
                    <a:pt x="10721" y="6046"/>
                  </a:lnTo>
                  <a:lnTo>
                    <a:pt x="11149" y="7143"/>
                  </a:lnTo>
                  <a:lnTo>
                    <a:pt x="11551" y="8265"/>
                  </a:lnTo>
                  <a:lnTo>
                    <a:pt x="11928" y="9413"/>
                  </a:lnTo>
                  <a:lnTo>
                    <a:pt x="12280" y="10586"/>
                  </a:lnTo>
                  <a:lnTo>
                    <a:pt x="5081" y="13127"/>
                  </a:lnTo>
                  <a:lnTo>
                    <a:pt x="4725" y="11873"/>
                  </a:lnTo>
                  <a:lnTo>
                    <a:pt x="4336" y="10654"/>
                  </a:lnTo>
                  <a:lnTo>
                    <a:pt x="3912" y="9468"/>
                  </a:lnTo>
                  <a:lnTo>
                    <a:pt x="3455" y="8316"/>
                  </a:lnTo>
                  <a:lnTo>
                    <a:pt x="2964" y="7198"/>
                  </a:lnTo>
                  <a:lnTo>
                    <a:pt x="2439" y="6114"/>
                  </a:lnTo>
                  <a:lnTo>
                    <a:pt x="1880" y="5064"/>
                  </a:lnTo>
                  <a:lnTo>
                    <a:pt x="1287" y="4048"/>
                  </a:lnTo>
                  <a:lnTo>
                    <a:pt x="660" y="3065"/>
                  </a:lnTo>
                  <a:lnTo>
                    <a:pt x="0" y="211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" name="pg430"/>
            <p:cNvSpPr/>
            <p:nvPr/>
          </p:nvSpPr>
          <p:spPr>
            <a:xfrm>
              <a:off x="5386228" y="3873999"/>
              <a:ext cx="25830" cy="17361"/>
            </a:xfrm>
            <a:custGeom>
              <a:avLst/>
              <a:pathLst>
                <a:path w="25830" h="17361">
                  <a:moveTo>
                    <a:pt x="24560" y="17361"/>
                  </a:moveTo>
                  <a:lnTo>
                    <a:pt x="25830" y="0"/>
                  </a:lnTo>
                  <a:lnTo>
                    <a:pt x="1693" y="0"/>
                  </a:lnTo>
                  <a:lnTo>
                    <a:pt x="0" y="173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" name="pg431"/>
            <p:cNvSpPr/>
            <p:nvPr/>
          </p:nvSpPr>
          <p:spPr>
            <a:xfrm>
              <a:off x="5393851" y="3876539"/>
              <a:ext cx="11856" cy="12280"/>
            </a:xfrm>
            <a:custGeom>
              <a:avLst/>
              <a:pathLst>
                <a:path w="11856" h="12280">
                  <a:moveTo>
                    <a:pt x="7622" y="0"/>
                  </a:moveTo>
                  <a:lnTo>
                    <a:pt x="8198" y="935"/>
                  </a:lnTo>
                  <a:lnTo>
                    <a:pt x="8740" y="1880"/>
                  </a:lnTo>
                  <a:lnTo>
                    <a:pt x="9248" y="2832"/>
                  </a:lnTo>
                  <a:lnTo>
                    <a:pt x="9722" y="3794"/>
                  </a:lnTo>
                  <a:lnTo>
                    <a:pt x="10162" y="4763"/>
                  </a:lnTo>
                  <a:lnTo>
                    <a:pt x="10569" y="5742"/>
                  </a:lnTo>
                  <a:lnTo>
                    <a:pt x="10942" y="6728"/>
                  </a:lnTo>
                  <a:lnTo>
                    <a:pt x="11280" y="7723"/>
                  </a:lnTo>
                  <a:lnTo>
                    <a:pt x="11585" y="8727"/>
                  </a:lnTo>
                  <a:lnTo>
                    <a:pt x="11856" y="9739"/>
                  </a:lnTo>
                  <a:lnTo>
                    <a:pt x="4658" y="12280"/>
                  </a:lnTo>
                  <a:lnTo>
                    <a:pt x="4306" y="11191"/>
                  </a:lnTo>
                  <a:lnTo>
                    <a:pt x="3929" y="10129"/>
                  </a:lnTo>
                  <a:lnTo>
                    <a:pt x="3527" y="9091"/>
                  </a:lnTo>
                  <a:lnTo>
                    <a:pt x="3099" y="8079"/>
                  </a:lnTo>
                  <a:lnTo>
                    <a:pt x="2646" y="7092"/>
                  </a:lnTo>
                  <a:lnTo>
                    <a:pt x="2168" y="6131"/>
                  </a:lnTo>
                  <a:lnTo>
                    <a:pt x="1664" y="5195"/>
                  </a:lnTo>
                  <a:lnTo>
                    <a:pt x="1134" y="4285"/>
                  </a:lnTo>
                  <a:lnTo>
                    <a:pt x="580" y="3400"/>
                  </a:lnTo>
                  <a:lnTo>
                    <a:pt x="0" y="25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" name="pg432"/>
            <p:cNvSpPr/>
            <p:nvPr/>
          </p:nvSpPr>
          <p:spPr>
            <a:xfrm>
              <a:off x="5425186" y="3817255"/>
              <a:ext cx="45309" cy="97818"/>
            </a:xfrm>
            <a:custGeom>
              <a:avLst/>
              <a:pathLst>
                <a:path w="45309" h="97818">
                  <a:moveTo>
                    <a:pt x="14820" y="0"/>
                  </a:moveTo>
                  <a:lnTo>
                    <a:pt x="22443" y="2540"/>
                  </a:lnTo>
                  <a:lnTo>
                    <a:pt x="22100" y="4141"/>
                  </a:lnTo>
                  <a:lnTo>
                    <a:pt x="21748" y="5725"/>
                  </a:lnTo>
                  <a:lnTo>
                    <a:pt x="21388" y="7291"/>
                  </a:lnTo>
                  <a:lnTo>
                    <a:pt x="21020" y="8841"/>
                  </a:lnTo>
                  <a:lnTo>
                    <a:pt x="20643" y="10374"/>
                  </a:lnTo>
                  <a:lnTo>
                    <a:pt x="20258" y="11890"/>
                  </a:lnTo>
                  <a:lnTo>
                    <a:pt x="19864" y="13389"/>
                  </a:lnTo>
                  <a:lnTo>
                    <a:pt x="19462" y="14871"/>
                  </a:lnTo>
                  <a:lnTo>
                    <a:pt x="19051" y="16336"/>
                  </a:lnTo>
                  <a:lnTo>
                    <a:pt x="18632" y="17785"/>
                  </a:lnTo>
                  <a:lnTo>
                    <a:pt x="44886" y="17785"/>
                  </a:lnTo>
                  <a:lnTo>
                    <a:pt x="44886" y="25830"/>
                  </a:lnTo>
                  <a:lnTo>
                    <a:pt x="38958" y="25830"/>
                  </a:lnTo>
                  <a:lnTo>
                    <a:pt x="38479" y="31149"/>
                  </a:lnTo>
                  <a:lnTo>
                    <a:pt x="37890" y="36264"/>
                  </a:lnTo>
                  <a:lnTo>
                    <a:pt x="37192" y="41176"/>
                  </a:lnTo>
                  <a:lnTo>
                    <a:pt x="36383" y="45885"/>
                  </a:lnTo>
                  <a:lnTo>
                    <a:pt x="35464" y="50391"/>
                  </a:lnTo>
                  <a:lnTo>
                    <a:pt x="34435" y="54693"/>
                  </a:lnTo>
                  <a:lnTo>
                    <a:pt x="33296" y="58792"/>
                  </a:lnTo>
                  <a:lnTo>
                    <a:pt x="32047" y="62688"/>
                  </a:lnTo>
                  <a:lnTo>
                    <a:pt x="30687" y="66381"/>
                  </a:lnTo>
                  <a:lnTo>
                    <a:pt x="29218" y="69870"/>
                  </a:lnTo>
                  <a:lnTo>
                    <a:pt x="30522" y="72055"/>
                  </a:lnTo>
                  <a:lnTo>
                    <a:pt x="31894" y="74206"/>
                  </a:lnTo>
                  <a:lnTo>
                    <a:pt x="33334" y="76323"/>
                  </a:lnTo>
                  <a:lnTo>
                    <a:pt x="34842" y="78407"/>
                  </a:lnTo>
                  <a:lnTo>
                    <a:pt x="36417" y="80456"/>
                  </a:lnTo>
                  <a:lnTo>
                    <a:pt x="38060" y="82472"/>
                  </a:lnTo>
                  <a:lnTo>
                    <a:pt x="39771" y="84454"/>
                  </a:lnTo>
                  <a:lnTo>
                    <a:pt x="41549" y="86402"/>
                  </a:lnTo>
                  <a:lnTo>
                    <a:pt x="43395" y="88316"/>
                  </a:lnTo>
                  <a:lnTo>
                    <a:pt x="45309" y="90196"/>
                  </a:lnTo>
                  <a:lnTo>
                    <a:pt x="38958" y="97818"/>
                  </a:lnTo>
                  <a:lnTo>
                    <a:pt x="37446" y="96179"/>
                  </a:lnTo>
                  <a:lnTo>
                    <a:pt x="35959" y="94481"/>
                  </a:lnTo>
                  <a:lnTo>
                    <a:pt x="34499" y="92724"/>
                  </a:lnTo>
                  <a:lnTo>
                    <a:pt x="33063" y="90907"/>
                  </a:lnTo>
                  <a:lnTo>
                    <a:pt x="31653" y="89031"/>
                  </a:lnTo>
                  <a:lnTo>
                    <a:pt x="30268" y="87096"/>
                  </a:lnTo>
                  <a:lnTo>
                    <a:pt x="28909" y="85102"/>
                  </a:lnTo>
                  <a:lnTo>
                    <a:pt x="27575" y="83048"/>
                  </a:lnTo>
                  <a:lnTo>
                    <a:pt x="26267" y="80935"/>
                  </a:lnTo>
                  <a:lnTo>
                    <a:pt x="24983" y="78763"/>
                  </a:lnTo>
                  <a:lnTo>
                    <a:pt x="23590" y="81011"/>
                  </a:lnTo>
                  <a:lnTo>
                    <a:pt x="22121" y="83183"/>
                  </a:lnTo>
                  <a:lnTo>
                    <a:pt x="20575" y="85280"/>
                  </a:lnTo>
                  <a:lnTo>
                    <a:pt x="18953" y="87299"/>
                  </a:lnTo>
                  <a:lnTo>
                    <a:pt x="17255" y="89243"/>
                  </a:lnTo>
                  <a:lnTo>
                    <a:pt x="15481" y="91111"/>
                  </a:lnTo>
                  <a:lnTo>
                    <a:pt x="13631" y="92902"/>
                  </a:lnTo>
                  <a:lnTo>
                    <a:pt x="11704" y="94617"/>
                  </a:lnTo>
                  <a:lnTo>
                    <a:pt x="9701" y="96256"/>
                  </a:lnTo>
                  <a:lnTo>
                    <a:pt x="7622" y="97818"/>
                  </a:lnTo>
                  <a:lnTo>
                    <a:pt x="2117" y="90619"/>
                  </a:lnTo>
                  <a:lnTo>
                    <a:pt x="4276" y="88959"/>
                  </a:lnTo>
                  <a:lnTo>
                    <a:pt x="6351" y="87198"/>
                  </a:lnTo>
                  <a:lnTo>
                    <a:pt x="8342" y="85335"/>
                  </a:lnTo>
                  <a:lnTo>
                    <a:pt x="10247" y="83370"/>
                  </a:lnTo>
                  <a:lnTo>
                    <a:pt x="12068" y="81303"/>
                  </a:lnTo>
                  <a:lnTo>
                    <a:pt x="13804" y="79135"/>
                  </a:lnTo>
                  <a:lnTo>
                    <a:pt x="15456" y="76865"/>
                  </a:lnTo>
                  <a:lnTo>
                    <a:pt x="17022" y="74494"/>
                  </a:lnTo>
                  <a:lnTo>
                    <a:pt x="18505" y="72021"/>
                  </a:lnTo>
                  <a:lnTo>
                    <a:pt x="19902" y="69446"/>
                  </a:lnTo>
                  <a:lnTo>
                    <a:pt x="18814" y="67126"/>
                  </a:lnTo>
                  <a:lnTo>
                    <a:pt x="17751" y="64738"/>
                  </a:lnTo>
                  <a:lnTo>
                    <a:pt x="16713" y="62282"/>
                  </a:lnTo>
                  <a:lnTo>
                    <a:pt x="15701" y="59758"/>
                  </a:lnTo>
                  <a:lnTo>
                    <a:pt x="14715" y="57166"/>
                  </a:lnTo>
                  <a:lnTo>
                    <a:pt x="13753" y="54507"/>
                  </a:lnTo>
                  <a:lnTo>
                    <a:pt x="12818" y="51780"/>
                  </a:lnTo>
                  <a:lnTo>
                    <a:pt x="11907" y="48985"/>
                  </a:lnTo>
                  <a:lnTo>
                    <a:pt x="11022" y="46122"/>
                  </a:lnTo>
                  <a:lnTo>
                    <a:pt x="10162" y="43192"/>
                  </a:lnTo>
                  <a:lnTo>
                    <a:pt x="6775" y="49544"/>
                  </a:lnTo>
                  <a:lnTo>
                    <a:pt x="0" y="44462"/>
                  </a:lnTo>
                  <a:lnTo>
                    <a:pt x="1977" y="40512"/>
                  </a:lnTo>
                  <a:lnTo>
                    <a:pt x="3844" y="36451"/>
                  </a:lnTo>
                  <a:lnTo>
                    <a:pt x="5602" y="32280"/>
                  </a:lnTo>
                  <a:lnTo>
                    <a:pt x="7249" y="27998"/>
                  </a:lnTo>
                  <a:lnTo>
                    <a:pt x="8786" y="23607"/>
                  </a:lnTo>
                  <a:lnTo>
                    <a:pt x="10213" y="19106"/>
                  </a:lnTo>
                  <a:lnTo>
                    <a:pt x="11530" y="14494"/>
                  </a:lnTo>
                  <a:lnTo>
                    <a:pt x="12737" y="9773"/>
                  </a:lnTo>
                  <a:lnTo>
                    <a:pt x="13834" y="494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" name="pg433"/>
            <p:cNvSpPr/>
            <p:nvPr/>
          </p:nvSpPr>
          <p:spPr>
            <a:xfrm>
              <a:off x="5440007" y="3843086"/>
              <a:ext cx="15667" cy="33876"/>
            </a:xfrm>
            <a:custGeom>
              <a:avLst/>
              <a:pathLst>
                <a:path w="15667" h="33876">
                  <a:moveTo>
                    <a:pt x="0" y="4658"/>
                  </a:moveTo>
                  <a:lnTo>
                    <a:pt x="779" y="8075"/>
                  </a:lnTo>
                  <a:lnTo>
                    <a:pt x="1592" y="11382"/>
                  </a:lnTo>
                  <a:lnTo>
                    <a:pt x="2439" y="14579"/>
                  </a:lnTo>
                  <a:lnTo>
                    <a:pt x="3319" y="17666"/>
                  </a:lnTo>
                  <a:lnTo>
                    <a:pt x="4234" y="20643"/>
                  </a:lnTo>
                  <a:lnTo>
                    <a:pt x="5183" y="23510"/>
                  </a:lnTo>
                  <a:lnTo>
                    <a:pt x="6165" y="26267"/>
                  </a:lnTo>
                  <a:lnTo>
                    <a:pt x="7181" y="28913"/>
                  </a:lnTo>
                  <a:lnTo>
                    <a:pt x="8232" y="31450"/>
                  </a:lnTo>
                  <a:lnTo>
                    <a:pt x="9316" y="33876"/>
                  </a:lnTo>
                  <a:lnTo>
                    <a:pt x="10218" y="31022"/>
                  </a:lnTo>
                  <a:lnTo>
                    <a:pt x="11060" y="28049"/>
                  </a:lnTo>
                  <a:lnTo>
                    <a:pt x="11844" y="24958"/>
                  </a:lnTo>
                  <a:lnTo>
                    <a:pt x="12568" y="21748"/>
                  </a:lnTo>
                  <a:lnTo>
                    <a:pt x="13233" y="18420"/>
                  </a:lnTo>
                  <a:lnTo>
                    <a:pt x="13838" y="14973"/>
                  </a:lnTo>
                  <a:lnTo>
                    <a:pt x="14384" y="11407"/>
                  </a:lnTo>
                  <a:lnTo>
                    <a:pt x="14871" y="7723"/>
                  </a:lnTo>
                  <a:lnTo>
                    <a:pt x="15299" y="3921"/>
                  </a:lnTo>
                  <a:lnTo>
                    <a:pt x="15667" y="0"/>
                  </a:lnTo>
                  <a:lnTo>
                    <a:pt x="1693" y="0"/>
                  </a:lnTo>
                  <a:lnTo>
                    <a:pt x="1448" y="580"/>
                  </a:lnTo>
                  <a:lnTo>
                    <a:pt x="1219" y="1134"/>
                  </a:lnTo>
                  <a:lnTo>
                    <a:pt x="1007" y="1664"/>
                  </a:lnTo>
                  <a:lnTo>
                    <a:pt x="813" y="2168"/>
                  </a:lnTo>
                  <a:lnTo>
                    <a:pt x="635" y="2646"/>
                  </a:lnTo>
                  <a:lnTo>
                    <a:pt x="474" y="3099"/>
                  </a:lnTo>
                  <a:lnTo>
                    <a:pt x="330" y="3527"/>
                  </a:lnTo>
                  <a:lnTo>
                    <a:pt x="203" y="3929"/>
                  </a:lnTo>
                  <a:lnTo>
                    <a:pt x="93" y="43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" name="pg434"/>
            <p:cNvSpPr/>
            <p:nvPr/>
          </p:nvSpPr>
          <p:spPr>
            <a:xfrm>
              <a:off x="5493363" y="3888820"/>
              <a:ext cx="17361" cy="29218"/>
            </a:xfrm>
            <a:custGeom>
              <a:avLst/>
              <a:pathLst>
                <a:path w="17361" h="29218">
                  <a:moveTo>
                    <a:pt x="17361" y="13974"/>
                  </a:moveTo>
                  <a:lnTo>
                    <a:pt x="6351" y="29218"/>
                  </a:lnTo>
                  <a:lnTo>
                    <a:pt x="0" y="29218"/>
                  </a:lnTo>
                  <a:lnTo>
                    <a:pt x="7198" y="13974"/>
                  </a:lnTo>
                  <a:lnTo>
                    <a:pt x="846" y="13974"/>
                  </a:lnTo>
                  <a:lnTo>
                    <a:pt x="846" y="0"/>
                  </a:lnTo>
                  <a:lnTo>
                    <a:pt x="1736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" name="pg435"/>
            <p:cNvSpPr/>
            <p:nvPr/>
          </p:nvSpPr>
          <p:spPr>
            <a:xfrm>
              <a:off x="5590335" y="3817255"/>
              <a:ext cx="37264" cy="67329"/>
            </a:xfrm>
            <a:custGeom>
              <a:avLst/>
              <a:pathLst>
                <a:path w="37264" h="67329">
                  <a:moveTo>
                    <a:pt x="29641" y="16938"/>
                  </a:moveTo>
                  <a:lnTo>
                    <a:pt x="37264" y="19902"/>
                  </a:lnTo>
                  <a:lnTo>
                    <a:pt x="35117" y="24319"/>
                  </a:lnTo>
                  <a:lnTo>
                    <a:pt x="32911" y="28591"/>
                  </a:lnTo>
                  <a:lnTo>
                    <a:pt x="30645" y="32720"/>
                  </a:lnTo>
                  <a:lnTo>
                    <a:pt x="28320" y="36705"/>
                  </a:lnTo>
                  <a:lnTo>
                    <a:pt x="25936" y="40546"/>
                  </a:lnTo>
                  <a:lnTo>
                    <a:pt x="23493" y="44242"/>
                  </a:lnTo>
                  <a:lnTo>
                    <a:pt x="20990" y="47795"/>
                  </a:lnTo>
                  <a:lnTo>
                    <a:pt x="18428" y="51204"/>
                  </a:lnTo>
                  <a:lnTo>
                    <a:pt x="15807" y="54469"/>
                  </a:lnTo>
                  <a:lnTo>
                    <a:pt x="13127" y="57590"/>
                  </a:lnTo>
                  <a:lnTo>
                    <a:pt x="15227" y="57077"/>
                  </a:lnTo>
                  <a:lnTo>
                    <a:pt x="17293" y="56556"/>
                  </a:lnTo>
                  <a:lnTo>
                    <a:pt x="19326" y="56027"/>
                  </a:lnTo>
                  <a:lnTo>
                    <a:pt x="21325" y="55489"/>
                  </a:lnTo>
                  <a:lnTo>
                    <a:pt x="23290" y="54943"/>
                  </a:lnTo>
                  <a:lnTo>
                    <a:pt x="25221" y="54388"/>
                  </a:lnTo>
                  <a:lnTo>
                    <a:pt x="27118" y="53825"/>
                  </a:lnTo>
                  <a:lnTo>
                    <a:pt x="28981" y="53253"/>
                  </a:lnTo>
                  <a:lnTo>
                    <a:pt x="30810" y="52673"/>
                  </a:lnTo>
                  <a:lnTo>
                    <a:pt x="32606" y="52085"/>
                  </a:lnTo>
                  <a:lnTo>
                    <a:pt x="34723" y="58860"/>
                  </a:lnTo>
                  <a:lnTo>
                    <a:pt x="31810" y="59936"/>
                  </a:lnTo>
                  <a:lnTo>
                    <a:pt x="28828" y="60960"/>
                  </a:lnTo>
                  <a:lnTo>
                    <a:pt x="25780" y="61934"/>
                  </a:lnTo>
                  <a:lnTo>
                    <a:pt x="22663" y="62857"/>
                  </a:lnTo>
                  <a:lnTo>
                    <a:pt x="19479" y="63730"/>
                  </a:lnTo>
                  <a:lnTo>
                    <a:pt x="16226" y="64551"/>
                  </a:lnTo>
                  <a:lnTo>
                    <a:pt x="12906" y="65322"/>
                  </a:lnTo>
                  <a:lnTo>
                    <a:pt x="9519" y="66042"/>
                  </a:lnTo>
                  <a:lnTo>
                    <a:pt x="6063" y="66711"/>
                  </a:lnTo>
                  <a:lnTo>
                    <a:pt x="2540" y="67329"/>
                  </a:lnTo>
                  <a:lnTo>
                    <a:pt x="0" y="60130"/>
                  </a:lnTo>
                  <a:lnTo>
                    <a:pt x="1854" y="58305"/>
                  </a:lnTo>
                  <a:lnTo>
                    <a:pt x="3692" y="56387"/>
                  </a:lnTo>
                  <a:lnTo>
                    <a:pt x="5513" y="54376"/>
                  </a:lnTo>
                  <a:lnTo>
                    <a:pt x="7317" y="52271"/>
                  </a:lnTo>
                  <a:lnTo>
                    <a:pt x="9104" y="50073"/>
                  </a:lnTo>
                  <a:lnTo>
                    <a:pt x="10874" y="47782"/>
                  </a:lnTo>
                  <a:lnTo>
                    <a:pt x="12627" y="45398"/>
                  </a:lnTo>
                  <a:lnTo>
                    <a:pt x="14363" y="42921"/>
                  </a:lnTo>
                  <a:lnTo>
                    <a:pt x="16082" y="40351"/>
                  </a:lnTo>
                  <a:lnTo>
                    <a:pt x="17785" y="37687"/>
                  </a:lnTo>
                  <a:lnTo>
                    <a:pt x="16336" y="38017"/>
                  </a:lnTo>
                  <a:lnTo>
                    <a:pt x="14871" y="38331"/>
                  </a:lnTo>
                  <a:lnTo>
                    <a:pt x="13389" y="38627"/>
                  </a:lnTo>
                  <a:lnTo>
                    <a:pt x="11890" y="38907"/>
                  </a:lnTo>
                  <a:lnTo>
                    <a:pt x="10374" y="39169"/>
                  </a:lnTo>
                  <a:lnTo>
                    <a:pt x="8841" y="39415"/>
                  </a:lnTo>
                  <a:lnTo>
                    <a:pt x="7291" y="39644"/>
                  </a:lnTo>
                  <a:lnTo>
                    <a:pt x="5725" y="39855"/>
                  </a:lnTo>
                  <a:lnTo>
                    <a:pt x="4141" y="40050"/>
                  </a:lnTo>
                  <a:lnTo>
                    <a:pt x="2540" y="40228"/>
                  </a:lnTo>
                  <a:lnTo>
                    <a:pt x="846" y="32182"/>
                  </a:lnTo>
                  <a:lnTo>
                    <a:pt x="2760" y="29726"/>
                  </a:lnTo>
                  <a:lnTo>
                    <a:pt x="4607" y="27101"/>
                  </a:lnTo>
                  <a:lnTo>
                    <a:pt x="6385" y="24306"/>
                  </a:lnTo>
                  <a:lnTo>
                    <a:pt x="8096" y="21342"/>
                  </a:lnTo>
                  <a:lnTo>
                    <a:pt x="9739" y="18208"/>
                  </a:lnTo>
                  <a:lnTo>
                    <a:pt x="11314" y="14905"/>
                  </a:lnTo>
                  <a:lnTo>
                    <a:pt x="12822" y="11433"/>
                  </a:lnTo>
                  <a:lnTo>
                    <a:pt x="14262" y="7791"/>
                  </a:lnTo>
                  <a:lnTo>
                    <a:pt x="15634" y="3980"/>
                  </a:lnTo>
                  <a:lnTo>
                    <a:pt x="16938" y="0"/>
                  </a:lnTo>
                  <a:lnTo>
                    <a:pt x="24983" y="2540"/>
                  </a:lnTo>
                  <a:lnTo>
                    <a:pt x="23768" y="6034"/>
                  </a:lnTo>
                  <a:lnTo>
                    <a:pt x="22494" y="9400"/>
                  </a:lnTo>
                  <a:lnTo>
                    <a:pt x="21160" y="12640"/>
                  </a:lnTo>
                  <a:lnTo>
                    <a:pt x="19766" y="15752"/>
                  </a:lnTo>
                  <a:lnTo>
                    <a:pt x="18314" y="18737"/>
                  </a:lnTo>
                  <a:lnTo>
                    <a:pt x="16802" y="21596"/>
                  </a:lnTo>
                  <a:lnTo>
                    <a:pt x="15231" y="24327"/>
                  </a:lnTo>
                  <a:lnTo>
                    <a:pt x="13601" y="26931"/>
                  </a:lnTo>
                  <a:lnTo>
                    <a:pt x="11911" y="29409"/>
                  </a:lnTo>
                  <a:lnTo>
                    <a:pt x="10162" y="31759"/>
                  </a:lnTo>
                  <a:lnTo>
                    <a:pt x="11505" y="31670"/>
                  </a:lnTo>
                  <a:lnTo>
                    <a:pt x="12822" y="31572"/>
                  </a:lnTo>
                  <a:lnTo>
                    <a:pt x="14113" y="31467"/>
                  </a:lnTo>
                  <a:lnTo>
                    <a:pt x="15379" y="31352"/>
                  </a:lnTo>
                  <a:lnTo>
                    <a:pt x="16620" y="31229"/>
                  </a:lnTo>
                  <a:lnTo>
                    <a:pt x="17836" y="31098"/>
                  </a:lnTo>
                  <a:lnTo>
                    <a:pt x="19025" y="30958"/>
                  </a:lnTo>
                  <a:lnTo>
                    <a:pt x="20190" y="30810"/>
                  </a:lnTo>
                  <a:lnTo>
                    <a:pt x="21329" y="30654"/>
                  </a:lnTo>
                  <a:lnTo>
                    <a:pt x="22443" y="3048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" name="pg436"/>
            <p:cNvSpPr/>
            <p:nvPr/>
          </p:nvSpPr>
          <p:spPr>
            <a:xfrm>
              <a:off x="5589488" y="3888396"/>
              <a:ext cx="37264" cy="17361"/>
            </a:xfrm>
            <a:custGeom>
              <a:avLst/>
              <a:pathLst>
                <a:path w="37264" h="17361">
                  <a:moveTo>
                    <a:pt x="35570" y="0"/>
                  </a:moveTo>
                  <a:lnTo>
                    <a:pt x="37264" y="7622"/>
                  </a:lnTo>
                  <a:lnTo>
                    <a:pt x="34181" y="8710"/>
                  </a:lnTo>
                  <a:lnTo>
                    <a:pt x="31030" y="9773"/>
                  </a:lnTo>
                  <a:lnTo>
                    <a:pt x="27812" y="10810"/>
                  </a:lnTo>
                  <a:lnTo>
                    <a:pt x="24526" y="11822"/>
                  </a:lnTo>
                  <a:lnTo>
                    <a:pt x="21172" y="12809"/>
                  </a:lnTo>
                  <a:lnTo>
                    <a:pt x="17751" y="13770"/>
                  </a:lnTo>
                  <a:lnTo>
                    <a:pt x="14262" y="14706"/>
                  </a:lnTo>
                  <a:lnTo>
                    <a:pt x="10704" y="15617"/>
                  </a:lnTo>
                  <a:lnTo>
                    <a:pt x="7080" y="16502"/>
                  </a:lnTo>
                  <a:lnTo>
                    <a:pt x="3387" y="17361"/>
                  </a:lnTo>
                  <a:lnTo>
                    <a:pt x="0" y="8469"/>
                  </a:lnTo>
                  <a:lnTo>
                    <a:pt x="3938" y="7698"/>
                  </a:lnTo>
                  <a:lnTo>
                    <a:pt x="7791" y="6910"/>
                  </a:lnTo>
                  <a:lnTo>
                    <a:pt x="11560" y="6106"/>
                  </a:lnTo>
                  <a:lnTo>
                    <a:pt x="15244" y="5284"/>
                  </a:lnTo>
                  <a:lnTo>
                    <a:pt x="18843" y="4446"/>
                  </a:lnTo>
                  <a:lnTo>
                    <a:pt x="22358" y="3590"/>
                  </a:lnTo>
                  <a:lnTo>
                    <a:pt x="25788" y="2718"/>
                  </a:lnTo>
                  <a:lnTo>
                    <a:pt x="29133" y="1829"/>
                  </a:lnTo>
                  <a:lnTo>
                    <a:pt x="32394" y="92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" name="pg437"/>
            <p:cNvSpPr/>
            <p:nvPr/>
          </p:nvSpPr>
          <p:spPr>
            <a:xfrm>
              <a:off x="5630563" y="3818526"/>
              <a:ext cx="54625" cy="12703"/>
            </a:xfrm>
            <a:custGeom>
              <a:avLst/>
              <a:pathLst>
                <a:path w="54625" h="12703">
                  <a:moveTo>
                    <a:pt x="50391" y="0"/>
                  </a:moveTo>
                  <a:lnTo>
                    <a:pt x="54625" y="7198"/>
                  </a:lnTo>
                  <a:lnTo>
                    <a:pt x="50293" y="8016"/>
                  </a:lnTo>
                  <a:lnTo>
                    <a:pt x="45767" y="8774"/>
                  </a:lnTo>
                  <a:lnTo>
                    <a:pt x="41045" y="9472"/>
                  </a:lnTo>
                  <a:lnTo>
                    <a:pt x="36129" y="10112"/>
                  </a:lnTo>
                  <a:lnTo>
                    <a:pt x="31018" y="10692"/>
                  </a:lnTo>
                  <a:lnTo>
                    <a:pt x="25712" y="11213"/>
                  </a:lnTo>
                  <a:lnTo>
                    <a:pt x="20211" y="11674"/>
                  </a:lnTo>
                  <a:lnTo>
                    <a:pt x="14516" y="12076"/>
                  </a:lnTo>
                  <a:lnTo>
                    <a:pt x="8625" y="12419"/>
                  </a:lnTo>
                  <a:lnTo>
                    <a:pt x="2540" y="12703"/>
                  </a:lnTo>
                  <a:lnTo>
                    <a:pt x="0" y="5081"/>
                  </a:lnTo>
                  <a:lnTo>
                    <a:pt x="5077" y="5030"/>
                  </a:lnTo>
                  <a:lnTo>
                    <a:pt x="10146" y="4878"/>
                  </a:lnTo>
                  <a:lnTo>
                    <a:pt x="15206" y="4624"/>
                  </a:lnTo>
                  <a:lnTo>
                    <a:pt x="20258" y="4268"/>
                  </a:lnTo>
                  <a:lnTo>
                    <a:pt x="25301" y="3811"/>
                  </a:lnTo>
                  <a:lnTo>
                    <a:pt x="30336" y="3252"/>
                  </a:lnTo>
                  <a:lnTo>
                    <a:pt x="35362" y="2591"/>
                  </a:lnTo>
                  <a:lnTo>
                    <a:pt x="40380" y="1829"/>
                  </a:lnTo>
                  <a:lnTo>
                    <a:pt x="45390" y="9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" name="pg438"/>
            <p:cNvSpPr/>
            <p:nvPr/>
          </p:nvSpPr>
          <p:spPr>
            <a:xfrm>
              <a:off x="5625905" y="3828689"/>
              <a:ext cx="61824" cy="86385"/>
            </a:xfrm>
            <a:custGeom>
              <a:avLst/>
              <a:pathLst>
                <a:path w="61824" h="86385">
                  <a:moveTo>
                    <a:pt x="15244" y="4658"/>
                  </a:moveTo>
                  <a:lnTo>
                    <a:pt x="16239" y="5852"/>
                  </a:lnTo>
                  <a:lnTo>
                    <a:pt x="17192" y="7063"/>
                  </a:lnTo>
                  <a:lnTo>
                    <a:pt x="18102" y="8291"/>
                  </a:lnTo>
                  <a:lnTo>
                    <a:pt x="18970" y="9536"/>
                  </a:lnTo>
                  <a:lnTo>
                    <a:pt x="19796" y="10798"/>
                  </a:lnTo>
                  <a:lnTo>
                    <a:pt x="20580" y="12076"/>
                  </a:lnTo>
                  <a:lnTo>
                    <a:pt x="21321" y="13372"/>
                  </a:lnTo>
                  <a:lnTo>
                    <a:pt x="22019" y="14685"/>
                  </a:lnTo>
                  <a:lnTo>
                    <a:pt x="22676" y="16015"/>
                  </a:lnTo>
                  <a:lnTo>
                    <a:pt x="23290" y="17361"/>
                  </a:lnTo>
                  <a:lnTo>
                    <a:pt x="40651" y="17361"/>
                  </a:lnTo>
                  <a:lnTo>
                    <a:pt x="41723" y="15663"/>
                  </a:lnTo>
                  <a:lnTo>
                    <a:pt x="42735" y="13957"/>
                  </a:lnTo>
                  <a:lnTo>
                    <a:pt x="43688" y="12242"/>
                  </a:lnTo>
                  <a:lnTo>
                    <a:pt x="44581" y="10518"/>
                  </a:lnTo>
                  <a:lnTo>
                    <a:pt x="45415" y="8786"/>
                  </a:lnTo>
                  <a:lnTo>
                    <a:pt x="46190" y="7046"/>
                  </a:lnTo>
                  <a:lnTo>
                    <a:pt x="46906" y="5297"/>
                  </a:lnTo>
                  <a:lnTo>
                    <a:pt x="47562" y="3540"/>
                  </a:lnTo>
                  <a:lnTo>
                    <a:pt x="48159" y="1774"/>
                  </a:lnTo>
                  <a:lnTo>
                    <a:pt x="48697" y="0"/>
                  </a:lnTo>
                  <a:lnTo>
                    <a:pt x="57590" y="2540"/>
                  </a:lnTo>
                  <a:lnTo>
                    <a:pt x="56976" y="4060"/>
                  </a:lnTo>
                  <a:lnTo>
                    <a:pt x="56319" y="5572"/>
                  </a:lnTo>
                  <a:lnTo>
                    <a:pt x="55621" y="7075"/>
                  </a:lnTo>
                  <a:lnTo>
                    <a:pt x="54880" y="8570"/>
                  </a:lnTo>
                  <a:lnTo>
                    <a:pt x="54096" y="10057"/>
                  </a:lnTo>
                  <a:lnTo>
                    <a:pt x="53270" y="11534"/>
                  </a:lnTo>
                  <a:lnTo>
                    <a:pt x="52402" y="13004"/>
                  </a:lnTo>
                  <a:lnTo>
                    <a:pt x="51492" y="14465"/>
                  </a:lnTo>
                  <a:lnTo>
                    <a:pt x="50539" y="15917"/>
                  </a:lnTo>
                  <a:lnTo>
                    <a:pt x="49544" y="17361"/>
                  </a:lnTo>
                  <a:lnTo>
                    <a:pt x="58437" y="17361"/>
                  </a:lnTo>
                  <a:lnTo>
                    <a:pt x="58437" y="24560"/>
                  </a:lnTo>
                  <a:lnTo>
                    <a:pt x="28795" y="24560"/>
                  </a:lnTo>
                  <a:lnTo>
                    <a:pt x="27524" y="32606"/>
                  </a:lnTo>
                  <a:lnTo>
                    <a:pt x="60977" y="32606"/>
                  </a:lnTo>
                  <a:lnTo>
                    <a:pt x="60977" y="40228"/>
                  </a:lnTo>
                  <a:lnTo>
                    <a:pt x="25830" y="40228"/>
                  </a:lnTo>
                  <a:lnTo>
                    <a:pt x="25657" y="41066"/>
                  </a:lnTo>
                  <a:lnTo>
                    <a:pt x="25475" y="41888"/>
                  </a:lnTo>
                  <a:lnTo>
                    <a:pt x="25284" y="42692"/>
                  </a:lnTo>
                  <a:lnTo>
                    <a:pt x="25085" y="43480"/>
                  </a:lnTo>
                  <a:lnTo>
                    <a:pt x="24878" y="44251"/>
                  </a:lnTo>
                  <a:lnTo>
                    <a:pt x="24662" y="45005"/>
                  </a:lnTo>
                  <a:lnTo>
                    <a:pt x="24437" y="45741"/>
                  </a:lnTo>
                  <a:lnTo>
                    <a:pt x="24204" y="46461"/>
                  </a:lnTo>
                  <a:lnTo>
                    <a:pt x="23963" y="47164"/>
                  </a:lnTo>
                  <a:lnTo>
                    <a:pt x="23713" y="47850"/>
                  </a:lnTo>
                  <a:lnTo>
                    <a:pt x="54202" y="47850"/>
                  </a:lnTo>
                  <a:lnTo>
                    <a:pt x="54202" y="55049"/>
                  </a:lnTo>
                  <a:lnTo>
                    <a:pt x="53410" y="57124"/>
                  </a:lnTo>
                  <a:lnTo>
                    <a:pt x="52559" y="59114"/>
                  </a:lnTo>
                  <a:lnTo>
                    <a:pt x="51649" y="61020"/>
                  </a:lnTo>
                  <a:lnTo>
                    <a:pt x="50679" y="62841"/>
                  </a:lnTo>
                  <a:lnTo>
                    <a:pt x="49650" y="64577"/>
                  </a:lnTo>
                  <a:lnTo>
                    <a:pt x="48562" y="66228"/>
                  </a:lnTo>
                  <a:lnTo>
                    <a:pt x="47414" y="67795"/>
                  </a:lnTo>
                  <a:lnTo>
                    <a:pt x="46207" y="69277"/>
                  </a:lnTo>
                  <a:lnTo>
                    <a:pt x="44941" y="70674"/>
                  </a:lnTo>
                  <a:lnTo>
                    <a:pt x="43616" y="71987"/>
                  </a:lnTo>
                  <a:lnTo>
                    <a:pt x="45170" y="72737"/>
                  </a:lnTo>
                  <a:lnTo>
                    <a:pt x="46783" y="73461"/>
                  </a:lnTo>
                  <a:lnTo>
                    <a:pt x="48456" y="74160"/>
                  </a:lnTo>
                  <a:lnTo>
                    <a:pt x="50188" y="74833"/>
                  </a:lnTo>
                  <a:lnTo>
                    <a:pt x="51979" y="75481"/>
                  </a:lnTo>
                  <a:lnTo>
                    <a:pt x="53829" y="76103"/>
                  </a:lnTo>
                  <a:lnTo>
                    <a:pt x="55739" y="76700"/>
                  </a:lnTo>
                  <a:lnTo>
                    <a:pt x="57708" y="77272"/>
                  </a:lnTo>
                  <a:lnTo>
                    <a:pt x="59737" y="77818"/>
                  </a:lnTo>
                  <a:lnTo>
                    <a:pt x="61824" y="78339"/>
                  </a:lnTo>
                  <a:lnTo>
                    <a:pt x="57590" y="86385"/>
                  </a:lnTo>
                  <a:lnTo>
                    <a:pt x="55248" y="85682"/>
                  </a:lnTo>
                  <a:lnTo>
                    <a:pt x="52966" y="84928"/>
                  </a:lnTo>
                  <a:lnTo>
                    <a:pt x="50742" y="84123"/>
                  </a:lnTo>
                  <a:lnTo>
                    <a:pt x="48578" y="83268"/>
                  </a:lnTo>
                  <a:lnTo>
                    <a:pt x="46474" y="82362"/>
                  </a:lnTo>
                  <a:lnTo>
                    <a:pt x="44429" y="81405"/>
                  </a:lnTo>
                  <a:lnTo>
                    <a:pt x="42443" y="80397"/>
                  </a:lnTo>
                  <a:lnTo>
                    <a:pt x="40516" y="79338"/>
                  </a:lnTo>
                  <a:lnTo>
                    <a:pt x="38648" y="78229"/>
                  </a:lnTo>
                  <a:lnTo>
                    <a:pt x="36840" y="77069"/>
                  </a:lnTo>
                  <a:lnTo>
                    <a:pt x="34778" y="78305"/>
                  </a:lnTo>
                  <a:lnTo>
                    <a:pt x="32657" y="79474"/>
                  </a:lnTo>
                  <a:lnTo>
                    <a:pt x="30476" y="80575"/>
                  </a:lnTo>
                  <a:lnTo>
                    <a:pt x="28236" y="81608"/>
                  </a:lnTo>
                  <a:lnTo>
                    <a:pt x="25936" y="82574"/>
                  </a:lnTo>
                  <a:lnTo>
                    <a:pt x="23578" y="83471"/>
                  </a:lnTo>
                  <a:lnTo>
                    <a:pt x="21160" y="84301"/>
                  </a:lnTo>
                  <a:lnTo>
                    <a:pt x="18682" y="85064"/>
                  </a:lnTo>
                  <a:lnTo>
                    <a:pt x="16146" y="85758"/>
                  </a:lnTo>
                  <a:lnTo>
                    <a:pt x="13550" y="86385"/>
                  </a:lnTo>
                  <a:lnTo>
                    <a:pt x="9739" y="78339"/>
                  </a:lnTo>
                  <a:lnTo>
                    <a:pt x="12072" y="77890"/>
                  </a:lnTo>
                  <a:lnTo>
                    <a:pt x="14329" y="77391"/>
                  </a:lnTo>
                  <a:lnTo>
                    <a:pt x="16510" y="76840"/>
                  </a:lnTo>
                  <a:lnTo>
                    <a:pt x="18615" y="76239"/>
                  </a:lnTo>
                  <a:lnTo>
                    <a:pt x="20643" y="75587"/>
                  </a:lnTo>
                  <a:lnTo>
                    <a:pt x="22595" y="74884"/>
                  </a:lnTo>
                  <a:lnTo>
                    <a:pt x="24471" y="74130"/>
                  </a:lnTo>
                  <a:lnTo>
                    <a:pt x="26271" y="73325"/>
                  </a:lnTo>
                  <a:lnTo>
                    <a:pt x="27994" y="72470"/>
                  </a:lnTo>
                  <a:lnTo>
                    <a:pt x="29641" y="71564"/>
                  </a:lnTo>
                  <a:lnTo>
                    <a:pt x="28473" y="70450"/>
                  </a:lnTo>
                  <a:lnTo>
                    <a:pt x="27338" y="69311"/>
                  </a:lnTo>
                  <a:lnTo>
                    <a:pt x="26237" y="68146"/>
                  </a:lnTo>
                  <a:lnTo>
                    <a:pt x="25170" y="66957"/>
                  </a:lnTo>
                  <a:lnTo>
                    <a:pt x="24137" y="65741"/>
                  </a:lnTo>
                  <a:lnTo>
                    <a:pt x="23137" y="64500"/>
                  </a:lnTo>
                  <a:lnTo>
                    <a:pt x="22172" y="63234"/>
                  </a:lnTo>
                  <a:lnTo>
                    <a:pt x="21240" y="61943"/>
                  </a:lnTo>
                  <a:lnTo>
                    <a:pt x="20342" y="60626"/>
                  </a:lnTo>
                  <a:lnTo>
                    <a:pt x="19479" y="59283"/>
                  </a:lnTo>
                  <a:lnTo>
                    <a:pt x="18437" y="61384"/>
                  </a:lnTo>
                  <a:lnTo>
                    <a:pt x="17344" y="63450"/>
                  </a:lnTo>
                  <a:lnTo>
                    <a:pt x="16201" y="65483"/>
                  </a:lnTo>
                  <a:lnTo>
                    <a:pt x="15007" y="67482"/>
                  </a:lnTo>
                  <a:lnTo>
                    <a:pt x="13762" y="69446"/>
                  </a:lnTo>
                  <a:lnTo>
                    <a:pt x="12466" y="71377"/>
                  </a:lnTo>
                  <a:lnTo>
                    <a:pt x="11119" y="73275"/>
                  </a:lnTo>
                  <a:lnTo>
                    <a:pt x="9722" y="75138"/>
                  </a:lnTo>
                  <a:lnTo>
                    <a:pt x="8274" y="76967"/>
                  </a:lnTo>
                  <a:lnTo>
                    <a:pt x="6775" y="78763"/>
                  </a:lnTo>
                  <a:lnTo>
                    <a:pt x="0" y="73681"/>
                  </a:lnTo>
                  <a:lnTo>
                    <a:pt x="2460" y="70526"/>
                  </a:lnTo>
                  <a:lnTo>
                    <a:pt x="4759" y="67329"/>
                  </a:lnTo>
                  <a:lnTo>
                    <a:pt x="6898" y="64090"/>
                  </a:lnTo>
                  <a:lnTo>
                    <a:pt x="8875" y="60808"/>
                  </a:lnTo>
                  <a:lnTo>
                    <a:pt x="10692" y="57484"/>
                  </a:lnTo>
                  <a:lnTo>
                    <a:pt x="12348" y="54117"/>
                  </a:lnTo>
                  <a:lnTo>
                    <a:pt x="13842" y="50708"/>
                  </a:lnTo>
                  <a:lnTo>
                    <a:pt x="15176" y="47257"/>
                  </a:lnTo>
                  <a:lnTo>
                    <a:pt x="16349" y="43764"/>
                  </a:lnTo>
                  <a:lnTo>
                    <a:pt x="17361" y="40228"/>
                  </a:lnTo>
                  <a:lnTo>
                    <a:pt x="4234" y="40228"/>
                  </a:lnTo>
                  <a:lnTo>
                    <a:pt x="4234" y="32606"/>
                  </a:lnTo>
                  <a:lnTo>
                    <a:pt x="19055" y="32606"/>
                  </a:lnTo>
                  <a:lnTo>
                    <a:pt x="19902" y="24560"/>
                  </a:lnTo>
                  <a:lnTo>
                    <a:pt x="6351" y="24560"/>
                  </a:lnTo>
                  <a:lnTo>
                    <a:pt x="6351" y="17361"/>
                  </a:lnTo>
                  <a:lnTo>
                    <a:pt x="14820" y="17361"/>
                  </a:lnTo>
                  <a:lnTo>
                    <a:pt x="14304" y="16438"/>
                  </a:lnTo>
                  <a:lnTo>
                    <a:pt x="13770" y="15532"/>
                  </a:lnTo>
                  <a:lnTo>
                    <a:pt x="13220" y="14643"/>
                  </a:lnTo>
                  <a:lnTo>
                    <a:pt x="12652" y="13770"/>
                  </a:lnTo>
                  <a:lnTo>
                    <a:pt x="12068" y="12915"/>
                  </a:lnTo>
                  <a:lnTo>
                    <a:pt x="11467" y="12076"/>
                  </a:lnTo>
                  <a:lnTo>
                    <a:pt x="10848" y="11255"/>
                  </a:lnTo>
                  <a:lnTo>
                    <a:pt x="10213" y="10450"/>
                  </a:lnTo>
                  <a:lnTo>
                    <a:pt x="9561" y="9663"/>
                  </a:lnTo>
                  <a:lnTo>
                    <a:pt x="8892" y="88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" name="pg439"/>
            <p:cNvSpPr/>
            <p:nvPr/>
          </p:nvSpPr>
          <p:spPr>
            <a:xfrm>
              <a:off x="5651312" y="3883738"/>
              <a:ext cx="20325" cy="12280"/>
            </a:xfrm>
            <a:custGeom>
              <a:avLst/>
              <a:pathLst>
                <a:path w="20325" h="12280">
                  <a:moveTo>
                    <a:pt x="0" y="0"/>
                  </a:moveTo>
                  <a:lnTo>
                    <a:pt x="872" y="1418"/>
                  </a:lnTo>
                  <a:lnTo>
                    <a:pt x="1795" y="2794"/>
                  </a:lnTo>
                  <a:lnTo>
                    <a:pt x="2769" y="4128"/>
                  </a:lnTo>
                  <a:lnTo>
                    <a:pt x="3794" y="5420"/>
                  </a:lnTo>
                  <a:lnTo>
                    <a:pt x="4869" y="6669"/>
                  </a:lnTo>
                  <a:lnTo>
                    <a:pt x="5996" y="7876"/>
                  </a:lnTo>
                  <a:lnTo>
                    <a:pt x="7173" y="9040"/>
                  </a:lnTo>
                  <a:lnTo>
                    <a:pt x="8401" y="10162"/>
                  </a:lnTo>
                  <a:lnTo>
                    <a:pt x="9680" y="11242"/>
                  </a:lnTo>
                  <a:lnTo>
                    <a:pt x="11009" y="12280"/>
                  </a:lnTo>
                  <a:lnTo>
                    <a:pt x="12170" y="11319"/>
                  </a:lnTo>
                  <a:lnTo>
                    <a:pt x="13279" y="10298"/>
                  </a:lnTo>
                  <a:lnTo>
                    <a:pt x="14338" y="9218"/>
                  </a:lnTo>
                  <a:lnTo>
                    <a:pt x="15346" y="8079"/>
                  </a:lnTo>
                  <a:lnTo>
                    <a:pt x="16303" y="6881"/>
                  </a:lnTo>
                  <a:lnTo>
                    <a:pt x="17209" y="5623"/>
                  </a:lnTo>
                  <a:lnTo>
                    <a:pt x="18064" y="4306"/>
                  </a:lnTo>
                  <a:lnTo>
                    <a:pt x="18869" y="2930"/>
                  </a:lnTo>
                  <a:lnTo>
                    <a:pt x="19622" y="1494"/>
                  </a:lnTo>
                  <a:lnTo>
                    <a:pt x="2032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" name="pg440"/>
            <p:cNvSpPr/>
            <p:nvPr/>
          </p:nvSpPr>
          <p:spPr>
            <a:xfrm>
              <a:off x="5651736" y="3832076"/>
              <a:ext cx="12280" cy="12703"/>
            </a:xfrm>
            <a:custGeom>
              <a:avLst/>
              <a:pathLst>
                <a:path w="12280" h="12703">
                  <a:moveTo>
                    <a:pt x="5928" y="0"/>
                  </a:moveTo>
                  <a:lnTo>
                    <a:pt x="6677" y="851"/>
                  </a:lnTo>
                  <a:lnTo>
                    <a:pt x="7402" y="1710"/>
                  </a:lnTo>
                  <a:lnTo>
                    <a:pt x="8100" y="2578"/>
                  </a:lnTo>
                  <a:lnTo>
                    <a:pt x="8774" y="3455"/>
                  </a:lnTo>
                  <a:lnTo>
                    <a:pt x="9421" y="4340"/>
                  </a:lnTo>
                  <a:lnTo>
                    <a:pt x="10044" y="5233"/>
                  </a:lnTo>
                  <a:lnTo>
                    <a:pt x="10641" y="6135"/>
                  </a:lnTo>
                  <a:lnTo>
                    <a:pt x="11213" y="7046"/>
                  </a:lnTo>
                  <a:lnTo>
                    <a:pt x="11759" y="7965"/>
                  </a:lnTo>
                  <a:lnTo>
                    <a:pt x="12280" y="8892"/>
                  </a:lnTo>
                  <a:lnTo>
                    <a:pt x="5928" y="12703"/>
                  </a:lnTo>
                  <a:lnTo>
                    <a:pt x="5488" y="11776"/>
                  </a:lnTo>
                  <a:lnTo>
                    <a:pt x="5013" y="10857"/>
                  </a:lnTo>
                  <a:lnTo>
                    <a:pt x="4505" y="9947"/>
                  </a:lnTo>
                  <a:lnTo>
                    <a:pt x="3963" y="9045"/>
                  </a:lnTo>
                  <a:lnTo>
                    <a:pt x="3387" y="8151"/>
                  </a:lnTo>
                  <a:lnTo>
                    <a:pt x="2777" y="7266"/>
                  </a:lnTo>
                  <a:lnTo>
                    <a:pt x="2134" y="6389"/>
                  </a:lnTo>
                  <a:lnTo>
                    <a:pt x="1456" y="5521"/>
                  </a:lnTo>
                  <a:lnTo>
                    <a:pt x="745" y="4662"/>
                  </a:lnTo>
                  <a:lnTo>
                    <a:pt x="0" y="38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" name="pg441"/>
            <p:cNvSpPr/>
            <p:nvPr/>
          </p:nvSpPr>
          <p:spPr>
            <a:xfrm>
              <a:off x="5697469" y="3816832"/>
              <a:ext cx="48274" cy="98242"/>
            </a:xfrm>
            <a:custGeom>
              <a:avLst/>
              <a:pathLst>
                <a:path w="48274" h="98242">
                  <a:moveTo>
                    <a:pt x="19055" y="0"/>
                  </a:moveTo>
                  <a:lnTo>
                    <a:pt x="27101" y="2540"/>
                  </a:lnTo>
                  <a:lnTo>
                    <a:pt x="26842" y="3133"/>
                  </a:lnTo>
                  <a:lnTo>
                    <a:pt x="26576" y="3726"/>
                  </a:lnTo>
                  <a:lnTo>
                    <a:pt x="26300" y="4319"/>
                  </a:lnTo>
                  <a:lnTo>
                    <a:pt x="26017" y="4912"/>
                  </a:lnTo>
                  <a:lnTo>
                    <a:pt x="25725" y="5504"/>
                  </a:lnTo>
                  <a:lnTo>
                    <a:pt x="25424" y="6097"/>
                  </a:lnTo>
                  <a:lnTo>
                    <a:pt x="25115" y="6690"/>
                  </a:lnTo>
                  <a:lnTo>
                    <a:pt x="24797" y="7283"/>
                  </a:lnTo>
                  <a:lnTo>
                    <a:pt x="24471" y="7876"/>
                  </a:lnTo>
                  <a:lnTo>
                    <a:pt x="24137" y="8469"/>
                  </a:lnTo>
                  <a:lnTo>
                    <a:pt x="42345" y="8469"/>
                  </a:lnTo>
                  <a:lnTo>
                    <a:pt x="42345" y="15667"/>
                  </a:lnTo>
                  <a:lnTo>
                    <a:pt x="41837" y="16756"/>
                  </a:lnTo>
                  <a:lnTo>
                    <a:pt x="41329" y="17819"/>
                  </a:lnTo>
                  <a:lnTo>
                    <a:pt x="40821" y="18856"/>
                  </a:lnTo>
                  <a:lnTo>
                    <a:pt x="40313" y="19868"/>
                  </a:lnTo>
                  <a:lnTo>
                    <a:pt x="39804" y="20855"/>
                  </a:lnTo>
                  <a:lnTo>
                    <a:pt x="39296" y="21816"/>
                  </a:lnTo>
                  <a:lnTo>
                    <a:pt x="38788" y="22752"/>
                  </a:lnTo>
                  <a:lnTo>
                    <a:pt x="38280" y="23662"/>
                  </a:lnTo>
                  <a:lnTo>
                    <a:pt x="37772" y="24547"/>
                  </a:lnTo>
                  <a:lnTo>
                    <a:pt x="37264" y="25407"/>
                  </a:lnTo>
                  <a:lnTo>
                    <a:pt x="48274" y="25407"/>
                  </a:lnTo>
                  <a:lnTo>
                    <a:pt x="48274" y="88925"/>
                  </a:lnTo>
                  <a:lnTo>
                    <a:pt x="48252" y="89834"/>
                  </a:lnTo>
                  <a:lnTo>
                    <a:pt x="48189" y="90696"/>
                  </a:lnTo>
                  <a:lnTo>
                    <a:pt x="48083" y="91511"/>
                  </a:lnTo>
                  <a:lnTo>
                    <a:pt x="47935" y="92279"/>
                  </a:lnTo>
                  <a:lnTo>
                    <a:pt x="47744" y="93001"/>
                  </a:lnTo>
                  <a:lnTo>
                    <a:pt x="47511" y="93677"/>
                  </a:lnTo>
                  <a:lnTo>
                    <a:pt x="47236" y="94305"/>
                  </a:lnTo>
                  <a:lnTo>
                    <a:pt x="46919" y="94888"/>
                  </a:lnTo>
                  <a:lnTo>
                    <a:pt x="46559" y="95423"/>
                  </a:lnTo>
                  <a:lnTo>
                    <a:pt x="46156" y="95913"/>
                  </a:lnTo>
                  <a:lnTo>
                    <a:pt x="45716" y="96355"/>
                  </a:lnTo>
                  <a:lnTo>
                    <a:pt x="45242" y="96751"/>
                  </a:lnTo>
                  <a:lnTo>
                    <a:pt x="44734" y="97100"/>
                  </a:lnTo>
                  <a:lnTo>
                    <a:pt x="44191" y="97403"/>
                  </a:lnTo>
                  <a:lnTo>
                    <a:pt x="43616" y="97659"/>
                  </a:lnTo>
                  <a:lnTo>
                    <a:pt x="43006" y="97869"/>
                  </a:lnTo>
                  <a:lnTo>
                    <a:pt x="42362" y="98032"/>
                  </a:lnTo>
                  <a:lnTo>
                    <a:pt x="41685" y="98148"/>
                  </a:lnTo>
                  <a:lnTo>
                    <a:pt x="40973" y="98218"/>
                  </a:lnTo>
                  <a:lnTo>
                    <a:pt x="40228" y="98242"/>
                  </a:lnTo>
                  <a:lnTo>
                    <a:pt x="39440" y="98233"/>
                  </a:lnTo>
                  <a:lnTo>
                    <a:pt x="38602" y="98208"/>
                  </a:lnTo>
                  <a:lnTo>
                    <a:pt x="37713" y="98165"/>
                  </a:lnTo>
                  <a:lnTo>
                    <a:pt x="36773" y="98106"/>
                  </a:lnTo>
                  <a:lnTo>
                    <a:pt x="35782" y="98030"/>
                  </a:lnTo>
                  <a:lnTo>
                    <a:pt x="34740" y="97937"/>
                  </a:lnTo>
                  <a:lnTo>
                    <a:pt x="33647" y="97827"/>
                  </a:lnTo>
                  <a:lnTo>
                    <a:pt x="32504" y="97700"/>
                  </a:lnTo>
                  <a:lnTo>
                    <a:pt x="31310" y="97556"/>
                  </a:lnTo>
                  <a:lnTo>
                    <a:pt x="30065" y="97395"/>
                  </a:lnTo>
                  <a:lnTo>
                    <a:pt x="28371" y="89349"/>
                  </a:lnTo>
                  <a:lnTo>
                    <a:pt x="29764" y="89510"/>
                  </a:lnTo>
                  <a:lnTo>
                    <a:pt x="31064" y="89654"/>
                  </a:lnTo>
                  <a:lnTo>
                    <a:pt x="32271" y="89781"/>
                  </a:lnTo>
                  <a:lnTo>
                    <a:pt x="33385" y="89891"/>
                  </a:lnTo>
                  <a:lnTo>
                    <a:pt x="34405" y="89984"/>
                  </a:lnTo>
                  <a:lnTo>
                    <a:pt x="35333" y="90060"/>
                  </a:lnTo>
                  <a:lnTo>
                    <a:pt x="36167" y="90120"/>
                  </a:lnTo>
                  <a:lnTo>
                    <a:pt x="36908" y="90162"/>
                  </a:lnTo>
                  <a:lnTo>
                    <a:pt x="37556" y="90187"/>
                  </a:lnTo>
                  <a:lnTo>
                    <a:pt x="38111" y="90196"/>
                  </a:lnTo>
                  <a:lnTo>
                    <a:pt x="38513" y="90170"/>
                  </a:lnTo>
                  <a:lnTo>
                    <a:pt x="38873" y="90094"/>
                  </a:lnTo>
                  <a:lnTo>
                    <a:pt x="39190" y="89967"/>
                  </a:lnTo>
                  <a:lnTo>
                    <a:pt x="39466" y="89789"/>
                  </a:lnTo>
                  <a:lnTo>
                    <a:pt x="39699" y="89561"/>
                  </a:lnTo>
                  <a:lnTo>
                    <a:pt x="39889" y="89281"/>
                  </a:lnTo>
                  <a:lnTo>
                    <a:pt x="40037" y="88951"/>
                  </a:lnTo>
                  <a:lnTo>
                    <a:pt x="40143" y="88570"/>
                  </a:lnTo>
                  <a:lnTo>
                    <a:pt x="40207" y="88138"/>
                  </a:lnTo>
                  <a:lnTo>
                    <a:pt x="40228" y="87655"/>
                  </a:lnTo>
                  <a:lnTo>
                    <a:pt x="40228" y="70717"/>
                  </a:lnTo>
                  <a:lnTo>
                    <a:pt x="31759" y="70717"/>
                  </a:lnTo>
                  <a:lnTo>
                    <a:pt x="31759" y="85961"/>
                  </a:lnTo>
                  <a:lnTo>
                    <a:pt x="24137" y="85961"/>
                  </a:lnTo>
                  <a:lnTo>
                    <a:pt x="24137" y="70717"/>
                  </a:lnTo>
                  <a:lnTo>
                    <a:pt x="15667" y="70717"/>
                  </a:lnTo>
                  <a:lnTo>
                    <a:pt x="15536" y="74193"/>
                  </a:lnTo>
                  <a:lnTo>
                    <a:pt x="15312" y="77509"/>
                  </a:lnTo>
                  <a:lnTo>
                    <a:pt x="14994" y="80664"/>
                  </a:lnTo>
                  <a:lnTo>
                    <a:pt x="14583" y="83658"/>
                  </a:lnTo>
                  <a:lnTo>
                    <a:pt x="14079" y="86491"/>
                  </a:lnTo>
                  <a:lnTo>
                    <a:pt x="13482" y="89163"/>
                  </a:lnTo>
                  <a:lnTo>
                    <a:pt x="12792" y="91674"/>
                  </a:lnTo>
                  <a:lnTo>
                    <a:pt x="12009" y="94024"/>
                  </a:lnTo>
                  <a:lnTo>
                    <a:pt x="11132" y="96213"/>
                  </a:lnTo>
                  <a:lnTo>
                    <a:pt x="10162" y="98242"/>
                  </a:lnTo>
                  <a:lnTo>
                    <a:pt x="2117" y="95277"/>
                  </a:lnTo>
                  <a:lnTo>
                    <a:pt x="3163" y="92986"/>
                  </a:lnTo>
                  <a:lnTo>
                    <a:pt x="4099" y="90518"/>
                  </a:lnTo>
                  <a:lnTo>
                    <a:pt x="4924" y="87871"/>
                  </a:lnTo>
                  <a:lnTo>
                    <a:pt x="5640" y="85047"/>
                  </a:lnTo>
                  <a:lnTo>
                    <a:pt x="6245" y="82044"/>
                  </a:lnTo>
                  <a:lnTo>
                    <a:pt x="6741" y="78864"/>
                  </a:lnTo>
                  <a:lnTo>
                    <a:pt x="7126" y="75506"/>
                  </a:lnTo>
                  <a:lnTo>
                    <a:pt x="7402" y="71970"/>
                  </a:lnTo>
                  <a:lnTo>
                    <a:pt x="7567" y="68257"/>
                  </a:lnTo>
                  <a:lnTo>
                    <a:pt x="7622" y="64365"/>
                  </a:lnTo>
                  <a:lnTo>
                    <a:pt x="7622" y="30912"/>
                  </a:lnTo>
                  <a:lnTo>
                    <a:pt x="7283" y="31170"/>
                  </a:lnTo>
                  <a:lnTo>
                    <a:pt x="6944" y="31437"/>
                  </a:lnTo>
                  <a:lnTo>
                    <a:pt x="6605" y="31712"/>
                  </a:lnTo>
                  <a:lnTo>
                    <a:pt x="6267" y="31996"/>
                  </a:lnTo>
                  <a:lnTo>
                    <a:pt x="5928" y="32288"/>
                  </a:lnTo>
                  <a:lnTo>
                    <a:pt x="5589" y="32589"/>
                  </a:lnTo>
                  <a:lnTo>
                    <a:pt x="5250" y="32898"/>
                  </a:lnTo>
                  <a:lnTo>
                    <a:pt x="4912" y="33215"/>
                  </a:lnTo>
                  <a:lnTo>
                    <a:pt x="4573" y="33542"/>
                  </a:lnTo>
                  <a:lnTo>
                    <a:pt x="4234" y="33876"/>
                  </a:lnTo>
                  <a:lnTo>
                    <a:pt x="0" y="26254"/>
                  </a:lnTo>
                  <a:lnTo>
                    <a:pt x="2553" y="23705"/>
                  </a:lnTo>
                  <a:lnTo>
                    <a:pt x="4962" y="21138"/>
                  </a:lnTo>
                  <a:lnTo>
                    <a:pt x="7228" y="18555"/>
                  </a:lnTo>
                  <a:lnTo>
                    <a:pt x="9349" y="15955"/>
                  </a:lnTo>
                  <a:lnTo>
                    <a:pt x="11327" y="13338"/>
                  </a:lnTo>
                  <a:lnTo>
                    <a:pt x="13161" y="10704"/>
                  </a:lnTo>
                  <a:lnTo>
                    <a:pt x="14850" y="8054"/>
                  </a:lnTo>
                  <a:lnTo>
                    <a:pt x="16396" y="5386"/>
                  </a:lnTo>
                  <a:lnTo>
                    <a:pt x="17797" y="27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" name="pg442"/>
            <p:cNvSpPr/>
            <p:nvPr/>
          </p:nvSpPr>
          <p:spPr>
            <a:xfrm>
              <a:off x="5710173" y="3832923"/>
              <a:ext cx="20749" cy="9316"/>
            </a:xfrm>
            <a:custGeom>
              <a:avLst/>
              <a:pathLst>
                <a:path w="20749" h="9316">
                  <a:moveTo>
                    <a:pt x="0" y="9316"/>
                  </a:moveTo>
                  <a:lnTo>
                    <a:pt x="15244" y="9316"/>
                  </a:lnTo>
                  <a:lnTo>
                    <a:pt x="15833" y="8460"/>
                  </a:lnTo>
                  <a:lnTo>
                    <a:pt x="16413" y="7588"/>
                  </a:lnTo>
                  <a:lnTo>
                    <a:pt x="16984" y="6699"/>
                  </a:lnTo>
                  <a:lnTo>
                    <a:pt x="17548" y="5792"/>
                  </a:lnTo>
                  <a:lnTo>
                    <a:pt x="18102" y="4869"/>
                  </a:lnTo>
                  <a:lnTo>
                    <a:pt x="18649" y="3929"/>
                  </a:lnTo>
                  <a:lnTo>
                    <a:pt x="19186" y="2972"/>
                  </a:lnTo>
                  <a:lnTo>
                    <a:pt x="19716" y="1998"/>
                  </a:lnTo>
                  <a:lnTo>
                    <a:pt x="20237" y="1007"/>
                  </a:lnTo>
                  <a:lnTo>
                    <a:pt x="20749" y="0"/>
                  </a:lnTo>
                  <a:lnTo>
                    <a:pt x="677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" name="pg443"/>
            <p:cNvSpPr/>
            <p:nvPr/>
          </p:nvSpPr>
          <p:spPr>
            <a:xfrm>
              <a:off x="5713137" y="3849862"/>
              <a:ext cx="8469" cy="11433"/>
            </a:xfrm>
            <a:custGeom>
              <a:avLst/>
              <a:pathLst>
                <a:path w="8469" h="11433">
                  <a:moveTo>
                    <a:pt x="0" y="11433"/>
                  </a:moveTo>
                  <a:lnTo>
                    <a:pt x="8469" y="11433"/>
                  </a:lnTo>
                  <a:lnTo>
                    <a:pt x="84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" name="pg444"/>
            <p:cNvSpPr/>
            <p:nvPr/>
          </p:nvSpPr>
          <p:spPr>
            <a:xfrm>
              <a:off x="5729229" y="3849862"/>
              <a:ext cx="8469" cy="11433"/>
            </a:xfrm>
            <a:custGeom>
              <a:avLst/>
              <a:pathLst>
                <a:path w="8469" h="11433">
                  <a:moveTo>
                    <a:pt x="0" y="0"/>
                  </a:moveTo>
                  <a:lnTo>
                    <a:pt x="0" y="11433"/>
                  </a:lnTo>
                  <a:lnTo>
                    <a:pt x="8469" y="11433"/>
                  </a:lnTo>
                  <a:lnTo>
                    <a:pt x="846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" name="pg445"/>
            <p:cNvSpPr/>
            <p:nvPr/>
          </p:nvSpPr>
          <p:spPr>
            <a:xfrm>
              <a:off x="5713137" y="3868494"/>
              <a:ext cx="8469" cy="11433"/>
            </a:xfrm>
            <a:custGeom>
              <a:avLst/>
              <a:pathLst>
                <a:path w="8469" h="11433">
                  <a:moveTo>
                    <a:pt x="0" y="11433"/>
                  </a:moveTo>
                  <a:lnTo>
                    <a:pt x="8469" y="11433"/>
                  </a:lnTo>
                  <a:lnTo>
                    <a:pt x="84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" name="pg446"/>
            <p:cNvSpPr/>
            <p:nvPr/>
          </p:nvSpPr>
          <p:spPr>
            <a:xfrm>
              <a:off x="5729229" y="3868494"/>
              <a:ext cx="8469" cy="11433"/>
            </a:xfrm>
            <a:custGeom>
              <a:avLst/>
              <a:pathLst>
                <a:path w="8469" h="11433">
                  <a:moveTo>
                    <a:pt x="0" y="0"/>
                  </a:moveTo>
                  <a:lnTo>
                    <a:pt x="0" y="11433"/>
                  </a:lnTo>
                  <a:lnTo>
                    <a:pt x="8469" y="11433"/>
                  </a:lnTo>
                  <a:lnTo>
                    <a:pt x="846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" name="pg447"/>
            <p:cNvSpPr/>
            <p:nvPr/>
          </p:nvSpPr>
          <p:spPr>
            <a:xfrm>
              <a:off x="5747861" y="3821913"/>
              <a:ext cx="45309" cy="33876"/>
            </a:xfrm>
            <a:custGeom>
              <a:avLst/>
              <a:pathLst>
                <a:path w="45309" h="33876">
                  <a:moveTo>
                    <a:pt x="1270" y="0"/>
                  </a:moveTo>
                  <a:lnTo>
                    <a:pt x="45309" y="0"/>
                  </a:lnTo>
                  <a:lnTo>
                    <a:pt x="45286" y="4389"/>
                  </a:lnTo>
                  <a:lnTo>
                    <a:pt x="45216" y="8409"/>
                  </a:lnTo>
                  <a:lnTo>
                    <a:pt x="45100" y="12062"/>
                  </a:lnTo>
                  <a:lnTo>
                    <a:pt x="44937" y="15346"/>
                  </a:lnTo>
                  <a:lnTo>
                    <a:pt x="44727" y="18261"/>
                  </a:lnTo>
                  <a:lnTo>
                    <a:pt x="44471" y="20808"/>
                  </a:lnTo>
                  <a:lnTo>
                    <a:pt x="44168" y="22987"/>
                  </a:lnTo>
                  <a:lnTo>
                    <a:pt x="43819" y="24797"/>
                  </a:lnTo>
                  <a:lnTo>
                    <a:pt x="43423" y="26239"/>
                  </a:lnTo>
                  <a:lnTo>
                    <a:pt x="42980" y="27312"/>
                  </a:lnTo>
                  <a:lnTo>
                    <a:pt x="42470" y="28157"/>
                  </a:lnTo>
                  <a:lnTo>
                    <a:pt x="41871" y="28913"/>
                  </a:lnTo>
                  <a:lnTo>
                    <a:pt x="41183" y="29580"/>
                  </a:lnTo>
                  <a:lnTo>
                    <a:pt x="40406" y="30158"/>
                  </a:lnTo>
                  <a:lnTo>
                    <a:pt x="39540" y="30647"/>
                  </a:lnTo>
                  <a:lnTo>
                    <a:pt x="38585" y="31047"/>
                  </a:lnTo>
                  <a:lnTo>
                    <a:pt x="37541" y="31359"/>
                  </a:lnTo>
                  <a:lnTo>
                    <a:pt x="36408" y="31581"/>
                  </a:lnTo>
                  <a:lnTo>
                    <a:pt x="35187" y="31714"/>
                  </a:lnTo>
                  <a:lnTo>
                    <a:pt x="33876" y="31759"/>
                  </a:lnTo>
                  <a:lnTo>
                    <a:pt x="33008" y="31746"/>
                  </a:lnTo>
                  <a:lnTo>
                    <a:pt x="32098" y="31708"/>
                  </a:lnTo>
                  <a:lnTo>
                    <a:pt x="31145" y="31644"/>
                  </a:lnTo>
                  <a:lnTo>
                    <a:pt x="30150" y="31556"/>
                  </a:lnTo>
                  <a:lnTo>
                    <a:pt x="29112" y="31441"/>
                  </a:lnTo>
                  <a:lnTo>
                    <a:pt x="28032" y="31301"/>
                  </a:lnTo>
                  <a:lnTo>
                    <a:pt x="26910" y="31136"/>
                  </a:lnTo>
                  <a:lnTo>
                    <a:pt x="25746" y="30946"/>
                  </a:lnTo>
                  <a:lnTo>
                    <a:pt x="24539" y="30730"/>
                  </a:lnTo>
                  <a:lnTo>
                    <a:pt x="23290" y="30488"/>
                  </a:lnTo>
                  <a:lnTo>
                    <a:pt x="21596" y="22866"/>
                  </a:lnTo>
                  <a:lnTo>
                    <a:pt x="22930" y="23108"/>
                  </a:lnTo>
                  <a:lnTo>
                    <a:pt x="24221" y="23324"/>
                  </a:lnTo>
                  <a:lnTo>
                    <a:pt x="25470" y="23514"/>
                  </a:lnTo>
                  <a:lnTo>
                    <a:pt x="26677" y="23679"/>
                  </a:lnTo>
                  <a:lnTo>
                    <a:pt x="27842" y="23819"/>
                  </a:lnTo>
                  <a:lnTo>
                    <a:pt x="28964" y="23933"/>
                  </a:lnTo>
                  <a:lnTo>
                    <a:pt x="30044" y="24022"/>
                  </a:lnTo>
                  <a:lnTo>
                    <a:pt x="31081" y="24086"/>
                  </a:lnTo>
                  <a:lnTo>
                    <a:pt x="32076" y="24124"/>
                  </a:lnTo>
                  <a:lnTo>
                    <a:pt x="33029" y="24137"/>
                  </a:lnTo>
                  <a:lnTo>
                    <a:pt x="33438" y="24115"/>
                  </a:lnTo>
                  <a:lnTo>
                    <a:pt x="33817" y="24052"/>
                  </a:lnTo>
                  <a:lnTo>
                    <a:pt x="34166" y="23946"/>
                  </a:lnTo>
                  <a:lnTo>
                    <a:pt x="34486" y="23798"/>
                  </a:lnTo>
                  <a:lnTo>
                    <a:pt x="34776" y="23607"/>
                  </a:lnTo>
                  <a:lnTo>
                    <a:pt x="35036" y="23374"/>
                  </a:lnTo>
                  <a:lnTo>
                    <a:pt x="35267" y="23099"/>
                  </a:lnTo>
                  <a:lnTo>
                    <a:pt x="35468" y="22781"/>
                  </a:lnTo>
                  <a:lnTo>
                    <a:pt x="35640" y="22422"/>
                  </a:lnTo>
                  <a:lnTo>
                    <a:pt x="35782" y="22019"/>
                  </a:lnTo>
                  <a:lnTo>
                    <a:pt x="35907" y="21490"/>
                  </a:lnTo>
                  <a:lnTo>
                    <a:pt x="36027" y="20749"/>
                  </a:lnTo>
                  <a:lnTo>
                    <a:pt x="36144" y="19796"/>
                  </a:lnTo>
                  <a:lnTo>
                    <a:pt x="36256" y="18632"/>
                  </a:lnTo>
                  <a:lnTo>
                    <a:pt x="36364" y="17255"/>
                  </a:lnTo>
                  <a:lnTo>
                    <a:pt x="36468" y="15667"/>
                  </a:lnTo>
                  <a:lnTo>
                    <a:pt x="36567" y="13868"/>
                  </a:lnTo>
                  <a:lnTo>
                    <a:pt x="36662" y="11856"/>
                  </a:lnTo>
                  <a:lnTo>
                    <a:pt x="36753" y="9633"/>
                  </a:lnTo>
                  <a:lnTo>
                    <a:pt x="36840" y="7198"/>
                  </a:lnTo>
                  <a:lnTo>
                    <a:pt x="21172" y="7198"/>
                  </a:lnTo>
                  <a:lnTo>
                    <a:pt x="20554" y="10895"/>
                  </a:lnTo>
                  <a:lnTo>
                    <a:pt x="19716" y="14363"/>
                  </a:lnTo>
                  <a:lnTo>
                    <a:pt x="18657" y="17603"/>
                  </a:lnTo>
                  <a:lnTo>
                    <a:pt x="17378" y="20613"/>
                  </a:lnTo>
                  <a:lnTo>
                    <a:pt x="15879" y="23396"/>
                  </a:lnTo>
                  <a:lnTo>
                    <a:pt x="14160" y="25949"/>
                  </a:lnTo>
                  <a:lnTo>
                    <a:pt x="12220" y="28274"/>
                  </a:lnTo>
                  <a:lnTo>
                    <a:pt x="10061" y="30370"/>
                  </a:lnTo>
                  <a:lnTo>
                    <a:pt x="7681" y="32237"/>
                  </a:lnTo>
                  <a:lnTo>
                    <a:pt x="5081" y="33876"/>
                  </a:lnTo>
                  <a:lnTo>
                    <a:pt x="0" y="27101"/>
                  </a:lnTo>
                  <a:lnTo>
                    <a:pt x="2117" y="25835"/>
                  </a:lnTo>
                  <a:lnTo>
                    <a:pt x="4065" y="24408"/>
                  </a:lnTo>
                  <a:lnTo>
                    <a:pt x="5843" y="22820"/>
                  </a:lnTo>
                  <a:lnTo>
                    <a:pt x="7452" y="21071"/>
                  </a:lnTo>
                  <a:lnTo>
                    <a:pt x="8892" y="19161"/>
                  </a:lnTo>
                  <a:lnTo>
                    <a:pt x="10162" y="17090"/>
                  </a:lnTo>
                  <a:lnTo>
                    <a:pt x="11263" y="14859"/>
                  </a:lnTo>
                  <a:lnTo>
                    <a:pt x="12195" y="12466"/>
                  </a:lnTo>
                  <a:lnTo>
                    <a:pt x="12957" y="9913"/>
                  </a:lnTo>
                  <a:lnTo>
                    <a:pt x="13550" y="7198"/>
                  </a:lnTo>
                  <a:lnTo>
                    <a:pt x="1270" y="71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" name="pg448"/>
            <p:cNvSpPr/>
            <p:nvPr/>
          </p:nvSpPr>
          <p:spPr>
            <a:xfrm>
              <a:off x="5747437" y="3855367"/>
              <a:ext cx="47850" cy="59283"/>
            </a:xfrm>
            <a:custGeom>
              <a:avLst/>
              <a:pathLst>
                <a:path w="47850" h="59283">
                  <a:moveTo>
                    <a:pt x="11009" y="0"/>
                  </a:moveTo>
                  <a:lnTo>
                    <a:pt x="17785" y="2117"/>
                  </a:lnTo>
                  <a:lnTo>
                    <a:pt x="17526" y="3048"/>
                  </a:lnTo>
                  <a:lnTo>
                    <a:pt x="17260" y="3980"/>
                  </a:lnTo>
                  <a:lnTo>
                    <a:pt x="16984" y="4912"/>
                  </a:lnTo>
                  <a:lnTo>
                    <a:pt x="16701" y="5843"/>
                  </a:lnTo>
                  <a:lnTo>
                    <a:pt x="16408" y="6775"/>
                  </a:lnTo>
                  <a:lnTo>
                    <a:pt x="16108" y="7706"/>
                  </a:lnTo>
                  <a:lnTo>
                    <a:pt x="15799" y="8638"/>
                  </a:lnTo>
                  <a:lnTo>
                    <a:pt x="15481" y="9570"/>
                  </a:lnTo>
                  <a:lnTo>
                    <a:pt x="15155" y="10501"/>
                  </a:lnTo>
                  <a:lnTo>
                    <a:pt x="14820" y="11433"/>
                  </a:lnTo>
                  <a:lnTo>
                    <a:pt x="22866" y="11433"/>
                  </a:lnTo>
                  <a:lnTo>
                    <a:pt x="22866" y="423"/>
                  </a:lnTo>
                  <a:lnTo>
                    <a:pt x="30912" y="423"/>
                  </a:lnTo>
                  <a:lnTo>
                    <a:pt x="30912" y="11433"/>
                  </a:lnTo>
                  <a:lnTo>
                    <a:pt x="45733" y="11433"/>
                  </a:lnTo>
                  <a:lnTo>
                    <a:pt x="45733" y="19055"/>
                  </a:lnTo>
                  <a:lnTo>
                    <a:pt x="30912" y="19055"/>
                  </a:lnTo>
                  <a:lnTo>
                    <a:pt x="30912" y="30912"/>
                  </a:lnTo>
                  <a:lnTo>
                    <a:pt x="47850" y="30912"/>
                  </a:lnTo>
                  <a:lnTo>
                    <a:pt x="47850" y="38534"/>
                  </a:lnTo>
                  <a:lnTo>
                    <a:pt x="30912" y="38534"/>
                  </a:lnTo>
                  <a:lnTo>
                    <a:pt x="30912" y="59283"/>
                  </a:lnTo>
                  <a:lnTo>
                    <a:pt x="22866" y="59283"/>
                  </a:lnTo>
                  <a:lnTo>
                    <a:pt x="22866" y="38534"/>
                  </a:lnTo>
                  <a:lnTo>
                    <a:pt x="2117" y="38534"/>
                  </a:lnTo>
                  <a:lnTo>
                    <a:pt x="2117" y="30912"/>
                  </a:lnTo>
                  <a:lnTo>
                    <a:pt x="22866" y="30912"/>
                  </a:lnTo>
                  <a:lnTo>
                    <a:pt x="22866" y="19055"/>
                  </a:lnTo>
                  <a:lnTo>
                    <a:pt x="11856" y="19055"/>
                  </a:lnTo>
                  <a:lnTo>
                    <a:pt x="11344" y="20139"/>
                  </a:lnTo>
                  <a:lnTo>
                    <a:pt x="10823" y="21189"/>
                  </a:lnTo>
                  <a:lnTo>
                    <a:pt x="10294" y="22206"/>
                  </a:lnTo>
                  <a:lnTo>
                    <a:pt x="9756" y="23188"/>
                  </a:lnTo>
                  <a:lnTo>
                    <a:pt x="9210" y="24137"/>
                  </a:lnTo>
                  <a:lnTo>
                    <a:pt x="8655" y="25051"/>
                  </a:lnTo>
                  <a:lnTo>
                    <a:pt x="8092" y="25932"/>
                  </a:lnTo>
                  <a:lnTo>
                    <a:pt x="7520" y="26779"/>
                  </a:lnTo>
                  <a:lnTo>
                    <a:pt x="6940" y="27592"/>
                  </a:lnTo>
                  <a:lnTo>
                    <a:pt x="6351" y="28371"/>
                  </a:lnTo>
                  <a:lnTo>
                    <a:pt x="0" y="23713"/>
                  </a:lnTo>
                  <a:lnTo>
                    <a:pt x="1482" y="21494"/>
                  </a:lnTo>
                  <a:lnTo>
                    <a:pt x="2879" y="19241"/>
                  </a:lnTo>
                  <a:lnTo>
                    <a:pt x="4192" y="16955"/>
                  </a:lnTo>
                  <a:lnTo>
                    <a:pt x="5420" y="14634"/>
                  </a:lnTo>
                  <a:lnTo>
                    <a:pt x="6563" y="12280"/>
                  </a:lnTo>
                  <a:lnTo>
                    <a:pt x="7622" y="9891"/>
                  </a:lnTo>
                  <a:lnTo>
                    <a:pt x="8596" y="7469"/>
                  </a:lnTo>
                  <a:lnTo>
                    <a:pt x="9485" y="5013"/>
                  </a:lnTo>
                  <a:lnTo>
                    <a:pt x="10290" y="252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pg449"/>
            <p:cNvSpPr/>
            <p:nvPr/>
          </p:nvSpPr>
          <p:spPr>
            <a:xfrm>
              <a:off x="5820272" y="3816832"/>
              <a:ext cx="69446" cy="40651"/>
            </a:xfrm>
            <a:custGeom>
              <a:avLst/>
              <a:pathLst>
                <a:path w="69446" h="40651">
                  <a:moveTo>
                    <a:pt x="0" y="5504"/>
                  </a:moveTo>
                  <a:lnTo>
                    <a:pt x="24137" y="5504"/>
                  </a:lnTo>
                  <a:lnTo>
                    <a:pt x="24382" y="4992"/>
                  </a:lnTo>
                  <a:lnTo>
                    <a:pt x="24611" y="4471"/>
                  </a:lnTo>
                  <a:lnTo>
                    <a:pt x="24823" y="3942"/>
                  </a:lnTo>
                  <a:lnTo>
                    <a:pt x="25017" y="3404"/>
                  </a:lnTo>
                  <a:lnTo>
                    <a:pt x="25195" y="2858"/>
                  </a:lnTo>
                  <a:lnTo>
                    <a:pt x="25356" y="2303"/>
                  </a:lnTo>
                  <a:lnTo>
                    <a:pt x="25500" y="1740"/>
                  </a:lnTo>
                  <a:lnTo>
                    <a:pt x="25627" y="1168"/>
                  </a:lnTo>
                  <a:lnTo>
                    <a:pt x="25737" y="588"/>
                  </a:lnTo>
                  <a:lnTo>
                    <a:pt x="25830" y="0"/>
                  </a:lnTo>
                  <a:lnTo>
                    <a:pt x="34300" y="1693"/>
                  </a:lnTo>
                  <a:lnTo>
                    <a:pt x="34130" y="2113"/>
                  </a:lnTo>
                  <a:lnTo>
                    <a:pt x="33961" y="2523"/>
                  </a:lnTo>
                  <a:lnTo>
                    <a:pt x="33791" y="2926"/>
                  </a:lnTo>
                  <a:lnTo>
                    <a:pt x="33622" y="3319"/>
                  </a:lnTo>
                  <a:lnTo>
                    <a:pt x="33453" y="3705"/>
                  </a:lnTo>
                  <a:lnTo>
                    <a:pt x="33283" y="4082"/>
                  </a:lnTo>
                  <a:lnTo>
                    <a:pt x="33114" y="4450"/>
                  </a:lnTo>
                  <a:lnTo>
                    <a:pt x="32944" y="4810"/>
                  </a:lnTo>
                  <a:lnTo>
                    <a:pt x="32775" y="5161"/>
                  </a:lnTo>
                  <a:lnTo>
                    <a:pt x="32606" y="5504"/>
                  </a:lnTo>
                  <a:lnTo>
                    <a:pt x="69446" y="5504"/>
                  </a:lnTo>
                  <a:lnTo>
                    <a:pt x="69446" y="40651"/>
                  </a:lnTo>
                  <a:lnTo>
                    <a:pt x="0" y="40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" name="pg450"/>
            <p:cNvSpPr/>
            <p:nvPr/>
          </p:nvSpPr>
          <p:spPr>
            <a:xfrm>
              <a:off x="5828317" y="3828689"/>
              <a:ext cx="53779" cy="3811"/>
            </a:xfrm>
            <a:custGeom>
              <a:avLst/>
              <a:pathLst>
                <a:path w="53779" h="3811">
                  <a:moveTo>
                    <a:pt x="0" y="3811"/>
                  </a:moveTo>
                  <a:lnTo>
                    <a:pt x="53779" y="3811"/>
                  </a:lnTo>
                  <a:lnTo>
                    <a:pt x="537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" name="pg451"/>
            <p:cNvSpPr/>
            <p:nvPr/>
          </p:nvSpPr>
          <p:spPr>
            <a:xfrm>
              <a:off x="5828317" y="3838005"/>
              <a:ext cx="53779" cy="3811"/>
            </a:xfrm>
            <a:custGeom>
              <a:avLst/>
              <a:pathLst>
                <a:path w="53779" h="3811">
                  <a:moveTo>
                    <a:pt x="0" y="3811"/>
                  </a:moveTo>
                  <a:lnTo>
                    <a:pt x="53779" y="3811"/>
                  </a:lnTo>
                  <a:lnTo>
                    <a:pt x="537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" name="pg452"/>
            <p:cNvSpPr/>
            <p:nvPr/>
          </p:nvSpPr>
          <p:spPr>
            <a:xfrm>
              <a:off x="5828317" y="3847321"/>
              <a:ext cx="53779" cy="4234"/>
            </a:xfrm>
            <a:custGeom>
              <a:avLst/>
              <a:pathLst>
                <a:path w="53779" h="4234">
                  <a:moveTo>
                    <a:pt x="0" y="4234"/>
                  </a:moveTo>
                  <a:lnTo>
                    <a:pt x="53779" y="4234"/>
                  </a:lnTo>
                  <a:lnTo>
                    <a:pt x="537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" name="pg453"/>
            <p:cNvSpPr/>
            <p:nvPr/>
          </p:nvSpPr>
          <p:spPr>
            <a:xfrm>
              <a:off x="5814767" y="3860872"/>
              <a:ext cx="80880" cy="26677"/>
            </a:xfrm>
            <a:custGeom>
              <a:avLst/>
              <a:pathLst>
                <a:path w="80880" h="26677">
                  <a:moveTo>
                    <a:pt x="0" y="0"/>
                  </a:moveTo>
                  <a:lnTo>
                    <a:pt x="80880" y="0"/>
                  </a:lnTo>
                  <a:lnTo>
                    <a:pt x="80880" y="26677"/>
                  </a:lnTo>
                  <a:lnTo>
                    <a:pt x="0" y="266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" name="pg454"/>
            <p:cNvSpPr/>
            <p:nvPr/>
          </p:nvSpPr>
          <p:spPr>
            <a:xfrm>
              <a:off x="5823236" y="3867223"/>
              <a:ext cx="27948" cy="4234"/>
            </a:xfrm>
            <a:custGeom>
              <a:avLst/>
              <a:pathLst>
                <a:path w="27948" h="4234">
                  <a:moveTo>
                    <a:pt x="0" y="4234"/>
                  </a:moveTo>
                  <a:lnTo>
                    <a:pt x="27948" y="4234"/>
                  </a:lnTo>
                  <a:lnTo>
                    <a:pt x="279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" name="pg455"/>
            <p:cNvSpPr/>
            <p:nvPr/>
          </p:nvSpPr>
          <p:spPr>
            <a:xfrm>
              <a:off x="5859230" y="3867223"/>
              <a:ext cx="27948" cy="4234"/>
            </a:xfrm>
            <a:custGeom>
              <a:avLst/>
              <a:pathLst>
                <a:path w="27948" h="4234">
                  <a:moveTo>
                    <a:pt x="0" y="0"/>
                  </a:moveTo>
                  <a:lnTo>
                    <a:pt x="0" y="4234"/>
                  </a:lnTo>
                  <a:lnTo>
                    <a:pt x="27948" y="4234"/>
                  </a:lnTo>
                  <a:lnTo>
                    <a:pt x="2794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" name="pg456"/>
            <p:cNvSpPr/>
            <p:nvPr/>
          </p:nvSpPr>
          <p:spPr>
            <a:xfrm>
              <a:off x="5823236" y="3876963"/>
              <a:ext cx="27948" cy="4234"/>
            </a:xfrm>
            <a:custGeom>
              <a:avLst/>
              <a:pathLst>
                <a:path w="27948" h="4234">
                  <a:moveTo>
                    <a:pt x="0" y="4234"/>
                  </a:moveTo>
                  <a:lnTo>
                    <a:pt x="27948" y="4234"/>
                  </a:lnTo>
                  <a:lnTo>
                    <a:pt x="279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" name="pg457"/>
            <p:cNvSpPr/>
            <p:nvPr/>
          </p:nvSpPr>
          <p:spPr>
            <a:xfrm>
              <a:off x="5859230" y="3876963"/>
              <a:ext cx="27948" cy="4234"/>
            </a:xfrm>
            <a:custGeom>
              <a:avLst/>
              <a:pathLst>
                <a:path w="27948" h="4234">
                  <a:moveTo>
                    <a:pt x="0" y="0"/>
                  </a:moveTo>
                  <a:lnTo>
                    <a:pt x="0" y="4234"/>
                  </a:lnTo>
                  <a:lnTo>
                    <a:pt x="27948" y="4234"/>
                  </a:lnTo>
                  <a:lnTo>
                    <a:pt x="2794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" name="pg458"/>
            <p:cNvSpPr/>
            <p:nvPr/>
          </p:nvSpPr>
          <p:spPr>
            <a:xfrm>
              <a:off x="5805451" y="3890937"/>
              <a:ext cx="98242" cy="23713"/>
            </a:xfrm>
            <a:custGeom>
              <a:avLst/>
              <a:pathLst>
                <a:path w="98242" h="23713">
                  <a:moveTo>
                    <a:pt x="0" y="0"/>
                  </a:moveTo>
                  <a:lnTo>
                    <a:pt x="98242" y="0"/>
                  </a:lnTo>
                  <a:lnTo>
                    <a:pt x="98242" y="7622"/>
                  </a:lnTo>
                  <a:lnTo>
                    <a:pt x="74104" y="7622"/>
                  </a:lnTo>
                  <a:lnTo>
                    <a:pt x="74104" y="23713"/>
                  </a:lnTo>
                  <a:lnTo>
                    <a:pt x="66059" y="23713"/>
                  </a:lnTo>
                  <a:lnTo>
                    <a:pt x="66059" y="7622"/>
                  </a:lnTo>
                  <a:lnTo>
                    <a:pt x="36417" y="7622"/>
                  </a:lnTo>
                  <a:lnTo>
                    <a:pt x="36203" y="9030"/>
                  </a:lnTo>
                  <a:lnTo>
                    <a:pt x="35900" y="10374"/>
                  </a:lnTo>
                  <a:lnTo>
                    <a:pt x="35508" y="11655"/>
                  </a:lnTo>
                  <a:lnTo>
                    <a:pt x="35028" y="12873"/>
                  </a:lnTo>
                  <a:lnTo>
                    <a:pt x="34458" y="14027"/>
                  </a:lnTo>
                  <a:lnTo>
                    <a:pt x="33800" y="15117"/>
                  </a:lnTo>
                  <a:lnTo>
                    <a:pt x="33052" y="16144"/>
                  </a:lnTo>
                  <a:lnTo>
                    <a:pt x="32216" y="17107"/>
                  </a:lnTo>
                  <a:lnTo>
                    <a:pt x="31291" y="18007"/>
                  </a:lnTo>
                  <a:lnTo>
                    <a:pt x="30277" y="18843"/>
                  </a:lnTo>
                  <a:lnTo>
                    <a:pt x="29140" y="19616"/>
                  </a:lnTo>
                  <a:lnTo>
                    <a:pt x="27846" y="20325"/>
                  </a:lnTo>
                  <a:lnTo>
                    <a:pt x="26396" y="20971"/>
                  </a:lnTo>
                  <a:lnTo>
                    <a:pt x="24789" y="21553"/>
                  </a:lnTo>
                  <a:lnTo>
                    <a:pt x="23025" y="22072"/>
                  </a:lnTo>
                  <a:lnTo>
                    <a:pt x="21105" y="22527"/>
                  </a:lnTo>
                  <a:lnTo>
                    <a:pt x="19028" y="22919"/>
                  </a:lnTo>
                  <a:lnTo>
                    <a:pt x="16794" y="23247"/>
                  </a:lnTo>
                  <a:lnTo>
                    <a:pt x="14403" y="23512"/>
                  </a:lnTo>
                  <a:lnTo>
                    <a:pt x="11856" y="23713"/>
                  </a:lnTo>
                  <a:lnTo>
                    <a:pt x="8469" y="16938"/>
                  </a:lnTo>
                  <a:lnTo>
                    <a:pt x="10522" y="16756"/>
                  </a:lnTo>
                  <a:lnTo>
                    <a:pt x="12449" y="16548"/>
                  </a:lnTo>
                  <a:lnTo>
                    <a:pt x="14249" y="16315"/>
                  </a:lnTo>
                  <a:lnTo>
                    <a:pt x="15921" y="16057"/>
                  </a:lnTo>
                  <a:lnTo>
                    <a:pt x="17467" y="15773"/>
                  </a:lnTo>
                  <a:lnTo>
                    <a:pt x="18886" y="15464"/>
                  </a:lnTo>
                  <a:lnTo>
                    <a:pt x="20177" y="15130"/>
                  </a:lnTo>
                  <a:lnTo>
                    <a:pt x="21342" y="14770"/>
                  </a:lnTo>
                  <a:lnTo>
                    <a:pt x="22379" y="14384"/>
                  </a:lnTo>
                  <a:lnTo>
                    <a:pt x="23290" y="13974"/>
                  </a:lnTo>
                  <a:lnTo>
                    <a:pt x="24103" y="13529"/>
                  </a:lnTo>
                  <a:lnTo>
                    <a:pt x="24848" y="13042"/>
                  </a:lnTo>
                  <a:lnTo>
                    <a:pt x="25525" y="12513"/>
                  </a:lnTo>
                  <a:lnTo>
                    <a:pt x="26135" y="11941"/>
                  </a:lnTo>
                  <a:lnTo>
                    <a:pt x="26677" y="11327"/>
                  </a:lnTo>
                  <a:lnTo>
                    <a:pt x="27152" y="10671"/>
                  </a:lnTo>
                  <a:lnTo>
                    <a:pt x="27558" y="9972"/>
                  </a:lnTo>
                  <a:lnTo>
                    <a:pt x="27897" y="9231"/>
                  </a:lnTo>
                  <a:lnTo>
                    <a:pt x="28168" y="8447"/>
                  </a:lnTo>
                  <a:lnTo>
                    <a:pt x="28371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" name="pg459"/>
            <p:cNvSpPr/>
            <p:nvPr/>
          </p:nvSpPr>
          <p:spPr>
            <a:xfrm>
              <a:off x="5915550" y="3816409"/>
              <a:ext cx="96548" cy="46156"/>
            </a:xfrm>
            <a:custGeom>
              <a:avLst/>
              <a:pathLst>
                <a:path w="96548" h="46156">
                  <a:moveTo>
                    <a:pt x="45733" y="0"/>
                  </a:moveTo>
                  <a:lnTo>
                    <a:pt x="54202" y="846"/>
                  </a:lnTo>
                  <a:lnTo>
                    <a:pt x="54088" y="2773"/>
                  </a:lnTo>
                  <a:lnTo>
                    <a:pt x="53914" y="4658"/>
                  </a:lnTo>
                  <a:lnTo>
                    <a:pt x="53681" y="6500"/>
                  </a:lnTo>
                  <a:lnTo>
                    <a:pt x="53389" y="8299"/>
                  </a:lnTo>
                  <a:lnTo>
                    <a:pt x="53037" y="10057"/>
                  </a:lnTo>
                  <a:lnTo>
                    <a:pt x="52627" y="11772"/>
                  </a:lnTo>
                  <a:lnTo>
                    <a:pt x="52157" y="13444"/>
                  </a:lnTo>
                  <a:lnTo>
                    <a:pt x="51627" y="15075"/>
                  </a:lnTo>
                  <a:lnTo>
                    <a:pt x="51039" y="16663"/>
                  </a:lnTo>
                  <a:lnTo>
                    <a:pt x="50391" y="18208"/>
                  </a:lnTo>
                  <a:lnTo>
                    <a:pt x="51153" y="18877"/>
                  </a:lnTo>
                  <a:lnTo>
                    <a:pt x="51915" y="19529"/>
                  </a:lnTo>
                  <a:lnTo>
                    <a:pt x="52678" y="20165"/>
                  </a:lnTo>
                  <a:lnTo>
                    <a:pt x="53440" y="20783"/>
                  </a:lnTo>
                  <a:lnTo>
                    <a:pt x="54202" y="21384"/>
                  </a:lnTo>
                  <a:lnTo>
                    <a:pt x="54964" y="21968"/>
                  </a:lnTo>
                  <a:lnTo>
                    <a:pt x="55726" y="22536"/>
                  </a:lnTo>
                  <a:lnTo>
                    <a:pt x="56489" y="23086"/>
                  </a:lnTo>
                  <a:lnTo>
                    <a:pt x="57251" y="23620"/>
                  </a:lnTo>
                  <a:lnTo>
                    <a:pt x="58013" y="24137"/>
                  </a:lnTo>
                  <a:lnTo>
                    <a:pt x="60516" y="22578"/>
                  </a:lnTo>
                  <a:lnTo>
                    <a:pt x="62942" y="20952"/>
                  </a:lnTo>
                  <a:lnTo>
                    <a:pt x="65292" y="19258"/>
                  </a:lnTo>
                  <a:lnTo>
                    <a:pt x="67566" y="17497"/>
                  </a:lnTo>
                  <a:lnTo>
                    <a:pt x="69764" y="15667"/>
                  </a:lnTo>
                  <a:lnTo>
                    <a:pt x="71886" y="13770"/>
                  </a:lnTo>
                  <a:lnTo>
                    <a:pt x="73931" y="11805"/>
                  </a:lnTo>
                  <a:lnTo>
                    <a:pt x="75900" y="9773"/>
                  </a:lnTo>
                  <a:lnTo>
                    <a:pt x="77793" y="7673"/>
                  </a:lnTo>
                  <a:lnTo>
                    <a:pt x="79609" y="5504"/>
                  </a:lnTo>
                  <a:lnTo>
                    <a:pt x="86385" y="11009"/>
                  </a:lnTo>
                  <a:lnTo>
                    <a:pt x="84733" y="13012"/>
                  </a:lnTo>
                  <a:lnTo>
                    <a:pt x="82997" y="14956"/>
                  </a:lnTo>
                  <a:lnTo>
                    <a:pt x="81176" y="16840"/>
                  </a:lnTo>
                  <a:lnTo>
                    <a:pt x="79271" y="18665"/>
                  </a:lnTo>
                  <a:lnTo>
                    <a:pt x="77280" y="20431"/>
                  </a:lnTo>
                  <a:lnTo>
                    <a:pt x="75205" y="22138"/>
                  </a:lnTo>
                  <a:lnTo>
                    <a:pt x="73046" y="23785"/>
                  </a:lnTo>
                  <a:lnTo>
                    <a:pt x="70802" y="25373"/>
                  </a:lnTo>
                  <a:lnTo>
                    <a:pt x="68473" y="26902"/>
                  </a:lnTo>
                  <a:lnTo>
                    <a:pt x="66059" y="28371"/>
                  </a:lnTo>
                  <a:lnTo>
                    <a:pt x="74104" y="31759"/>
                  </a:lnTo>
                  <a:lnTo>
                    <a:pt x="75548" y="32352"/>
                  </a:lnTo>
                  <a:lnTo>
                    <a:pt x="77170" y="32944"/>
                  </a:lnTo>
                  <a:lnTo>
                    <a:pt x="78970" y="33537"/>
                  </a:lnTo>
                  <a:lnTo>
                    <a:pt x="80948" y="34130"/>
                  </a:lnTo>
                  <a:lnTo>
                    <a:pt x="83103" y="34723"/>
                  </a:lnTo>
                  <a:lnTo>
                    <a:pt x="85436" y="35316"/>
                  </a:lnTo>
                  <a:lnTo>
                    <a:pt x="87947" y="35909"/>
                  </a:lnTo>
                  <a:lnTo>
                    <a:pt x="90636" y="36501"/>
                  </a:lnTo>
                  <a:lnTo>
                    <a:pt x="93503" y="37094"/>
                  </a:lnTo>
                  <a:lnTo>
                    <a:pt x="96548" y="37687"/>
                  </a:lnTo>
                  <a:lnTo>
                    <a:pt x="92737" y="46156"/>
                  </a:lnTo>
                  <a:lnTo>
                    <a:pt x="86482" y="44805"/>
                  </a:lnTo>
                  <a:lnTo>
                    <a:pt x="80592" y="43294"/>
                  </a:lnTo>
                  <a:lnTo>
                    <a:pt x="75066" y="41621"/>
                  </a:lnTo>
                  <a:lnTo>
                    <a:pt x="69904" y="39788"/>
                  </a:lnTo>
                  <a:lnTo>
                    <a:pt x="65106" y="37793"/>
                  </a:lnTo>
                  <a:lnTo>
                    <a:pt x="60672" y="35638"/>
                  </a:lnTo>
                  <a:lnTo>
                    <a:pt x="56603" y="33321"/>
                  </a:lnTo>
                  <a:lnTo>
                    <a:pt x="52898" y="30844"/>
                  </a:lnTo>
                  <a:lnTo>
                    <a:pt x="49557" y="28206"/>
                  </a:lnTo>
                  <a:lnTo>
                    <a:pt x="46580" y="25407"/>
                  </a:lnTo>
                  <a:lnTo>
                    <a:pt x="43730" y="28587"/>
                  </a:lnTo>
                  <a:lnTo>
                    <a:pt x="40601" y="31522"/>
                  </a:lnTo>
                  <a:lnTo>
                    <a:pt x="37192" y="34211"/>
                  </a:lnTo>
                  <a:lnTo>
                    <a:pt x="33503" y="36654"/>
                  </a:lnTo>
                  <a:lnTo>
                    <a:pt x="29536" y="38852"/>
                  </a:lnTo>
                  <a:lnTo>
                    <a:pt x="25288" y="40804"/>
                  </a:lnTo>
                  <a:lnTo>
                    <a:pt x="20762" y="42510"/>
                  </a:lnTo>
                  <a:lnTo>
                    <a:pt x="15955" y="43971"/>
                  </a:lnTo>
                  <a:lnTo>
                    <a:pt x="10870" y="45187"/>
                  </a:lnTo>
                  <a:lnTo>
                    <a:pt x="5504" y="46156"/>
                  </a:lnTo>
                  <a:lnTo>
                    <a:pt x="0" y="38111"/>
                  </a:lnTo>
                  <a:lnTo>
                    <a:pt x="8613" y="36510"/>
                  </a:lnTo>
                  <a:lnTo>
                    <a:pt x="16328" y="34418"/>
                  </a:lnTo>
                  <a:lnTo>
                    <a:pt x="23146" y="31835"/>
                  </a:lnTo>
                  <a:lnTo>
                    <a:pt x="29066" y="28761"/>
                  </a:lnTo>
                  <a:lnTo>
                    <a:pt x="34088" y="25195"/>
                  </a:lnTo>
                  <a:lnTo>
                    <a:pt x="38212" y="21138"/>
                  </a:lnTo>
                  <a:lnTo>
                    <a:pt x="41439" y="16591"/>
                  </a:lnTo>
                  <a:lnTo>
                    <a:pt x="43768" y="11551"/>
                  </a:lnTo>
                  <a:lnTo>
                    <a:pt x="45199" y="60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" name="pg460"/>
            <p:cNvSpPr/>
            <p:nvPr/>
          </p:nvSpPr>
          <p:spPr>
            <a:xfrm>
              <a:off x="5924019" y="3821490"/>
              <a:ext cx="19055" cy="21172"/>
            </a:xfrm>
            <a:custGeom>
              <a:avLst/>
              <a:pathLst>
                <a:path w="19055" h="21172">
                  <a:moveTo>
                    <a:pt x="12280" y="0"/>
                  </a:moveTo>
                  <a:lnTo>
                    <a:pt x="19055" y="3811"/>
                  </a:lnTo>
                  <a:lnTo>
                    <a:pt x="17857" y="5966"/>
                  </a:lnTo>
                  <a:lnTo>
                    <a:pt x="16633" y="8028"/>
                  </a:lnTo>
                  <a:lnTo>
                    <a:pt x="15384" y="9997"/>
                  </a:lnTo>
                  <a:lnTo>
                    <a:pt x="14109" y="11873"/>
                  </a:lnTo>
                  <a:lnTo>
                    <a:pt x="12809" y="13656"/>
                  </a:lnTo>
                  <a:lnTo>
                    <a:pt x="11484" y="15346"/>
                  </a:lnTo>
                  <a:lnTo>
                    <a:pt x="10133" y="16942"/>
                  </a:lnTo>
                  <a:lnTo>
                    <a:pt x="8757" y="18445"/>
                  </a:lnTo>
                  <a:lnTo>
                    <a:pt x="7355" y="19855"/>
                  </a:lnTo>
                  <a:lnTo>
                    <a:pt x="5928" y="21172"/>
                  </a:lnTo>
                  <a:lnTo>
                    <a:pt x="0" y="15667"/>
                  </a:lnTo>
                  <a:lnTo>
                    <a:pt x="1494" y="14215"/>
                  </a:lnTo>
                  <a:lnTo>
                    <a:pt x="2930" y="12737"/>
                  </a:lnTo>
                  <a:lnTo>
                    <a:pt x="4306" y="11234"/>
                  </a:lnTo>
                  <a:lnTo>
                    <a:pt x="5623" y="9705"/>
                  </a:lnTo>
                  <a:lnTo>
                    <a:pt x="6881" y="8151"/>
                  </a:lnTo>
                  <a:lnTo>
                    <a:pt x="8079" y="6572"/>
                  </a:lnTo>
                  <a:lnTo>
                    <a:pt x="9218" y="4967"/>
                  </a:lnTo>
                  <a:lnTo>
                    <a:pt x="10298" y="3336"/>
                  </a:lnTo>
                  <a:lnTo>
                    <a:pt x="11319" y="16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" name="pg461"/>
            <p:cNvSpPr/>
            <p:nvPr/>
          </p:nvSpPr>
          <p:spPr>
            <a:xfrm>
              <a:off x="5914703" y="3861718"/>
              <a:ext cx="97395" cy="53355"/>
            </a:xfrm>
            <a:custGeom>
              <a:avLst/>
              <a:pathLst>
                <a:path w="97395" h="53355">
                  <a:moveTo>
                    <a:pt x="45733" y="0"/>
                  </a:moveTo>
                  <a:lnTo>
                    <a:pt x="54202" y="1270"/>
                  </a:lnTo>
                  <a:lnTo>
                    <a:pt x="54194" y="2371"/>
                  </a:lnTo>
                  <a:lnTo>
                    <a:pt x="54168" y="3472"/>
                  </a:lnTo>
                  <a:lnTo>
                    <a:pt x="54126" y="4573"/>
                  </a:lnTo>
                  <a:lnTo>
                    <a:pt x="54066" y="5674"/>
                  </a:lnTo>
                  <a:lnTo>
                    <a:pt x="53990" y="6775"/>
                  </a:lnTo>
                  <a:lnTo>
                    <a:pt x="53897" y="7876"/>
                  </a:lnTo>
                  <a:lnTo>
                    <a:pt x="53787" y="8977"/>
                  </a:lnTo>
                  <a:lnTo>
                    <a:pt x="53660" y="10078"/>
                  </a:lnTo>
                  <a:lnTo>
                    <a:pt x="53516" y="11179"/>
                  </a:lnTo>
                  <a:lnTo>
                    <a:pt x="53355" y="12280"/>
                  </a:lnTo>
                  <a:lnTo>
                    <a:pt x="53787" y="13448"/>
                  </a:lnTo>
                  <a:lnTo>
                    <a:pt x="54236" y="14583"/>
                  </a:lnTo>
                  <a:lnTo>
                    <a:pt x="54702" y="15684"/>
                  </a:lnTo>
                  <a:lnTo>
                    <a:pt x="55184" y="16751"/>
                  </a:lnTo>
                  <a:lnTo>
                    <a:pt x="55684" y="17785"/>
                  </a:lnTo>
                  <a:lnTo>
                    <a:pt x="56201" y="18784"/>
                  </a:lnTo>
                  <a:lnTo>
                    <a:pt x="56734" y="19750"/>
                  </a:lnTo>
                  <a:lnTo>
                    <a:pt x="57285" y="20681"/>
                  </a:lnTo>
                  <a:lnTo>
                    <a:pt x="57852" y="21579"/>
                  </a:lnTo>
                  <a:lnTo>
                    <a:pt x="58437" y="22443"/>
                  </a:lnTo>
                  <a:lnTo>
                    <a:pt x="61020" y="20893"/>
                  </a:lnTo>
                  <a:lnTo>
                    <a:pt x="63518" y="19292"/>
                  </a:lnTo>
                  <a:lnTo>
                    <a:pt x="65932" y="17641"/>
                  </a:lnTo>
                  <a:lnTo>
                    <a:pt x="68261" y="15938"/>
                  </a:lnTo>
                  <a:lnTo>
                    <a:pt x="70505" y="14185"/>
                  </a:lnTo>
                  <a:lnTo>
                    <a:pt x="72665" y="12381"/>
                  </a:lnTo>
                  <a:lnTo>
                    <a:pt x="74740" y="10527"/>
                  </a:lnTo>
                  <a:lnTo>
                    <a:pt x="76730" y="8621"/>
                  </a:lnTo>
                  <a:lnTo>
                    <a:pt x="78635" y="6665"/>
                  </a:lnTo>
                  <a:lnTo>
                    <a:pt x="80456" y="4658"/>
                  </a:lnTo>
                  <a:lnTo>
                    <a:pt x="87232" y="10162"/>
                  </a:lnTo>
                  <a:lnTo>
                    <a:pt x="85398" y="12254"/>
                  </a:lnTo>
                  <a:lnTo>
                    <a:pt x="83454" y="14295"/>
                  </a:lnTo>
                  <a:lnTo>
                    <a:pt x="81401" y="16286"/>
                  </a:lnTo>
                  <a:lnTo>
                    <a:pt x="79237" y="18225"/>
                  </a:lnTo>
                  <a:lnTo>
                    <a:pt x="76963" y="20114"/>
                  </a:lnTo>
                  <a:lnTo>
                    <a:pt x="74579" y="21952"/>
                  </a:lnTo>
                  <a:lnTo>
                    <a:pt x="72085" y="23739"/>
                  </a:lnTo>
                  <a:lnTo>
                    <a:pt x="69480" y="25475"/>
                  </a:lnTo>
                  <a:lnTo>
                    <a:pt x="66766" y="27160"/>
                  </a:lnTo>
                  <a:lnTo>
                    <a:pt x="63942" y="28795"/>
                  </a:lnTo>
                  <a:lnTo>
                    <a:pt x="66486" y="30929"/>
                  </a:lnTo>
                  <a:lnTo>
                    <a:pt x="69209" y="32928"/>
                  </a:lnTo>
                  <a:lnTo>
                    <a:pt x="72110" y="34791"/>
                  </a:lnTo>
                  <a:lnTo>
                    <a:pt x="75189" y="36518"/>
                  </a:lnTo>
                  <a:lnTo>
                    <a:pt x="78445" y="38111"/>
                  </a:lnTo>
                  <a:lnTo>
                    <a:pt x="81879" y="39567"/>
                  </a:lnTo>
                  <a:lnTo>
                    <a:pt x="85491" y="40889"/>
                  </a:lnTo>
                  <a:lnTo>
                    <a:pt x="89281" y="42074"/>
                  </a:lnTo>
                  <a:lnTo>
                    <a:pt x="93249" y="43124"/>
                  </a:lnTo>
                  <a:lnTo>
                    <a:pt x="97395" y="44039"/>
                  </a:lnTo>
                  <a:lnTo>
                    <a:pt x="93160" y="52932"/>
                  </a:lnTo>
                  <a:lnTo>
                    <a:pt x="86859" y="51030"/>
                  </a:lnTo>
                  <a:lnTo>
                    <a:pt x="80998" y="48883"/>
                  </a:lnTo>
                  <a:lnTo>
                    <a:pt x="75578" y="46491"/>
                  </a:lnTo>
                  <a:lnTo>
                    <a:pt x="70598" y="43853"/>
                  </a:lnTo>
                  <a:lnTo>
                    <a:pt x="66059" y="40969"/>
                  </a:lnTo>
                  <a:lnTo>
                    <a:pt x="61960" y="37840"/>
                  </a:lnTo>
                  <a:lnTo>
                    <a:pt x="58301" y="34465"/>
                  </a:lnTo>
                  <a:lnTo>
                    <a:pt x="55083" y="30844"/>
                  </a:lnTo>
                  <a:lnTo>
                    <a:pt x="52305" y="26978"/>
                  </a:lnTo>
                  <a:lnTo>
                    <a:pt x="49967" y="22866"/>
                  </a:lnTo>
                  <a:lnTo>
                    <a:pt x="49051" y="24882"/>
                  </a:lnTo>
                  <a:lnTo>
                    <a:pt x="47994" y="26864"/>
                  </a:lnTo>
                  <a:lnTo>
                    <a:pt x="46798" y="28812"/>
                  </a:lnTo>
                  <a:lnTo>
                    <a:pt x="45462" y="30726"/>
                  </a:lnTo>
                  <a:lnTo>
                    <a:pt x="43986" y="32606"/>
                  </a:lnTo>
                  <a:lnTo>
                    <a:pt x="42371" y="34452"/>
                  </a:lnTo>
                  <a:lnTo>
                    <a:pt x="40615" y="36264"/>
                  </a:lnTo>
                  <a:lnTo>
                    <a:pt x="38720" y="38043"/>
                  </a:lnTo>
                  <a:lnTo>
                    <a:pt x="36686" y="39788"/>
                  </a:lnTo>
                  <a:lnTo>
                    <a:pt x="34511" y="41498"/>
                  </a:lnTo>
                  <a:lnTo>
                    <a:pt x="32201" y="43141"/>
                  </a:lnTo>
                  <a:lnTo>
                    <a:pt x="29760" y="44683"/>
                  </a:lnTo>
                  <a:lnTo>
                    <a:pt x="27188" y="46122"/>
                  </a:lnTo>
                  <a:lnTo>
                    <a:pt x="24484" y="47461"/>
                  </a:lnTo>
                  <a:lnTo>
                    <a:pt x="21649" y="48697"/>
                  </a:lnTo>
                  <a:lnTo>
                    <a:pt x="18682" y="49832"/>
                  </a:lnTo>
                  <a:lnTo>
                    <a:pt x="15585" y="50865"/>
                  </a:lnTo>
                  <a:lnTo>
                    <a:pt x="12356" y="51797"/>
                  </a:lnTo>
                  <a:lnTo>
                    <a:pt x="8996" y="52627"/>
                  </a:lnTo>
                  <a:lnTo>
                    <a:pt x="5504" y="53355"/>
                  </a:lnTo>
                  <a:lnTo>
                    <a:pt x="0" y="44886"/>
                  </a:lnTo>
                  <a:lnTo>
                    <a:pt x="4533" y="43971"/>
                  </a:lnTo>
                  <a:lnTo>
                    <a:pt x="8816" y="42921"/>
                  </a:lnTo>
                  <a:lnTo>
                    <a:pt x="12849" y="41735"/>
                  </a:lnTo>
                  <a:lnTo>
                    <a:pt x="16633" y="40414"/>
                  </a:lnTo>
                  <a:lnTo>
                    <a:pt x="20167" y="38958"/>
                  </a:lnTo>
                  <a:lnTo>
                    <a:pt x="23451" y="37365"/>
                  </a:lnTo>
                  <a:lnTo>
                    <a:pt x="26485" y="35638"/>
                  </a:lnTo>
                  <a:lnTo>
                    <a:pt x="29269" y="33774"/>
                  </a:lnTo>
                  <a:lnTo>
                    <a:pt x="31803" y="31776"/>
                  </a:lnTo>
                  <a:lnTo>
                    <a:pt x="34088" y="29641"/>
                  </a:lnTo>
                  <a:lnTo>
                    <a:pt x="36148" y="27363"/>
                  </a:lnTo>
                  <a:lnTo>
                    <a:pt x="38009" y="24933"/>
                  </a:lnTo>
                  <a:lnTo>
                    <a:pt x="39671" y="22350"/>
                  </a:lnTo>
                  <a:lnTo>
                    <a:pt x="41134" y="19614"/>
                  </a:lnTo>
                  <a:lnTo>
                    <a:pt x="42398" y="16726"/>
                  </a:lnTo>
                  <a:lnTo>
                    <a:pt x="43463" y="13686"/>
                  </a:lnTo>
                  <a:lnTo>
                    <a:pt x="44329" y="10493"/>
                  </a:lnTo>
                  <a:lnTo>
                    <a:pt x="44996" y="7147"/>
                  </a:lnTo>
                  <a:lnTo>
                    <a:pt x="45464" y="365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" name="pg462"/>
            <p:cNvSpPr/>
            <p:nvPr/>
          </p:nvSpPr>
          <p:spPr>
            <a:xfrm>
              <a:off x="5923595" y="3866800"/>
              <a:ext cx="18632" cy="24137"/>
            </a:xfrm>
            <a:custGeom>
              <a:avLst/>
              <a:pathLst>
                <a:path w="18632" h="24137">
                  <a:moveTo>
                    <a:pt x="11009" y="0"/>
                  </a:moveTo>
                  <a:lnTo>
                    <a:pt x="18632" y="3811"/>
                  </a:lnTo>
                  <a:lnTo>
                    <a:pt x="17522" y="6377"/>
                  </a:lnTo>
                  <a:lnTo>
                    <a:pt x="16396" y="8824"/>
                  </a:lnTo>
                  <a:lnTo>
                    <a:pt x="15252" y="11153"/>
                  </a:lnTo>
                  <a:lnTo>
                    <a:pt x="14092" y="13364"/>
                  </a:lnTo>
                  <a:lnTo>
                    <a:pt x="12915" y="15456"/>
                  </a:lnTo>
                  <a:lnTo>
                    <a:pt x="11721" y="17429"/>
                  </a:lnTo>
                  <a:lnTo>
                    <a:pt x="10510" y="19284"/>
                  </a:lnTo>
                  <a:lnTo>
                    <a:pt x="9282" y="21020"/>
                  </a:lnTo>
                  <a:lnTo>
                    <a:pt x="8037" y="22638"/>
                  </a:lnTo>
                  <a:lnTo>
                    <a:pt x="6775" y="24137"/>
                  </a:lnTo>
                  <a:lnTo>
                    <a:pt x="0" y="17785"/>
                  </a:lnTo>
                  <a:lnTo>
                    <a:pt x="1329" y="16235"/>
                  </a:lnTo>
                  <a:lnTo>
                    <a:pt x="2608" y="14634"/>
                  </a:lnTo>
                  <a:lnTo>
                    <a:pt x="3836" y="12983"/>
                  </a:lnTo>
                  <a:lnTo>
                    <a:pt x="5013" y="11280"/>
                  </a:lnTo>
                  <a:lnTo>
                    <a:pt x="6140" y="9527"/>
                  </a:lnTo>
                  <a:lnTo>
                    <a:pt x="7215" y="7723"/>
                  </a:lnTo>
                  <a:lnTo>
                    <a:pt x="8240" y="5869"/>
                  </a:lnTo>
                  <a:lnTo>
                    <a:pt x="9214" y="3963"/>
                  </a:lnTo>
                  <a:lnTo>
                    <a:pt x="10137" y="20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" name="pg463"/>
            <p:cNvSpPr/>
            <p:nvPr/>
          </p:nvSpPr>
          <p:spPr>
            <a:xfrm>
              <a:off x="6046398" y="3827418"/>
              <a:ext cx="38111" cy="94430"/>
            </a:xfrm>
            <a:custGeom>
              <a:avLst/>
              <a:pathLst>
                <a:path w="38111" h="94430">
                  <a:moveTo>
                    <a:pt x="10162" y="94430"/>
                  </a:moveTo>
                  <a:lnTo>
                    <a:pt x="0" y="94430"/>
                  </a:lnTo>
                  <a:lnTo>
                    <a:pt x="5310" y="90992"/>
                  </a:lnTo>
                  <a:lnTo>
                    <a:pt x="10061" y="87282"/>
                  </a:lnTo>
                  <a:lnTo>
                    <a:pt x="14253" y="83302"/>
                  </a:lnTo>
                  <a:lnTo>
                    <a:pt x="17886" y="79050"/>
                  </a:lnTo>
                  <a:lnTo>
                    <a:pt x="20961" y="74528"/>
                  </a:lnTo>
                  <a:lnTo>
                    <a:pt x="23476" y="69734"/>
                  </a:lnTo>
                  <a:lnTo>
                    <a:pt x="25432" y="64670"/>
                  </a:lnTo>
                  <a:lnTo>
                    <a:pt x="26830" y="59334"/>
                  </a:lnTo>
                  <a:lnTo>
                    <a:pt x="27668" y="53728"/>
                  </a:lnTo>
                  <a:lnTo>
                    <a:pt x="27948" y="47850"/>
                  </a:lnTo>
                  <a:lnTo>
                    <a:pt x="27668" y="41807"/>
                  </a:lnTo>
                  <a:lnTo>
                    <a:pt x="26830" y="36044"/>
                  </a:lnTo>
                  <a:lnTo>
                    <a:pt x="25432" y="30560"/>
                  </a:lnTo>
                  <a:lnTo>
                    <a:pt x="23476" y="25356"/>
                  </a:lnTo>
                  <a:lnTo>
                    <a:pt x="20961" y="20431"/>
                  </a:lnTo>
                  <a:lnTo>
                    <a:pt x="17886" y="15786"/>
                  </a:lnTo>
                  <a:lnTo>
                    <a:pt x="14253" y="11420"/>
                  </a:lnTo>
                  <a:lnTo>
                    <a:pt x="10061" y="7334"/>
                  </a:lnTo>
                  <a:lnTo>
                    <a:pt x="5310" y="3527"/>
                  </a:lnTo>
                  <a:lnTo>
                    <a:pt x="0" y="0"/>
                  </a:lnTo>
                  <a:lnTo>
                    <a:pt x="10162" y="0"/>
                  </a:lnTo>
                  <a:lnTo>
                    <a:pt x="12574" y="1336"/>
                  </a:lnTo>
                  <a:lnTo>
                    <a:pt x="14897" y="2803"/>
                  </a:lnTo>
                  <a:lnTo>
                    <a:pt x="17130" y="4401"/>
                  </a:lnTo>
                  <a:lnTo>
                    <a:pt x="19275" y="6131"/>
                  </a:lnTo>
                  <a:lnTo>
                    <a:pt x="21331" y="7992"/>
                  </a:lnTo>
                  <a:lnTo>
                    <a:pt x="23298" y="9985"/>
                  </a:lnTo>
                  <a:lnTo>
                    <a:pt x="25176" y="12108"/>
                  </a:lnTo>
                  <a:lnTo>
                    <a:pt x="26965" y="14363"/>
                  </a:lnTo>
                  <a:lnTo>
                    <a:pt x="28665" y="16749"/>
                  </a:lnTo>
                  <a:lnTo>
                    <a:pt x="30277" y="19267"/>
                  </a:lnTo>
                  <a:lnTo>
                    <a:pt x="31765" y="21877"/>
                  </a:lnTo>
                  <a:lnTo>
                    <a:pt x="33097" y="24543"/>
                  </a:lnTo>
                  <a:lnTo>
                    <a:pt x="34272" y="27264"/>
                  </a:lnTo>
                  <a:lnTo>
                    <a:pt x="35290" y="30040"/>
                  </a:lnTo>
                  <a:lnTo>
                    <a:pt x="36152" y="32870"/>
                  </a:lnTo>
                  <a:lnTo>
                    <a:pt x="36857" y="35756"/>
                  </a:lnTo>
                  <a:lnTo>
                    <a:pt x="37406" y="38697"/>
                  </a:lnTo>
                  <a:lnTo>
                    <a:pt x="37797" y="41693"/>
                  </a:lnTo>
                  <a:lnTo>
                    <a:pt x="38032" y="44744"/>
                  </a:lnTo>
                  <a:lnTo>
                    <a:pt x="38111" y="47850"/>
                  </a:lnTo>
                  <a:lnTo>
                    <a:pt x="38032" y="50876"/>
                  </a:lnTo>
                  <a:lnTo>
                    <a:pt x="37797" y="53855"/>
                  </a:lnTo>
                  <a:lnTo>
                    <a:pt x="37406" y="56787"/>
                  </a:lnTo>
                  <a:lnTo>
                    <a:pt x="36857" y="59673"/>
                  </a:lnTo>
                  <a:lnTo>
                    <a:pt x="36152" y="62512"/>
                  </a:lnTo>
                  <a:lnTo>
                    <a:pt x="35290" y="65305"/>
                  </a:lnTo>
                  <a:lnTo>
                    <a:pt x="34272" y="68051"/>
                  </a:lnTo>
                  <a:lnTo>
                    <a:pt x="33097" y="70751"/>
                  </a:lnTo>
                  <a:lnTo>
                    <a:pt x="31765" y="73404"/>
                  </a:lnTo>
                  <a:lnTo>
                    <a:pt x="30277" y="76010"/>
                  </a:lnTo>
                  <a:lnTo>
                    <a:pt x="28665" y="78519"/>
                  </a:lnTo>
                  <a:lnTo>
                    <a:pt x="26965" y="80880"/>
                  </a:lnTo>
                  <a:lnTo>
                    <a:pt x="25176" y="83092"/>
                  </a:lnTo>
                  <a:lnTo>
                    <a:pt x="23298" y="85157"/>
                  </a:lnTo>
                  <a:lnTo>
                    <a:pt x="21331" y="87073"/>
                  </a:lnTo>
                  <a:lnTo>
                    <a:pt x="19275" y="88841"/>
                  </a:lnTo>
                  <a:lnTo>
                    <a:pt x="17130" y="90461"/>
                  </a:lnTo>
                  <a:lnTo>
                    <a:pt x="14897" y="91932"/>
                  </a:lnTo>
                  <a:lnTo>
                    <a:pt x="12574" y="932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" name="pg464"/>
            <p:cNvSpPr/>
            <p:nvPr/>
          </p:nvSpPr>
          <p:spPr>
            <a:xfrm>
              <a:off x="3613732" y="4315644"/>
              <a:ext cx="88925" cy="94007"/>
            </a:xfrm>
            <a:custGeom>
              <a:avLst/>
              <a:pathLst>
                <a:path w="88925" h="94007">
                  <a:moveTo>
                    <a:pt x="88925" y="0"/>
                  </a:moveTo>
                  <a:lnTo>
                    <a:pt x="88925" y="94007"/>
                  </a:lnTo>
                  <a:lnTo>
                    <a:pt x="80456" y="94007"/>
                  </a:lnTo>
                  <a:lnTo>
                    <a:pt x="80456" y="88079"/>
                  </a:lnTo>
                  <a:lnTo>
                    <a:pt x="8469" y="88079"/>
                  </a:lnTo>
                  <a:lnTo>
                    <a:pt x="8469" y="94007"/>
                  </a:lnTo>
                  <a:lnTo>
                    <a:pt x="0" y="94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" name="pg465"/>
            <p:cNvSpPr/>
            <p:nvPr/>
          </p:nvSpPr>
          <p:spPr>
            <a:xfrm>
              <a:off x="3622201" y="4323690"/>
              <a:ext cx="71987" cy="71987"/>
            </a:xfrm>
            <a:custGeom>
              <a:avLst/>
              <a:pathLst>
                <a:path w="71987" h="71987">
                  <a:moveTo>
                    <a:pt x="0" y="71987"/>
                  </a:moveTo>
                  <a:lnTo>
                    <a:pt x="71987" y="71987"/>
                  </a:lnTo>
                  <a:lnTo>
                    <a:pt x="719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" name="pg466"/>
            <p:cNvSpPr/>
            <p:nvPr/>
          </p:nvSpPr>
          <p:spPr>
            <a:xfrm>
              <a:off x="3627282" y="4328348"/>
              <a:ext cx="61824" cy="61401"/>
            </a:xfrm>
            <a:custGeom>
              <a:avLst/>
              <a:pathLst>
                <a:path w="61824" h="61401">
                  <a:moveTo>
                    <a:pt x="846" y="15667"/>
                  </a:moveTo>
                  <a:lnTo>
                    <a:pt x="26254" y="15667"/>
                  </a:lnTo>
                  <a:lnTo>
                    <a:pt x="26254" y="0"/>
                  </a:lnTo>
                  <a:lnTo>
                    <a:pt x="34300" y="0"/>
                  </a:lnTo>
                  <a:lnTo>
                    <a:pt x="34300" y="15667"/>
                  </a:lnTo>
                  <a:lnTo>
                    <a:pt x="61824" y="15667"/>
                  </a:lnTo>
                  <a:lnTo>
                    <a:pt x="61824" y="23713"/>
                  </a:lnTo>
                  <a:lnTo>
                    <a:pt x="33453" y="23713"/>
                  </a:lnTo>
                  <a:lnTo>
                    <a:pt x="33359" y="24391"/>
                  </a:lnTo>
                  <a:lnTo>
                    <a:pt x="33249" y="25068"/>
                  </a:lnTo>
                  <a:lnTo>
                    <a:pt x="33122" y="25746"/>
                  </a:lnTo>
                  <a:lnTo>
                    <a:pt x="32978" y="26423"/>
                  </a:lnTo>
                  <a:lnTo>
                    <a:pt x="32817" y="27101"/>
                  </a:lnTo>
                  <a:lnTo>
                    <a:pt x="32640" y="27778"/>
                  </a:lnTo>
                  <a:lnTo>
                    <a:pt x="32445" y="28456"/>
                  </a:lnTo>
                  <a:lnTo>
                    <a:pt x="32233" y="29133"/>
                  </a:lnTo>
                  <a:lnTo>
                    <a:pt x="32004" y="29811"/>
                  </a:lnTo>
                  <a:lnTo>
                    <a:pt x="31759" y="30488"/>
                  </a:lnTo>
                  <a:lnTo>
                    <a:pt x="34880" y="32470"/>
                  </a:lnTo>
                  <a:lnTo>
                    <a:pt x="37975" y="34520"/>
                  </a:lnTo>
                  <a:lnTo>
                    <a:pt x="41045" y="36637"/>
                  </a:lnTo>
                  <a:lnTo>
                    <a:pt x="44090" y="38822"/>
                  </a:lnTo>
                  <a:lnTo>
                    <a:pt x="47109" y="41075"/>
                  </a:lnTo>
                  <a:lnTo>
                    <a:pt x="50103" y="43395"/>
                  </a:lnTo>
                  <a:lnTo>
                    <a:pt x="53071" y="45784"/>
                  </a:lnTo>
                  <a:lnTo>
                    <a:pt x="56014" y="48240"/>
                  </a:lnTo>
                  <a:lnTo>
                    <a:pt x="58932" y="50764"/>
                  </a:lnTo>
                  <a:lnTo>
                    <a:pt x="61824" y="53355"/>
                  </a:lnTo>
                  <a:lnTo>
                    <a:pt x="56319" y="60977"/>
                  </a:lnTo>
                  <a:lnTo>
                    <a:pt x="53601" y="58386"/>
                  </a:lnTo>
                  <a:lnTo>
                    <a:pt x="50865" y="55862"/>
                  </a:lnTo>
                  <a:lnTo>
                    <a:pt x="48113" y="53406"/>
                  </a:lnTo>
                  <a:lnTo>
                    <a:pt x="45343" y="51018"/>
                  </a:lnTo>
                  <a:lnTo>
                    <a:pt x="42557" y="48697"/>
                  </a:lnTo>
                  <a:lnTo>
                    <a:pt x="39754" y="46444"/>
                  </a:lnTo>
                  <a:lnTo>
                    <a:pt x="36933" y="44259"/>
                  </a:lnTo>
                  <a:lnTo>
                    <a:pt x="34096" y="42142"/>
                  </a:lnTo>
                  <a:lnTo>
                    <a:pt x="31242" y="40092"/>
                  </a:lnTo>
                  <a:lnTo>
                    <a:pt x="28371" y="38111"/>
                  </a:lnTo>
                  <a:lnTo>
                    <a:pt x="26690" y="40935"/>
                  </a:lnTo>
                  <a:lnTo>
                    <a:pt x="24865" y="43649"/>
                  </a:lnTo>
                  <a:lnTo>
                    <a:pt x="22896" y="46254"/>
                  </a:lnTo>
                  <a:lnTo>
                    <a:pt x="20783" y="48748"/>
                  </a:lnTo>
                  <a:lnTo>
                    <a:pt x="18526" y="51132"/>
                  </a:lnTo>
                  <a:lnTo>
                    <a:pt x="16125" y="53406"/>
                  </a:lnTo>
                  <a:lnTo>
                    <a:pt x="13580" y="55570"/>
                  </a:lnTo>
                  <a:lnTo>
                    <a:pt x="10891" y="57624"/>
                  </a:lnTo>
                  <a:lnTo>
                    <a:pt x="8058" y="59567"/>
                  </a:lnTo>
                  <a:lnTo>
                    <a:pt x="5081" y="61401"/>
                  </a:lnTo>
                  <a:lnTo>
                    <a:pt x="0" y="54202"/>
                  </a:lnTo>
                  <a:lnTo>
                    <a:pt x="4060" y="51610"/>
                  </a:lnTo>
                  <a:lnTo>
                    <a:pt x="7774" y="48917"/>
                  </a:lnTo>
                  <a:lnTo>
                    <a:pt x="11141" y="46122"/>
                  </a:lnTo>
                  <a:lnTo>
                    <a:pt x="14160" y="43226"/>
                  </a:lnTo>
                  <a:lnTo>
                    <a:pt x="16832" y="40228"/>
                  </a:lnTo>
                  <a:lnTo>
                    <a:pt x="19157" y="37128"/>
                  </a:lnTo>
                  <a:lnTo>
                    <a:pt x="21134" y="33927"/>
                  </a:lnTo>
                  <a:lnTo>
                    <a:pt x="22765" y="30624"/>
                  </a:lnTo>
                  <a:lnTo>
                    <a:pt x="24048" y="27219"/>
                  </a:lnTo>
                  <a:lnTo>
                    <a:pt x="24983" y="23713"/>
                  </a:lnTo>
                  <a:lnTo>
                    <a:pt x="846" y="2371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" name="pg467"/>
            <p:cNvSpPr/>
            <p:nvPr/>
          </p:nvSpPr>
          <p:spPr>
            <a:xfrm>
              <a:off x="3717902" y="4312256"/>
              <a:ext cx="97395" cy="97818"/>
            </a:xfrm>
            <a:custGeom>
              <a:avLst/>
              <a:pathLst>
                <a:path w="97395" h="97818">
                  <a:moveTo>
                    <a:pt x="0" y="20749"/>
                  </a:moveTo>
                  <a:lnTo>
                    <a:pt x="32182" y="20749"/>
                  </a:lnTo>
                  <a:lnTo>
                    <a:pt x="33021" y="18636"/>
                  </a:lnTo>
                  <a:lnTo>
                    <a:pt x="33842" y="16531"/>
                  </a:lnTo>
                  <a:lnTo>
                    <a:pt x="34647" y="14435"/>
                  </a:lnTo>
                  <a:lnTo>
                    <a:pt x="35434" y="12348"/>
                  </a:lnTo>
                  <a:lnTo>
                    <a:pt x="36205" y="10268"/>
                  </a:lnTo>
                  <a:lnTo>
                    <a:pt x="36959" y="8198"/>
                  </a:lnTo>
                  <a:lnTo>
                    <a:pt x="37696" y="6135"/>
                  </a:lnTo>
                  <a:lnTo>
                    <a:pt x="38416" y="4082"/>
                  </a:lnTo>
                  <a:lnTo>
                    <a:pt x="39118" y="2036"/>
                  </a:lnTo>
                  <a:lnTo>
                    <a:pt x="39804" y="0"/>
                  </a:lnTo>
                  <a:lnTo>
                    <a:pt x="48697" y="846"/>
                  </a:lnTo>
                  <a:lnTo>
                    <a:pt x="48020" y="3027"/>
                  </a:lnTo>
                  <a:lnTo>
                    <a:pt x="47342" y="5166"/>
                  </a:lnTo>
                  <a:lnTo>
                    <a:pt x="46664" y="7262"/>
                  </a:lnTo>
                  <a:lnTo>
                    <a:pt x="45987" y="9316"/>
                  </a:lnTo>
                  <a:lnTo>
                    <a:pt x="45309" y="11327"/>
                  </a:lnTo>
                  <a:lnTo>
                    <a:pt x="44632" y="13296"/>
                  </a:lnTo>
                  <a:lnTo>
                    <a:pt x="43954" y="15223"/>
                  </a:lnTo>
                  <a:lnTo>
                    <a:pt x="43277" y="17107"/>
                  </a:lnTo>
                  <a:lnTo>
                    <a:pt x="42599" y="18949"/>
                  </a:lnTo>
                  <a:lnTo>
                    <a:pt x="41922" y="20749"/>
                  </a:lnTo>
                  <a:lnTo>
                    <a:pt x="97395" y="20749"/>
                  </a:lnTo>
                  <a:lnTo>
                    <a:pt x="97395" y="28795"/>
                  </a:lnTo>
                  <a:lnTo>
                    <a:pt x="77916" y="28795"/>
                  </a:lnTo>
                  <a:lnTo>
                    <a:pt x="76751" y="34244"/>
                  </a:lnTo>
                  <a:lnTo>
                    <a:pt x="75460" y="39415"/>
                  </a:lnTo>
                  <a:lnTo>
                    <a:pt x="74041" y="44306"/>
                  </a:lnTo>
                  <a:lnTo>
                    <a:pt x="72495" y="48917"/>
                  </a:lnTo>
                  <a:lnTo>
                    <a:pt x="70823" y="53249"/>
                  </a:lnTo>
                  <a:lnTo>
                    <a:pt x="69023" y="57302"/>
                  </a:lnTo>
                  <a:lnTo>
                    <a:pt x="67096" y="61075"/>
                  </a:lnTo>
                  <a:lnTo>
                    <a:pt x="65043" y="64568"/>
                  </a:lnTo>
                  <a:lnTo>
                    <a:pt x="62862" y="67782"/>
                  </a:lnTo>
                  <a:lnTo>
                    <a:pt x="60554" y="70717"/>
                  </a:lnTo>
                  <a:lnTo>
                    <a:pt x="64005" y="72504"/>
                  </a:lnTo>
                  <a:lnTo>
                    <a:pt x="67414" y="74308"/>
                  </a:lnTo>
                  <a:lnTo>
                    <a:pt x="70780" y="76129"/>
                  </a:lnTo>
                  <a:lnTo>
                    <a:pt x="74104" y="77966"/>
                  </a:lnTo>
                  <a:lnTo>
                    <a:pt x="77386" y="79821"/>
                  </a:lnTo>
                  <a:lnTo>
                    <a:pt x="80626" y="81693"/>
                  </a:lnTo>
                  <a:lnTo>
                    <a:pt x="83823" y="83581"/>
                  </a:lnTo>
                  <a:lnTo>
                    <a:pt x="86978" y="85487"/>
                  </a:lnTo>
                  <a:lnTo>
                    <a:pt x="90090" y="87410"/>
                  </a:lnTo>
                  <a:lnTo>
                    <a:pt x="93160" y="89349"/>
                  </a:lnTo>
                  <a:lnTo>
                    <a:pt x="87232" y="97818"/>
                  </a:lnTo>
                  <a:lnTo>
                    <a:pt x="84687" y="95857"/>
                  </a:lnTo>
                  <a:lnTo>
                    <a:pt x="81964" y="93871"/>
                  </a:lnTo>
                  <a:lnTo>
                    <a:pt x="79063" y="91860"/>
                  </a:lnTo>
                  <a:lnTo>
                    <a:pt x="75985" y="89823"/>
                  </a:lnTo>
                  <a:lnTo>
                    <a:pt x="72728" y="87761"/>
                  </a:lnTo>
                  <a:lnTo>
                    <a:pt x="69294" y="85673"/>
                  </a:lnTo>
                  <a:lnTo>
                    <a:pt x="65682" y="83560"/>
                  </a:lnTo>
                  <a:lnTo>
                    <a:pt x="61892" y="81422"/>
                  </a:lnTo>
                  <a:lnTo>
                    <a:pt x="57924" y="79258"/>
                  </a:lnTo>
                  <a:lnTo>
                    <a:pt x="53779" y="77069"/>
                  </a:lnTo>
                  <a:lnTo>
                    <a:pt x="50141" y="80020"/>
                  </a:lnTo>
                  <a:lnTo>
                    <a:pt x="46343" y="82777"/>
                  </a:lnTo>
                  <a:lnTo>
                    <a:pt x="42383" y="85339"/>
                  </a:lnTo>
                  <a:lnTo>
                    <a:pt x="38263" y="87706"/>
                  </a:lnTo>
                  <a:lnTo>
                    <a:pt x="33982" y="89878"/>
                  </a:lnTo>
                  <a:lnTo>
                    <a:pt x="29540" y="91856"/>
                  </a:lnTo>
                  <a:lnTo>
                    <a:pt x="24937" y="93639"/>
                  </a:lnTo>
                  <a:lnTo>
                    <a:pt x="20173" y="95227"/>
                  </a:lnTo>
                  <a:lnTo>
                    <a:pt x="15248" y="96620"/>
                  </a:lnTo>
                  <a:lnTo>
                    <a:pt x="10162" y="97818"/>
                  </a:lnTo>
                  <a:lnTo>
                    <a:pt x="5504" y="89349"/>
                  </a:lnTo>
                  <a:lnTo>
                    <a:pt x="10476" y="88193"/>
                  </a:lnTo>
                  <a:lnTo>
                    <a:pt x="15227" y="86927"/>
                  </a:lnTo>
                  <a:lnTo>
                    <a:pt x="19758" y="85551"/>
                  </a:lnTo>
                  <a:lnTo>
                    <a:pt x="24069" y="84064"/>
                  </a:lnTo>
                  <a:lnTo>
                    <a:pt x="28159" y="82468"/>
                  </a:lnTo>
                  <a:lnTo>
                    <a:pt x="32030" y="80761"/>
                  </a:lnTo>
                  <a:lnTo>
                    <a:pt x="35680" y="78945"/>
                  </a:lnTo>
                  <a:lnTo>
                    <a:pt x="39110" y="77018"/>
                  </a:lnTo>
                  <a:lnTo>
                    <a:pt x="42320" y="74981"/>
                  </a:lnTo>
                  <a:lnTo>
                    <a:pt x="45309" y="72834"/>
                  </a:lnTo>
                  <a:lnTo>
                    <a:pt x="42489" y="71471"/>
                  </a:lnTo>
                  <a:lnTo>
                    <a:pt x="39618" y="70090"/>
                  </a:lnTo>
                  <a:lnTo>
                    <a:pt x="36696" y="68693"/>
                  </a:lnTo>
                  <a:lnTo>
                    <a:pt x="33724" y="67278"/>
                  </a:lnTo>
                  <a:lnTo>
                    <a:pt x="30700" y="65847"/>
                  </a:lnTo>
                  <a:lnTo>
                    <a:pt x="27626" y="64399"/>
                  </a:lnTo>
                  <a:lnTo>
                    <a:pt x="24501" y="62934"/>
                  </a:lnTo>
                  <a:lnTo>
                    <a:pt x="21325" y="61452"/>
                  </a:lnTo>
                  <a:lnTo>
                    <a:pt x="18098" y="59953"/>
                  </a:lnTo>
                  <a:lnTo>
                    <a:pt x="14820" y="58437"/>
                  </a:lnTo>
                  <a:lnTo>
                    <a:pt x="16332" y="55472"/>
                  </a:lnTo>
                  <a:lnTo>
                    <a:pt x="17819" y="52508"/>
                  </a:lnTo>
                  <a:lnTo>
                    <a:pt x="19279" y="49544"/>
                  </a:lnTo>
                  <a:lnTo>
                    <a:pt x="20715" y="46580"/>
                  </a:lnTo>
                  <a:lnTo>
                    <a:pt x="22125" y="43616"/>
                  </a:lnTo>
                  <a:lnTo>
                    <a:pt x="23510" y="40651"/>
                  </a:lnTo>
                  <a:lnTo>
                    <a:pt x="24869" y="37687"/>
                  </a:lnTo>
                  <a:lnTo>
                    <a:pt x="26203" y="34723"/>
                  </a:lnTo>
                  <a:lnTo>
                    <a:pt x="27512" y="31759"/>
                  </a:lnTo>
                  <a:lnTo>
                    <a:pt x="28795" y="28795"/>
                  </a:lnTo>
                  <a:lnTo>
                    <a:pt x="0" y="2879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" name="pg468"/>
            <p:cNvSpPr/>
            <p:nvPr/>
          </p:nvSpPr>
          <p:spPr>
            <a:xfrm>
              <a:off x="3744580" y="4341051"/>
              <a:ext cx="41922" cy="37264"/>
            </a:xfrm>
            <a:custGeom>
              <a:avLst/>
              <a:pathLst>
                <a:path w="41922" h="37264">
                  <a:moveTo>
                    <a:pt x="12280" y="0"/>
                  </a:moveTo>
                  <a:lnTo>
                    <a:pt x="11090" y="3002"/>
                  </a:lnTo>
                  <a:lnTo>
                    <a:pt x="9891" y="5911"/>
                  </a:lnTo>
                  <a:lnTo>
                    <a:pt x="8685" y="8727"/>
                  </a:lnTo>
                  <a:lnTo>
                    <a:pt x="7469" y="11450"/>
                  </a:lnTo>
                  <a:lnTo>
                    <a:pt x="6245" y="14079"/>
                  </a:lnTo>
                  <a:lnTo>
                    <a:pt x="5013" y="16616"/>
                  </a:lnTo>
                  <a:lnTo>
                    <a:pt x="3773" y="19059"/>
                  </a:lnTo>
                  <a:lnTo>
                    <a:pt x="2523" y="21409"/>
                  </a:lnTo>
                  <a:lnTo>
                    <a:pt x="1266" y="23667"/>
                  </a:lnTo>
                  <a:lnTo>
                    <a:pt x="0" y="25830"/>
                  </a:lnTo>
                  <a:lnTo>
                    <a:pt x="2612" y="26936"/>
                  </a:lnTo>
                  <a:lnTo>
                    <a:pt x="5200" y="28049"/>
                  </a:lnTo>
                  <a:lnTo>
                    <a:pt x="7761" y="29171"/>
                  </a:lnTo>
                  <a:lnTo>
                    <a:pt x="10298" y="30302"/>
                  </a:lnTo>
                  <a:lnTo>
                    <a:pt x="12809" y="31441"/>
                  </a:lnTo>
                  <a:lnTo>
                    <a:pt x="15295" y="32589"/>
                  </a:lnTo>
                  <a:lnTo>
                    <a:pt x="17755" y="33745"/>
                  </a:lnTo>
                  <a:lnTo>
                    <a:pt x="20190" y="34909"/>
                  </a:lnTo>
                  <a:lnTo>
                    <a:pt x="22599" y="36082"/>
                  </a:lnTo>
                  <a:lnTo>
                    <a:pt x="24983" y="37264"/>
                  </a:lnTo>
                  <a:lnTo>
                    <a:pt x="27440" y="34452"/>
                  </a:lnTo>
                  <a:lnTo>
                    <a:pt x="29726" y="31437"/>
                  </a:lnTo>
                  <a:lnTo>
                    <a:pt x="31843" y="28219"/>
                  </a:lnTo>
                  <a:lnTo>
                    <a:pt x="33791" y="24797"/>
                  </a:lnTo>
                  <a:lnTo>
                    <a:pt x="35570" y="21172"/>
                  </a:lnTo>
                  <a:lnTo>
                    <a:pt x="37179" y="17344"/>
                  </a:lnTo>
                  <a:lnTo>
                    <a:pt x="38619" y="13313"/>
                  </a:lnTo>
                  <a:lnTo>
                    <a:pt x="39889" y="9078"/>
                  </a:lnTo>
                  <a:lnTo>
                    <a:pt x="40990" y="4641"/>
                  </a:lnTo>
                  <a:lnTo>
                    <a:pt x="4192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" name="pg469"/>
            <p:cNvSpPr/>
            <p:nvPr/>
          </p:nvSpPr>
          <p:spPr>
            <a:xfrm>
              <a:off x="3840281" y="4312256"/>
              <a:ext cx="19479" cy="97395"/>
            </a:xfrm>
            <a:custGeom>
              <a:avLst/>
              <a:pathLst>
                <a:path w="19479" h="97395">
                  <a:moveTo>
                    <a:pt x="7622" y="26254"/>
                  </a:moveTo>
                  <a:lnTo>
                    <a:pt x="7622" y="97395"/>
                  </a:lnTo>
                  <a:lnTo>
                    <a:pt x="0" y="97395"/>
                  </a:lnTo>
                  <a:lnTo>
                    <a:pt x="0" y="0"/>
                  </a:lnTo>
                  <a:lnTo>
                    <a:pt x="7622" y="0"/>
                  </a:lnTo>
                  <a:lnTo>
                    <a:pt x="7622" y="16091"/>
                  </a:lnTo>
                  <a:lnTo>
                    <a:pt x="8960" y="17277"/>
                  </a:lnTo>
                  <a:lnTo>
                    <a:pt x="10264" y="18462"/>
                  </a:lnTo>
                  <a:lnTo>
                    <a:pt x="11534" y="19648"/>
                  </a:lnTo>
                  <a:lnTo>
                    <a:pt x="12771" y="20834"/>
                  </a:lnTo>
                  <a:lnTo>
                    <a:pt x="13974" y="22019"/>
                  </a:lnTo>
                  <a:lnTo>
                    <a:pt x="15142" y="23205"/>
                  </a:lnTo>
                  <a:lnTo>
                    <a:pt x="16277" y="24391"/>
                  </a:lnTo>
                  <a:lnTo>
                    <a:pt x="17378" y="25576"/>
                  </a:lnTo>
                  <a:lnTo>
                    <a:pt x="18445" y="26762"/>
                  </a:lnTo>
                  <a:lnTo>
                    <a:pt x="19479" y="27948"/>
                  </a:lnTo>
                  <a:lnTo>
                    <a:pt x="14397" y="35146"/>
                  </a:lnTo>
                  <a:lnTo>
                    <a:pt x="13720" y="34219"/>
                  </a:lnTo>
                  <a:lnTo>
                    <a:pt x="13042" y="33300"/>
                  </a:lnTo>
                  <a:lnTo>
                    <a:pt x="12364" y="32390"/>
                  </a:lnTo>
                  <a:lnTo>
                    <a:pt x="11687" y="31488"/>
                  </a:lnTo>
                  <a:lnTo>
                    <a:pt x="11009" y="30594"/>
                  </a:lnTo>
                  <a:lnTo>
                    <a:pt x="10332" y="29709"/>
                  </a:lnTo>
                  <a:lnTo>
                    <a:pt x="9654" y="28833"/>
                  </a:lnTo>
                  <a:lnTo>
                    <a:pt x="8977" y="27965"/>
                  </a:lnTo>
                  <a:lnTo>
                    <a:pt x="8299" y="2710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" name="pg470"/>
            <p:cNvSpPr/>
            <p:nvPr/>
          </p:nvSpPr>
          <p:spPr>
            <a:xfrm>
              <a:off x="3825460" y="4333429"/>
              <a:ext cx="11009" cy="31759"/>
            </a:xfrm>
            <a:custGeom>
              <a:avLst/>
              <a:pathLst>
                <a:path w="11009" h="31759">
                  <a:moveTo>
                    <a:pt x="3811" y="0"/>
                  </a:moveTo>
                  <a:lnTo>
                    <a:pt x="11009" y="1693"/>
                  </a:lnTo>
                  <a:lnTo>
                    <a:pt x="10819" y="4967"/>
                  </a:lnTo>
                  <a:lnTo>
                    <a:pt x="10586" y="8181"/>
                  </a:lnTo>
                  <a:lnTo>
                    <a:pt x="10311" y="11335"/>
                  </a:lnTo>
                  <a:lnTo>
                    <a:pt x="9993" y="14431"/>
                  </a:lnTo>
                  <a:lnTo>
                    <a:pt x="9633" y="17467"/>
                  </a:lnTo>
                  <a:lnTo>
                    <a:pt x="9231" y="20444"/>
                  </a:lnTo>
                  <a:lnTo>
                    <a:pt x="8786" y="23362"/>
                  </a:lnTo>
                  <a:lnTo>
                    <a:pt x="8299" y="26220"/>
                  </a:lnTo>
                  <a:lnTo>
                    <a:pt x="7770" y="29019"/>
                  </a:lnTo>
                  <a:lnTo>
                    <a:pt x="7198" y="31759"/>
                  </a:lnTo>
                  <a:lnTo>
                    <a:pt x="0" y="28371"/>
                  </a:lnTo>
                  <a:lnTo>
                    <a:pt x="571" y="25496"/>
                  </a:lnTo>
                  <a:lnTo>
                    <a:pt x="1100" y="22629"/>
                  </a:lnTo>
                  <a:lnTo>
                    <a:pt x="1587" y="19771"/>
                  </a:lnTo>
                  <a:lnTo>
                    <a:pt x="2032" y="16921"/>
                  </a:lnTo>
                  <a:lnTo>
                    <a:pt x="2434" y="14079"/>
                  </a:lnTo>
                  <a:lnTo>
                    <a:pt x="2794" y="11247"/>
                  </a:lnTo>
                  <a:lnTo>
                    <a:pt x="3112" y="8422"/>
                  </a:lnTo>
                  <a:lnTo>
                    <a:pt x="3387" y="5606"/>
                  </a:lnTo>
                  <a:lnTo>
                    <a:pt x="3620" y="27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" name="pg471"/>
            <p:cNvSpPr/>
            <p:nvPr/>
          </p:nvSpPr>
          <p:spPr>
            <a:xfrm>
              <a:off x="3856373" y="4312680"/>
              <a:ext cx="67753" cy="93160"/>
            </a:xfrm>
            <a:custGeom>
              <a:avLst/>
              <a:pathLst>
                <a:path w="67753" h="93160">
                  <a:moveTo>
                    <a:pt x="12703" y="5504"/>
                  </a:moveTo>
                  <a:lnTo>
                    <a:pt x="20325" y="8045"/>
                  </a:lnTo>
                  <a:lnTo>
                    <a:pt x="20063" y="9642"/>
                  </a:lnTo>
                  <a:lnTo>
                    <a:pt x="19783" y="11213"/>
                  </a:lnTo>
                  <a:lnTo>
                    <a:pt x="19487" y="12758"/>
                  </a:lnTo>
                  <a:lnTo>
                    <a:pt x="19174" y="14278"/>
                  </a:lnTo>
                  <a:lnTo>
                    <a:pt x="18843" y="15773"/>
                  </a:lnTo>
                  <a:lnTo>
                    <a:pt x="18496" y="17243"/>
                  </a:lnTo>
                  <a:lnTo>
                    <a:pt x="18132" y="18687"/>
                  </a:lnTo>
                  <a:lnTo>
                    <a:pt x="17751" y="20105"/>
                  </a:lnTo>
                  <a:lnTo>
                    <a:pt x="17353" y="21498"/>
                  </a:lnTo>
                  <a:lnTo>
                    <a:pt x="16938" y="22866"/>
                  </a:lnTo>
                  <a:lnTo>
                    <a:pt x="32606" y="22866"/>
                  </a:lnTo>
                  <a:lnTo>
                    <a:pt x="32606" y="0"/>
                  </a:lnTo>
                  <a:lnTo>
                    <a:pt x="41075" y="0"/>
                  </a:lnTo>
                  <a:lnTo>
                    <a:pt x="41075" y="22866"/>
                  </a:lnTo>
                  <a:lnTo>
                    <a:pt x="65212" y="22866"/>
                  </a:lnTo>
                  <a:lnTo>
                    <a:pt x="65212" y="30912"/>
                  </a:lnTo>
                  <a:lnTo>
                    <a:pt x="41075" y="30912"/>
                  </a:lnTo>
                  <a:lnTo>
                    <a:pt x="41075" y="54202"/>
                  </a:lnTo>
                  <a:lnTo>
                    <a:pt x="63942" y="54202"/>
                  </a:lnTo>
                  <a:lnTo>
                    <a:pt x="63942" y="62248"/>
                  </a:lnTo>
                  <a:lnTo>
                    <a:pt x="41075" y="62248"/>
                  </a:lnTo>
                  <a:lnTo>
                    <a:pt x="41075" y="85114"/>
                  </a:lnTo>
                  <a:lnTo>
                    <a:pt x="67753" y="85114"/>
                  </a:lnTo>
                  <a:lnTo>
                    <a:pt x="67753" y="93160"/>
                  </a:lnTo>
                  <a:lnTo>
                    <a:pt x="3811" y="93160"/>
                  </a:lnTo>
                  <a:lnTo>
                    <a:pt x="3811" y="85114"/>
                  </a:lnTo>
                  <a:lnTo>
                    <a:pt x="32606" y="85114"/>
                  </a:lnTo>
                  <a:lnTo>
                    <a:pt x="32606" y="62248"/>
                  </a:lnTo>
                  <a:lnTo>
                    <a:pt x="8892" y="62248"/>
                  </a:lnTo>
                  <a:lnTo>
                    <a:pt x="8892" y="54202"/>
                  </a:lnTo>
                  <a:lnTo>
                    <a:pt x="32606" y="54202"/>
                  </a:lnTo>
                  <a:lnTo>
                    <a:pt x="32606" y="30912"/>
                  </a:lnTo>
                  <a:lnTo>
                    <a:pt x="14397" y="30912"/>
                  </a:lnTo>
                  <a:lnTo>
                    <a:pt x="13791" y="33080"/>
                  </a:lnTo>
                  <a:lnTo>
                    <a:pt x="13161" y="35180"/>
                  </a:lnTo>
                  <a:lnTo>
                    <a:pt x="12504" y="37213"/>
                  </a:lnTo>
                  <a:lnTo>
                    <a:pt x="11822" y="39178"/>
                  </a:lnTo>
                  <a:lnTo>
                    <a:pt x="11115" y="41075"/>
                  </a:lnTo>
                  <a:lnTo>
                    <a:pt x="10383" y="42904"/>
                  </a:lnTo>
                  <a:lnTo>
                    <a:pt x="9625" y="44666"/>
                  </a:lnTo>
                  <a:lnTo>
                    <a:pt x="8841" y="46360"/>
                  </a:lnTo>
                  <a:lnTo>
                    <a:pt x="8032" y="47986"/>
                  </a:lnTo>
                  <a:lnTo>
                    <a:pt x="7198" y="49544"/>
                  </a:lnTo>
                  <a:lnTo>
                    <a:pt x="0" y="44039"/>
                  </a:lnTo>
                  <a:lnTo>
                    <a:pt x="1727" y="40605"/>
                  </a:lnTo>
                  <a:lnTo>
                    <a:pt x="3353" y="37077"/>
                  </a:lnTo>
                  <a:lnTo>
                    <a:pt x="4878" y="33457"/>
                  </a:lnTo>
                  <a:lnTo>
                    <a:pt x="6301" y="29743"/>
                  </a:lnTo>
                  <a:lnTo>
                    <a:pt x="7622" y="25936"/>
                  </a:lnTo>
                  <a:lnTo>
                    <a:pt x="8841" y="22036"/>
                  </a:lnTo>
                  <a:lnTo>
                    <a:pt x="9959" y="18043"/>
                  </a:lnTo>
                  <a:lnTo>
                    <a:pt x="10976" y="13957"/>
                  </a:lnTo>
                  <a:lnTo>
                    <a:pt x="11890" y="97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" name="pg472"/>
            <p:cNvSpPr/>
            <p:nvPr/>
          </p:nvSpPr>
          <p:spPr>
            <a:xfrm>
              <a:off x="3981292" y="4312256"/>
              <a:ext cx="50814" cy="84267"/>
            </a:xfrm>
            <a:custGeom>
              <a:avLst/>
              <a:pathLst>
                <a:path w="50814" h="84267">
                  <a:moveTo>
                    <a:pt x="5081" y="8045"/>
                  </a:moveTo>
                  <a:lnTo>
                    <a:pt x="18208" y="8045"/>
                  </a:lnTo>
                  <a:lnTo>
                    <a:pt x="18208" y="0"/>
                  </a:lnTo>
                  <a:lnTo>
                    <a:pt x="25830" y="0"/>
                  </a:lnTo>
                  <a:lnTo>
                    <a:pt x="25830" y="8045"/>
                  </a:lnTo>
                  <a:lnTo>
                    <a:pt x="43616" y="8045"/>
                  </a:lnTo>
                  <a:lnTo>
                    <a:pt x="43616" y="22443"/>
                  </a:lnTo>
                  <a:lnTo>
                    <a:pt x="50814" y="22443"/>
                  </a:lnTo>
                  <a:lnTo>
                    <a:pt x="50814" y="30065"/>
                  </a:lnTo>
                  <a:lnTo>
                    <a:pt x="43616" y="30065"/>
                  </a:lnTo>
                  <a:lnTo>
                    <a:pt x="43616" y="44039"/>
                  </a:lnTo>
                  <a:lnTo>
                    <a:pt x="25830" y="44039"/>
                  </a:lnTo>
                  <a:lnTo>
                    <a:pt x="25830" y="52085"/>
                  </a:lnTo>
                  <a:lnTo>
                    <a:pt x="44886" y="52085"/>
                  </a:lnTo>
                  <a:lnTo>
                    <a:pt x="44886" y="58860"/>
                  </a:lnTo>
                  <a:lnTo>
                    <a:pt x="25830" y="58860"/>
                  </a:lnTo>
                  <a:lnTo>
                    <a:pt x="25830" y="66482"/>
                  </a:lnTo>
                  <a:lnTo>
                    <a:pt x="47850" y="66482"/>
                  </a:lnTo>
                  <a:lnTo>
                    <a:pt x="47850" y="73681"/>
                  </a:lnTo>
                  <a:lnTo>
                    <a:pt x="25830" y="73681"/>
                  </a:lnTo>
                  <a:lnTo>
                    <a:pt x="25830" y="84267"/>
                  </a:lnTo>
                  <a:lnTo>
                    <a:pt x="18208" y="84267"/>
                  </a:lnTo>
                  <a:lnTo>
                    <a:pt x="18208" y="73681"/>
                  </a:lnTo>
                  <a:lnTo>
                    <a:pt x="423" y="73681"/>
                  </a:lnTo>
                  <a:lnTo>
                    <a:pt x="423" y="66482"/>
                  </a:lnTo>
                  <a:lnTo>
                    <a:pt x="18208" y="66482"/>
                  </a:lnTo>
                  <a:lnTo>
                    <a:pt x="18208" y="58860"/>
                  </a:lnTo>
                  <a:lnTo>
                    <a:pt x="3387" y="58860"/>
                  </a:lnTo>
                  <a:lnTo>
                    <a:pt x="3387" y="52085"/>
                  </a:lnTo>
                  <a:lnTo>
                    <a:pt x="18208" y="52085"/>
                  </a:lnTo>
                  <a:lnTo>
                    <a:pt x="18208" y="44039"/>
                  </a:lnTo>
                  <a:lnTo>
                    <a:pt x="5081" y="44039"/>
                  </a:lnTo>
                  <a:lnTo>
                    <a:pt x="5081" y="37264"/>
                  </a:lnTo>
                  <a:lnTo>
                    <a:pt x="18208" y="37264"/>
                  </a:lnTo>
                  <a:lnTo>
                    <a:pt x="18208" y="30065"/>
                  </a:lnTo>
                  <a:lnTo>
                    <a:pt x="0" y="30065"/>
                  </a:lnTo>
                  <a:lnTo>
                    <a:pt x="0" y="22443"/>
                  </a:lnTo>
                  <a:lnTo>
                    <a:pt x="18208" y="22443"/>
                  </a:lnTo>
                  <a:lnTo>
                    <a:pt x="18208" y="14820"/>
                  </a:lnTo>
                  <a:lnTo>
                    <a:pt x="5081" y="148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" name="pg473"/>
            <p:cNvSpPr/>
            <p:nvPr/>
          </p:nvSpPr>
          <p:spPr>
            <a:xfrm>
              <a:off x="4007123" y="4327077"/>
              <a:ext cx="10162" cy="7622"/>
            </a:xfrm>
            <a:custGeom>
              <a:avLst/>
              <a:pathLst>
                <a:path w="10162" h="7622">
                  <a:moveTo>
                    <a:pt x="0" y="0"/>
                  </a:moveTo>
                  <a:lnTo>
                    <a:pt x="0" y="7622"/>
                  </a:lnTo>
                  <a:lnTo>
                    <a:pt x="10162" y="7622"/>
                  </a:lnTo>
                  <a:lnTo>
                    <a:pt x="1016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" name="pg474"/>
            <p:cNvSpPr/>
            <p:nvPr/>
          </p:nvSpPr>
          <p:spPr>
            <a:xfrm>
              <a:off x="4007123" y="4342322"/>
              <a:ext cx="10162" cy="7198"/>
            </a:xfrm>
            <a:custGeom>
              <a:avLst/>
              <a:pathLst>
                <a:path w="10162" h="7198">
                  <a:moveTo>
                    <a:pt x="0" y="0"/>
                  </a:moveTo>
                  <a:lnTo>
                    <a:pt x="0" y="7198"/>
                  </a:lnTo>
                  <a:lnTo>
                    <a:pt x="10162" y="7198"/>
                  </a:lnTo>
                  <a:lnTo>
                    <a:pt x="1016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" name="pg475"/>
            <p:cNvSpPr/>
            <p:nvPr/>
          </p:nvSpPr>
          <p:spPr>
            <a:xfrm>
              <a:off x="3953344" y="4316491"/>
              <a:ext cx="78763" cy="93160"/>
            </a:xfrm>
            <a:custGeom>
              <a:avLst/>
              <a:pathLst>
                <a:path w="78763" h="93160">
                  <a:moveTo>
                    <a:pt x="9739" y="44462"/>
                  </a:moveTo>
                  <a:lnTo>
                    <a:pt x="10171" y="46631"/>
                  </a:lnTo>
                  <a:lnTo>
                    <a:pt x="10620" y="48731"/>
                  </a:lnTo>
                  <a:lnTo>
                    <a:pt x="11086" y="50764"/>
                  </a:lnTo>
                  <a:lnTo>
                    <a:pt x="11568" y="52728"/>
                  </a:lnTo>
                  <a:lnTo>
                    <a:pt x="12068" y="54625"/>
                  </a:lnTo>
                  <a:lnTo>
                    <a:pt x="12585" y="56455"/>
                  </a:lnTo>
                  <a:lnTo>
                    <a:pt x="13118" y="58216"/>
                  </a:lnTo>
                  <a:lnTo>
                    <a:pt x="13669" y="59910"/>
                  </a:lnTo>
                  <a:lnTo>
                    <a:pt x="14236" y="61536"/>
                  </a:lnTo>
                  <a:lnTo>
                    <a:pt x="14820" y="63095"/>
                  </a:lnTo>
                  <a:lnTo>
                    <a:pt x="15485" y="61164"/>
                  </a:lnTo>
                  <a:lnTo>
                    <a:pt x="16125" y="59097"/>
                  </a:lnTo>
                  <a:lnTo>
                    <a:pt x="16739" y="56895"/>
                  </a:lnTo>
                  <a:lnTo>
                    <a:pt x="17327" y="54558"/>
                  </a:lnTo>
                  <a:lnTo>
                    <a:pt x="17891" y="52085"/>
                  </a:lnTo>
                  <a:lnTo>
                    <a:pt x="18428" y="49476"/>
                  </a:lnTo>
                  <a:lnTo>
                    <a:pt x="18941" y="46732"/>
                  </a:lnTo>
                  <a:lnTo>
                    <a:pt x="19428" y="43853"/>
                  </a:lnTo>
                  <a:lnTo>
                    <a:pt x="19889" y="40838"/>
                  </a:lnTo>
                  <a:lnTo>
                    <a:pt x="20325" y="37687"/>
                  </a:lnTo>
                  <a:lnTo>
                    <a:pt x="7622" y="37687"/>
                  </a:lnTo>
                  <a:lnTo>
                    <a:pt x="7198" y="31335"/>
                  </a:lnTo>
                  <a:lnTo>
                    <a:pt x="19902" y="6775"/>
                  </a:lnTo>
                  <a:lnTo>
                    <a:pt x="6351" y="6775"/>
                  </a:lnTo>
                  <a:lnTo>
                    <a:pt x="6351" y="0"/>
                  </a:lnTo>
                  <a:lnTo>
                    <a:pt x="27948" y="0"/>
                  </a:lnTo>
                  <a:lnTo>
                    <a:pt x="27948" y="6351"/>
                  </a:lnTo>
                  <a:lnTo>
                    <a:pt x="26682" y="9036"/>
                  </a:lnTo>
                  <a:lnTo>
                    <a:pt x="25424" y="11670"/>
                  </a:lnTo>
                  <a:lnTo>
                    <a:pt x="24175" y="14253"/>
                  </a:lnTo>
                  <a:lnTo>
                    <a:pt x="22934" y="16785"/>
                  </a:lnTo>
                  <a:lnTo>
                    <a:pt x="21702" y="19267"/>
                  </a:lnTo>
                  <a:lnTo>
                    <a:pt x="20478" y="21697"/>
                  </a:lnTo>
                  <a:lnTo>
                    <a:pt x="19263" y="24077"/>
                  </a:lnTo>
                  <a:lnTo>
                    <a:pt x="18056" y="26406"/>
                  </a:lnTo>
                  <a:lnTo>
                    <a:pt x="16857" y="28684"/>
                  </a:lnTo>
                  <a:lnTo>
                    <a:pt x="15667" y="30912"/>
                  </a:lnTo>
                  <a:lnTo>
                    <a:pt x="28371" y="30912"/>
                  </a:lnTo>
                  <a:lnTo>
                    <a:pt x="28058" y="36281"/>
                  </a:lnTo>
                  <a:lnTo>
                    <a:pt x="27626" y="41380"/>
                  </a:lnTo>
                  <a:lnTo>
                    <a:pt x="27075" y="46207"/>
                  </a:lnTo>
                  <a:lnTo>
                    <a:pt x="26406" y="50764"/>
                  </a:lnTo>
                  <a:lnTo>
                    <a:pt x="25619" y="55049"/>
                  </a:lnTo>
                  <a:lnTo>
                    <a:pt x="24712" y="59063"/>
                  </a:lnTo>
                  <a:lnTo>
                    <a:pt x="23688" y="62807"/>
                  </a:lnTo>
                  <a:lnTo>
                    <a:pt x="22544" y="66279"/>
                  </a:lnTo>
                  <a:lnTo>
                    <a:pt x="21282" y="69480"/>
                  </a:lnTo>
                  <a:lnTo>
                    <a:pt x="19902" y="72411"/>
                  </a:lnTo>
                  <a:lnTo>
                    <a:pt x="21456" y="74426"/>
                  </a:lnTo>
                  <a:lnTo>
                    <a:pt x="23408" y="76239"/>
                  </a:lnTo>
                  <a:lnTo>
                    <a:pt x="25758" y="77848"/>
                  </a:lnTo>
                  <a:lnTo>
                    <a:pt x="28507" y="79254"/>
                  </a:lnTo>
                  <a:lnTo>
                    <a:pt x="31653" y="80456"/>
                  </a:lnTo>
                  <a:lnTo>
                    <a:pt x="35197" y="81456"/>
                  </a:lnTo>
                  <a:lnTo>
                    <a:pt x="39140" y="82252"/>
                  </a:lnTo>
                  <a:lnTo>
                    <a:pt x="43480" y="82845"/>
                  </a:lnTo>
                  <a:lnTo>
                    <a:pt x="48219" y="83234"/>
                  </a:lnTo>
                  <a:lnTo>
                    <a:pt x="53355" y="83421"/>
                  </a:lnTo>
                  <a:lnTo>
                    <a:pt x="78763" y="83421"/>
                  </a:lnTo>
                  <a:lnTo>
                    <a:pt x="75798" y="91466"/>
                  </a:lnTo>
                  <a:lnTo>
                    <a:pt x="53355" y="91466"/>
                  </a:lnTo>
                  <a:lnTo>
                    <a:pt x="47952" y="91348"/>
                  </a:lnTo>
                  <a:lnTo>
                    <a:pt x="42921" y="90992"/>
                  </a:lnTo>
                  <a:lnTo>
                    <a:pt x="38263" y="90399"/>
                  </a:lnTo>
                  <a:lnTo>
                    <a:pt x="33978" y="89569"/>
                  </a:lnTo>
                  <a:lnTo>
                    <a:pt x="30065" y="88502"/>
                  </a:lnTo>
                  <a:lnTo>
                    <a:pt x="26525" y="87198"/>
                  </a:lnTo>
                  <a:lnTo>
                    <a:pt x="23357" y="85656"/>
                  </a:lnTo>
                  <a:lnTo>
                    <a:pt x="20563" y="83878"/>
                  </a:lnTo>
                  <a:lnTo>
                    <a:pt x="18140" y="81862"/>
                  </a:lnTo>
                  <a:lnTo>
                    <a:pt x="16091" y="79609"/>
                  </a:lnTo>
                  <a:lnTo>
                    <a:pt x="15138" y="81117"/>
                  </a:lnTo>
                  <a:lnTo>
                    <a:pt x="14143" y="82591"/>
                  </a:lnTo>
                  <a:lnTo>
                    <a:pt x="13105" y="84030"/>
                  </a:lnTo>
                  <a:lnTo>
                    <a:pt x="12026" y="85436"/>
                  </a:lnTo>
                  <a:lnTo>
                    <a:pt x="10904" y="86808"/>
                  </a:lnTo>
                  <a:lnTo>
                    <a:pt x="9739" y="88146"/>
                  </a:lnTo>
                  <a:lnTo>
                    <a:pt x="8532" y="89451"/>
                  </a:lnTo>
                  <a:lnTo>
                    <a:pt x="7283" y="90721"/>
                  </a:lnTo>
                  <a:lnTo>
                    <a:pt x="5991" y="91957"/>
                  </a:lnTo>
                  <a:lnTo>
                    <a:pt x="4658" y="93160"/>
                  </a:lnTo>
                  <a:lnTo>
                    <a:pt x="0" y="86385"/>
                  </a:lnTo>
                  <a:lnTo>
                    <a:pt x="1329" y="85178"/>
                  </a:lnTo>
                  <a:lnTo>
                    <a:pt x="2608" y="83929"/>
                  </a:lnTo>
                  <a:lnTo>
                    <a:pt x="3836" y="82637"/>
                  </a:lnTo>
                  <a:lnTo>
                    <a:pt x="5013" y="81303"/>
                  </a:lnTo>
                  <a:lnTo>
                    <a:pt x="6140" y="79927"/>
                  </a:lnTo>
                  <a:lnTo>
                    <a:pt x="7215" y="78508"/>
                  </a:lnTo>
                  <a:lnTo>
                    <a:pt x="8240" y="77048"/>
                  </a:lnTo>
                  <a:lnTo>
                    <a:pt x="9214" y="75544"/>
                  </a:lnTo>
                  <a:lnTo>
                    <a:pt x="10137" y="73999"/>
                  </a:lnTo>
                  <a:lnTo>
                    <a:pt x="11009" y="72411"/>
                  </a:lnTo>
                  <a:lnTo>
                    <a:pt x="10014" y="70403"/>
                  </a:lnTo>
                  <a:lnTo>
                    <a:pt x="9061" y="68278"/>
                  </a:lnTo>
                  <a:lnTo>
                    <a:pt x="8151" y="66033"/>
                  </a:lnTo>
                  <a:lnTo>
                    <a:pt x="7283" y="63670"/>
                  </a:lnTo>
                  <a:lnTo>
                    <a:pt x="6457" y="61189"/>
                  </a:lnTo>
                  <a:lnTo>
                    <a:pt x="5674" y="58589"/>
                  </a:lnTo>
                  <a:lnTo>
                    <a:pt x="4933" y="55870"/>
                  </a:lnTo>
                  <a:lnTo>
                    <a:pt x="4234" y="53033"/>
                  </a:lnTo>
                  <a:lnTo>
                    <a:pt x="3578" y="50078"/>
                  </a:lnTo>
                  <a:lnTo>
                    <a:pt x="2964" y="4700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" name="pg476"/>
            <p:cNvSpPr/>
            <p:nvPr/>
          </p:nvSpPr>
          <p:spPr>
            <a:xfrm>
              <a:off x="3933442" y="4312256"/>
              <a:ext cx="24560" cy="97395"/>
            </a:xfrm>
            <a:custGeom>
              <a:avLst/>
              <a:pathLst>
                <a:path w="24560" h="97395">
                  <a:moveTo>
                    <a:pt x="16091" y="0"/>
                  </a:moveTo>
                  <a:lnTo>
                    <a:pt x="24560" y="2540"/>
                  </a:lnTo>
                  <a:lnTo>
                    <a:pt x="24039" y="4573"/>
                  </a:lnTo>
                  <a:lnTo>
                    <a:pt x="23493" y="6605"/>
                  </a:lnTo>
                  <a:lnTo>
                    <a:pt x="22921" y="8638"/>
                  </a:lnTo>
                  <a:lnTo>
                    <a:pt x="22324" y="10671"/>
                  </a:lnTo>
                  <a:lnTo>
                    <a:pt x="21702" y="12703"/>
                  </a:lnTo>
                  <a:lnTo>
                    <a:pt x="21054" y="14736"/>
                  </a:lnTo>
                  <a:lnTo>
                    <a:pt x="20380" y="16768"/>
                  </a:lnTo>
                  <a:lnTo>
                    <a:pt x="19682" y="18801"/>
                  </a:lnTo>
                  <a:lnTo>
                    <a:pt x="18958" y="20834"/>
                  </a:lnTo>
                  <a:lnTo>
                    <a:pt x="18208" y="22866"/>
                  </a:lnTo>
                  <a:lnTo>
                    <a:pt x="18208" y="97395"/>
                  </a:lnTo>
                  <a:lnTo>
                    <a:pt x="10162" y="97395"/>
                  </a:lnTo>
                  <a:lnTo>
                    <a:pt x="10162" y="42345"/>
                  </a:lnTo>
                  <a:lnTo>
                    <a:pt x="4234" y="52932"/>
                  </a:lnTo>
                  <a:lnTo>
                    <a:pt x="0" y="44462"/>
                  </a:lnTo>
                  <a:lnTo>
                    <a:pt x="2142" y="40207"/>
                  </a:lnTo>
                  <a:lnTo>
                    <a:pt x="4166" y="35909"/>
                  </a:lnTo>
                  <a:lnTo>
                    <a:pt x="6072" y="31568"/>
                  </a:lnTo>
                  <a:lnTo>
                    <a:pt x="7859" y="27185"/>
                  </a:lnTo>
                  <a:lnTo>
                    <a:pt x="9527" y="22760"/>
                  </a:lnTo>
                  <a:lnTo>
                    <a:pt x="11077" y="18293"/>
                  </a:lnTo>
                  <a:lnTo>
                    <a:pt x="12508" y="13783"/>
                  </a:lnTo>
                  <a:lnTo>
                    <a:pt x="13821" y="9231"/>
                  </a:lnTo>
                  <a:lnTo>
                    <a:pt x="15015" y="46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" name="pg477"/>
            <p:cNvSpPr/>
            <p:nvPr/>
          </p:nvSpPr>
          <p:spPr>
            <a:xfrm>
              <a:off x="4041847" y="4311409"/>
              <a:ext cx="97395" cy="98242"/>
            </a:xfrm>
            <a:custGeom>
              <a:avLst/>
              <a:pathLst>
                <a:path w="97395" h="98242">
                  <a:moveTo>
                    <a:pt x="52085" y="0"/>
                  </a:moveTo>
                  <a:lnTo>
                    <a:pt x="52665" y="597"/>
                  </a:lnTo>
                  <a:lnTo>
                    <a:pt x="53220" y="1202"/>
                  </a:lnTo>
                  <a:lnTo>
                    <a:pt x="53749" y="1816"/>
                  </a:lnTo>
                  <a:lnTo>
                    <a:pt x="54253" y="2439"/>
                  </a:lnTo>
                  <a:lnTo>
                    <a:pt x="54731" y="3070"/>
                  </a:lnTo>
                  <a:lnTo>
                    <a:pt x="55184" y="3709"/>
                  </a:lnTo>
                  <a:lnTo>
                    <a:pt x="55612" y="4357"/>
                  </a:lnTo>
                  <a:lnTo>
                    <a:pt x="56014" y="5013"/>
                  </a:lnTo>
                  <a:lnTo>
                    <a:pt x="56391" y="5678"/>
                  </a:lnTo>
                  <a:lnTo>
                    <a:pt x="56743" y="6351"/>
                  </a:lnTo>
                  <a:lnTo>
                    <a:pt x="97395" y="6351"/>
                  </a:lnTo>
                  <a:lnTo>
                    <a:pt x="97395" y="13974"/>
                  </a:lnTo>
                  <a:lnTo>
                    <a:pt x="16938" y="13974"/>
                  </a:lnTo>
                  <a:lnTo>
                    <a:pt x="16938" y="47850"/>
                  </a:lnTo>
                  <a:lnTo>
                    <a:pt x="16845" y="53537"/>
                  </a:lnTo>
                  <a:lnTo>
                    <a:pt x="16565" y="59080"/>
                  </a:lnTo>
                  <a:lnTo>
                    <a:pt x="16099" y="64479"/>
                  </a:lnTo>
                  <a:lnTo>
                    <a:pt x="15447" y="69734"/>
                  </a:lnTo>
                  <a:lnTo>
                    <a:pt x="14609" y="74846"/>
                  </a:lnTo>
                  <a:lnTo>
                    <a:pt x="13584" y="79813"/>
                  </a:lnTo>
                  <a:lnTo>
                    <a:pt x="12373" y="84636"/>
                  </a:lnTo>
                  <a:lnTo>
                    <a:pt x="10976" y="89315"/>
                  </a:lnTo>
                  <a:lnTo>
                    <a:pt x="9392" y="93850"/>
                  </a:lnTo>
                  <a:lnTo>
                    <a:pt x="7622" y="98242"/>
                  </a:lnTo>
                  <a:lnTo>
                    <a:pt x="0" y="93584"/>
                  </a:lnTo>
                  <a:lnTo>
                    <a:pt x="1689" y="89065"/>
                  </a:lnTo>
                  <a:lnTo>
                    <a:pt x="3201" y="84488"/>
                  </a:lnTo>
                  <a:lnTo>
                    <a:pt x="4535" y="79851"/>
                  </a:lnTo>
                  <a:lnTo>
                    <a:pt x="5691" y="75155"/>
                  </a:lnTo>
                  <a:lnTo>
                    <a:pt x="6669" y="70399"/>
                  </a:lnTo>
                  <a:lnTo>
                    <a:pt x="7469" y="65585"/>
                  </a:lnTo>
                  <a:lnTo>
                    <a:pt x="8092" y="60711"/>
                  </a:lnTo>
                  <a:lnTo>
                    <a:pt x="8536" y="55777"/>
                  </a:lnTo>
                  <a:lnTo>
                    <a:pt x="8803" y="50785"/>
                  </a:lnTo>
                  <a:lnTo>
                    <a:pt x="8892" y="45733"/>
                  </a:lnTo>
                  <a:lnTo>
                    <a:pt x="8892" y="6351"/>
                  </a:lnTo>
                  <a:lnTo>
                    <a:pt x="47003" y="6351"/>
                  </a:lnTo>
                  <a:lnTo>
                    <a:pt x="46745" y="5932"/>
                  </a:lnTo>
                  <a:lnTo>
                    <a:pt x="46478" y="5521"/>
                  </a:lnTo>
                  <a:lnTo>
                    <a:pt x="46203" y="5119"/>
                  </a:lnTo>
                  <a:lnTo>
                    <a:pt x="45919" y="4725"/>
                  </a:lnTo>
                  <a:lnTo>
                    <a:pt x="45627" y="4340"/>
                  </a:lnTo>
                  <a:lnTo>
                    <a:pt x="45326" y="3963"/>
                  </a:lnTo>
                  <a:lnTo>
                    <a:pt x="45017" y="3595"/>
                  </a:lnTo>
                  <a:lnTo>
                    <a:pt x="44700" y="3235"/>
                  </a:lnTo>
                  <a:lnTo>
                    <a:pt x="44374" y="2883"/>
                  </a:lnTo>
                  <a:lnTo>
                    <a:pt x="44039" y="25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" name="pg478"/>
            <p:cNvSpPr/>
            <p:nvPr/>
          </p:nvSpPr>
          <p:spPr>
            <a:xfrm>
              <a:off x="4056244" y="4321996"/>
              <a:ext cx="84691" cy="87655"/>
            </a:xfrm>
            <a:custGeom>
              <a:avLst/>
              <a:pathLst>
                <a:path w="84691" h="87655">
                  <a:moveTo>
                    <a:pt x="10586" y="12703"/>
                  </a:moveTo>
                  <a:lnTo>
                    <a:pt x="37687" y="12703"/>
                  </a:lnTo>
                  <a:lnTo>
                    <a:pt x="37687" y="0"/>
                  </a:lnTo>
                  <a:lnTo>
                    <a:pt x="46156" y="0"/>
                  </a:lnTo>
                  <a:lnTo>
                    <a:pt x="46156" y="12703"/>
                  </a:lnTo>
                  <a:lnTo>
                    <a:pt x="75798" y="12703"/>
                  </a:lnTo>
                  <a:lnTo>
                    <a:pt x="75798" y="27101"/>
                  </a:lnTo>
                  <a:lnTo>
                    <a:pt x="84691" y="27101"/>
                  </a:lnTo>
                  <a:lnTo>
                    <a:pt x="84691" y="34723"/>
                  </a:lnTo>
                  <a:lnTo>
                    <a:pt x="75798" y="34723"/>
                  </a:lnTo>
                  <a:lnTo>
                    <a:pt x="75798" y="49544"/>
                  </a:lnTo>
                  <a:lnTo>
                    <a:pt x="46156" y="49544"/>
                  </a:lnTo>
                  <a:lnTo>
                    <a:pt x="46156" y="53355"/>
                  </a:lnTo>
                  <a:lnTo>
                    <a:pt x="47101" y="54448"/>
                  </a:lnTo>
                  <a:lnTo>
                    <a:pt x="48070" y="55523"/>
                  </a:lnTo>
                  <a:lnTo>
                    <a:pt x="49065" y="56582"/>
                  </a:lnTo>
                  <a:lnTo>
                    <a:pt x="50086" y="57624"/>
                  </a:lnTo>
                  <a:lnTo>
                    <a:pt x="51132" y="58648"/>
                  </a:lnTo>
                  <a:lnTo>
                    <a:pt x="52203" y="59656"/>
                  </a:lnTo>
                  <a:lnTo>
                    <a:pt x="53300" y="60647"/>
                  </a:lnTo>
                  <a:lnTo>
                    <a:pt x="54422" y="61621"/>
                  </a:lnTo>
                  <a:lnTo>
                    <a:pt x="55570" y="62578"/>
                  </a:lnTo>
                  <a:lnTo>
                    <a:pt x="56743" y="63518"/>
                  </a:lnTo>
                  <a:lnTo>
                    <a:pt x="58250" y="62561"/>
                  </a:lnTo>
                  <a:lnTo>
                    <a:pt x="59724" y="61553"/>
                  </a:lnTo>
                  <a:lnTo>
                    <a:pt x="61164" y="60495"/>
                  </a:lnTo>
                  <a:lnTo>
                    <a:pt x="62570" y="59385"/>
                  </a:lnTo>
                  <a:lnTo>
                    <a:pt x="63942" y="58225"/>
                  </a:lnTo>
                  <a:lnTo>
                    <a:pt x="65280" y="57014"/>
                  </a:lnTo>
                  <a:lnTo>
                    <a:pt x="66584" y="55752"/>
                  </a:lnTo>
                  <a:lnTo>
                    <a:pt x="67854" y="54439"/>
                  </a:lnTo>
                  <a:lnTo>
                    <a:pt x="69091" y="53076"/>
                  </a:lnTo>
                  <a:lnTo>
                    <a:pt x="70293" y="51661"/>
                  </a:lnTo>
                  <a:lnTo>
                    <a:pt x="77492" y="57166"/>
                  </a:lnTo>
                  <a:lnTo>
                    <a:pt x="76362" y="58420"/>
                  </a:lnTo>
                  <a:lnTo>
                    <a:pt x="75172" y="59639"/>
                  </a:lnTo>
                  <a:lnTo>
                    <a:pt x="73922" y="60825"/>
                  </a:lnTo>
                  <a:lnTo>
                    <a:pt x="72614" y="61977"/>
                  </a:lnTo>
                  <a:lnTo>
                    <a:pt x="71246" y="63095"/>
                  </a:lnTo>
                  <a:lnTo>
                    <a:pt x="69819" y="64179"/>
                  </a:lnTo>
                  <a:lnTo>
                    <a:pt x="68333" y="65229"/>
                  </a:lnTo>
                  <a:lnTo>
                    <a:pt x="66787" y="66245"/>
                  </a:lnTo>
                  <a:lnTo>
                    <a:pt x="65182" y="67228"/>
                  </a:lnTo>
                  <a:lnTo>
                    <a:pt x="63518" y="68176"/>
                  </a:lnTo>
                  <a:lnTo>
                    <a:pt x="65322" y="69256"/>
                  </a:lnTo>
                  <a:lnTo>
                    <a:pt x="67177" y="70293"/>
                  </a:lnTo>
                  <a:lnTo>
                    <a:pt x="69082" y="71288"/>
                  </a:lnTo>
                  <a:lnTo>
                    <a:pt x="71039" y="72241"/>
                  </a:lnTo>
                  <a:lnTo>
                    <a:pt x="73046" y="73152"/>
                  </a:lnTo>
                  <a:lnTo>
                    <a:pt x="75104" y="74020"/>
                  </a:lnTo>
                  <a:lnTo>
                    <a:pt x="77213" y="74846"/>
                  </a:lnTo>
                  <a:lnTo>
                    <a:pt x="79372" y="75629"/>
                  </a:lnTo>
                  <a:lnTo>
                    <a:pt x="81583" y="76370"/>
                  </a:lnTo>
                  <a:lnTo>
                    <a:pt x="83844" y="77069"/>
                  </a:lnTo>
                  <a:lnTo>
                    <a:pt x="79609" y="85538"/>
                  </a:lnTo>
                  <a:lnTo>
                    <a:pt x="75540" y="83946"/>
                  </a:lnTo>
                  <a:lnTo>
                    <a:pt x="71631" y="82218"/>
                  </a:lnTo>
                  <a:lnTo>
                    <a:pt x="67884" y="80355"/>
                  </a:lnTo>
                  <a:lnTo>
                    <a:pt x="64297" y="78356"/>
                  </a:lnTo>
                  <a:lnTo>
                    <a:pt x="60871" y="76222"/>
                  </a:lnTo>
                  <a:lnTo>
                    <a:pt x="57607" y="73952"/>
                  </a:lnTo>
                  <a:lnTo>
                    <a:pt x="54503" y="71547"/>
                  </a:lnTo>
                  <a:lnTo>
                    <a:pt x="51560" y="69006"/>
                  </a:lnTo>
                  <a:lnTo>
                    <a:pt x="48778" y="66330"/>
                  </a:lnTo>
                  <a:lnTo>
                    <a:pt x="46156" y="63518"/>
                  </a:lnTo>
                  <a:lnTo>
                    <a:pt x="46156" y="77069"/>
                  </a:lnTo>
                  <a:lnTo>
                    <a:pt x="46137" y="78218"/>
                  </a:lnTo>
                  <a:lnTo>
                    <a:pt x="46080" y="79296"/>
                  </a:lnTo>
                  <a:lnTo>
                    <a:pt x="45985" y="80302"/>
                  </a:lnTo>
                  <a:lnTo>
                    <a:pt x="45851" y="81235"/>
                  </a:lnTo>
                  <a:lnTo>
                    <a:pt x="45680" y="82097"/>
                  </a:lnTo>
                  <a:lnTo>
                    <a:pt x="45470" y="82887"/>
                  </a:lnTo>
                  <a:lnTo>
                    <a:pt x="45223" y="83605"/>
                  </a:lnTo>
                  <a:lnTo>
                    <a:pt x="44937" y="84251"/>
                  </a:lnTo>
                  <a:lnTo>
                    <a:pt x="44613" y="84824"/>
                  </a:lnTo>
                  <a:lnTo>
                    <a:pt x="44251" y="85326"/>
                  </a:lnTo>
                  <a:lnTo>
                    <a:pt x="43825" y="85769"/>
                  </a:lnTo>
                  <a:lnTo>
                    <a:pt x="43311" y="86165"/>
                  </a:lnTo>
                  <a:lnTo>
                    <a:pt x="42707" y="86514"/>
                  </a:lnTo>
                  <a:lnTo>
                    <a:pt x="42015" y="86817"/>
                  </a:lnTo>
                  <a:lnTo>
                    <a:pt x="41234" y="87073"/>
                  </a:lnTo>
                  <a:lnTo>
                    <a:pt x="40363" y="87282"/>
                  </a:lnTo>
                  <a:lnTo>
                    <a:pt x="39404" y="87445"/>
                  </a:lnTo>
                  <a:lnTo>
                    <a:pt x="38356" y="87562"/>
                  </a:lnTo>
                  <a:lnTo>
                    <a:pt x="37219" y="87632"/>
                  </a:lnTo>
                  <a:lnTo>
                    <a:pt x="35993" y="87655"/>
                  </a:lnTo>
                  <a:lnTo>
                    <a:pt x="34736" y="87647"/>
                  </a:lnTo>
                  <a:lnTo>
                    <a:pt x="33503" y="87621"/>
                  </a:lnTo>
                  <a:lnTo>
                    <a:pt x="32297" y="87579"/>
                  </a:lnTo>
                  <a:lnTo>
                    <a:pt x="31115" y="87520"/>
                  </a:lnTo>
                  <a:lnTo>
                    <a:pt x="29959" y="87443"/>
                  </a:lnTo>
                  <a:lnTo>
                    <a:pt x="28828" y="87350"/>
                  </a:lnTo>
                  <a:lnTo>
                    <a:pt x="27723" y="87240"/>
                  </a:lnTo>
                  <a:lnTo>
                    <a:pt x="26643" y="87113"/>
                  </a:lnTo>
                  <a:lnTo>
                    <a:pt x="25589" y="86969"/>
                  </a:lnTo>
                  <a:lnTo>
                    <a:pt x="24560" y="86808"/>
                  </a:lnTo>
                  <a:lnTo>
                    <a:pt x="22866" y="78339"/>
                  </a:lnTo>
                  <a:lnTo>
                    <a:pt x="24217" y="78580"/>
                  </a:lnTo>
                  <a:lnTo>
                    <a:pt x="25559" y="78796"/>
                  </a:lnTo>
                  <a:lnTo>
                    <a:pt x="26893" y="78987"/>
                  </a:lnTo>
                  <a:lnTo>
                    <a:pt x="28219" y="79152"/>
                  </a:lnTo>
                  <a:lnTo>
                    <a:pt x="29536" y="79292"/>
                  </a:lnTo>
                  <a:lnTo>
                    <a:pt x="30844" y="79406"/>
                  </a:lnTo>
                  <a:lnTo>
                    <a:pt x="32144" y="79495"/>
                  </a:lnTo>
                  <a:lnTo>
                    <a:pt x="33436" y="79559"/>
                  </a:lnTo>
                  <a:lnTo>
                    <a:pt x="34719" y="79597"/>
                  </a:lnTo>
                  <a:lnTo>
                    <a:pt x="35993" y="79609"/>
                  </a:lnTo>
                  <a:lnTo>
                    <a:pt x="36315" y="79571"/>
                  </a:lnTo>
                  <a:lnTo>
                    <a:pt x="36603" y="79457"/>
                  </a:lnTo>
                  <a:lnTo>
                    <a:pt x="36857" y="79266"/>
                  </a:lnTo>
                  <a:lnTo>
                    <a:pt x="37077" y="79000"/>
                  </a:lnTo>
                  <a:lnTo>
                    <a:pt x="37264" y="78657"/>
                  </a:lnTo>
                  <a:lnTo>
                    <a:pt x="37416" y="78237"/>
                  </a:lnTo>
                  <a:lnTo>
                    <a:pt x="37535" y="77742"/>
                  </a:lnTo>
                  <a:lnTo>
                    <a:pt x="37619" y="77170"/>
                  </a:lnTo>
                  <a:lnTo>
                    <a:pt x="37670" y="76522"/>
                  </a:lnTo>
                  <a:lnTo>
                    <a:pt x="37687" y="75798"/>
                  </a:lnTo>
                  <a:lnTo>
                    <a:pt x="37687" y="67753"/>
                  </a:lnTo>
                  <a:lnTo>
                    <a:pt x="34079" y="69569"/>
                  </a:lnTo>
                  <a:lnTo>
                    <a:pt x="30539" y="71293"/>
                  </a:lnTo>
                  <a:lnTo>
                    <a:pt x="27067" y="72923"/>
                  </a:lnTo>
                  <a:lnTo>
                    <a:pt x="23662" y="74460"/>
                  </a:lnTo>
                  <a:lnTo>
                    <a:pt x="20325" y="75904"/>
                  </a:lnTo>
                  <a:lnTo>
                    <a:pt x="17056" y="77255"/>
                  </a:lnTo>
                  <a:lnTo>
                    <a:pt x="13855" y="78513"/>
                  </a:lnTo>
                  <a:lnTo>
                    <a:pt x="10721" y="79677"/>
                  </a:lnTo>
                  <a:lnTo>
                    <a:pt x="7656" y="80749"/>
                  </a:lnTo>
                  <a:lnTo>
                    <a:pt x="4658" y="81727"/>
                  </a:lnTo>
                  <a:lnTo>
                    <a:pt x="846" y="74104"/>
                  </a:lnTo>
                  <a:lnTo>
                    <a:pt x="5255" y="72745"/>
                  </a:lnTo>
                  <a:lnTo>
                    <a:pt x="9502" y="71377"/>
                  </a:lnTo>
                  <a:lnTo>
                    <a:pt x="13588" y="70001"/>
                  </a:lnTo>
                  <a:lnTo>
                    <a:pt x="17514" y="68616"/>
                  </a:lnTo>
                  <a:lnTo>
                    <a:pt x="21278" y="67223"/>
                  </a:lnTo>
                  <a:lnTo>
                    <a:pt x="24882" y="65822"/>
                  </a:lnTo>
                  <a:lnTo>
                    <a:pt x="28325" y="64412"/>
                  </a:lnTo>
                  <a:lnTo>
                    <a:pt x="31606" y="62993"/>
                  </a:lnTo>
                  <a:lnTo>
                    <a:pt x="34727" y="61566"/>
                  </a:lnTo>
                  <a:lnTo>
                    <a:pt x="37687" y="60130"/>
                  </a:lnTo>
                  <a:lnTo>
                    <a:pt x="37687" y="49544"/>
                  </a:lnTo>
                  <a:lnTo>
                    <a:pt x="10586" y="49544"/>
                  </a:lnTo>
                  <a:lnTo>
                    <a:pt x="10586" y="41922"/>
                  </a:lnTo>
                  <a:lnTo>
                    <a:pt x="37687" y="41922"/>
                  </a:lnTo>
                  <a:lnTo>
                    <a:pt x="37687" y="34723"/>
                  </a:lnTo>
                  <a:lnTo>
                    <a:pt x="0" y="34723"/>
                  </a:lnTo>
                  <a:lnTo>
                    <a:pt x="0" y="27101"/>
                  </a:lnTo>
                  <a:lnTo>
                    <a:pt x="37687" y="27101"/>
                  </a:lnTo>
                  <a:lnTo>
                    <a:pt x="37687" y="20325"/>
                  </a:lnTo>
                  <a:lnTo>
                    <a:pt x="10586" y="203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" name="pg479"/>
            <p:cNvSpPr/>
            <p:nvPr/>
          </p:nvSpPr>
          <p:spPr>
            <a:xfrm>
              <a:off x="4102401" y="4342322"/>
              <a:ext cx="21172" cy="6775"/>
            </a:xfrm>
            <a:custGeom>
              <a:avLst/>
              <a:pathLst>
                <a:path w="21172" h="6775">
                  <a:moveTo>
                    <a:pt x="0" y="0"/>
                  </a:moveTo>
                  <a:lnTo>
                    <a:pt x="0" y="6775"/>
                  </a:lnTo>
                  <a:lnTo>
                    <a:pt x="21172" y="6775"/>
                  </a:lnTo>
                  <a:lnTo>
                    <a:pt x="2117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" name="pg480"/>
            <p:cNvSpPr/>
            <p:nvPr/>
          </p:nvSpPr>
          <p:spPr>
            <a:xfrm>
              <a:off x="4102401" y="4356719"/>
              <a:ext cx="21172" cy="7198"/>
            </a:xfrm>
            <a:custGeom>
              <a:avLst/>
              <a:pathLst>
                <a:path w="21172" h="7198">
                  <a:moveTo>
                    <a:pt x="0" y="0"/>
                  </a:moveTo>
                  <a:lnTo>
                    <a:pt x="0" y="7198"/>
                  </a:lnTo>
                  <a:lnTo>
                    <a:pt x="21172" y="7198"/>
                  </a:lnTo>
                  <a:lnTo>
                    <a:pt x="2117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" name="pg481"/>
            <p:cNvSpPr/>
            <p:nvPr/>
          </p:nvSpPr>
          <p:spPr>
            <a:xfrm>
              <a:off x="4066831" y="4373234"/>
              <a:ext cx="14397" cy="13974"/>
            </a:xfrm>
            <a:custGeom>
              <a:avLst/>
              <a:pathLst>
                <a:path w="14397" h="13974">
                  <a:moveTo>
                    <a:pt x="5928" y="0"/>
                  </a:moveTo>
                  <a:lnTo>
                    <a:pt x="6775" y="779"/>
                  </a:lnTo>
                  <a:lnTo>
                    <a:pt x="7622" y="1592"/>
                  </a:lnTo>
                  <a:lnTo>
                    <a:pt x="8469" y="2439"/>
                  </a:lnTo>
                  <a:lnTo>
                    <a:pt x="9316" y="3319"/>
                  </a:lnTo>
                  <a:lnTo>
                    <a:pt x="10162" y="4234"/>
                  </a:lnTo>
                  <a:lnTo>
                    <a:pt x="11009" y="5183"/>
                  </a:lnTo>
                  <a:lnTo>
                    <a:pt x="11856" y="6165"/>
                  </a:lnTo>
                  <a:lnTo>
                    <a:pt x="12703" y="7181"/>
                  </a:lnTo>
                  <a:lnTo>
                    <a:pt x="13550" y="8232"/>
                  </a:lnTo>
                  <a:lnTo>
                    <a:pt x="14397" y="9316"/>
                  </a:lnTo>
                  <a:lnTo>
                    <a:pt x="8469" y="13974"/>
                  </a:lnTo>
                  <a:lnTo>
                    <a:pt x="7698" y="12957"/>
                  </a:lnTo>
                  <a:lnTo>
                    <a:pt x="6910" y="11941"/>
                  </a:lnTo>
                  <a:lnTo>
                    <a:pt x="6106" y="10925"/>
                  </a:lnTo>
                  <a:lnTo>
                    <a:pt x="5284" y="9908"/>
                  </a:lnTo>
                  <a:lnTo>
                    <a:pt x="4446" y="8892"/>
                  </a:lnTo>
                  <a:lnTo>
                    <a:pt x="3590" y="7876"/>
                  </a:lnTo>
                  <a:lnTo>
                    <a:pt x="2718" y="6860"/>
                  </a:lnTo>
                  <a:lnTo>
                    <a:pt x="1829" y="5843"/>
                  </a:lnTo>
                  <a:lnTo>
                    <a:pt x="923" y="4827"/>
                  </a:lnTo>
                  <a:lnTo>
                    <a:pt x="0" y="38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" name="pg482"/>
            <p:cNvSpPr/>
            <p:nvPr/>
          </p:nvSpPr>
          <p:spPr>
            <a:xfrm>
              <a:off x="4153216" y="4313950"/>
              <a:ext cx="94007" cy="44886"/>
            </a:xfrm>
            <a:custGeom>
              <a:avLst/>
              <a:pathLst>
                <a:path w="94007" h="44886">
                  <a:moveTo>
                    <a:pt x="4658" y="0"/>
                  </a:moveTo>
                  <a:lnTo>
                    <a:pt x="89349" y="0"/>
                  </a:lnTo>
                  <a:lnTo>
                    <a:pt x="89349" y="7198"/>
                  </a:lnTo>
                  <a:lnTo>
                    <a:pt x="51238" y="7198"/>
                  </a:lnTo>
                  <a:lnTo>
                    <a:pt x="51238" y="13550"/>
                  </a:lnTo>
                  <a:lnTo>
                    <a:pt x="94007" y="13550"/>
                  </a:lnTo>
                  <a:lnTo>
                    <a:pt x="94007" y="34300"/>
                  </a:lnTo>
                  <a:lnTo>
                    <a:pt x="85538" y="34300"/>
                  </a:lnTo>
                  <a:lnTo>
                    <a:pt x="85538" y="20749"/>
                  </a:lnTo>
                  <a:lnTo>
                    <a:pt x="51238" y="20749"/>
                  </a:lnTo>
                  <a:lnTo>
                    <a:pt x="51238" y="44886"/>
                  </a:lnTo>
                  <a:lnTo>
                    <a:pt x="42769" y="44886"/>
                  </a:lnTo>
                  <a:lnTo>
                    <a:pt x="42769" y="20749"/>
                  </a:lnTo>
                  <a:lnTo>
                    <a:pt x="8469" y="20749"/>
                  </a:lnTo>
                  <a:lnTo>
                    <a:pt x="8469" y="33876"/>
                  </a:lnTo>
                  <a:lnTo>
                    <a:pt x="0" y="33876"/>
                  </a:lnTo>
                  <a:lnTo>
                    <a:pt x="0" y="13550"/>
                  </a:lnTo>
                  <a:lnTo>
                    <a:pt x="42769" y="13550"/>
                  </a:lnTo>
                  <a:lnTo>
                    <a:pt x="42769" y="7198"/>
                  </a:lnTo>
                  <a:lnTo>
                    <a:pt x="4658" y="71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" name="pg483"/>
            <p:cNvSpPr/>
            <p:nvPr/>
          </p:nvSpPr>
          <p:spPr>
            <a:xfrm>
              <a:off x="4165920" y="4339781"/>
              <a:ext cx="25830" cy="6775"/>
            </a:xfrm>
            <a:custGeom>
              <a:avLst/>
              <a:pathLst>
                <a:path w="25830" h="6775">
                  <a:moveTo>
                    <a:pt x="0" y="0"/>
                  </a:moveTo>
                  <a:lnTo>
                    <a:pt x="25830" y="0"/>
                  </a:lnTo>
                  <a:lnTo>
                    <a:pt x="25830" y="6775"/>
                  </a:lnTo>
                  <a:lnTo>
                    <a:pt x="0" y="67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" name="pg484"/>
            <p:cNvSpPr/>
            <p:nvPr/>
          </p:nvSpPr>
          <p:spPr>
            <a:xfrm>
              <a:off x="4208689" y="4339781"/>
              <a:ext cx="25830" cy="6775"/>
            </a:xfrm>
            <a:custGeom>
              <a:avLst/>
              <a:pathLst>
                <a:path w="25830" h="6775">
                  <a:moveTo>
                    <a:pt x="0" y="0"/>
                  </a:moveTo>
                  <a:lnTo>
                    <a:pt x="25830" y="0"/>
                  </a:lnTo>
                  <a:lnTo>
                    <a:pt x="25830" y="6775"/>
                  </a:lnTo>
                  <a:lnTo>
                    <a:pt x="0" y="67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" name="pg485"/>
            <p:cNvSpPr/>
            <p:nvPr/>
          </p:nvSpPr>
          <p:spPr>
            <a:xfrm>
              <a:off x="4165496" y="4351638"/>
              <a:ext cx="25830" cy="6351"/>
            </a:xfrm>
            <a:custGeom>
              <a:avLst/>
              <a:pathLst>
                <a:path w="25830" h="6351">
                  <a:moveTo>
                    <a:pt x="0" y="0"/>
                  </a:moveTo>
                  <a:lnTo>
                    <a:pt x="25830" y="0"/>
                  </a:lnTo>
                  <a:lnTo>
                    <a:pt x="25830" y="6351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" name="pg486"/>
            <p:cNvSpPr/>
            <p:nvPr/>
          </p:nvSpPr>
          <p:spPr>
            <a:xfrm>
              <a:off x="4208265" y="4351638"/>
              <a:ext cx="25830" cy="6351"/>
            </a:xfrm>
            <a:custGeom>
              <a:avLst/>
              <a:pathLst>
                <a:path w="25830" h="6351">
                  <a:moveTo>
                    <a:pt x="0" y="0"/>
                  </a:moveTo>
                  <a:lnTo>
                    <a:pt x="25830" y="0"/>
                  </a:lnTo>
                  <a:lnTo>
                    <a:pt x="25830" y="6351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" name="pg487"/>
            <p:cNvSpPr/>
            <p:nvPr/>
          </p:nvSpPr>
          <p:spPr>
            <a:xfrm>
              <a:off x="4155333" y="4363495"/>
              <a:ext cx="89772" cy="46580"/>
            </a:xfrm>
            <a:custGeom>
              <a:avLst/>
              <a:pathLst>
                <a:path w="89772" h="46580">
                  <a:moveTo>
                    <a:pt x="0" y="0"/>
                  </a:moveTo>
                  <a:lnTo>
                    <a:pt x="89772" y="0"/>
                  </a:lnTo>
                  <a:lnTo>
                    <a:pt x="89772" y="7198"/>
                  </a:lnTo>
                  <a:lnTo>
                    <a:pt x="45733" y="7198"/>
                  </a:lnTo>
                  <a:lnTo>
                    <a:pt x="43192" y="14397"/>
                  </a:lnTo>
                  <a:lnTo>
                    <a:pt x="85961" y="14397"/>
                  </a:lnTo>
                  <a:lnTo>
                    <a:pt x="85961" y="37687"/>
                  </a:lnTo>
                  <a:lnTo>
                    <a:pt x="85934" y="38515"/>
                  </a:lnTo>
                  <a:lnTo>
                    <a:pt x="85851" y="39305"/>
                  </a:lnTo>
                  <a:lnTo>
                    <a:pt x="85714" y="40056"/>
                  </a:lnTo>
                  <a:lnTo>
                    <a:pt x="85521" y="40770"/>
                  </a:lnTo>
                  <a:lnTo>
                    <a:pt x="85273" y="41445"/>
                  </a:lnTo>
                  <a:lnTo>
                    <a:pt x="84970" y="42083"/>
                  </a:lnTo>
                  <a:lnTo>
                    <a:pt x="84613" y="42682"/>
                  </a:lnTo>
                  <a:lnTo>
                    <a:pt x="84200" y="43243"/>
                  </a:lnTo>
                  <a:lnTo>
                    <a:pt x="83732" y="43766"/>
                  </a:lnTo>
                  <a:lnTo>
                    <a:pt x="83209" y="44251"/>
                  </a:lnTo>
                  <a:lnTo>
                    <a:pt x="82631" y="44693"/>
                  </a:lnTo>
                  <a:lnTo>
                    <a:pt x="81998" y="45089"/>
                  </a:lnTo>
                  <a:lnTo>
                    <a:pt x="81310" y="45439"/>
                  </a:lnTo>
                  <a:lnTo>
                    <a:pt x="80566" y="45741"/>
                  </a:lnTo>
                  <a:lnTo>
                    <a:pt x="79768" y="45998"/>
                  </a:lnTo>
                  <a:lnTo>
                    <a:pt x="78915" y="46207"/>
                  </a:lnTo>
                  <a:lnTo>
                    <a:pt x="78007" y="46370"/>
                  </a:lnTo>
                  <a:lnTo>
                    <a:pt x="77043" y="46487"/>
                  </a:lnTo>
                  <a:lnTo>
                    <a:pt x="76025" y="46556"/>
                  </a:lnTo>
                  <a:lnTo>
                    <a:pt x="74951" y="46580"/>
                  </a:lnTo>
                  <a:lnTo>
                    <a:pt x="74431" y="46576"/>
                  </a:lnTo>
                  <a:lnTo>
                    <a:pt x="73884" y="46563"/>
                  </a:lnTo>
                  <a:lnTo>
                    <a:pt x="73313" y="46542"/>
                  </a:lnTo>
                  <a:lnTo>
                    <a:pt x="72716" y="46512"/>
                  </a:lnTo>
                  <a:lnTo>
                    <a:pt x="72093" y="46474"/>
                  </a:lnTo>
                  <a:lnTo>
                    <a:pt x="71445" y="46427"/>
                  </a:lnTo>
                  <a:lnTo>
                    <a:pt x="70772" y="46372"/>
                  </a:lnTo>
                  <a:lnTo>
                    <a:pt x="70073" y="46309"/>
                  </a:lnTo>
                  <a:lnTo>
                    <a:pt x="69349" y="46237"/>
                  </a:lnTo>
                  <a:lnTo>
                    <a:pt x="68600" y="46156"/>
                  </a:lnTo>
                  <a:lnTo>
                    <a:pt x="66906" y="38958"/>
                  </a:lnTo>
                  <a:lnTo>
                    <a:pt x="67571" y="39038"/>
                  </a:lnTo>
                  <a:lnTo>
                    <a:pt x="68210" y="39110"/>
                  </a:lnTo>
                  <a:lnTo>
                    <a:pt x="68824" y="39174"/>
                  </a:lnTo>
                  <a:lnTo>
                    <a:pt x="69413" y="39229"/>
                  </a:lnTo>
                  <a:lnTo>
                    <a:pt x="69976" y="39275"/>
                  </a:lnTo>
                  <a:lnTo>
                    <a:pt x="70514" y="39313"/>
                  </a:lnTo>
                  <a:lnTo>
                    <a:pt x="71026" y="39343"/>
                  </a:lnTo>
                  <a:lnTo>
                    <a:pt x="71513" y="39364"/>
                  </a:lnTo>
                  <a:lnTo>
                    <a:pt x="71974" y="39377"/>
                  </a:lnTo>
                  <a:lnTo>
                    <a:pt x="72411" y="39381"/>
                  </a:lnTo>
                  <a:lnTo>
                    <a:pt x="73141" y="39375"/>
                  </a:lnTo>
                  <a:lnTo>
                    <a:pt x="73808" y="39356"/>
                  </a:lnTo>
                  <a:lnTo>
                    <a:pt x="74411" y="39324"/>
                  </a:lnTo>
                  <a:lnTo>
                    <a:pt x="74951" y="39279"/>
                  </a:lnTo>
                  <a:lnTo>
                    <a:pt x="75428" y="39222"/>
                  </a:lnTo>
                  <a:lnTo>
                    <a:pt x="75841" y="39152"/>
                  </a:lnTo>
                  <a:lnTo>
                    <a:pt x="76190" y="39070"/>
                  </a:lnTo>
                  <a:lnTo>
                    <a:pt x="76476" y="38974"/>
                  </a:lnTo>
                  <a:lnTo>
                    <a:pt x="76698" y="38867"/>
                  </a:lnTo>
                  <a:lnTo>
                    <a:pt x="76857" y="38746"/>
                  </a:lnTo>
                  <a:lnTo>
                    <a:pt x="76978" y="38600"/>
                  </a:lnTo>
                  <a:lnTo>
                    <a:pt x="77086" y="38416"/>
                  </a:lnTo>
                  <a:lnTo>
                    <a:pt x="77181" y="38193"/>
                  </a:lnTo>
                  <a:lnTo>
                    <a:pt x="77263" y="37933"/>
                  </a:lnTo>
                  <a:lnTo>
                    <a:pt x="77333" y="37634"/>
                  </a:lnTo>
                  <a:lnTo>
                    <a:pt x="77391" y="37298"/>
                  </a:lnTo>
                  <a:lnTo>
                    <a:pt x="77435" y="36923"/>
                  </a:lnTo>
                  <a:lnTo>
                    <a:pt x="77467" y="36510"/>
                  </a:lnTo>
                  <a:lnTo>
                    <a:pt x="77486" y="36059"/>
                  </a:lnTo>
                  <a:lnTo>
                    <a:pt x="77492" y="35570"/>
                  </a:lnTo>
                  <a:lnTo>
                    <a:pt x="77492" y="21172"/>
                  </a:lnTo>
                  <a:lnTo>
                    <a:pt x="61401" y="21172"/>
                  </a:lnTo>
                  <a:lnTo>
                    <a:pt x="61401" y="43616"/>
                  </a:lnTo>
                  <a:lnTo>
                    <a:pt x="52932" y="43616"/>
                  </a:lnTo>
                  <a:lnTo>
                    <a:pt x="52932" y="21172"/>
                  </a:lnTo>
                  <a:lnTo>
                    <a:pt x="36840" y="21172"/>
                  </a:lnTo>
                  <a:lnTo>
                    <a:pt x="36840" y="43616"/>
                  </a:lnTo>
                  <a:lnTo>
                    <a:pt x="28371" y="43616"/>
                  </a:lnTo>
                  <a:lnTo>
                    <a:pt x="28371" y="21172"/>
                  </a:lnTo>
                  <a:lnTo>
                    <a:pt x="12703" y="21172"/>
                  </a:lnTo>
                  <a:lnTo>
                    <a:pt x="12703" y="45733"/>
                  </a:lnTo>
                  <a:lnTo>
                    <a:pt x="4234" y="45733"/>
                  </a:lnTo>
                  <a:lnTo>
                    <a:pt x="4234" y="14397"/>
                  </a:lnTo>
                  <a:lnTo>
                    <a:pt x="35146" y="14397"/>
                  </a:lnTo>
                  <a:lnTo>
                    <a:pt x="37264" y="7198"/>
                  </a:lnTo>
                  <a:lnTo>
                    <a:pt x="0" y="71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" name="pg488"/>
            <p:cNvSpPr/>
            <p:nvPr/>
          </p:nvSpPr>
          <p:spPr>
            <a:xfrm>
              <a:off x="4324716" y="4311409"/>
              <a:ext cx="20325" cy="15244"/>
            </a:xfrm>
            <a:custGeom>
              <a:avLst/>
              <a:pathLst>
                <a:path w="20325" h="15244">
                  <a:moveTo>
                    <a:pt x="4658" y="0"/>
                  </a:moveTo>
                  <a:lnTo>
                    <a:pt x="6339" y="855"/>
                  </a:lnTo>
                  <a:lnTo>
                    <a:pt x="7994" y="1727"/>
                  </a:lnTo>
                  <a:lnTo>
                    <a:pt x="9625" y="2616"/>
                  </a:lnTo>
                  <a:lnTo>
                    <a:pt x="11230" y="3523"/>
                  </a:lnTo>
                  <a:lnTo>
                    <a:pt x="12809" y="4446"/>
                  </a:lnTo>
                  <a:lnTo>
                    <a:pt x="14363" y="5386"/>
                  </a:lnTo>
                  <a:lnTo>
                    <a:pt x="15892" y="6343"/>
                  </a:lnTo>
                  <a:lnTo>
                    <a:pt x="17395" y="7317"/>
                  </a:lnTo>
                  <a:lnTo>
                    <a:pt x="18873" y="8308"/>
                  </a:lnTo>
                  <a:lnTo>
                    <a:pt x="20325" y="9316"/>
                  </a:lnTo>
                  <a:lnTo>
                    <a:pt x="15244" y="15244"/>
                  </a:lnTo>
                  <a:lnTo>
                    <a:pt x="13796" y="14160"/>
                  </a:lnTo>
                  <a:lnTo>
                    <a:pt x="12331" y="13110"/>
                  </a:lnTo>
                  <a:lnTo>
                    <a:pt x="10848" y="12093"/>
                  </a:lnTo>
                  <a:lnTo>
                    <a:pt x="9349" y="11111"/>
                  </a:lnTo>
                  <a:lnTo>
                    <a:pt x="7833" y="10162"/>
                  </a:lnTo>
                  <a:lnTo>
                    <a:pt x="6301" y="9248"/>
                  </a:lnTo>
                  <a:lnTo>
                    <a:pt x="4751" y="8367"/>
                  </a:lnTo>
                  <a:lnTo>
                    <a:pt x="3184" y="7520"/>
                  </a:lnTo>
                  <a:lnTo>
                    <a:pt x="1600" y="6707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" name="pg489"/>
            <p:cNvSpPr/>
            <p:nvPr/>
          </p:nvSpPr>
          <p:spPr>
            <a:xfrm>
              <a:off x="4260351" y="4312256"/>
              <a:ext cx="97818" cy="97818"/>
            </a:xfrm>
            <a:custGeom>
              <a:avLst/>
              <a:pathLst>
                <a:path w="97818" h="97818">
                  <a:moveTo>
                    <a:pt x="3387" y="15667"/>
                  </a:moveTo>
                  <a:lnTo>
                    <a:pt x="43616" y="15667"/>
                  </a:lnTo>
                  <a:lnTo>
                    <a:pt x="43616" y="0"/>
                  </a:lnTo>
                  <a:lnTo>
                    <a:pt x="52085" y="0"/>
                  </a:lnTo>
                  <a:lnTo>
                    <a:pt x="52085" y="15667"/>
                  </a:lnTo>
                  <a:lnTo>
                    <a:pt x="93584" y="15667"/>
                  </a:lnTo>
                  <a:lnTo>
                    <a:pt x="93584" y="23713"/>
                  </a:lnTo>
                  <a:lnTo>
                    <a:pt x="55049" y="23713"/>
                  </a:lnTo>
                  <a:lnTo>
                    <a:pt x="55837" y="26643"/>
                  </a:lnTo>
                  <a:lnTo>
                    <a:pt x="56675" y="29506"/>
                  </a:lnTo>
                  <a:lnTo>
                    <a:pt x="57564" y="32301"/>
                  </a:lnTo>
                  <a:lnTo>
                    <a:pt x="58504" y="35028"/>
                  </a:lnTo>
                  <a:lnTo>
                    <a:pt x="59495" y="37687"/>
                  </a:lnTo>
                  <a:lnTo>
                    <a:pt x="60537" y="40279"/>
                  </a:lnTo>
                  <a:lnTo>
                    <a:pt x="61629" y="42803"/>
                  </a:lnTo>
                  <a:lnTo>
                    <a:pt x="62773" y="45259"/>
                  </a:lnTo>
                  <a:lnTo>
                    <a:pt x="63967" y="47647"/>
                  </a:lnTo>
                  <a:lnTo>
                    <a:pt x="65212" y="49967"/>
                  </a:lnTo>
                  <a:lnTo>
                    <a:pt x="66800" y="47998"/>
                  </a:lnTo>
                  <a:lnTo>
                    <a:pt x="68345" y="45987"/>
                  </a:lnTo>
                  <a:lnTo>
                    <a:pt x="69849" y="43933"/>
                  </a:lnTo>
                  <a:lnTo>
                    <a:pt x="71310" y="41837"/>
                  </a:lnTo>
                  <a:lnTo>
                    <a:pt x="72728" y="39699"/>
                  </a:lnTo>
                  <a:lnTo>
                    <a:pt x="74104" y="37518"/>
                  </a:lnTo>
                  <a:lnTo>
                    <a:pt x="75438" y="35295"/>
                  </a:lnTo>
                  <a:lnTo>
                    <a:pt x="76730" y="33029"/>
                  </a:lnTo>
                  <a:lnTo>
                    <a:pt x="77979" y="30721"/>
                  </a:lnTo>
                  <a:lnTo>
                    <a:pt x="79186" y="28371"/>
                  </a:lnTo>
                  <a:lnTo>
                    <a:pt x="87655" y="32606"/>
                  </a:lnTo>
                  <a:lnTo>
                    <a:pt x="85953" y="35672"/>
                  </a:lnTo>
                  <a:lnTo>
                    <a:pt x="84234" y="38602"/>
                  </a:lnTo>
                  <a:lnTo>
                    <a:pt x="82497" y="41397"/>
                  </a:lnTo>
                  <a:lnTo>
                    <a:pt x="80744" y="44056"/>
                  </a:lnTo>
                  <a:lnTo>
                    <a:pt x="78974" y="46580"/>
                  </a:lnTo>
                  <a:lnTo>
                    <a:pt x="77187" y="48968"/>
                  </a:lnTo>
                  <a:lnTo>
                    <a:pt x="75383" y="51221"/>
                  </a:lnTo>
                  <a:lnTo>
                    <a:pt x="73562" y="53338"/>
                  </a:lnTo>
                  <a:lnTo>
                    <a:pt x="71725" y="55320"/>
                  </a:lnTo>
                  <a:lnTo>
                    <a:pt x="69870" y="57166"/>
                  </a:lnTo>
                  <a:lnTo>
                    <a:pt x="71979" y="60147"/>
                  </a:lnTo>
                  <a:lnTo>
                    <a:pt x="74240" y="62993"/>
                  </a:lnTo>
                  <a:lnTo>
                    <a:pt x="76654" y="65703"/>
                  </a:lnTo>
                  <a:lnTo>
                    <a:pt x="79220" y="68278"/>
                  </a:lnTo>
                  <a:lnTo>
                    <a:pt x="81938" y="70717"/>
                  </a:lnTo>
                  <a:lnTo>
                    <a:pt x="84809" y="73020"/>
                  </a:lnTo>
                  <a:lnTo>
                    <a:pt x="87833" y="75189"/>
                  </a:lnTo>
                  <a:lnTo>
                    <a:pt x="91009" y="77221"/>
                  </a:lnTo>
                  <a:lnTo>
                    <a:pt x="94337" y="79118"/>
                  </a:lnTo>
                  <a:lnTo>
                    <a:pt x="97818" y="80880"/>
                  </a:lnTo>
                  <a:lnTo>
                    <a:pt x="93160" y="90196"/>
                  </a:lnTo>
                  <a:lnTo>
                    <a:pt x="87719" y="87189"/>
                  </a:lnTo>
                  <a:lnTo>
                    <a:pt x="82574" y="83759"/>
                  </a:lnTo>
                  <a:lnTo>
                    <a:pt x="77725" y="79906"/>
                  </a:lnTo>
                  <a:lnTo>
                    <a:pt x="73173" y="75629"/>
                  </a:lnTo>
                  <a:lnTo>
                    <a:pt x="68917" y="70929"/>
                  </a:lnTo>
                  <a:lnTo>
                    <a:pt x="64958" y="65805"/>
                  </a:lnTo>
                  <a:lnTo>
                    <a:pt x="61295" y="60257"/>
                  </a:lnTo>
                  <a:lnTo>
                    <a:pt x="57928" y="54287"/>
                  </a:lnTo>
                  <a:lnTo>
                    <a:pt x="54858" y="47892"/>
                  </a:lnTo>
                  <a:lnTo>
                    <a:pt x="52085" y="41075"/>
                  </a:lnTo>
                  <a:lnTo>
                    <a:pt x="52085" y="86385"/>
                  </a:lnTo>
                  <a:lnTo>
                    <a:pt x="52064" y="87617"/>
                  </a:lnTo>
                  <a:lnTo>
                    <a:pt x="52000" y="88773"/>
                  </a:lnTo>
                  <a:lnTo>
                    <a:pt x="51894" y="89853"/>
                  </a:lnTo>
                  <a:lnTo>
                    <a:pt x="51746" y="90856"/>
                  </a:lnTo>
                  <a:lnTo>
                    <a:pt x="51555" y="91784"/>
                  </a:lnTo>
                  <a:lnTo>
                    <a:pt x="51322" y="92635"/>
                  </a:lnTo>
                  <a:lnTo>
                    <a:pt x="51047" y="93410"/>
                  </a:lnTo>
                  <a:lnTo>
                    <a:pt x="50730" y="94109"/>
                  </a:lnTo>
                  <a:lnTo>
                    <a:pt x="50370" y="94731"/>
                  </a:lnTo>
                  <a:lnTo>
                    <a:pt x="49967" y="95277"/>
                  </a:lnTo>
                  <a:lnTo>
                    <a:pt x="49506" y="95760"/>
                  </a:lnTo>
                  <a:lnTo>
                    <a:pt x="48968" y="96192"/>
                  </a:lnTo>
                  <a:lnTo>
                    <a:pt x="48354" y="96573"/>
                  </a:lnTo>
                  <a:lnTo>
                    <a:pt x="47664" y="96903"/>
                  </a:lnTo>
                  <a:lnTo>
                    <a:pt x="46897" y="97183"/>
                  </a:lnTo>
                  <a:lnTo>
                    <a:pt x="46055" y="97412"/>
                  </a:lnTo>
                  <a:lnTo>
                    <a:pt x="45136" y="97589"/>
                  </a:lnTo>
                  <a:lnTo>
                    <a:pt x="44141" y="97716"/>
                  </a:lnTo>
                  <a:lnTo>
                    <a:pt x="43069" y="97793"/>
                  </a:lnTo>
                  <a:lnTo>
                    <a:pt x="41922" y="97818"/>
                  </a:lnTo>
                  <a:lnTo>
                    <a:pt x="40317" y="97801"/>
                  </a:lnTo>
                  <a:lnTo>
                    <a:pt x="38720" y="97750"/>
                  </a:lnTo>
                  <a:lnTo>
                    <a:pt x="37132" y="97666"/>
                  </a:lnTo>
                  <a:lnTo>
                    <a:pt x="35553" y="97547"/>
                  </a:lnTo>
                  <a:lnTo>
                    <a:pt x="33982" y="97395"/>
                  </a:lnTo>
                  <a:lnTo>
                    <a:pt x="32419" y="97208"/>
                  </a:lnTo>
                  <a:lnTo>
                    <a:pt x="30865" y="96988"/>
                  </a:lnTo>
                  <a:lnTo>
                    <a:pt x="29320" y="96734"/>
                  </a:lnTo>
                  <a:lnTo>
                    <a:pt x="27783" y="96446"/>
                  </a:lnTo>
                  <a:lnTo>
                    <a:pt x="26254" y="96124"/>
                  </a:lnTo>
                  <a:lnTo>
                    <a:pt x="24560" y="87232"/>
                  </a:lnTo>
                  <a:lnTo>
                    <a:pt x="26169" y="87634"/>
                  </a:lnTo>
                  <a:lnTo>
                    <a:pt x="27778" y="87994"/>
                  </a:lnTo>
                  <a:lnTo>
                    <a:pt x="29387" y="88311"/>
                  </a:lnTo>
                  <a:lnTo>
                    <a:pt x="30997" y="88587"/>
                  </a:lnTo>
                  <a:lnTo>
                    <a:pt x="32606" y="88820"/>
                  </a:lnTo>
                  <a:lnTo>
                    <a:pt x="34215" y="89010"/>
                  </a:lnTo>
                  <a:lnTo>
                    <a:pt x="35824" y="89158"/>
                  </a:lnTo>
                  <a:lnTo>
                    <a:pt x="37433" y="89264"/>
                  </a:lnTo>
                  <a:lnTo>
                    <a:pt x="39042" y="89328"/>
                  </a:lnTo>
                  <a:lnTo>
                    <a:pt x="40651" y="89349"/>
                  </a:lnTo>
                  <a:lnTo>
                    <a:pt x="40980" y="89340"/>
                  </a:lnTo>
                  <a:lnTo>
                    <a:pt x="41287" y="89315"/>
                  </a:lnTo>
                  <a:lnTo>
                    <a:pt x="41572" y="89273"/>
                  </a:lnTo>
                  <a:lnTo>
                    <a:pt x="41837" y="89213"/>
                  </a:lnTo>
                  <a:lnTo>
                    <a:pt x="42081" y="89137"/>
                  </a:lnTo>
                  <a:lnTo>
                    <a:pt x="42303" y="89044"/>
                  </a:lnTo>
                  <a:lnTo>
                    <a:pt x="42504" y="88934"/>
                  </a:lnTo>
                  <a:lnTo>
                    <a:pt x="42684" y="88807"/>
                  </a:lnTo>
                  <a:lnTo>
                    <a:pt x="42843" y="88663"/>
                  </a:lnTo>
                  <a:lnTo>
                    <a:pt x="42980" y="88502"/>
                  </a:lnTo>
                  <a:lnTo>
                    <a:pt x="43101" y="88307"/>
                  </a:lnTo>
                  <a:lnTo>
                    <a:pt x="43209" y="88062"/>
                  </a:lnTo>
                  <a:lnTo>
                    <a:pt x="43304" y="87765"/>
                  </a:lnTo>
                  <a:lnTo>
                    <a:pt x="43387" y="87418"/>
                  </a:lnTo>
                  <a:lnTo>
                    <a:pt x="43457" y="87020"/>
                  </a:lnTo>
                  <a:lnTo>
                    <a:pt x="43514" y="86571"/>
                  </a:lnTo>
                  <a:lnTo>
                    <a:pt x="43558" y="86071"/>
                  </a:lnTo>
                  <a:lnTo>
                    <a:pt x="43590" y="85521"/>
                  </a:lnTo>
                  <a:lnTo>
                    <a:pt x="43609" y="84920"/>
                  </a:lnTo>
                  <a:lnTo>
                    <a:pt x="43616" y="84267"/>
                  </a:lnTo>
                  <a:lnTo>
                    <a:pt x="43616" y="58860"/>
                  </a:lnTo>
                  <a:lnTo>
                    <a:pt x="39936" y="61786"/>
                  </a:lnTo>
                  <a:lnTo>
                    <a:pt x="36180" y="64636"/>
                  </a:lnTo>
                  <a:lnTo>
                    <a:pt x="32347" y="67410"/>
                  </a:lnTo>
                  <a:lnTo>
                    <a:pt x="28439" y="70107"/>
                  </a:lnTo>
                  <a:lnTo>
                    <a:pt x="24454" y="72728"/>
                  </a:lnTo>
                  <a:lnTo>
                    <a:pt x="20393" y="75273"/>
                  </a:lnTo>
                  <a:lnTo>
                    <a:pt x="16256" y="77742"/>
                  </a:lnTo>
                  <a:lnTo>
                    <a:pt x="12043" y="80135"/>
                  </a:lnTo>
                  <a:lnTo>
                    <a:pt x="7753" y="82451"/>
                  </a:lnTo>
                  <a:lnTo>
                    <a:pt x="3387" y="84691"/>
                  </a:lnTo>
                  <a:lnTo>
                    <a:pt x="0" y="74951"/>
                  </a:lnTo>
                  <a:lnTo>
                    <a:pt x="4780" y="72635"/>
                  </a:lnTo>
                  <a:lnTo>
                    <a:pt x="9468" y="70259"/>
                  </a:lnTo>
                  <a:lnTo>
                    <a:pt x="14063" y="67825"/>
                  </a:lnTo>
                  <a:lnTo>
                    <a:pt x="18564" y="65330"/>
                  </a:lnTo>
                  <a:lnTo>
                    <a:pt x="22972" y="62777"/>
                  </a:lnTo>
                  <a:lnTo>
                    <a:pt x="27287" y="60164"/>
                  </a:lnTo>
                  <a:lnTo>
                    <a:pt x="31509" y="57492"/>
                  </a:lnTo>
                  <a:lnTo>
                    <a:pt x="35638" y="54761"/>
                  </a:lnTo>
                  <a:lnTo>
                    <a:pt x="39673" y="51970"/>
                  </a:lnTo>
                  <a:lnTo>
                    <a:pt x="43616" y="49121"/>
                  </a:lnTo>
                  <a:lnTo>
                    <a:pt x="43616" y="23713"/>
                  </a:lnTo>
                  <a:lnTo>
                    <a:pt x="3387" y="2371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" name="pg490"/>
            <p:cNvSpPr/>
            <p:nvPr/>
          </p:nvSpPr>
          <p:spPr>
            <a:xfrm>
              <a:off x="4270090" y="4340204"/>
              <a:ext cx="22019" cy="27101"/>
            </a:xfrm>
            <a:custGeom>
              <a:avLst/>
              <a:pathLst>
                <a:path w="22019" h="27101">
                  <a:moveTo>
                    <a:pt x="7622" y="0"/>
                  </a:moveTo>
                  <a:lnTo>
                    <a:pt x="9061" y="1812"/>
                  </a:lnTo>
                  <a:lnTo>
                    <a:pt x="10501" y="3692"/>
                  </a:lnTo>
                  <a:lnTo>
                    <a:pt x="11941" y="5640"/>
                  </a:lnTo>
                  <a:lnTo>
                    <a:pt x="13381" y="7656"/>
                  </a:lnTo>
                  <a:lnTo>
                    <a:pt x="14820" y="9739"/>
                  </a:lnTo>
                  <a:lnTo>
                    <a:pt x="16260" y="11890"/>
                  </a:lnTo>
                  <a:lnTo>
                    <a:pt x="17700" y="14109"/>
                  </a:lnTo>
                  <a:lnTo>
                    <a:pt x="19140" y="16396"/>
                  </a:lnTo>
                  <a:lnTo>
                    <a:pt x="20580" y="18750"/>
                  </a:lnTo>
                  <a:lnTo>
                    <a:pt x="22019" y="21172"/>
                  </a:lnTo>
                  <a:lnTo>
                    <a:pt x="14397" y="27101"/>
                  </a:lnTo>
                  <a:lnTo>
                    <a:pt x="13186" y="24899"/>
                  </a:lnTo>
                  <a:lnTo>
                    <a:pt x="11924" y="22697"/>
                  </a:lnTo>
                  <a:lnTo>
                    <a:pt x="10611" y="20495"/>
                  </a:lnTo>
                  <a:lnTo>
                    <a:pt x="9248" y="18293"/>
                  </a:lnTo>
                  <a:lnTo>
                    <a:pt x="7833" y="16091"/>
                  </a:lnTo>
                  <a:lnTo>
                    <a:pt x="6368" y="13889"/>
                  </a:lnTo>
                  <a:lnTo>
                    <a:pt x="4852" y="11687"/>
                  </a:lnTo>
                  <a:lnTo>
                    <a:pt x="3286" y="9485"/>
                  </a:lnTo>
                  <a:lnTo>
                    <a:pt x="1668" y="7283"/>
                  </a:lnTo>
                  <a:lnTo>
                    <a:pt x="0" y="50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" name="pg491"/>
            <p:cNvSpPr/>
            <p:nvPr/>
          </p:nvSpPr>
          <p:spPr>
            <a:xfrm>
              <a:off x="4404326" y="4322419"/>
              <a:ext cx="38111" cy="94430"/>
            </a:xfrm>
            <a:custGeom>
              <a:avLst/>
              <a:pathLst>
                <a:path w="38111" h="94430">
                  <a:moveTo>
                    <a:pt x="27948" y="0"/>
                  </a:moveTo>
                  <a:lnTo>
                    <a:pt x="38111" y="0"/>
                  </a:lnTo>
                  <a:lnTo>
                    <a:pt x="32800" y="3527"/>
                  </a:lnTo>
                  <a:lnTo>
                    <a:pt x="28049" y="7334"/>
                  </a:lnTo>
                  <a:lnTo>
                    <a:pt x="23857" y="11420"/>
                  </a:lnTo>
                  <a:lnTo>
                    <a:pt x="20224" y="15786"/>
                  </a:lnTo>
                  <a:lnTo>
                    <a:pt x="17150" y="20431"/>
                  </a:lnTo>
                  <a:lnTo>
                    <a:pt x="14634" y="25356"/>
                  </a:lnTo>
                  <a:lnTo>
                    <a:pt x="12678" y="30560"/>
                  </a:lnTo>
                  <a:lnTo>
                    <a:pt x="11280" y="36044"/>
                  </a:lnTo>
                  <a:lnTo>
                    <a:pt x="10442" y="41807"/>
                  </a:lnTo>
                  <a:lnTo>
                    <a:pt x="10162" y="47850"/>
                  </a:lnTo>
                  <a:lnTo>
                    <a:pt x="10442" y="53728"/>
                  </a:lnTo>
                  <a:lnTo>
                    <a:pt x="11280" y="59334"/>
                  </a:lnTo>
                  <a:lnTo>
                    <a:pt x="12678" y="64670"/>
                  </a:lnTo>
                  <a:lnTo>
                    <a:pt x="14634" y="69734"/>
                  </a:lnTo>
                  <a:lnTo>
                    <a:pt x="17150" y="74528"/>
                  </a:lnTo>
                  <a:lnTo>
                    <a:pt x="20224" y="79050"/>
                  </a:lnTo>
                  <a:lnTo>
                    <a:pt x="23857" y="83302"/>
                  </a:lnTo>
                  <a:lnTo>
                    <a:pt x="28049" y="87282"/>
                  </a:lnTo>
                  <a:lnTo>
                    <a:pt x="32800" y="90992"/>
                  </a:lnTo>
                  <a:lnTo>
                    <a:pt x="38111" y="94430"/>
                  </a:lnTo>
                  <a:lnTo>
                    <a:pt x="27948" y="94430"/>
                  </a:lnTo>
                  <a:lnTo>
                    <a:pt x="25536" y="93255"/>
                  </a:lnTo>
                  <a:lnTo>
                    <a:pt x="23213" y="91932"/>
                  </a:lnTo>
                  <a:lnTo>
                    <a:pt x="20980" y="90461"/>
                  </a:lnTo>
                  <a:lnTo>
                    <a:pt x="18835" y="88841"/>
                  </a:lnTo>
                  <a:lnTo>
                    <a:pt x="16779" y="87073"/>
                  </a:lnTo>
                  <a:lnTo>
                    <a:pt x="14812" y="85157"/>
                  </a:lnTo>
                  <a:lnTo>
                    <a:pt x="12934" y="83092"/>
                  </a:lnTo>
                  <a:lnTo>
                    <a:pt x="11145" y="80880"/>
                  </a:lnTo>
                  <a:lnTo>
                    <a:pt x="9445" y="78519"/>
                  </a:lnTo>
                  <a:lnTo>
                    <a:pt x="7833" y="76010"/>
                  </a:lnTo>
                  <a:lnTo>
                    <a:pt x="6345" y="73404"/>
                  </a:lnTo>
                  <a:lnTo>
                    <a:pt x="5013" y="70751"/>
                  </a:lnTo>
                  <a:lnTo>
                    <a:pt x="3838" y="68051"/>
                  </a:lnTo>
                  <a:lnTo>
                    <a:pt x="2820" y="65305"/>
                  </a:lnTo>
                  <a:lnTo>
                    <a:pt x="1958" y="62512"/>
                  </a:lnTo>
                  <a:lnTo>
                    <a:pt x="1253" y="59673"/>
                  </a:lnTo>
                  <a:lnTo>
                    <a:pt x="705" y="56787"/>
                  </a:lnTo>
                  <a:lnTo>
                    <a:pt x="313" y="53855"/>
                  </a:lnTo>
                  <a:lnTo>
                    <a:pt x="78" y="50876"/>
                  </a:lnTo>
                  <a:lnTo>
                    <a:pt x="0" y="47850"/>
                  </a:lnTo>
                  <a:lnTo>
                    <a:pt x="78" y="44744"/>
                  </a:lnTo>
                  <a:lnTo>
                    <a:pt x="313" y="41693"/>
                  </a:lnTo>
                  <a:lnTo>
                    <a:pt x="705" y="38697"/>
                  </a:lnTo>
                  <a:lnTo>
                    <a:pt x="1253" y="35756"/>
                  </a:lnTo>
                  <a:lnTo>
                    <a:pt x="1958" y="32870"/>
                  </a:lnTo>
                  <a:lnTo>
                    <a:pt x="2820" y="30040"/>
                  </a:lnTo>
                  <a:lnTo>
                    <a:pt x="3838" y="27264"/>
                  </a:lnTo>
                  <a:lnTo>
                    <a:pt x="5013" y="24543"/>
                  </a:lnTo>
                  <a:lnTo>
                    <a:pt x="6345" y="21877"/>
                  </a:lnTo>
                  <a:lnTo>
                    <a:pt x="7833" y="19267"/>
                  </a:lnTo>
                  <a:lnTo>
                    <a:pt x="9445" y="16749"/>
                  </a:lnTo>
                  <a:lnTo>
                    <a:pt x="11145" y="14363"/>
                  </a:lnTo>
                  <a:lnTo>
                    <a:pt x="12934" y="12108"/>
                  </a:lnTo>
                  <a:lnTo>
                    <a:pt x="14812" y="9985"/>
                  </a:lnTo>
                  <a:lnTo>
                    <a:pt x="16779" y="7992"/>
                  </a:lnTo>
                  <a:lnTo>
                    <a:pt x="18835" y="6131"/>
                  </a:lnTo>
                  <a:lnTo>
                    <a:pt x="20980" y="4401"/>
                  </a:lnTo>
                  <a:lnTo>
                    <a:pt x="23213" y="2803"/>
                  </a:lnTo>
                  <a:lnTo>
                    <a:pt x="25536" y="13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" name="pg492"/>
            <p:cNvSpPr/>
            <p:nvPr/>
          </p:nvSpPr>
          <p:spPr>
            <a:xfrm>
              <a:off x="4476737" y="4312680"/>
              <a:ext cx="47003" cy="97395"/>
            </a:xfrm>
            <a:custGeom>
              <a:avLst/>
              <a:pathLst>
                <a:path w="47003" h="97395">
                  <a:moveTo>
                    <a:pt x="0" y="18632"/>
                  </a:moveTo>
                  <a:lnTo>
                    <a:pt x="15244" y="18632"/>
                  </a:lnTo>
                  <a:lnTo>
                    <a:pt x="19479" y="0"/>
                  </a:lnTo>
                  <a:lnTo>
                    <a:pt x="27524" y="1693"/>
                  </a:lnTo>
                  <a:lnTo>
                    <a:pt x="27181" y="3463"/>
                  </a:lnTo>
                  <a:lnTo>
                    <a:pt x="26830" y="5216"/>
                  </a:lnTo>
                  <a:lnTo>
                    <a:pt x="26470" y="6953"/>
                  </a:lnTo>
                  <a:lnTo>
                    <a:pt x="26101" y="8672"/>
                  </a:lnTo>
                  <a:lnTo>
                    <a:pt x="25725" y="10374"/>
                  </a:lnTo>
                  <a:lnTo>
                    <a:pt x="25339" y="12060"/>
                  </a:lnTo>
                  <a:lnTo>
                    <a:pt x="24945" y="13728"/>
                  </a:lnTo>
                  <a:lnTo>
                    <a:pt x="24543" y="15379"/>
                  </a:lnTo>
                  <a:lnTo>
                    <a:pt x="24132" y="17014"/>
                  </a:lnTo>
                  <a:lnTo>
                    <a:pt x="23713" y="18632"/>
                  </a:lnTo>
                  <a:lnTo>
                    <a:pt x="46156" y="18632"/>
                  </a:lnTo>
                  <a:lnTo>
                    <a:pt x="45962" y="25335"/>
                  </a:lnTo>
                  <a:lnTo>
                    <a:pt x="45547" y="31725"/>
                  </a:lnTo>
                  <a:lnTo>
                    <a:pt x="44911" y="37802"/>
                  </a:lnTo>
                  <a:lnTo>
                    <a:pt x="44056" y="43565"/>
                  </a:lnTo>
                  <a:lnTo>
                    <a:pt x="42980" y="49015"/>
                  </a:lnTo>
                  <a:lnTo>
                    <a:pt x="41685" y="54151"/>
                  </a:lnTo>
                  <a:lnTo>
                    <a:pt x="40169" y="58974"/>
                  </a:lnTo>
                  <a:lnTo>
                    <a:pt x="38432" y="63484"/>
                  </a:lnTo>
                  <a:lnTo>
                    <a:pt x="36476" y="67681"/>
                  </a:lnTo>
                  <a:lnTo>
                    <a:pt x="34300" y="71564"/>
                  </a:lnTo>
                  <a:lnTo>
                    <a:pt x="47003" y="84267"/>
                  </a:lnTo>
                  <a:lnTo>
                    <a:pt x="39381" y="89772"/>
                  </a:lnTo>
                  <a:lnTo>
                    <a:pt x="38445" y="88591"/>
                  </a:lnTo>
                  <a:lnTo>
                    <a:pt x="37501" y="87418"/>
                  </a:lnTo>
                  <a:lnTo>
                    <a:pt x="36548" y="86253"/>
                  </a:lnTo>
                  <a:lnTo>
                    <a:pt x="35587" y="85097"/>
                  </a:lnTo>
                  <a:lnTo>
                    <a:pt x="34617" y="83950"/>
                  </a:lnTo>
                  <a:lnTo>
                    <a:pt x="33639" y="82811"/>
                  </a:lnTo>
                  <a:lnTo>
                    <a:pt x="32652" y="81680"/>
                  </a:lnTo>
                  <a:lnTo>
                    <a:pt x="31657" y="80558"/>
                  </a:lnTo>
                  <a:lnTo>
                    <a:pt x="30654" y="79444"/>
                  </a:lnTo>
                  <a:lnTo>
                    <a:pt x="29641" y="78339"/>
                  </a:lnTo>
                  <a:lnTo>
                    <a:pt x="27668" y="80588"/>
                  </a:lnTo>
                  <a:lnTo>
                    <a:pt x="25644" y="82760"/>
                  </a:lnTo>
                  <a:lnTo>
                    <a:pt x="23569" y="84856"/>
                  </a:lnTo>
                  <a:lnTo>
                    <a:pt x="21443" y="86876"/>
                  </a:lnTo>
                  <a:lnTo>
                    <a:pt x="19267" y="88820"/>
                  </a:lnTo>
                  <a:lnTo>
                    <a:pt x="17039" y="90687"/>
                  </a:lnTo>
                  <a:lnTo>
                    <a:pt x="14761" y="92478"/>
                  </a:lnTo>
                  <a:lnTo>
                    <a:pt x="12432" y="94193"/>
                  </a:lnTo>
                  <a:lnTo>
                    <a:pt x="10052" y="95832"/>
                  </a:lnTo>
                  <a:lnTo>
                    <a:pt x="7622" y="97395"/>
                  </a:lnTo>
                  <a:lnTo>
                    <a:pt x="1693" y="89772"/>
                  </a:lnTo>
                  <a:lnTo>
                    <a:pt x="4501" y="88074"/>
                  </a:lnTo>
                  <a:lnTo>
                    <a:pt x="7164" y="86368"/>
                  </a:lnTo>
                  <a:lnTo>
                    <a:pt x="9684" y="84653"/>
                  </a:lnTo>
                  <a:lnTo>
                    <a:pt x="12060" y="82929"/>
                  </a:lnTo>
                  <a:lnTo>
                    <a:pt x="14291" y="81197"/>
                  </a:lnTo>
                  <a:lnTo>
                    <a:pt x="16379" y="79457"/>
                  </a:lnTo>
                  <a:lnTo>
                    <a:pt x="18322" y="77708"/>
                  </a:lnTo>
                  <a:lnTo>
                    <a:pt x="20122" y="75951"/>
                  </a:lnTo>
                  <a:lnTo>
                    <a:pt x="21778" y="74185"/>
                  </a:lnTo>
                  <a:lnTo>
                    <a:pt x="23290" y="72411"/>
                  </a:lnTo>
                  <a:lnTo>
                    <a:pt x="21579" y="70725"/>
                  </a:lnTo>
                  <a:lnTo>
                    <a:pt x="19834" y="69057"/>
                  </a:lnTo>
                  <a:lnTo>
                    <a:pt x="18056" y="67405"/>
                  </a:lnTo>
                  <a:lnTo>
                    <a:pt x="16243" y="65771"/>
                  </a:lnTo>
                  <a:lnTo>
                    <a:pt x="14397" y="64153"/>
                  </a:lnTo>
                  <a:lnTo>
                    <a:pt x="12517" y="62553"/>
                  </a:lnTo>
                  <a:lnTo>
                    <a:pt x="10603" y="60969"/>
                  </a:lnTo>
                  <a:lnTo>
                    <a:pt x="8655" y="59402"/>
                  </a:lnTo>
                  <a:lnTo>
                    <a:pt x="6673" y="57852"/>
                  </a:lnTo>
                  <a:lnTo>
                    <a:pt x="4658" y="56319"/>
                  </a:lnTo>
                  <a:lnTo>
                    <a:pt x="5585" y="53431"/>
                  </a:lnTo>
                  <a:lnTo>
                    <a:pt x="6504" y="50526"/>
                  </a:lnTo>
                  <a:lnTo>
                    <a:pt x="7414" y="47605"/>
                  </a:lnTo>
                  <a:lnTo>
                    <a:pt x="8316" y="44666"/>
                  </a:lnTo>
                  <a:lnTo>
                    <a:pt x="9210" y="41710"/>
                  </a:lnTo>
                  <a:lnTo>
                    <a:pt x="10095" y="38737"/>
                  </a:lnTo>
                  <a:lnTo>
                    <a:pt x="10971" y="35748"/>
                  </a:lnTo>
                  <a:lnTo>
                    <a:pt x="11839" y="32741"/>
                  </a:lnTo>
                  <a:lnTo>
                    <a:pt x="12699" y="29718"/>
                  </a:lnTo>
                  <a:lnTo>
                    <a:pt x="13550" y="26677"/>
                  </a:lnTo>
                  <a:lnTo>
                    <a:pt x="0" y="266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" name="pg493"/>
            <p:cNvSpPr/>
            <p:nvPr/>
          </p:nvSpPr>
          <p:spPr>
            <a:xfrm>
              <a:off x="4491135" y="4339357"/>
              <a:ext cx="23290" cy="38958"/>
            </a:xfrm>
            <a:custGeom>
              <a:avLst/>
              <a:pathLst>
                <a:path w="23290" h="38958">
                  <a:moveTo>
                    <a:pt x="0" y="27101"/>
                  </a:moveTo>
                  <a:lnTo>
                    <a:pt x="1355" y="28210"/>
                  </a:lnTo>
                  <a:lnTo>
                    <a:pt x="2710" y="29337"/>
                  </a:lnTo>
                  <a:lnTo>
                    <a:pt x="4065" y="30480"/>
                  </a:lnTo>
                  <a:lnTo>
                    <a:pt x="5420" y="31640"/>
                  </a:lnTo>
                  <a:lnTo>
                    <a:pt x="6775" y="32817"/>
                  </a:lnTo>
                  <a:lnTo>
                    <a:pt x="8130" y="34012"/>
                  </a:lnTo>
                  <a:lnTo>
                    <a:pt x="9485" y="35223"/>
                  </a:lnTo>
                  <a:lnTo>
                    <a:pt x="10840" y="36451"/>
                  </a:lnTo>
                  <a:lnTo>
                    <a:pt x="12195" y="37696"/>
                  </a:lnTo>
                  <a:lnTo>
                    <a:pt x="13550" y="38958"/>
                  </a:lnTo>
                  <a:lnTo>
                    <a:pt x="15096" y="35748"/>
                  </a:lnTo>
                  <a:lnTo>
                    <a:pt x="16514" y="32385"/>
                  </a:lnTo>
                  <a:lnTo>
                    <a:pt x="17806" y="28871"/>
                  </a:lnTo>
                  <a:lnTo>
                    <a:pt x="18970" y="25204"/>
                  </a:lnTo>
                  <a:lnTo>
                    <a:pt x="20008" y="21384"/>
                  </a:lnTo>
                  <a:lnTo>
                    <a:pt x="20918" y="17412"/>
                  </a:lnTo>
                  <a:lnTo>
                    <a:pt x="21702" y="13288"/>
                  </a:lnTo>
                  <a:lnTo>
                    <a:pt x="22358" y="9011"/>
                  </a:lnTo>
                  <a:lnTo>
                    <a:pt x="22887" y="4581"/>
                  </a:lnTo>
                  <a:lnTo>
                    <a:pt x="23290" y="0"/>
                  </a:lnTo>
                  <a:lnTo>
                    <a:pt x="7622" y="0"/>
                  </a:lnTo>
                  <a:lnTo>
                    <a:pt x="6860" y="2938"/>
                  </a:lnTo>
                  <a:lnTo>
                    <a:pt x="6097" y="5826"/>
                  </a:lnTo>
                  <a:lnTo>
                    <a:pt x="5335" y="8663"/>
                  </a:lnTo>
                  <a:lnTo>
                    <a:pt x="4573" y="11450"/>
                  </a:lnTo>
                  <a:lnTo>
                    <a:pt x="3811" y="14185"/>
                  </a:lnTo>
                  <a:lnTo>
                    <a:pt x="3048" y="16870"/>
                  </a:lnTo>
                  <a:lnTo>
                    <a:pt x="2286" y="19504"/>
                  </a:lnTo>
                  <a:lnTo>
                    <a:pt x="1524" y="22087"/>
                  </a:lnTo>
                  <a:lnTo>
                    <a:pt x="762" y="24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" name="pg494"/>
            <p:cNvSpPr/>
            <p:nvPr/>
          </p:nvSpPr>
          <p:spPr>
            <a:xfrm>
              <a:off x="4530516" y="4320302"/>
              <a:ext cx="39381" cy="87232"/>
            </a:xfrm>
            <a:custGeom>
              <a:avLst/>
              <a:pathLst>
                <a:path w="39381" h="87232">
                  <a:moveTo>
                    <a:pt x="39381" y="0"/>
                  </a:moveTo>
                  <a:lnTo>
                    <a:pt x="39381" y="86385"/>
                  </a:lnTo>
                  <a:lnTo>
                    <a:pt x="30912" y="86385"/>
                  </a:lnTo>
                  <a:lnTo>
                    <a:pt x="30912" y="77069"/>
                  </a:lnTo>
                  <a:lnTo>
                    <a:pt x="8469" y="77069"/>
                  </a:lnTo>
                  <a:lnTo>
                    <a:pt x="8469" y="87232"/>
                  </a:lnTo>
                  <a:lnTo>
                    <a:pt x="0" y="87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" name="pg495"/>
            <p:cNvSpPr/>
            <p:nvPr/>
          </p:nvSpPr>
          <p:spPr>
            <a:xfrm>
              <a:off x="4538985" y="4328348"/>
              <a:ext cx="22443" cy="60977"/>
            </a:xfrm>
            <a:custGeom>
              <a:avLst/>
              <a:pathLst>
                <a:path w="22443" h="60977">
                  <a:moveTo>
                    <a:pt x="0" y="60977"/>
                  </a:moveTo>
                  <a:lnTo>
                    <a:pt x="22443" y="60977"/>
                  </a:lnTo>
                  <a:lnTo>
                    <a:pt x="224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" name="pg496"/>
            <p:cNvSpPr/>
            <p:nvPr/>
          </p:nvSpPr>
          <p:spPr>
            <a:xfrm>
              <a:off x="4629605" y="4312256"/>
              <a:ext cx="53355" cy="97818"/>
            </a:xfrm>
            <a:custGeom>
              <a:avLst/>
              <a:pathLst>
                <a:path w="53355" h="97818">
                  <a:moveTo>
                    <a:pt x="27101" y="0"/>
                  </a:moveTo>
                  <a:lnTo>
                    <a:pt x="35993" y="3387"/>
                  </a:lnTo>
                  <a:lnTo>
                    <a:pt x="33355" y="14655"/>
                  </a:lnTo>
                  <a:lnTo>
                    <a:pt x="30692" y="25254"/>
                  </a:lnTo>
                  <a:lnTo>
                    <a:pt x="28003" y="35185"/>
                  </a:lnTo>
                  <a:lnTo>
                    <a:pt x="25288" y="44446"/>
                  </a:lnTo>
                  <a:lnTo>
                    <a:pt x="22549" y="53037"/>
                  </a:lnTo>
                  <a:lnTo>
                    <a:pt x="19783" y="60960"/>
                  </a:lnTo>
                  <a:lnTo>
                    <a:pt x="16993" y="68214"/>
                  </a:lnTo>
                  <a:lnTo>
                    <a:pt x="14177" y="74799"/>
                  </a:lnTo>
                  <a:lnTo>
                    <a:pt x="11335" y="80715"/>
                  </a:lnTo>
                  <a:lnTo>
                    <a:pt x="8469" y="85961"/>
                  </a:lnTo>
                  <a:lnTo>
                    <a:pt x="11378" y="85766"/>
                  </a:lnTo>
                  <a:lnTo>
                    <a:pt x="14346" y="85521"/>
                  </a:lnTo>
                  <a:lnTo>
                    <a:pt x="17374" y="85224"/>
                  </a:lnTo>
                  <a:lnTo>
                    <a:pt x="20461" y="84877"/>
                  </a:lnTo>
                  <a:lnTo>
                    <a:pt x="23607" y="84479"/>
                  </a:lnTo>
                  <a:lnTo>
                    <a:pt x="26813" y="84030"/>
                  </a:lnTo>
                  <a:lnTo>
                    <a:pt x="30078" y="83531"/>
                  </a:lnTo>
                  <a:lnTo>
                    <a:pt x="33402" y="82980"/>
                  </a:lnTo>
                  <a:lnTo>
                    <a:pt x="36785" y="82379"/>
                  </a:lnTo>
                  <a:lnTo>
                    <a:pt x="40228" y="81727"/>
                  </a:lnTo>
                  <a:lnTo>
                    <a:pt x="39351" y="79114"/>
                  </a:lnTo>
                  <a:lnTo>
                    <a:pt x="38416" y="76527"/>
                  </a:lnTo>
                  <a:lnTo>
                    <a:pt x="37420" y="73965"/>
                  </a:lnTo>
                  <a:lnTo>
                    <a:pt x="36366" y="71428"/>
                  </a:lnTo>
                  <a:lnTo>
                    <a:pt x="35252" y="68917"/>
                  </a:lnTo>
                  <a:lnTo>
                    <a:pt x="34079" y="66431"/>
                  </a:lnTo>
                  <a:lnTo>
                    <a:pt x="32847" y="63971"/>
                  </a:lnTo>
                  <a:lnTo>
                    <a:pt x="31556" y="61536"/>
                  </a:lnTo>
                  <a:lnTo>
                    <a:pt x="30205" y="59127"/>
                  </a:lnTo>
                  <a:lnTo>
                    <a:pt x="28795" y="56743"/>
                  </a:lnTo>
                  <a:lnTo>
                    <a:pt x="37264" y="54625"/>
                  </a:lnTo>
                  <a:lnTo>
                    <a:pt x="39559" y="58614"/>
                  </a:lnTo>
                  <a:lnTo>
                    <a:pt x="41702" y="62620"/>
                  </a:lnTo>
                  <a:lnTo>
                    <a:pt x="43692" y="66643"/>
                  </a:lnTo>
                  <a:lnTo>
                    <a:pt x="45530" y="70683"/>
                  </a:lnTo>
                  <a:lnTo>
                    <a:pt x="47215" y="74740"/>
                  </a:lnTo>
                  <a:lnTo>
                    <a:pt x="48748" y="78813"/>
                  </a:lnTo>
                  <a:lnTo>
                    <a:pt x="50128" y="82904"/>
                  </a:lnTo>
                  <a:lnTo>
                    <a:pt x="51356" y="87011"/>
                  </a:lnTo>
                  <a:lnTo>
                    <a:pt x="52432" y="91136"/>
                  </a:lnTo>
                  <a:lnTo>
                    <a:pt x="53355" y="95277"/>
                  </a:lnTo>
                  <a:lnTo>
                    <a:pt x="44039" y="97818"/>
                  </a:lnTo>
                  <a:lnTo>
                    <a:pt x="42345" y="89772"/>
                  </a:lnTo>
                  <a:lnTo>
                    <a:pt x="38534" y="90501"/>
                  </a:lnTo>
                  <a:lnTo>
                    <a:pt x="34723" y="91161"/>
                  </a:lnTo>
                  <a:lnTo>
                    <a:pt x="30912" y="91754"/>
                  </a:lnTo>
                  <a:lnTo>
                    <a:pt x="27101" y="92279"/>
                  </a:lnTo>
                  <a:lnTo>
                    <a:pt x="23290" y="92737"/>
                  </a:lnTo>
                  <a:lnTo>
                    <a:pt x="19479" y="93126"/>
                  </a:lnTo>
                  <a:lnTo>
                    <a:pt x="15667" y="93448"/>
                  </a:lnTo>
                  <a:lnTo>
                    <a:pt x="11856" y="93702"/>
                  </a:lnTo>
                  <a:lnTo>
                    <a:pt x="8045" y="93888"/>
                  </a:lnTo>
                  <a:lnTo>
                    <a:pt x="4234" y="94007"/>
                  </a:lnTo>
                  <a:lnTo>
                    <a:pt x="0" y="85961"/>
                  </a:lnTo>
                  <a:lnTo>
                    <a:pt x="3396" y="78775"/>
                  </a:lnTo>
                  <a:lnTo>
                    <a:pt x="6639" y="71276"/>
                  </a:lnTo>
                  <a:lnTo>
                    <a:pt x="9731" y="63463"/>
                  </a:lnTo>
                  <a:lnTo>
                    <a:pt x="12669" y="55337"/>
                  </a:lnTo>
                  <a:lnTo>
                    <a:pt x="15456" y="46897"/>
                  </a:lnTo>
                  <a:lnTo>
                    <a:pt x="18090" y="38145"/>
                  </a:lnTo>
                  <a:lnTo>
                    <a:pt x="20571" y="29078"/>
                  </a:lnTo>
                  <a:lnTo>
                    <a:pt x="22900" y="19699"/>
                  </a:lnTo>
                  <a:lnTo>
                    <a:pt x="25077" y="100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" name="pg497"/>
            <p:cNvSpPr/>
            <p:nvPr/>
          </p:nvSpPr>
          <p:spPr>
            <a:xfrm>
              <a:off x="4583448" y="4311833"/>
              <a:ext cx="50814" cy="97818"/>
            </a:xfrm>
            <a:custGeom>
              <a:avLst/>
              <a:pathLst>
                <a:path w="50814" h="97818">
                  <a:moveTo>
                    <a:pt x="45733" y="0"/>
                  </a:moveTo>
                  <a:lnTo>
                    <a:pt x="49544" y="7622"/>
                  </a:lnTo>
                  <a:lnTo>
                    <a:pt x="31759" y="11856"/>
                  </a:lnTo>
                  <a:lnTo>
                    <a:pt x="31759" y="29641"/>
                  </a:lnTo>
                  <a:lnTo>
                    <a:pt x="49967" y="29641"/>
                  </a:lnTo>
                  <a:lnTo>
                    <a:pt x="49967" y="37687"/>
                  </a:lnTo>
                  <a:lnTo>
                    <a:pt x="31759" y="37687"/>
                  </a:lnTo>
                  <a:lnTo>
                    <a:pt x="31759" y="40651"/>
                  </a:lnTo>
                  <a:lnTo>
                    <a:pt x="33931" y="42591"/>
                  </a:lnTo>
                  <a:lnTo>
                    <a:pt x="36044" y="44513"/>
                  </a:lnTo>
                  <a:lnTo>
                    <a:pt x="38098" y="46419"/>
                  </a:lnTo>
                  <a:lnTo>
                    <a:pt x="40092" y="48307"/>
                  </a:lnTo>
                  <a:lnTo>
                    <a:pt x="42028" y="50179"/>
                  </a:lnTo>
                  <a:lnTo>
                    <a:pt x="43904" y="52034"/>
                  </a:lnTo>
                  <a:lnTo>
                    <a:pt x="45720" y="53872"/>
                  </a:lnTo>
                  <a:lnTo>
                    <a:pt x="47478" y="55693"/>
                  </a:lnTo>
                  <a:lnTo>
                    <a:pt x="49176" y="57496"/>
                  </a:lnTo>
                  <a:lnTo>
                    <a:pt x="50814" y="59283"/>
                  </a:lnTo>
                  <a:lnTo>
                    <a:pt x="45733" y="66906"/>
                  </a:lnTo>
                  <a:lnTo>
                    <a:pt x="44374" y="65144"/>
                  </a:lnTo>
                  <a:lnTo>
                    <a:pt x="43006" y="63416"/>
                  </a:lnTo>
                  <a:lnTo>
                    <a:pt x="41630" y="61723"/>
                  </a:lnTo>
                  <a:lnTo>
                    <a:pt x="40245" y="60063"/>
                  </a:lnTo>
                  <a:lnTo>
                    <a:pt x="38852" y="58437"/>
                  </a:lnTo>
                  <a:lnTo>
                    <a:pt x="37450" y="56844"/>
                  </a:lnTo>
                  <a:lnTo>
                    <a:pt x="36040" y="55286"/>
                  </a:lnTo>
                  <a:lnTo>
                    <a:pt x="34621" y="53762"/>
                  </a:lnTo>
                  <a:lnTo>
                    <a:pt x="33194" y="52271"/>
                  </a:lnTo>
                  <a:lnTo>
                    <a:pt x="31759" y="50814"/>
                  </a:lnTo>
                  <a:lnTo>
                    <a:pt x="31759" y="97818"/>
                  </a:lnTo>
                  <a:lnTo>
                    <a:pt x="23290" y="97818"/>
                  </a:lnTo>
                  <a:lnTo>
                    <a:pt x="23290" y="53355"/>
                  </a:lnTo>
                  <a:lnTo>
                    <a:pt x="21812" y="56290"/>
                  </a:lnTo>
                  <a:lnTo>
                    <a:pt x="20258" y="59165"/>
                  </a:lnTo>
                  <a:lnTo>
                    <a:pt x="18627" y="61981"/>
                  </a:lnTo>
                  <a:lnTo>
                    <a:pt x="16921" y="64738"/>
                  </a:lnTo>
                  <a:lnTo>
                    <a:pt x="15138" y="67435"/>
                  </a:lnTo>
                  <a:lnTo>
                    <a:pt x="13279" y="70073"/>
                  </a:lnTo>
                  <a:lnTo>
                    <a:pt x="11344" y="72652"/>
                  </a:lnTo>
                  <a:lnTo>
                    <a:pt x="9332" y="75172"/>
                  </a:lnTo>
                  <a:lnTo>
                    <a:pt x="7245" y="77632"/>
                  </a:lnTo>
                  <a:lnTo>
                    <a:pt x="5081" y="80033"/>
                  </a:lnTo>
                  <a:lnTo>
                    <a:pt x="0" y="73258"/>
                  </a:lnTo>
                  <a:lnTo>
                    <a:pt x="2968" y="70158"/>
                  </a:lnTo>
                  <a:lnTo>
                    <a:pt x="5775" y="66957"/>
                  </a:lnTo>
                  <a:lnTo>
                    <a:pt x="8422" y="63654"/>
                  </a:lnTo>
                  <a:lnTo>
                    <a:pt x="10908" y="60249"/>
                  </a:lnTo>
                  <a:lnTo>
                    <a:pt x="13233" y="56743"/>
                  </a:lnTo>
                  <a:lnTo>
                    <a:pt x="15396" y="53135"/>
                  </a:lnTo>
                  <a:lnTo>
                    <a:pt x="17399" y="49425"/>
                  </a:lnTo>
                  <a:lnTo>
                    <a:pt x="19241" y="45614"/>
                  </a:lnTo>
                  <a:lnTo>
                    <a:pt x="20923" y="41702"/>
                  </a:lnTo>
                  <a:lnTo>
                    <a:pt x="22443" y="37687"/>
                  </a:lnTo>
                  <a:lnTo>
                    <a:pt x="2117" y="37687"/>
                  </a:lnTo>
                  <a:lnTo>
                    <a:pt x="2117" y="29641"/>
                  </a:lnTo>
                  <a:lnTo>
                    <a:pt x="23290" y="29641"/>
                  </a:lnTo>
                  <a:lnTo>
                    <a:pt x="23290" y="13550"/>
                  </a:lnTo>
                  <a:lnTo>
                    <a:pt x="3811" y="16938"/>
                  </a:lnTo>
                  <a:lnTo>
                    <a:pt x="846" y="8892"/>
                  </a:lnTo>
                  <a:lnTo>
                    <a:pt x="5716" y="8270"/>
                  </a:lnTo>
                  <a:lnTo>
                    <a:pt x="10501" y="7588"/>
                  </a:lnTo>
                  <a:lnTo>
                    <a:pt x="15202" y="6847"/>
                  </a:lnTo>
                  <a:lnTo>
                    <a:pt x="19817" y="6046"/>
                  </a:lnTo>
                  <a:lnTo>
                    <a:pt x="24348" y="5187"/>
                  </a:lnTo>
                  <a:lnTo>
                    <a:pt x="28795" y="4268"/>
                  </a:lnTo>
                  <a:lnTo>
                    <a:pt x="33156" y="3290"/>
                  </a:lnTo>
                  <a:lnTo>
                    <a:pt x="37433" y="2252"/>
                  </a:lnTo>
                  <a:lnTo>
                    <a:pt x="41625" y="115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" name="pg498"/>
            <p:cNvSpPr/>
            <p:nvPr/>
          </p:nvSpPr>
          <p:spPr>
            <a:xfrm>
              <a:off x="4693971" y="4311833"/>
              <a:ext cx="97395" cy="97395"/>
            </a:xfrm>
            <a:custGeom>
              <a:avLst/>
              <a:pathLst>
                <a:path w="97395" h="97395">
                  <a:moveTo>
                    <a:pt x="20325" y="0"/>
                  </a:moveTo>
                  <a:lnTo>
                    <a:pt x="28371" y="2540"/>
                  </a:lnTo>
                  <a:lnTo>
                    <a:pt x="28024" y="4230"/>
                  </a:lnTo>
                  <a:lnTo>
                    <a:pt x="27660" y="5911"/>
                  </a:lnTo>
                  <a:lnTo>
                    <a:pt x="27279" y="7584"/>
                  </a:lnTo>
                  <a:lnTo>
                    <a:pt x="26881" y="9248"/>
                  </a:lnTo>
                  <a:lnTo>
                    <a:pt x="26466" y="10904"/>
                  </a:lnTo>
                  <a:lnTo>
                    <a:pt x="26034" y="12551"/>
                  </a:lnTo>
                  <a:lnTo>
                    <a:pt x="25585" y="14190"/>
                  </a:lnTo>
                  <a:lnTo>
                    <a:pt x="25119" y="15820"/>
                  </a:lnTo>
                  <a:lnTo>
                    <a:pt x="24636" y="17442"/>
                  </a:lnTo>
                  <a:lnTo>
                    <a:pt x="24137" y="19055"/>
                  </a:lnTo>
                  <a:lnTo>
                    <a:pt x="49967" y="19055"/>
                  </a:lnTo>
                  <a:lnTo>
                    <a:pt x="49967" y="27524"/>
                  </a:lnTo>
                  <a:lnTo>
                    <a:pt x="49927" y="28227"/>
                  </a:lnTo>
                  <a:lnTo>
                    <a:pt x="49807" y="29150"/>
                  </a:lnTo>
                  <a:lnTo>
                    <a:pt x="49605" y="30294"/>
                  </a:lnTo>
                  <a:lnTo>
                    <a:pt x="49324" y="31657"/>
                  </a:lnTo>
                  <a:lnTo>
                    <a:pt x="48962" y="33241"/>
                  </a:lnTo>
                  <a:lnTo>
                    <a:pt x="48519" y="35045"/>
                  </a:lnTo>
                  <a:lnTo>
                    <a:pt x="47996" y="37069"/>
                  </a:lnTo>
                  <a:lnTo>
                    <a:pt x="47393" y="39313"/>
                  </a:lnTo>
                  <a:lnTo>
                    <a:pt x="46709" y="41778"/>
                  </a:lnTo>
                  <a:lnTo>
                    <a:pt x="45945" y="44462"/>
                  </a:lnTo>
                  <a:lnTo>
                    <a:pt x="45134" y="47202"/>
                  </a:lnTo>
                  <a:lnTo>
                    <a:pt x="44310" y="49832"/>
                  </a:lnTo>
                  <a:lnTo>
                    <a:pt x="43474" y="52351"/>
                  </a:lnTo>
                  <a:lnTo>
                    <a:pt x="42625" y="54761"/>
                  </a:lnTo>
                  <a:lnTo>
                    <a:pt x="41763" y="57060"/>
                  </a:lnTo>
                  <a:lnTo>
                    <a:pt x="40889" y="59250"/>
                  </a:lnTo>
                  <a:lnTo>
                    <a:pt x="40001" y="61329"/>
                  </a:lnTo>
                  <a:lnTo>
                    <a:pt x="39102" y="63298"/>
                  </a:lnTo>
                  <a:lnTo>
                    <a:pt x="38189" y="65157"/>
                  </a:lnTo>
                  <a:lnTo>
                    <a:pt x="37264" y="66906"/>
                  </a:lnTo>
                  <a:lnTo>
                    <a:pt x="39085" y="68968"/>
                  </a:lnTo>
                  <a:lnTo>
                    <a:pt x="40990" y="70920"/>
                  </a:lnTo>
                  <a:lnTo>
                    <a:pt x="42980" y="72762"/>
                  </a:lnTo>
                  <a:lnTo>
                    <a:pt x="45055" y="74494"/>
                  </a:lnTo>
                  <a:lnTo>
                    <a:pt x="47215" y="76116"/>
                  </a:lnTo>
                  <a:lnTo>
                    <a:pt x="49459" y="77628"/>
                  </a:lnTo>
                  <a:lnTo>
                    <a:pt x="51788" y="79029"/>
                  </a:lnTo>
                  <a:lnTo>
                    <a:pt x="54202" y="80321"/>
                  </a:lnTo>
                  <a:lnTo>
                    <a:pt x="56700" y="81502"/>
                  </a:lnTo>
                  <a:lnTo>
                    <a:pt x="59283" y="82574"/>
                  </a:lnTo>
                  <a:lnTo>
                    <a:pt x="62027" y="83543"/>
                  </a:lnTo>
                  <a:lnTo>
                    <a:pt x="65009" y="84420"/>
                  </a:lnTo>
                  <a:lnTo>
                    <a:pt x="68227" y="85203"/>
                  </a:lnTo>
                  <a:lnTo>
                    <a:pt x="71682" y="85894"/>
                  </a:lnTo>
                  <a:lnTo>
                    <a:pt x="75375" y="86491"/>
                  </a:lnTo>
                  <a:lnTo>
                    <a:pt x="79305" y="86995"/>
                  </a:lnTo>
                  <a:lnTo>
                    <a:pt x="83471" y="87405"/>
                  </a:lnTo>
                  <a:lnTo>
                    <a:pt x="87875" y="87723"/>
                  </a:lnTo>
                  <a:lnTo>
                    <a:pt x="92516" y="87947"/>
                  </a:lnTo>
                  <a:lnTo>
                    <a:pt x="97395" y="88079"/>
                  </a:lnTo>
                  <a:lnTo>
                    <a:pt x="93584" y="96971"/>
                  </a:lnTo>
                  <a:lnTo>
                    <a:pt x="88705" y="96838"/>
                  </a:lnTo>
                  <a:lnTo>
                    <a:pt x="84064" y="96607"/>
                  </a:lnTo>
                  <a:lnTo>
                    <a:pt x="79660" y="96279"/>
                  </a:lnTo>
                  <a:lnTo>
                    <a:pt x="75493" y="95853"/>
                  </a:lnTo>
                  <a:lnTo>
                    <a:pt x="71564" y="95330"/>
                  </a:lnTo>
                  <a:lnTo>
                    <a:pt x="67871" y="94710"/>
                  </a:lnTo>
                  <a:lnTo>
                    <a:pt x="64416" y="93992"/>
                  </a:lnTo>
                  <a:lnTo>
                    <a:pt x="61198" y="93177"/>
                  </a:lnTo>
                  <a:lnTo>
                    <a:pt x="58216" y="92264"/>
                  </a:lnTo>
                  <a:lnTo>
                    <a:pt x="55472" y="91254"/>
                  </a:lnTo>
                  <a:lnTo>
                    <a:pt x="52877" y="90134"/>
                  </a:lnTo>
                  <a:lnTo>
                    <a:pt x="50340" y="88892"/>
                  </a:lnTo>
                  <a:lnTo>
                    <a:pt x="47863" y="87526"/>
                  </a:lnTo>
                  <a:lnTo>
                    <a:pt x="45445" y="86037"/>
                  </a:lnTo>
                  <a:lnTo>
                    <a:pt x="43086" y="84426"/>
                  </a:lnTo>
                  <a:lnTo>
                    <a:pt x="40787" y="82692"/>
                  </a:lnTo>
                  <a:lnTo>
                    <a:pt x="38547" y="80835"/>
                  </a:lnTo>
                  <a:lnTo>
                    <a:pt x="36366" y="78856"/>
                  </a:lnTo>
                  <a:lnTo>
                    <a:pt x="34244" y="76753"/>
                  </a:lnTo>
                  <a:lnTo>
                    <a:pt x="32182" y="74528"/>
                  </a:lnTo>
                  <a:lnTo>
                    <a:pt x="29938" y="77577"/>
                  </a:lnTo>
                  <a:lnTo>
                    <a:pt x="27609" y="80456"/>
                  </a:lnTo>
                  <a:lnTo>
                    <a:pt x="25195" y="83166"/>
                  </a:lnTo>
                  <a:lnTo>
                    <a:pt x="22697" y="85707"/>
                  </a:lnTo>
                  <a:lnTo>
                    <a:pt x="20114" y="88079"/>
                  </a:lnTo>
                  <a:lnTo>
                    <a:pt x="17446" y="90281"/>
                  </a:lnTo>
                  <a:lnTo>
                    <a:pt x="14693" y="92313"/>
                  </a:lnTo>
                  <a:lnTo>
                    <a:pt x="11856" y="94176"/>
                  </a:lnTo>
                  <a:lnTo>
                    <a:pt x="8934" y="95870"/>
                  </a:lnTo>
                  <a:lnTo>
                    <a:pt x="5928" y="97395"/>
                  </a:lnTo>
                  <a:lnTo>
                    <a:pt x="2117" y="88925"/>
                  </a:lnTo>
                  <a:lnTo>
                    <a:pt x="5111" y="87575"/>
                  </a:lnTo>
                  <a:lnTo>
                    <a:pt x="7994" y="86063"/>
                  </a:lnTo>
                  <a:lnTo>
                    <a:pt x="10768" y="84390"/>
                  </a:lnTo>
                  <a:lnTo>
                    <a:pt x="13432" y="82557"/>
                  </a:lnTo>
                  <a:lnTo>
                    <a:pt x="15985" y="80562"/>
                  </a:lnTo>
                  <a:lnTo>
                    <a:pt x="18428" y="78407"/>
                  </a:lnTo>
                  <a:lnTo>
                    <a:pt x="20762" y="76090"/>
                  </a:lnTo>
                  <a:lnTo>
                    <a:pt x="22985" y="73613"/>
                  </a:lnTo>
                  <a:lnTo>
                    <a:pt x="25098" y="70975"/>
                  </a:lnTo>
                  <a:lnTo>
                    <a:pt x="27101" y="68176"/>
                  </a:lnTo>
                  <a:lnTo>
                    <a:pt x="25928" y="66156"/>
                  </a:lnTo>
                  <a:lnTo>
                    <a:pt x="24780" y="63992"/>
                  </a:lnTo>
                  <a:lnTo>
                    <a:pt x="23658" y="61684"/>
                  </a:lnTo>
                  <a:lnTo>
                    <a:pt x="22561" y="59233"/>
                  </a:lnTo>
                  <a:lnTo>
                    <a:pt x="21490" y="56637"/>
                  </a:lnTo>
                  <a:lnTo>
                    <a:pt x="20444" y="53897"/>
                  </a:lnTo>
                  <a:lnTo>
                    <a:pt x="19423" y="51013"/>
                  </a:lnTo>
                  <a:lnTo>
                    <a:pt x="18428" y="47986"/>
                  </a:lnTo>
                  <a:lnTo>
                    <a:pt x="17459" y="44814"/>
                  </a:lnTo>
                  <a:lnTo>
                    <a:pt x="16514" y="41498"/>
                  </a:lnTo>
                  <a:lnTo>
                    <a:pt x="15570" y="43438"/>
                  </a:lnTo>
                  <a:lnTo>
                    <a:pt x="14600" y="45360"/>
                  </a:lnTo>
                  <a:lnTo>
                    <a:pt x="13605" y="47266"/>
                  </a:lnTo>
                  <a:lnTo>
                    <a:pt x="12585" y="49154"/>
                  </a:lnTo>
                  <a:lnTo>
                    <a:pt x="11539" y="51026"/>
                  </a:lnTo>
                  <a:lnTo>
                    <a:pt x="10467" y="52881"/>
                  </a:lnTo>
                  <a:lnTo>
                    <a:pt x="9371" y="54719"/>
                  </a:lnTo>
                  <a:lnTo>
                    <a:pt x="8248" y="56539"/>
                  </a:lnTo>
                  <a:lnTo>
                    <a:pt x="7101" y="58343"/>
                  </a:lnTo>
                  <a:lnTo>
                    <a:pt x="5928" y="60130"/>
                  </a:lnTo>
                  <a:lnTo>
                    <a:pt x="0" y="53779"/>
                  </a:lnTo>
                  <a:lnTo>
                    <a:pt x="2489" y="49353"/>
                  </a:lnTo>
                  <a:lnTo>
                    <a:pt x="4878" y="44717"/>
                  </a:lnTo>
                  <a:lnTo>
                    <a:pt x="7164" y="39868"/>
                  </a:lnTo>
                  <a:lnTo>
                    <a:pt x="9349" y="34808"/>
                  </a:lnTo>
                  <a:lnTo>
                    <a:pt x="11433" y="29536"/>
                  </a:lnTo>
                  <a:lnTo>
                    <a:pt x="13415" y="24052"/>
                  </a:lnTo>
                  <a:lnTo>
                    <a:pt x="15295" y="18356"/>
                  </a:lnTo>
                  <a:lnTo>
                    <a:pt x="17073" y="12449"/>
                  </a:lnTo>
                  <a:lnTo>
                    <a:pt x="18750" y="63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" name="pg499"/>
            <p:cNvSpPr/>
            <p:nvPr/>
          </p:nvSpPr>
          <p:spPr>
            <a:xfrm>
              <a:off x="4714720" y="4339357"/>
              <a:ext cx="20749" cy="31759"/>
            </a:xfrm>
            <a:custGeom>
              <a:avLst/>
              <a:pathLst>
                <a:path w="20749" h="31759">
                  <a:moveTo>
                    <a:pt x="0" y="2117"/>
                  </a:moveTo>
                  <a:lnTo>
                    <a:pt x="952" y="5615"/>
                  </a:lnTo>
                  <a:lnTo>
                    <a:pt x="1947" y="8994"/>
                  </a:lnTo>
                  <a:lnTo>
                    <a:pt x="2985" y="12254"/>
                  </a:lnTo>
                  <a:lnTo>
                    <a:pt x="4065" y="15396"/>
                  </a:lnTo>
                  <a:lnTo>
                    <a:pt x="5187" y="18420"/>
                  </a:lnTo>
                  <a:lnTo>
                    <a:pt x="6351" y="21325"/>
                  </a:lnTo>
                  <a:lnTo>
                    <a:pt x="7558" y="24111"/>
                  </a:lnTo>
                  <a:lnTo>
                    <a:pt x="8807" y="26779"/>
                  </a:lnTo>
                  <a:lnTo>
                    <a:pt x="10099" y="29328"/>
                  </a:lnTo>
                  <a:lnTo>
                    <a:pt x="11433" y="31759"/>
                  </a:lnTo>
                  <a:lnTo>
                    <a:pt x="12669" y="29231"/>
                  </a:lnTo>
                  <a:lnTo>
                    <a:pt x="13838" y="26559"/>
                  </a:lnTo>
                  <a:lnTo>
                    <a:pt x="14939" y="23743"/>
                  </a:lnTo>
                  <a:lnTo>
                    <a:pt x="15972" y="20783"/>
                  </a:lnTo>
                  <a:lnTo>
                    <a:pt x="16938" y="17679"/>
                  </a:lnTo>
                  <a:lnTo>
                    <a:pt x="17836" y="14431"/>
                  </a:lnTo>
                  <a:lnTo>
                    <a:pt x="18665" y="11039"/>
                  </a:lnTo>
                  <a:lnTo>
                    <a:pt x="19428" y="7503"/>
                  </a:lnTo>
                  <a:lnTo>
                    <a:pt x="20122" y="3823"/>
                  </a:lnTo>
                  <a:lnTo>
                    <a:pt x="20749" y="0"/>
                  </a:lnTo>
                  <a:lnTo>
                    <a:pt x="846" y="0"/>
                  </a:lnTo>
                  <a:lnTo>
                    <a:pt x="762" y="173"/>
                  </a:lnTo>
                  <a:lnTo>
                    <a:pt x="677" y="355"/>
                  </a:lnTo>
                  <a:lnTo>
                    <a:pt x="592" y="546"/>
                  </a:lnTo>
                  <a:lnTo>
                    <a:pt x="508" y="745"/>
                  </a:lnTo>
                  <a:lnTo>
                    <a:pt x="423" y="952"/>
                  </a:lnTo>
                  <a:lnTo>
                    <a:pt x="338" y="1168"/>
                  </a:lnTo>
                  <a:lnTo>
                    <a:pt x="254" y="1393"/>
                  </a:lnTo>
                  <a:lnTo>
                    <a:pt x="169" y="1626"/>
                  </a:lnTo>
                  <a:lnTo>
                    <a:pt x="84" y="18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" name="pg500"/>
            <p:cNvSpPr/>
            <p:nvPr/>
          </p:nvSpPr>
          <p:spPr>
            <a:xfrm>
              <a:off x="4756642" y="4312256"/>
              <a:ext cx="35146" cy="78763"/>
            </a:xfrm>
            <a:custGeom>
              <a:avLst/>
              <a:pathLst>
                <a:path w="35146" h="78763">
                  <a:moveTo>
                    <a:pt x="0" y="0"/>
                  </a:moveTo>
                  <a:lnTo>
                    <a:pt x="8469" y="0"/>
                  </a:lnTo>
                  <a:lnTo>
                    <a:pt x="8469" y="30488"/>
                  </a:lnTo>
                  <a:lnTo>
                    <a:pt x="11556" y="31958"/>
                  </a:lnTo>
                  <a:lnTo>
                    <a:pt x="14549" y="33486"/>
                  </a:lnTo>
                  <a:lnTo>
                    <a:pt x="17450" y="35074"/>
                  </a:lnTo>
                  <a:lnTo>
                    <a:pt x="20258" y="36722"/>
                  </a:lnTo>
                  <a:lnTo>
                    <a:pt x="22972" y="38428"/>
                  </a:lnTo>
                  <a:lnTo>
                    <a:pt x="25593" y="40194"/>
                  </a:lnTo>
                  <a:lnTo>
                    <a:pt x="28121" y="42019"/>
                  </a:lnTo>
                  <a:lnTo>
                    <a:pt x="30556" y="43904"/>
                  </a:lnTo>
                  <a:lnTo>
                    <a:pt x="32898" y="45847"/>
                  </a:lnTo>
                  <a:lnTo>
                    <a:pt x="35146" y="47850"/>
                  </a:lnTo>
                  <a:lnTo>
                    <a:pt x="30065" y="55472"/>
                  </a:lnTo>
                  <a:lnTo>
                    <a:pt x="28172" y="53715"/>
                  </a:lnTo>
                  <a:lnTo>
                    <a:pt x="26220" y="52000"/>
                  </a:lnTo>
                  <a:lnTo>
                    <a:pt x="24209" y="50327"/>
                  </a:lnTo>
                  <a:lnTo>
                    <a:pt x="22138" y="48697"/>
                  </a:lnTo>
                  <a:lnTo>
                    <a:pt x="20008" y="47109"/>
                  </a:lnTo>
                  <a:lnTo>
                    <a:pt x="17819" y="45563"/>
                  </a:lnTo>
                  <a:lnTo>
                    <a:pt x="15570" y="44060"/>
                  </a:lnTo>
                  <a:lnTo>
                    <a:pt x="13262" y="42599"/>
                  </a:lnTo>
                  <a:lnTo>
                    <a:pt x="10895" y="41181"/>
                  </a:lnTo>
                  <a:lnTo>
                    <a:pt x="8469" y="39804"/>
                  </a:lnTo>
                  <a:lnTo>
                    <a:pt x="8469" y="78763"/>
                  </a:lnTo>
                  <a:lnTo>
                    <a:pt x="0" y="7876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" name="pg501"/>
            <p:cNvSpPr/>
            <p:nvPr/>
          </p:nvSpPr>
          <p:spPr>
            <a:xfrm>
              <a:off x="4800682" y="4312256"/>
              <a:ext cx="40228" cy="97395"/>
            </a:xfrm>
            <a:custGeom>
              <a:avLst/>
              <a:pathLst>
                <a:path w="40228" h="97395">
                  <a:moveTo>
                    <a:pt x="1270" y="17785"/>
                  </a:moveTo>
                  <a:lnTo>
                    <a:pt x="16938" y="17785"/>
                  </a:lnTo>
                  <a:lnTo>
                    <a:pt x="16938" y="0"/>
                  </a:lnTo>
                  <a:lnTo>
                    <a:pt x="25407" y="0"/>
                  </a:lnTo>
                  <a:lnTo>
                    <a:pt x="25407" y="17785"/>
                  </a:lnTo>
                  <a:lnTo>
                    <a:pt x="38534" y="17785"/>
                  </a:lnTo>
                  <a:lnTo>
                    <a:pt x="38534" y="25830"/>
                  </a:lnTo>
                  <a:lnTo>
                    <a:pt x="25407" y="25830"/>
                  </a:lnTo>
                  <a:lnTo>
                    <a:pt x="25407" y="47850"/>
                  </a:lnTo>
                  <a:lnTo>
                    <a:pt x="38534" y="42345"/>
                  </a:lnTo>
                  <a:lnTo>
                    <a:pt x="40228" y="49967"/>
                  </a:lnTo>
                  <a:lnTo>
                    <a:pt x="25407" y="56743"/>
                  </a:lnTo>
                  <a:lnTo>
                    <a:pt x="25407" y="85961"/>
                  </a:lnTo>
                  <a:lnTo>
                    <a:pt x="25386" y="87194"/>
                  </a:lnTo>
                  <a:lnTo>
                    <a:pt x="25322" y="88350"/>
                  </a:lnTo>
                  <a:lnTo>
                    <a:pt x="25216" y="89429"/>
                  </a:lnTo>
                  <a:lnTo>
                    <a:pt x="25068" y="90433"/>
                  </a:lnTo>
                  <a:lnTo>
                    <a:pt x="24878" y="91360"/>
                  </a:lnTo>
                  <a:lnTo>
                    <a:pt x="24645" y="92212"/>
                  </a:lnTo>
                  <a:lnTo>
                    <a:pt x="24369" y="92986"/>
                  </a:lnTo>
                  <a:lnTo>
                    <a:pt x="24052" y="93685"/>
                  </a:lnTo>
                  <a:lnTo>
                    <a:pt x="23692" y="94308"/>
                  </a:lnTo>
                  <a:lnTo>
                    <a:pt x="23290" y="94854"/>
                  </a:lnTo>
                  <a:lnTo>
                    <a:pt x="22837" y="95337"/>
                  </a:lnTo>
                  <a:lnTo>
                    <a:pt x="22324" y="95769"/>
                  </a:lnTo>
                  <a:lnTo>
                    <a:pt x="21752" y="96150"/>
                  </a:lnTo>
                  <a:lnTo>
                    <a:pt x="21122" y="96480"/>
                  </a:lnTo>
                  <a:lnTo>
                    <a:pt x="20431" y="96759"/>
                  </a:lnTo>
                  <a:lnTo>
                    <a:pt x="19682" y="96988"/>
                  </a:lnTo>
                  <a:lnTo>
                    <a:pt x="18873" y="97166"/>
                  </a:lnTo>
                  <a:lnTo>
                    <a:pt x="18005" y="97293"/>
                  </a:lnTo>
                  <a:lnTo>
                    <a:pt x="17078" y="97369"/>
                  </a:lnTo>
                  <a:lnTo>
                    <a:pt x="16091" y="97395"/>
                  </a:lnTo>
                  <a:lnTo>
                    <a:pt x="14744" y="97382"/>
                  </a:lnTo>
                  <a:lnTo>
                    <a:pt x="13415" y="97344"/>
                  </a:lnTo>
                  <a:lnTo>
                    <a:pt x="12102" y="97280"/>
                  </a:lnTo>
                  <a:lnTo>
                    <a:pt x="10806" y="97191"/>
                  </a:lnTo>
                  <a:lnTo>
                    <a:pt x="9527" y="97077"/>
                  </a:lnTo>
                  <a:lnTo>
                    <a:pt x="8265" y="96937"/>
                  </a:lnTo>
                  <a:lnTo>
                    <a:pt x="7020" y="96772"/>
                  </a:lnTo>
                  <a:lnTo>
                    <a:pt x="5792" y="96582"/>
                  </a:lnTo>
                  <a:lnTo>
                    <a:pt x="4581" y="96366"/>
                  </a:lnTo>
                  <a:lnTo>
                    <a:pt x="3387" y="96124"/>
                  </a:lnTo>
                  <a:lnTo>
                    <a:pt x="1693" y="87232"/>
                  </a:lnTo>
                  <a:lnTo>
                    <a:pt x="2968" y="87553"/>
                  </a:lnTo>
                  <a:lnTo>
                    <a:pt x="4251" y="87841"/>
                  </a:lnTo>
                  <a:lnTo>
                    <a:pt x="5543" y="88096"/>
                  </a:lnTo>
                  <a:lnTo>
                    <a:pt x="6843" y="88316"/>
                  </a:lnTo>
                  <a:lnTo>
                    <a:pt x="8151" y="88502"/>
                  </a:lnTo>
                  <a:lnTo>
                    <a:pt x="9468" y="88654"/>
                  </a:lnTo>
                  <a:lnTo>
                    <a:pt x="10793" y="88773"/>
                  </a:lnTo>
                  <a:lnTo>
                    <a:pt x="12127" y="88858"/>
                  </a:lnTo>
                  <a:lnTo>
                    <a:pt x="13470" y="88909"/>
                  </a:lnTo>
                  <a:lnTo>
                    <a:pt x="14820" y="88925"/>
                  </a:lnTo>
                  <a:lnTo>
                    <a:pt x="15223" y="88875"/>
                  </a:lnTo>
                  <a:lnTo>
                    <a:pt x="15583" y="88722"/>
                  </a:lnTo>
                  <a:lnTo>
                    <a:pt x="15900" y="88468"/>
                  </a:lnTo>
                  <a:lnTo>
                    <a:pt x="16176" y="88112"/>
                  </a:lnTo>
                  <a:lnTo>
                    <a:pt x="16408" y="87655"/>
                  </a:lnTo>
                  <a:lnTo>
                    <a:pt x="16599" y="87096"/>
                  </a:lnTo>
                  <a:lnTo>
                    <a:pt x="16747" y="86436"/>
                  </a:lnTo>
                  <a:lnTo>
                    <a:pt x="16853" y="85673"/>
                  </a:lnTo>
                  <a:lnTo>
                    <a:pt x="16917" y="84809"/>
                  </a:lnTo>
                  <a:lnTo>
                    <a:pt x="16938" y="83844"/>
                  </a:lnTo>
                  <a:lnTo>
                    <a:pt x="16938" y="60130"/>
                  </a:lnTo>
                  <a:lnTo>
                    <a:pt x="2964" y="65212"/>
                  </a:lnTo>
                  <a:lnTo>
                    <a:pt x="0" y="56319"/>
                  </a:lnTo>
                  <a:lnTo>
                    <a:pt x="1770" y="55807"/>
                  </a:lnTo>
                  <a:lnTo>
                    <a:pt x="3523" y="55286"/>
                  </a:lnTo>
                  <a:lnTo>
                    <a:pt x="5259" y="54757"/>
                  </a:lnTo>
                  <a:lnTo>
                    <a:pt x="6978" y="54219"/>
                  </a:lnTo>
                  <a:lnTo>
                    <a:pt x="8680" y="53673"/>
                  </a:lnTo>
                  <a:lnTo>
                    <a:pt x="10366" y="53118"/>
                  </a:lnTo>
                  <a:lnTo>
                    <a:pt x="12034" y="52555"/>
                  </a:lnTo>
                  <a:lnTo>
                    <a:pt x="13686" y="51983"/>
                  </a:lnTo>
                  <a:lnTo>
                    <a:pt x="15320" y="51403"/>
                  </a:lnTo>
                  <a:lnTo>
                    <a:pt x="16938" y="50814"/>
                  </a:lnTo>
                  <a:lnTo>
                    <a:pt x="16938" y="25830"/>
                  </a:lnTo>
                  <a:lnTo>
                    <a:pt x="1270" y="258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" name="pg502"/>
            <p:cNvSpPr/>
            <p:nvPr/>
          </p:nvSpPr>
          <p:spPr>
            <a:xfrm>
              <a:off x="4836252" y="4312256"/>
              <a:ext cx="59707" cy="96971"/>
            </a:xfrm>
            <a:custGeom>
              <a:avLst/>
              <a:pathLst>
                <a:path w="59707" h="96971">
                  <a:moveTo>
                    <a:pt x="33029" y="0"/>
                  </a:moveTo>
                  <a:lnTo>
                    <a:pt x="33855" y="1541"/>
                  </a:lnTo>
                  <a:lnTo>
                    <a:pt x="34638" y="3116"/>
                  </a:lnTo>
                  <a:lnTo>
                    <a:pt x="35379" y="4725"/>
                  </a:lnTo>
                  <a:lnTo>
                    <a:pt x="36078" y="6368"/>
                  </a:lnTo>
                  <a:lnTo>
                    <a:pt x="36734" y="8045"/>
                  </a:lnTo>
                  <a:lnTo>
                    <a:pt x="37348" y="9756"/>
                  </a:lnTo>
                  <a:lnTo>
                    <a:pt x="37920" y="11501"/>
                  </a:lnTo>
                  <a:lnTo>
                    <a:pt x="38449" y="13279"/>
                  </a:lnTo>
                  <a:lnTo>
                    <a:pt x="38936" y="15092"/>
                  </a:lnTo>
                  <a:lnTo>
                    <a:pt x="39381" y="16938"/>
                  </a:lnTo>
                  <a:lnTo>
                    <a:pt x="59707" y="16938"/>
                  </a:lnTo>
                  <a:lnTo>
                    <a:pt x="59707" y="55896"/>
                  </a:lnTo>
                  <a:lnTo>
                    <a:pt x="17785" y="55896"/>
                  </a:lnTo>
                  <a:lnTo>
                    <a:pt x="17675" y="61109"/>
                  </a:lnTo>
                  <a:lnTo>
                    <a:pt x="17344" y="66076"/>
                  </a:lnTo>
                  <a:lnTo>
                    <a:pt x="16794" y="70797"/>
                  </a:lnTo>
                  <a:lnTo>
                    <a:pt x="16023" y="75273"/>
                  </a:lnTo>
                  <a:lnTo>
                    <a:pt x="15032" y="79504"/>
                  </a:lnTo>
                  <a:lnTo>
                    <a:pt x="13821" y="83488"/>
                  </a:lnTo>
                  <a:lnTo>
                    <a:pt x="12390" y="87227"/>
                  </a:lnTo>
                  <a:lnTo>
                    <a:pt x="10738" y="90721"/>
                  </a:lnTo>
                  <a:lnTo>
                    <a:pt x="8867" y="93969"/>
                  </a:lnTo>
                  <a:lnTo>
                    <a:pt x="6775" y="96971"/>
                  </a:lnTo>
                  <a:lnTo>
                    <a:pt x="0" y="90619"/>
                  </a:lnTo>
                  <a:lnTo>
                    <a:pt x="1693" y="87998"/>
                  </a:lnTo>
                  <a:lnTo>
                    <a:pt x="3218" y="85216"/>
                  </a:lnTo>
                  <a:lnTo>
                    <a:pt x="4573" y="82273"/>
                  </a:lnTo>
                  <a:lnTo>
                    <a:pt x="5759" y="79169"/>
                  </a:lnTo>
                  <a:lnTo>
                    <a:pt x="6775" y="75904"/>
                  </a:lnTo>
                  <a:lnTo>
                    <a:pt x="7622" y="72478"/>
                  </a:lnTo>
                  <a:lnTo>
                    <a:pt x="8299" y="68892"/>
                  </a:lnTo>
                  <a:lnTo>
                    <a:pt x="8807" y="65144"/>
                  </a:lnTo>
                  <a:lnTo>
                    <a:pt x="9146" y="61236"/>
                  </a:lnTo>
                  <a:lnTo>
                    <a:pt x="9316" y="57166"/>
                  </a:lnTo>
                  <a:lnTo>
                    <a:pt x="9316" y="16938"/>
                  </a:lnTo>
                  <a:lnTo>
                    <a:pt x="30488" y="16938"/>
                  </a:lnTo>
                  <a:lnTo>
                    <a:pt x="30052" y="15422"/>
                  </a:lnTo>
                  <a:lnTo>
                    <a:pt x="29591" y="13923"/>
                  </a:lnTo>
                  <a:lnTo>
                    <a:pt x="29104" y="12441"/>
                  </a:lnTo>
                  <a:lnTo>
                    <a:pt x="28591" y="10976"/>
                  </a:lnTo>
                  <a:lnTo>
                    <a:pt x="28054" y="9527"/>
                  </a:lnTo>
                  <a:lnTo>
                    <a:pt x="27490" y="8096"/>
                  </a:lnTo>
                  <a:lnTo>
                    <a:pt x="26902" y="6682"/>
                  </a:lnTo>
                  <a:lnTo>
                    <a:pt x="26288" y="5284"/>
                  </a:lnTo>
                  <a:lnTo>
                    <a:pt x="25648" y="3904"/>
                  </a:lnTo>
                  <a:lnTo>
                    <a:pt x="24983" y="25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" name="pg503"/>
            <p:cNvSpPr/>
            <p:nvPr/>
          </p:nvSpPr>
          <p:spPr>
            <a:xfrm>
              <a:off x="4854461" y="4337240"/>
              <a:ext cx="33029" cy="22866"/>
            </a:xfrm>
            <a:custGeom>
              <a:avLst/>
              <a:pathLst>
                <a:path w="33029" h="22866">
                  <a:moveTo>
                    <a:pt x="0" y="22866"/>
                  </a:moveTo>
                  <a:lnTo>
                    <a:pt x="33029" y="22866"/>
                  </a:lnTo>
                  <a:lnTo>
                    <a:pt x="330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" name="pg504"/>
            <p:cNvSpPr/>
            <p:nvPr/>
          </p:nvSpPr>
          <p:spPr>
            <a:xfrm>
              <a:off x="4910357" y="4317761"/>
              <a:ext cx="32606" cy="80880"/>
            </a:xfrm>
            <a:custGeom>
              <a:avLst/>
              <a:pathLst>
                <a:path w="32606" h="80880">
                  <a:moveTo>
                    <a:pt x="846" y="0"/>
                  </a:moveTo>
                  <a:lnTo>
                    <a:pt x="32606" y="0"/>
                  </a:lnTo>
                  <a:lnTo>
                    <a:pt x="32606" y="8045"/>
                  </a:lnTo>
                  <a:lnTo>
                    <a:pt x="20749" y="8045"/>
                  </a:lnTo>
                  <a:lnTo>
                    <a:pt x="20749" y="32606"/>
                  </a:lnTo>
                  <a:lnTo>
                    <a:pt x="30912" y="32606"/>
                  </a:lnTo>
                  <a:lnTo>
                    <a:pt x="30912" y="40228"/>
                  </a:lnTo>
                  <a:lnTo>
                    <a:pt x="20749" y="40228"/>
                  </a:lnTo>
                  <a:lnTo>
                    <a:pt x="20749" y="66059"/>
                  </a:lnTo>
                  <a:lnTo>
                    <a:pt x="21841" y="65631"/>
                  </a:lnTo>
                  <a:lnTo>
                    <a:pt x="22917" y="65195"/>
                  </a:lnTo>
                  <a:lnTo>
                    <a:pt x="23976" y="64750"/>
                  </a:lnTo>
                  <a:lnTo>
                    <a:pt x="25017" y="64297"/>
                  </a:lnTo>
                  <a:lnTo>
                    <a:pt x="26042" y="63836"/>
                  </a:lnTo>
                  <a:lnTo>
                    <a:pt x="27050" y="63366"/>
                  </a:lnTo>
                  <a:lnTo>
                    <a:pt x="28041" y="62887"/>
                  </a:lnTo>
                  <a:lnTo>
                    <a:pt x="29015" y="62400"/>
                  </a:lnTo>
                  <a:lnTo>
                    <a:pt x="29972" y="61905"/>
                  </a:lnTo>
                  <a:lnTo>
                    <a:pt x="30912" y="61401"/>
                  </a:lnTo>
                  <a:lnTo>
                    <a:pt x="32182" y="69446"/>
                  </a:lnTo>
                  <a:lnTo>
                    <a:pt x="29438" y="70780"/>
                  </a:lnTo>
                  <a:lnTo>
                    <a:pt x="26626" y="72072"/>
                  </a:lnTo>
                  <a:lnTo>
                    <a:pt x="23747" y="73321"/>
                  </a:lnTo>
                  <a:lnTo>
                    <a:pt x="20800" y="74528"/>
                  </a:lnTo>
                  <a:lnTo>
                    <a:pt x="17785" y="75692"/>
                  </a:lnTo>
                  <a:lnTo>
                    <a:pt x="14702" y="76815"/>
                  </a:lnTo>
                  <a:lnTo>
                    <a:pt x="11551" y="77894"/>
                  </a:lnTo>
                  <a:lnTo>
                    <a:pt x="8333" y="78932"/>
                  </a:lnTo>
                  <a:lnTo>
                    <a:pt x="5047" y="79927"/>
                  </a:lnTo>
                  <a:lnTo>
                    <a:pt x="1693" y="80880"/>
                  </a:lnTo>
                  <a:lnTo>
                    <a:pt x="0" y="72411"/>
                  </a:lnTo>
                  <a:lnTo>
                    <a:pt x="1346" y="72068"/>
                  </a:lnTo>
                  <a:lnTo>
                    <a:pt x="2676" y="71716"/>
                  </a:lnTo>
                  <a:lnTo>
                    <a:pt x="3988" y="71356"/>
                  </a:lnTo>
                  <a:lnTo>
                    <a:pt x="5284" y="70988"/>
                  </a:lnTo>
                  <a:lnTo>
                    <a:pt x="6563" y="70611"/>
                  </a:lnTo>
                  <a:lnTo>
                    <a:pt x="7825" y="70226"/>
                  </a:lnTo>
                  <a:lnTo>
                    <a:pt x="9070" y="69832"/>
                  </a:lnTo>
                  <a:lnTo>
                    <a:pt x="10298" y="69430"/>
                  </a:lnTo>
                  <a:lnTo>
                    <a:pt x="11509" y="69019"/>
                  </a:lnTo>
                  <a:lnTo>
                    <a:pt x="12703" y="68600"/>
                  </a:lnTo>
                  <a:lnTo>
                    <a:pt x="12703" y="40228"/>
                  </a:lnTo>
                  <a:lnTo>
                    <a:pt x="2117" y="40228"/>
                  </a:lnTo>
                  <a:lnTo>
                    <a:pt x="2117" y="32606"/>
                  </a:lnTo>
                  <a:lnTo>
                    <a:pt x="12703" y="32606"/>
                  </a:lnTo>
                  <a:lnTo>
                    <a:pt x="12703" y="8045"/>
                  </a:lnTo>
                  <a:lnTo>
                    <a:pt x="846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5" name="pg505"/>
            <p:cNvSpPr/>
            <p:nvPr/>
          </p:nvSpPr>
          <p:spPr>
            <a:xfrm>
              <a:off x="4942963" y="4316914"/>
              <a:ext cx="64788" cy="89349"/>
            </a:xfrm>
            <a:custGeom>
              <a:avLst/>
              <a:pathLst>
                <a:path w="64788" h="89349">
                  <a:moveTo>
                    <a:pt x="5928" y="0"/>
                  </a:moveTo>
                  <a:lnTo>
                    <a:pt x="59283" y="0"/>
                  </a:lnTo>
                  <a:lnTo>
                    <a:pt x="59283" y="48697"/>
                  </a:lnTo>
                  <a:lnTo>
                    <a:pt x="36840" y="48697"/>
                  </a:lnTo>
                  <a:lnTo>
                    <a:pt x="36840" y="60977"/>
                  </a:lnTo>
                  <a:lnTo>
                    <a:pt x="59283" y="60977"/>
                  </a:lnTo>
                  <a:lnTo>
                    <a:pt x="59283" y="69023"/>
                  </a:lnTo>
                  <a:lnTo>
                    <a:pt x="36840" y="69023"/>
                  </a:lnTo>
                  <a:lnTo>
                    <a:pt x="36840" y="81303"/>
                  </a:lnTo>
                  <a:lnTo>
                    <a:pt x="64788" y="81303"/>
                  </a:lnTo>
                  <a:lnTo>
                    <a:pt x="64788" y="89349"/>
                  </a:lnTo>
                  <a:lnTo>
                    <a:pt x="0" y="89349"/>
                  </a:lnTo>
                  <a:lnTo>
                    <a:pt x="0" y="81303"/>
                  </a:lnTo>
                  <a:lnTo>
                    <a:pt x="28371" y="81303"/>
                  </a:lnTo>
                  <a:lnTo>
                    <a:pt x="28371" y="69023"/>
                  </a:lnTo>
                  <a:lnTo>
                    <a:pt x="5928" y="69023"/>
                  </a:lnTo>
                  <a:lnTo>
                    <a:pt x="5928" y="60977"/>
                  </a:lnTo>
                  <a:lnTo>
                    <a:pt x="28371" y="60977"/>
                  </a:lnTo>
                  <a:lnTo>
                    <a:pt x="28371" y="48697"/>
                  </a:lnTo>
                  <a:lnTo>
                    <a:pt x="5928" y="486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" name="pg506"/>
            <p:cNvSpPr/>
            <p:nvPr/>
          </p:nvSpPr>
          <p:spPr>
            <a:xfrm>
              <a:off x="4956937" y="4324960"/>
              <a:ext cx="14397" cy="12703"/>
            </a:xfrm>
            <a:custGeom>
              <a:avLst/>
              <a:pathLst>
                <a:path w="14397" h="12703">
                  <a:moveTo>
                    <a:pt x="0" y="12703"/>
                  </a:moveTo>
                  <a:lnTo>
                    <a:pt x="14397" y="12703"/>
                  </a:lnTo>
                  <a:lnTo>
                    <a:pt x="143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" name="pg507"/>
            <p:cNvSpPr/>
            <p:nvPr/>
          </p:nvSpPr>
          <p:spPr>
            <a:xfrm>
              <a:off x="4979804" y="4324960"/>
              <a:ext cx="14397" cy="12703"/>
            </a:xfrm>
            <a:custGeom>
              <a:avLst/>
              <a:pathLst>
                <a:path w="14397" h="12703">
                  <a:moveTo>
                    <a:pt x="0" y="0"/>
                  </a:moveTo>
                  <a:lnTo>
                    <a:pt x="0" y="12703"/>
                  </a:lnTo>
                  <a:lnTo>
                    <a:pt x="14397" y="12703"/>
                  </a:lnTo>
                  <a:lnTo>
                    <a:pt x="1439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" name="pg508"/>
            <p:cNvSpPr/>
            <p:nvPr/>
          </p:nvSpPr>
          <p:spPr>
            <a:xfrm>
              <a:off x="4956937" y="4345286"/>
              <a:ext cx="14397" cy="12280"/>
            </a:xfrm>
            <a:custGeom>
              <a:avLst/>
              <a:pathLst>
                <a:path w="14397" h="12280">
                  <a:moveTo>
                    <a:pt x="0" y="12280"/>
                  </a:moveTo>
                  <a:lnTo>
                    <a:pt x="14397" y="12280"/>
                  </a:lnTo>
                  <a:lnTo>
                    <a:pt x="143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" name="pg509"/>
            <p:cNvSpPr/>
            <p:nvPr/>
          </p:nvSpPr>
          <p:spPr>
            <a:xfrm>
              <a:off x="4979804" y="4345286"/>
              <a:ext cx="14397" cy="12280"/>
            </a:xfrm>
            <a:custGeom>
              <a:avLst/>
              <a:pathLst>
                <a:path w="14397" h="12280">
                  <a:moveTo>
                    <a:pt x="0" y="0"/>
                  </a:moveTo>
                  <a:lnTo>
                    <a:pt x="0" y="12280"/>
                  </a:lnTo>
                  <a:lnTo>
                    <a:pt x="14397" y="12280"/>
                  </a:lnTo>
                  <a:lnTo>
                    <a:pt x="1439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" name="pg510"/>
            <p:cNvSpPr/>
            <p:nvPr/>
          </p:nvSpPr>
          <p:spPr>
            <a:xfrm>
              <a:off x="5031042" y="4383820"/>
              <a:ext cx="17361" cy="29218"/>
            </a:xfrm>
            <a:custGeom>
              <a:avLst/>
              <a:pathLst>
                <a:path w="17361" h="29218">
                  <a:moveTo>
                    <a:pt x="17361" y="13974"/>
                  </a:moveTo>
                  <a:lnTo>
                    <a:pt x="6351" y="29218"/>
                  </a:lnTo>
                  <a:lnTo>
                    <a:pt x="0" y="29218"/>
                  </a:lnTo>
                  <a:lnTo>
                    <a:pt x="7198" y="13974"/>
                  </a:lnTo>
                  <a:lnTo>
                    <a:pt x="846" y="13974"/>
                  </a:lnTo>
                  <a:lnTo>
                    <a:pt x="846" y="0"/>
                  </a:lnTo>
                  <a:lnTo>
                    <a:pt x="1736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" name="pg511"/>
            <p:cNvSpPr/>
            <p:nvPr/>
          </p:nvSpPr>
          <p:spPr>
            <a:xfrm>
              <a:off x="5130555" y="4311409"/>
              <a:ext cx="51238" cy="13974"/>
            </a:xfrm>
            <a:custGeom>
              <a:avLst/>
              <a:pathLst>
                <a:path w="51238" h="13974">
                  <a:moveTo>
                    <a:pt x="47003" y="0"/>
                  </a:moveTo>
                  <a:lnTo>
                    <a:pt x="51238" y="8045"/>
                  </a:lnTo>
                  <a:lnTo>
                    <a:pt x="47168" y="9019"/>
                  </a:lnTo>
                  <a:lnTo>
                    <a:pt x="42921" y="9908"/>
                  </a:lnTo>
                  <a:lnTo>
                    <a:pt x="38496" y="10713"/>
                  </a:lnTo>
                  <a:lnTo>
                    <a:pt x="33893" y="11433"/>
                  </a:lnTo>
                  <a:lnTo>
                    <a:pt x="29112" y="12068"/>
                  </a:lnTo>
                  <a:lnTo>
                    <a:pt x="24153" y="12619"/>
                  </a:lnTo>
                  <a:lnTo>
                    <a:pt x="19017" y="13084"/>
                  </a:lnTo>
                  <a:lnTo>
                    <a:pt x="13703" y="13465"/>
                  </a:lnTo>
                  <a:lnTo>
                    <a:pt x="8210" y="13762"/>
                  </a:lnTo>
                  <a:lnTo>
                    <a:pt x="2540" y="13974"/>
                  </a:lnTo>
                  <a:lnTo>
                    <a:pt x="0" y="6351"/>
                  </a:lnTo>
                  <a:lnTo>
                    <a:pt x="4662" y="6288"/>
                  </a:lnTo>
                  <a:lnTo>
                    <a:pt x="9332" y="6097"/>
                  </a:lnTo>
                  <a:lnTo>
                    <a:pt x="14012" y="5780"/>
                  </a:lnTo>
                  <a:lnTo>
                    <a:pt x="18699" y="5335"/>
                  </a:lnTo>
                  <a:lnTo>
                    <a:pt x="23396" y="4763"/>
                  </a:lnTo>
                  <a:lnTo>
                    <a:pt x="28100" y="4065"/>
                  </a:lnTo>
                  <a:lnTo>
                    <a:pt x="32813" y="3239"/>
                  </a:lnTo>
                  <a:lnTo>
                    <a:pt x="37535" y="2286"/>
                  </a:lnTo>
                  <a:lnTo>
                    <a:pt x="42265" y="12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" name="pg512"/>
            <p:cNvSpPr/>
            <p:nvPr/>
          </p:nvSpPr>
          <p:spPr>
            <a:xfrm>
              <a:off x="5168242" y="4326654"/>
              <a:ext cx="15667" cy="20749"/>
            </a:xfrm>
            <a:custGeom>
              <a:avLst/>
              <a:pathLst>
                <a:path w="15667" h="20749">
                  <a:moveTo>
                    <a:pt x="8045" y="0"/>
                  </a:moveTo>
                  <a:lnTo>
                    <a:pt x="15667" y="2540"/>
                  </a:lnTo>
                  <a:lnTo>
                    <a:pt x="14897" y="4704"/>
                  </a:lnTo>
                  <a:lnTo>
                    <a:pt x="14109" y="6792"/>
                  </a:lnTo>
                  <a:lnTo>
                    <a:pt x="13305" y="8803"/>
                  </a:lnTo>
                  <a:lnTo>
                    <a:pt x="12483" y="10738"/>
                  </a:lnTo>
                  <a:lnTo>
                    <a:pt x="11645" y="12597"/>
                  </a:lnTo>
                  <a:lnTo>
                    <a:pt x="10789" y="14380"/>
                  </a:lnTo>
                  <a:lnTo>
                    <a:pt x="9917" y="16087"/>
                  </a:lnTo>
                  <a:lnTo>
                    <a:pt x="9028" y="17717"/>
                  </a:lnTo>
                  <a:lnTo>
                    <a:pt x="8121" y="19271"/>
                  </a:lnTo>
                  <a:lnTo>
                    <a:pt x="7198" y="20749"/>
                  </a:lnTo>
                  <a:lnTo>
                    <a:pt x="0" y="16938"/>
                  </a:lnTo>
                  <a:lnTo>
                    <a:pt x="995" y="15244"/>
                  </a:lnTo>
                  <a:lnTo>
                    <a:pt x="1947" y="13550"/>
                  </a:lnTo>
                  <a:lnTo>
                    <a:pt x="2858" y="11856"/>
                  </a:lnTo>
                  <a:lnTo>
                    <a:pt x="3726" y="10162"/>
                  </a:lnTo>
                  <a:lnTo>
                    <a:pt x="4552" y="8469"/>
                  </a:lnTo>
                  <a:lnTo>
                    <a:pt x="5335" y="6775"/>
                  </a:lnTo>
                  <a:lnTo>
                    <a:pt x="6076" y="5081"/>
                  </a:lnTo>
                  <a:lnTo>
                    <a:pt x="6775" y="3387"/>
                  </a:lnTo>
                  <a:lnTo>
                    <a:pt x="7431" y="16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3" name="pg513"/>
            <p:cNvSpPr/>
            <p:nvPr/>
          </p:nvSpPr>
          <p:spPr>
            <a:xfrm>
              <a:off x="5150457" y="4328348"/>
              <a:ext cx="10586" cy="19055"/>
            </a:xfrm>
            <a:custGeom>
              <a:avLst/>
              <a:pathLst>
                <a:path w="10586" h="19055">
                  <a:moveTo>
                    <a:pt x="7198" y="0"/>
                  </a:moveTo>
                  <a:lnTo>
                    <a:pt x="7689" y="1613"/>
                  </a:lnTo>
                  <a:lnTo>
                    <a:pt x="8147" y="3235"/>
                  </a:lnTo>
                  <a:lnTo>
                    <a:pt x="8570" y="4865"/>
                  </a:lnTo>
                  <a:lnTo>
                    <a:pt x="8960" y="6504"/>
                  </a:lnTo>
                  <a:lnTo>
                    <a:pt x="9316" y="8151"/>
                  </a:lnTo>
                  <a:lnTo>
                    <a:pt x="9637" y="9807"/>
                  </a:lnTo>
                  <a:lnTo>
                    <a:pt x="9925" y="11471"/>
                  </a:lnTo>
                  <a:lnTo>
                    <a:pt x="10179" y="13144"/>
                  </a:lnTo>
                  <a:lnTo>
                    <a:pt x="10400" y="14825"/>
                  </a:lnTo>
                  <a:lnTo>
                    <a:pt x="10586" y="16514"/>
                  </a:lnTo>
                  <a:lnTo>
                    <a:pt x="2540" y="19055"/>
                  </a:lnTo>
                  <a:lnTo>
                    <a:pt x="2362" y="17205"/>
                  </a:lnTo>
                  <a:lnTo>
                    <a:pt x="2168" y="15379"/>
                  </a:lnTo>
                  <a:lnTo>
                    <a:pt x="1956" y="13580"/>
                  </a:lnTo>
                  <a:lnTo>
                    <a:pt x="1727" y="11805"/>
                  </a:lnTo>
                  <a:lnTo>
                    <a:pt x="1482" y="10057"/>
                  </a:lnTo>
                  <a:lnTo>
                    <a:pt x="1219" y="8333"/>
                  </a:lnTo>
                  <a:lnTo>
                    <a:pt x="940" y="6635"/>
                  </a:lnTo>
                  <a:lnTo>
                    <a:pt x="643" y="4962"/>
                  </a:lnTo>
                  <a:lnTo>
                    <a:pt x="330" y="3315"/>
                  </a:lnTo>
                  <a:lnTo>
                    <a:pt x="0" y="16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" name="pg514"/>
            <p:cNvSpPr/>
            <p:nvPr/>
          </p:nvSpPr>
          <p:spPr>
            <a:xfrm>
              <a:off x="5129708" y="4329618"/>
              <a:ext cx="14820" cy="18208"/>
            </a:xfrm>
            <a:custGeom>
              <a:avLst/>
              <a:pathLst>
                <a:path w="14820" h="18208">
                  <a:moveTo>
                    <a:pt x="6775" y="0"/>
                  </a:moveTo>
                  <a:lnTo>
                    <a:pt x="7770" y="1367"/>
                  </a:lnTo>
                  <a:lnTo>
                    <a:pt x="8723" y="2760"/>
                  </a:lnTo>
                  <a:lnTo>
                    <a:pt x="9633" y="4179"/>
                  </a:lnTo>
                  <a:lnTo>
                    <a:pt x="10501" y="5623"/>
                  </a:lnTo>
                  <a:lnTo>
                    <a:pt x="11327" y="7092"/>
                  </a:lnTo>
                  <a:lnTo>
                    <a:pt x="12110" y="8587"/>
                  </a:lnTo>
                  <a:lnTo>
                    <a:pt x="12851" y="10107"/>
                  </a:lnTo>
                  <a:lnTo>
                    <a:pt x="13550" y="11653"/>
                  </a:lnTo>
                  <a:lnTo>
                    <a:pt x="14206" y="13224"/>
                  </a:lnTo>
                  <a:lnTo>
                    <a:pt x="14820" y="14820"/>
                  </a:lnTo>
                  <a:lnTo>
                    <a:pt x="7198" y="18208"/>
                  </a:lnTo>
                  <a:lnTo>
                    <a:pt x="6669" y="16535"/>
                  </a:lnTo>
                  <a:lnTo>
                    <a:pt x="6097" y="14905"/>
                  </a:lnTo>
                  <a:lnTo>
                    <a:pt x="5483" y="13317"/>
                  </a:lnTo>
                  <a:lnTo>
                    <a:pt x="4827" y="11772"/>
                  </a:lnTo>
                  <a:lnTo>
                    <a:pt x="4128" y="10268"/>
                  </a:lnTo>
                  <a:lnTo>
                    <a:pt x="3387" y="8807"/>
                  </a:lnTo>
                  <a:lnTo>
                    <a:pt x="2604" y="7389"/>
                  </a:lnTo>
                  <a:lnTo>
                    <a:pt x="1778" y="6013"/>
                  </a:lnTo>
                  <a:lnTo>
                    <a:pt x="910" y="4679"/>
                  </a:lnTo>
                  <a:lnTo>
                    <a:pt x="0" y="33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5" name="pg515"/>
            <p:cNvSpPr/>
            <p:nvPr/>
          </p:nvSpPr>
          <p:spPr>
            <a:xfrm>
              <a:off x="5128014" y="4351214"/>
              <a:ext cx="58013" cy="58437"/>
            </a:xfrm>
            <a:custGeom>
              <a:avLst/>
              <a:pathLst>
                <a:path w="58013" h="58437">
                  <a:moveTo>
                    <a:pt x="56319" y="21172"/>
                  </a:moveTo>
                  <a:lnTo>
                    <a:pt x="58013" y="28795"/>
                  </a:lnTo>
                  <a:lnTo>
                    <a:pt x="33876" y="33029"/>
                  </a:lnTo>
                  <a:lnTo>
                    <a:pt x="33876" y="50391"/>
                  </a:lnTo>
                  <a:lnTo>
                    <a:pt x="33846" y="51136"/>
                  </a:lnTo>
                  <a:lnTo>
                    <a:pt x="33757" y="51848"/>
                  </a:lnTo>
                  <a:lnTo>
                    <a:pt x="33609" y="52525"/>
                  </a:lnTo>
                  <a:lnTo>
                    <a:pt x="33402" y="53169"/>
                  </a:lnTo>
                  <a:lnTo>
                    <a:pt x="33135" y="53779"/>
                  </a:lnTo>
                  <a:lnTo>
                    <a:pt x="32809" y="54354"/>
                  </a:lnTo>
                  <a:lnTo>
                    <a:pt x="32424" y="54896"/>
                  </a:lnTo>
                  <a:lnTo>
                    <a:pt x="31979" y="55405"/>
                  </a:lnTo>
                  <a:lnTo>
                    <a:pt x="31475" y="55879"/>
                  </a:lnTo>
                  <a:lnTo>
                    <a:pt x="30912" y="56319"/>
                  </a:lnTo>
                  <a:lnTo>
                    <a:pt x="30294" y="56722"/>
                  </a:lnTo>
                  <a:lnTo>
                    <a:pt x="29625" y="57082"/>
                  </a:lnTo>
                  <a:lnTo>
                    <a:pt x="28905" y="57399"/>
                  </a:lnTo>
                  <a:lnTo>
                    <a:pt x="28134" y="57674"/>
                  </a:lnTo>
                  <a:lnTo>
                    <a:pt x="27312" y="57907"/>
                  </a:lnTo>
                  <a:lnTo>
                    <a:pt x="26440" y="58098"/>
                  </a:lnTo>
                  <a:lnTo>
                    <a:pt x="25517" y="58246"/>
                  </a:lnTo>
                  <a:lnTo>
                    <a:pt x="24543" y="58352"/>
                  </a:lnTo>
                  <a:lnTo>
                    <a:pt x="23518" y="58415"/>
                  </a:lnTo>
                  <a:lnTo>
                    <a:pt x="22443" y="58437"/>
                  </a:lnTo>
                  <a:lnTo>
                    <a:pt x="21596" y="58424"/>
                  </a:lnTo>
                  <a:lnTo>
                    <a:pt x="20749" y="58386"/>
                  </a:lnTo>
                  <a:lnTo>
                    <a:pt x="19902" y="58322"/>
                  </a:lnTo>
                  <a:lnTo>
                    <a:pt x="19055" y="58233"/>
                  </a:lnTo>
                  <a:lnTo>
                    <a:pt x="18208" y="58119"/>
                  </a:lnTo>
                  <a:lnTo>
                    <a:pt x="17361" y="57979"/>
                  </a:lnTo>
                  <a:lnTo>
                    <a:pt x="16514" y="57814"/>
                  </a:lnTo>
                  <a:lnTo>
                    <a:pt x="15667" y="57624"/>
                  </a:lnTo>
                  <a:lnTo>
                    <a:pt x="14820" y="57408"/>
                  </a:lnTo>
                  <a:lnTo>
                    <a:pt x="13974" y="57166"/>
                  </a:lnTo>
                  <a:lnTo>
                    <a:pt x="12703" y="49121"/>
                  </a:lnTo>
                  <a:lnTo>
                    <a:pt x="13389" y="49362"/>
                  </a:lnTo>
                  <a:lnTo>
                    <a:pt x="14092" y="49578"/>
                  </a:lnTo>
                  <a:lnTo>
                    <a:pt x="14812" y="49768"/>
                  </a:lnTo>
                  <a:lnTo>
                    <a:pt x="15549" y="49934"/>
                  </a:lnTo>
                  <a:lnTo>
                    <a:pt x="16303" y="50073"/>
                  </a:lnTo>
                  <a:lnTo>
                    <a:pt x="17073" y="50188"/>
                  </a:lnTo>
                  <a:lnTo>
                    <a:pt x="17861" y="50277"/>
                  </a:lnTo>
                  <a:lnTo>
                    <a:pt x="18665" y="50340"/>
                  </a:lnTo>
                  <a:lnTo>
                    <a:pt x="19487" y="50378"/>
                  </a:lnTo>
                  <a:lnTo>
                    <a:pt x="20325" y="50391"/>
                  </a:lnTo>
                  <a:lnTo>
                    <a:pt x="21291" y="50374"/>
                  </a:lnTo>
                  <a:lnTo>
                    <a:pt x="22155" y="50323"/>
                  </a:lnTo>
                  <a:lnTo>
                    <a:pt x="22917" y="50238"/>
                  </a:lnTo>
                  <a:lnTo>
                    <a:pt x="23578" y="50120"/>
                  </a:lnTo>
                  <a:lnTo>
                    <a:pt x="24137" y="49967"/>
                  </a:lnTo>
                  <a:lnTo>
                    <a:pt x="24594" y="49781"/>
                  </a:lnTo>
                  <a:lnTo>
                    <a:pt x="24950" y="49561"/>
                  </a:lnTo>
                  <a:lnTo>
                    <a:pt x="25204" y="49307"/>
                  </a:lnTo>
                  <a:lnTo>
                    <a:pt x="25356" y="49019"/>
                  </a:lnTo>
                  <a:lnTo>
                    <a:pt x="25407" y="48697"/>
                  </a:lnTo>
                  <a:lnTo>
                    <a:pt x="25407" y="34300"/>
                  </a:lnTo>
                  <a:lnTo>
                    <a:pt x="23201" y="34634"/>
                  </a:lnTo>
                  <a:lnTo>
                    <a:pt x="20986" y="34960"/>
                  </a:lnTo>
                  <a:lnTo>
                    <a:pt x="18763" y="35278"/>
                  </a:lnTo>
                  <a:lnTo>
                    <a:pt x="16531" y="35587"/>
                  </a:lnTo>
                  <a:lnTo>
                    <a:pt x="14291" y="35887"/>
                  </a:lnTo>
                  <a:lnTo>
                    <a:pt x="12043" y="36180"/>
                  </a:lnTo>
                  <a:lnTo>
                    <a:pt x="9786" y="36463"/>
                  </a:lnTo>
                  <a:lnTo>
                    <a:pt x="7520" y="36739"/>
                  </a:lnTo>
                  <a:lnTo>
                    <a:pt x="5246" y="37005"/>
                  </a:lnTo>
                  <a:lnTo>
                    <a:pt x="2964" y="37264"/>
                  </a:lnTo>
                  <a:lnTo>
                    <a:pt x="0" y="28795"/>
                  </a:lnTo>
                  <a:lnTo>
                    <a:pt x="2616" y="28536"/>
                  </a:lnTo>
                  <a:lnTo>
                    <a:pt x="5216" y="28269"/>
                  </a:lnTo>
                  <a:lnTo>
                    <a:pt x="7800" y="27994"/>
                  </a:lnTo>
                  <a:lnTo>
                    <a:pt x="10366" y="27711"/>
                  </a:lnTo>
                  <a:lnTo>
                    <a:pt x="12915" y="27418"/>
                  </a:lnTo>
                  <a:lnTo>
                    <a:pt x="15447" y="27118"/>
                  </a:lnTo>
                  <a:lnTo>
                    <a:pt x="17963" y="26809"/>
                  </a:lnTo>
                  <a:lnTo>
                    <a:pt x="20461" y="26491"/>
                  </a:lnTo>
                  <a:lnTo>
                    <a:pt x="22942" y="26165"/>
                  </a:lnTo>
                  <a:lnTo>
                    <a:pt x="25407" y="25830"/>
                  </a:lnTo>
                  <a:lnTo>
                    <a:pt x="25407" y="18632"/>
                  </a:lnTo>
                  <a:lnTo>
                    <a:pt x="26919" y="17531"/>
                  </a:lnTo>
                  <a:lnTo>
                    <a:pt x="28405" y="16430"/>
                  </a:lnTo>
                  <a:lnTo>
                    <a:pt x="29866" y="15329"/>
                  </a:lnTo>
                  <a:lnTo>
                    <a:pt x="31301" y="14228"/>
                  </a:lnTo>
                  <a:lnTo>
                    <a:pt x="32712" y="13127"/>
                  </a:lnTo>
                  <a:lnTo>
                    <a:pt x="34096" y="12026"/>
                  </a:lnTo>
                  <a:lnTo>
                    <a:pt x="35456" y="10925"/>
                  </a:lnTo>
                  <a:lnTo>
                    <a:pt x="36789" y="9824"/>
                  </a:lnTo>
                  <a:lnTo>
                    <a:pt x="38098" y="8723"/>
                  </a:lnTo>
                  <a:lnTo>
                    <a:pt x="39381" y="7622"/>
                  </a:lnTo>
                  <a:lnTo>
                    <a:pt x="3811" y="7622"/>
                  </a:lnTo>
                  <a:lnTo>
                    <a:pt x="3811" y="0"/>
                  </a:lnTo>
                  <a:lnTo>
                    <a:pt x="51238" y="0"/>
                  </a:lnTo>
                  <a:lnTo>
                    <a:pt x="51238" y="8892"/>
                  </a:lnTo>
                  <a:lnTo>
                    <a:pt x="49616" y="10408"/>
                  </a:lnTo>
                  <a:lnTo>
                    <a:pt x="47969" y="11907"/>
                  </a:lnTo>
                  <a:lnTo>
                    <a:pt x="46296" y="13389"/>
                  </a:lnTo>
                  <a:lnTo>
                    <a:pt x="44598" y="14854"/>
                  </a:lnTo>
                  <a:lnTo>
                    <a:pt x="42875" y="16303"/>
                  </a:lnTo>
                  <a:lnTo>
                    <a:pt x="41126" y="17734"/>
                  </a:lnTo>
                  <a:lnTo>
                    <a:pt x="39351" y="19148"/>
                  </a:lnTo>
                  <a:lnTo>
                    <a:pt x="37552" y="20546"/>
                  </a:lnTo>
                  <a:lnTo>
                    <a:pt x="35727" y="21926"/>
                  </a:lnTo>
                  <a:lnTo>
                    <a:pt x="33876" y="23290"/>
                  </a:lnTo>
                  <a:lnTo>
                    <a:pt x="33876" y="2456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" name="pg516"/>
            <p:cNvSpPr/>
            <p:nvPr/>
          </p:nvSpPr>
          <p:spPr>
            <a:xfrm>
              <a:off x="5189839" y="4312256"/>
              <a:ext cx="34723" cy="95701"/>
            </a:xfrm>
            <a:custGeom>
              <a:avLst/>
              <a:pathLst>
                <a:path w="34723" h="95701">
                  <a:moveTo>
                    <a:pt x="0" y="0"/>
                  </a:moveTo>
                  <a:lnTo>
                    <a:pt x="8469" y="0"/>
                  </a:lnTo>
                  <a:lnTo>
                    <a:pt x="8469" y="84691"/>
                  </a:lnTo>
                  <a:lnTo>
                    <a:pt x="8479" y="85019"/>
                  </a:lnTo>
                  <a:lnTo>
                    <a:pt x="8511" y="85326"/>
                  </a:lnTo>
                  <a:lnTo>
                    <a:pt x="8564" y="85612"/>
                  </a:lnTo>
                  <a:lnTo>
                    <a:pt x="8638" y="85877"/>
                  </a:lnTo>
                  <a:lnTo>
                    <a:pt x="8733" y="86120"/>
                  </a:lnTo>
                  <a:lnTo>
                    <a:pt x="8850" y="86342"/>
                  </a:lnTo>
                  <a:lnTo>
                    <a:pt x="8987" y="86544"/>
                  </a:lnTo>
                  <a:lnTo>
                    <a:pt x="9146" y="86724"/>
                  </a:lnTo>
                  <a:lnTo>
                    <a:pt x="9326" y="86882"/>
                  </a:lnTo>
                  <a:lnTo>
                    <a:pt x="9527" y="87020"/>
                  </a:lnTo>
                  <a:lnTo>
                    <a:pt x="9783" y="87141"/>
                  </a:lnTo>
                  <a:lnTo>
                    <a:pt x="10129" y="87249"/>
                  </a:lnTo>
                  <a:lnTo>
                    <a:pt x="10563" y="87344"/>
                  </a:lnTo>
                  <a:lnTo>
                    <a:pt x="11086" y="87426"/>
                  </a:lnTo>
                  <a:lnTo>
                    <a:pt x="11698" y="87496"/>
                  </a:lnTo>
                  <a:lnTo>
                    <a:pt x="12398" y="87553"/>
                  </a:lnTo>
                  <a:lnTo>
                    <a:pt x="13188" y="87598"/>
                  </a:lnTo>
                  <a:lnTo>
                    <a:pt x="14067" y="87630"/>
                  </a:lnTo>
                  <a:lnTo>
                    <a:pt x="15034" y="87649"/>
                  </a:lnTo>
                  <a:lnTo>
                    <a:pt x="16091" y="87655"/>
                  </a:lnTo>
                  <a:lnTo>
                    <a:pt x="17236" y="87634"/>
                  </a:lnTo>
                  <a:lnTo>
                    <a:pt x="18301" y="87570"/>
                  </a:lnTo>
                  <a:lnTo>
                    <a:pt x="19286" y="87465"/>
                  </a:lnTo>
                  <a:lnTo>
                    <a:pt x="20190" y="87316"/>
                  </a:lnTo>
                  <a:lnTo>
                    <a:pt x="21014" y="87126"/>
                  </a:lnTo>
                  <a:lnTo>
                    <a:pt x="21757" y="86893"/>
                  </a:lnTo>
                  <a:lnTo>
                    <a:pt x="22419" y="86618"/>
                  </a:lnTo>
                  <a:lnTo>
                    <a:pt x="23002" y="86300"/>
                  </a:lnTo>
                  <a:lnTo>
                    <a:pt x="23503" y="85940"/>
                  </a:lnTo>
                  <a:lnTo>
                    <a:pt x="23925" y="85538"/>
                  </a:lnTo>
                  <a:lnTo>
                    <a:pt x="24295" y="85038"/>
                  </a:lnTo>
                  <a:lnTo>
                    <a:pt x="24645" y="84386"/>
                  </a:lnTo>
                  <a:lnTo>
                    <a:pt x="24973" y="83581"/>
                  </a:lnTo>
                  <a:lnTo>
                    <a:pt x="25280" y="82624"/>
                  </a:lnTo>
                  <a:lnTo>
                    <a:pt x="25566" y="81515"/>
                  </a:lnTo>
                  <a:lnTo>
                    <a:pt x="25830" y="80253"/>
                  </a:lnTo>
                  <a:lnTo>
                    <a:pt x="26074" y="78839"/>
                  </a:lnTo>
                  <a:lnTo>
                    <a:pt x="26296" y="77272"/>
                  </a:lnTo>
                  <a:lnTo>
                    <a:pt x="26497" y="75553"/>
                  </a:lnTo>
                  <a:lnTo>
                    <a:pt x="26677" y="73681"/>
                  </a:lnTo>
                  <a:lnTo>
                    <a:pt x="34723" y="76645"/>
                  </a:lnTo>
                  <a:lnTo>
                    <a:pt x="34367" y="79169"/>
                  </a:lnTo>
                  <a:lnTo>
                    <a:pt x="33978" y="81490"/>
                  </a:lnTo>
                  <a:lnTo>
                    <a:pt x="33554" y="83607"/>
                  </a:lnTo>
                  <a:lnTo>
                    <a:pt x="33097" y="85521"/>
                  </a:lnTo>
                  <a:lnTo>
                    <a:pt x="32606" y="87232"/>
                  </a:lnTo>
                  <a:lnTo>
                    <a:pt x="32081" y="88739"/>
                  </a:lnTo>
                  <a:lnTo>
                    <a:pt x="31522" y="90043"/>
                  </a:lnTo>
                  <a:lnTo>
                    <a:pt x="30929" y="91144"/>
                  </a:lnTo>
                  <a:lnTo>
                    <a:pt x="30302" y="92042"/>
                  </a:lnTo>
                  <a:lnTo>
                    <a:pt x="29641" y="92737"/>
                  </a:lnTo>
                  <a:lnTo>
                    <a:pt x="28896" y="93300"/>
                  </a:lnTo>
                  <a:lnTo>
                    <a:pt x="28015" y="93804"/>
                  </a:lnTo>
                  <a:lnTo>
                    <a:pt x="26999" y="94248"/>
                  </a:lnTo>
                  <a:lnTo>
                    <a:pt x="25847" y="94634"/>
                  </a:lnTo>
                  <a:lnTo>
                    <a:pt x="24560" y="94960"/>
                  </a:lnTo>
                  <a:lnTo>
                    <a:pt x="23137" y="95227"/>
                  </a:lnTo>
                  <a:lnTo>
                    <a:pt x="21579" y="95434"/>
                  </a:lnTo>
                  <a:lnTo>
                    <a:pt x="19885" y="95582"/>
                  </a:lnTo>
                  <a:lnTo>
                    <a:pt x="18056" y="95671"/>
                  </a:lnTo>
                  <a:lnTo>
                    <a:pt x="16091" y="95701"/>
                  </a:lnTo>
                  <a:lnTo>
                    <a:pt x="14130" y="95680"/>
                  </a:lnTo>
                  <a:lnTo>
                    <a:pt x="12314" y="95616"/>
                  </a:lnTo>
                  <a:lnTo>
                    <a:pt x="10641" y="95510"/>
                  </a:lnTo>
                  <a:lnTo>
                    <a:pt x="9112" y="95362"/>
                  </a:lnTo>
                  <a:lnTo>
                    <a:pt x="7728" y="95171"/>
                  </a:lnTo>
                  <a:lnTo>
                    <a:pt x="6487" y="94939"/>
                  </a:lnTo>
                  <a:lnTo>
                    <a:pt x="5390" y="94663"/>
                  </a:lnTo>
                  <a:lnTo>
                    <a:pt x="4437" y="94346"/>
                  </a:lnTo>
                  <a:lnTo>
                    <a:pt x="3629" y="93986"/>
                  </a:lnTo>
                  <a:lnTo>
                    <a:pt x="2964" y="93584"/>
                  </a:lnTo>
                  <a:lnTo>
                    <a:pt x="2401" y="93130"/>
                  </a:lnTo>
                  <a:lnTo>
                    <a:pt x="1897" y="92618"/>
                  </a:lnTo>
                  <a:lnTo>
                    <a:pt x="1452" y="92046"/>
                  </a:lnTo>
                  <a:lnTo>
                    <a:pt x="1067" y="91415"/>
                  </a:lnTo>
                  <a:lnTo>
                    <a:pt x="741" y="90725"/>
                  </a:lnTo>
                  <a:lnTo>
                    <a:pt x="474" y="89976"/>
                  </a:lnTo>
                  <a:lnTo>
                    <a:pt x="266" y="89167"/>
                  </a:lnTo>
                  <a:lnTo>
                    <a:pt x="118" y="88299"/>
                  </a:lnTo>
                  <a:lnTo>
                    <a:pt x="29" y="87371"/>
                  </a:lnTo>
                  <a:lnTo>
                    <a:pt x="0" y="863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7" name="pg517"/>
            <p:cNvSpPr/>
            <p:nvPr/>
          </p:nvSpPr>
          <p:spPr>
            <a:xfrm>
              <a:off x="5234302" y="4314797"/>
              <a:ext cx="37264" cy="94854"/>
            </a:xfrm>
            <a:custGeom>
              <a:avLst/>
              <a:pathLst>
                <a:path w="37264" h="94854">
                  <a:moveTo>
                    <a:pt x="37264" y="0"/>
                  </a:moveTo>
                  <a:lnTo>
                    <a:pt x="37264" y="82574"/>
                  </a:lnTo>
                  <a:lnTo>
                    <a:pt x="37238" y="83647"/>
                  </a:lnTo>
                  <a:lnTo>
                    <a:pt x="37162" y="84665"/>
                  </a:lnTo>
                  <a:lnTo>
                    <a:pt x="37035" y="85629"/>
                  </a:lnTo>
                  <a:lnTo>
                    <a:pt x="36857" y="86537"/>
                  </a:lnTo>
                  <a:lnTo>
                    <a:pt x="36629" y="87390"/>
                  </a:lnTo>
                  <a:lnTo>
                    <a:pt x="36349" y="88189"/>
                  </a:lnTo>
                  <a:lnTo>
                    <a:pt x="36019" y="88932"/>
                  </a:lnTo>
                  <a:lnTo>
                    <a:pt x="35638" y="89620"/>
                  </a:lnTo>
                  <a:lnTo>
                    <a:pt x="35206" y="90253"/>
                  </a:lnTo>
                  <a:lnTo>
                    <a:pt x="34723" y="90831"/>
                  </a:lnTo>
                  <a:lnTo>
                    <a:pt x="34194" y="91354"/>
                  </a:lnTo>
                  <a:lnTo>
                    <a:pt x="33622" y="91822"/>
                  </a:lnTo>
                  <a:lnTo>
                    <a:pt x="33008" y="92235"/>
                  </a:lnTo>
                  <a:lnTo>
                    <a:pt x="32352" y="92593"/>
                  </a:lnTo>
                  <a:lnTo>
                    <a:pt x="31653" y="92895"/>
                  </a:lnTo>
                  <a:lnTo>
                    <a:pt x="30912" y="93143"/>
                  </a:lnTo>
                  <a:lnTo>
                    <a:pt x="30128" y="93336"/>
                  </a:lnTo>
                  <a:lnTo>
                    <a:pt x="29303" y="93473"/>
                  </a:lnTo>
                  <a:lnTo>
                    <a:pt x="28435" y="93556"/>
                  </a:lnTo>
                  <a:lnTo>
                    <a:pt x="27524" y="93584"/>
                  </a:lnTo>
                  <a:lnTo>
                    <a:pt x="26834" y="93579"/>
                  </a:lnTo>
                  <a:lnTo>
                    <a:pt x="26118" y="93567"/>
                  </a:lnTo>
                  <a:lnTo>
                    <a:pt x="25377" y="93545"/>
                  </a:lnTo>
                  <a:lnTo>
                    <a:pt x="24611" y="93516"/>
                  </a:lnTo>
                  <a:lnTo>
                    <a:pt x="23819" y="93478"/>
                  </a:lnTo>
                  <a:lnTo>
                    <a:pt x="23002" y="93431"/>
                  </a:lnTo>
                  <a:lnTo>
                    <a:pt x="22159" y="93376"/>
                  </a:lnTo>
                  <a:lnTo>
                    <a:pt x="21291" y="93312"/>
                  </a:lnTo>
                  <a:lnTo>
                    <a:pt x="20397" y="93241"/>
                  </a:lnTo>
                  <a:lnTo>
                    <a:pt x="19479" y="93160"/>
                  </a:lnTo>
                  <a:lnTo>
                    <a:pt x="17361" y="85114"/>
                  </a:lnTo>
                  <a:lnTo>
                    <a:pt x="18361" y="85275"/>
                  </a:lnTo>
                  <a:lnTo>
                    <a:pt x="19326" y="85419"/>
                  </a:lnTo>
                  <a:lnTo>
                    <a:pt x="20258" y="85546"/>
                  </a:lnTo>
                  <a:lnTo>
                    <a:pt x="21155" y="85656"/>
                  </a:lnTo>
                  <a:lnTo>
                    <a:pt x="22019" y="85750"/>
                  </a:lnTo>
                  <a:lnTo>
                    <a:pt x="22849" y="85826"/>
                  </a:lnTo>
                  <a:lnTo>
                    <a:pt x="23645" y="85885"/>
                  </a:lnTo>
                  <a:lnTo>
                    <a:pt x="24408" y="85927"/>
                  </a:lnTo>
                  <a:lnTo>
                    <a:pt x="25136" y="85953"/>
                  </a:lnTo>
                  <a:lnTo>
                    <a:pt x="25830" y="85961"/>
                  </a:lnTo>
                  <a:lnTo>
                    <a:pt x="26394" y="85902"/>
                  </a:lnTo>
                  <a:lnTo>
                    <a:pt x="26897" y="85724"/>
                  </a:lnTo>
                  <a:lnTo>
                    <a:pt x="27342" y="85428"/>
                  </a:lnTo>
                  <a:lnTo>
                    <a:pt x="27727" y="85013"/>
                  </a:lnTo>
                  <a:lnTo>
                    <a:pt x="28054" y="84479"/>
                  </a:lnTo>
                  <a:lnTo>
                    <a:pt x="28320" y="83827"/>
                  </a:lnTo>
                  <a:lnTo>
                    <a:pt x="28528" y="83056"/>
                  </a:lnTo>
                  <a:lnTo>
                    <a:pt x="28676" y="82167"/>
                  </a:lnTo>
                  <a:lnTo>
                    <a:pt x="28765" y="81159"/>
                  </a:lnTo>
                  <a:lnTo>
                    <a:pt x="28795" y="80033"/>
                  </a:lnTo>
                  <a:lnTo>
                    <a:pt x="28795" y="55896"/>
                  </a:lnTo>
                  <a:lnTo>
                    <a:pt x="14820" y="55896"/>
                  </a:lnTo>
                  <a:lnTo>
                    <a:pt x="14600" y="60020"/>
                  </a:lnTo>
                  <a:lnTo>
                    <a:pt x="14278" y="64094"/>
                  </a:lnTo>
                  <a:lnTo>
                    <a:pt x="13855" y="68117"/>
                  </a:lnTo>
                  <a:lnTo>
                    <a:pt x="13330" y="72089"/>
                  </a:lnTo>
                  <a:lnTo>
                    <a:pt x="12703" y="76010"/>
                  </a:lnTo>
                  <a:lnTo>
                    <a:pt x="11975" y="79880"/>
                  </a:lnTo>
                  <a:lnTo>
                    <a:pt x="11145" y="83700"/>
                  </a:lnTo>
                  <a:lnTo>
                    <a:pt x="10213" y="87469"/>
                  </a:lnTo>
                  <a:lnTo>
                    <a:pt x="9180" y="91187"/>
                  </a:lnTo>
                  <a:lnTo>
                    <a:pt x="8045" y="94854"/>
                  </a:lnTo>
                  <a:lnTo>
                    <a:pt x="0" y="90196"/>
                  </a:lnTo>
                  <a:lnTo>
                    <a:pt x="1287" y="85584"/>
                  </a:lnTo>
                  <a:lnTo>
                    <a:pt x="2439" y="80897"/>
                  </a:lnTo>
                  <a:lnTo>
                    <a:pt x="3455" y="76133"/>
                  </a:lnTo>
                  <a:lnTo>
                    <a:pt x="4336" y="71293"/>
                  </a:lnTo>
                  <a:lnTo>
                    <a:pt x="5081" y="66376"/>
                  </a:lnTo>
                  <a:lnTo>
                    <a:pt x="5691" y="61384"/>
                  </a:lnTo>
                  <a:lnTo>
                    <a:pt x="6165" y="56315"/>
                  </a:lnTo>
                  <a:lnTo>
                    <a:pt x="6504" y="51170"/>
                  </a:lnTo>
                  <a:lnTo>
                    <a:pt x="6707" y="45949"/>
                  </a:lnTo>
                  <a:lnTo>
                    <a:pt x="6775" y="40651"/>
                  </a:lnTo>
                  <a:lnTo>
                    <a:pt x="677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" name="pg518"/>
            <p:cNvSpPr/>
            <p:nvPr/>
          </p:nvSpPr>
          <p:spPr>
            <a:xfrm>
              <a:off x="5249546" y="4322419"/>
              <a:ext cx="13550" cy="16938"/>
            </a:xfrm>
            <a:custGeom>
              <a:avLst/>
              <a:pathLst>
                <a:path w="13550" h="16938">
                  <a:moveTo>
                    <a:pt x="0" y="16938"/>
                  </a:moveTo>
                  <a:lnTo>
                    <a:pt x="13550" y="16938"/>
                  </a:lnTo>
                  <a:lnTo>
                    <a:pt x="135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9" name="pg519"/>
            <p:cNvSpPr/>
            <p:nvPr/>
          </p:nvSpPr>
          <p:spPr>
            <a:xfrm>
              <a:off x="5249546" y="4346556"/>
              <a:ext cx="13550" cy="16938"/>
            </a:xfrm>
            <a:custGeom>
              <a:avLst/>
              <a:pathLst>
                <a:path w="13550" h="16938">
                  <a:moveTo>
                    <a:pt x="0" y="16938"/>
                  </a:moveTo>
                  <a:lnTo>
                    <a:pt x="13550" y="16938"/>
                  </a:lnTo>
                  <a:lnTo>
                    <a:pt x="13550" y="0"/>
                  </a:lnTo>
                  <a:lnTo>
                    <a:pt x="0" y="0"/>
                  </a:lnTo>
                  <a:lnTo>
                    <a:pt x="0" y="1100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0" name="pg520"/>
            <p:cNvSpPr/>
            <p:nvPr/>
          </p:nvSpPr>
          <p:spPr>
            <a:xfrm>
              <a:off x="5280882" y="4311833"/>
              <a:ext cx="53355" cy="97818"/>
            </a:xfrm>
            <a:custGeom>
              <a:avLst/>
              <a:pathLst>
                <a:path w="53355" h="97818">
                  <a:moveTo>
                    <a:pt x="18632" y="0"/>
                  </a:moveTo>
                  <a:lnTo>
                    <a:pt x="27101" y="1693"/>
                  </a:lnTo>
                  <a:lnTo>
                    <a:pt x="26838" y="2532"/>
                  </a:lnTo>
                  <a:lnTo>
                    <a:pt x="26559" y="3353"/>
                  </a:lnTo>
                  <a:lnTo>
                    <a:pt x="26262" y="4158"/>
                  </a:lnTo>
                  <a:lnTo>
                    <a:pt x="25949" y="4945"/>
                  </a:lnTo>
                  <a:lnTo>
                    <a:pt x="25619" y="5716"/>
                  </a:lnTo>
                  <a:lnTo>
                    <a:pt x="25271" y="6470"/>
                  </a:lnTo>
                  <a:lnTo>
                    <a:pt x="24907" y="7207"/>
                  </a:lnTo>
                  <a:lnTo>
                    <a:pt x="24526" y="7927"/>
                  </a:lnTo>
                  <a:lnTo>
                    <a:pt x="24128" y="8630"/>
                  </a:lnTo>
                  <a:lnTo>
                    <a:pt x="23713" y="9316"/>
                  </a:lnTo>
                  <a:lnTo>
                    <a:pt x="46156" y="9316"/>
                  </a:lnTo>
                  <a:lnTo>
                    <a:pt x="46156" y="47850"/>
                  </a:lnTo>
                  <a:lnTo>
                    <a:pt x="27948" y="47850"/>
                  </a:lnTo>
                  <a:lnTo>
                    <a:pt x="27948" y="57166"/>
                  </a:lnTo>
                  <a:lnTo>
                    <a:pt x="30912" y="62671"/>
                  </a:lnTo>
                  <a:lnTo>
                    <a:pt x="32432" y="61884"/>
                  </a:lnTo>
                  <a:lnTo>
                    <a:pt x="33944" y="61045"/>
                  </a:lnTo>
                  <a:lnTo>
                    <a:pt x="35447" y="60156"/>
                  </a:lnTo>
                  <a:lnTo>
                    <a:pt x="36942" y="59216"/>
                  </a:lnTo>
                  <a:lnTo>
                    <a:pt x="38428" y="58225"/>
                  </a:lnTo>
                  <a:lnTo>
                    <a:pt x="39906" y="57183"/>
                  </a:lnTo>
                  <a:lnTo>
                    <a:pt x="41375" y="56091"/>
                  </a:lnTo>
                  <a:lnTo>
                    <a:pt x="42836" y="54947"/>
                  </a:lnTo>
                  <a:lnTo>
                    <a:pt x="44289" y="53753"/>
                  </a:lnTo>
                  <a:lnTo>
                    <a:pt x="45733" y="52508"/>
                  </a:lnTo>
                  <a:lnTo>
                    <a:pt x="50814" y="58860"/>
                  </a:lnTo>
                  <a:lnTo>
                    <a:pt x="49362" y="60025"/>
                  </a:lnTo>
                  <a:lnTo>
                    <a:pt x="47884" y="61147"/>
                  </a:lnTo>
                  <a:lnTo>
                    <a:pt x="46381" y="62227"/>
                  </a:lnTo>
                  <a:lnTo>
                    <a:pt x="44852" y="63264"/>
                  </a:lnTo>
                  <a:lnTo>
                    <a:pt x="43298" y="64259"/>
                  </a:lnTo>
                  <a:lnTo>
                    <a:pt x="41718" y="65212"/>
                  </a:lnTo>
                  <a:lnTo>
                    <a:pt x="40114" y="66122"/>
                  </a:lnTo>
                  <a:lnTo>
                    <a:pt x="38483" y="66990"/>
                  </a:lnTo>
                  <a:lnTo>
                    <a:pt x="36828" y="67816"/>
                  </a:lnTo>
                  <a:lnTo>
                    <a:pt x="35146" y="68600"/>
                  </a:lnTo>
                  <a:lnTo>
                    <a:pt x="36777" y="70751"/>
                  </a:lnTo>
                  <a:lnTo>
                    <a:pt x="38449" y="72800"/>
                  </a:lnTo>
                  <a:lnTo>
                    <a:pt x="40164" y="74748"/>
                  </a:lnTo>
                  <a:lnTo>
                    <a:pt x="41922" y="76594"/>
                  </a:lnTo>
                  <a:lnTo>
                    <a:pt x="43721" y="78339"/>
                  </a:lnTo>
                  <a:lnTo>
                    <a:pt x="45563" y="79982"/>
                  </a:lnTo>
                  <a:lnTo>
                    <a:pt x="47448" y="81523"/>
                  </a:lnTo>
                  <a:lnTo>
                    <a:pt x="49375" y="82963"/>
                  </a:lnTo>
                  <a:lnTo>
                    <a:pt x="51344" y="84301"/>
                  </a:lnTo>
                  <a:lnTo>
                    <a:pt x="53355" y="85538"/>
                  </a:lnTo>
                  <a:lnTo>
                    <a:pt x="48697" y="94007"/>
                  </a:lnTo>
                  <a:lnTo>
                    <a:pt x="46203" y="92250"/>
                  </a:lnTo>
                  <a:lnTo>
                    <a:pt x="43802" y="90365"/>
                  </a:lnTo>
                  <a:lnTo>
                    <a:pt x="41494" y="88354"/>
                  </a:lnTo>
                  <a:lnTo>
                    <a:pt x="39279" y="86215"/>
                  </a:lnTo>
                  <a:lnTo>
                    <a:pt x="37158" y="83950"/>
                  </a:lnTo>
                  <a:lnTo>
                    <a:pt x="35129" y="81557"/>
                  </a:lnTo>
                  <a:lnTo>
                    <a:pt x="33194" y="79038"/>
                  </a:lnTo>
                  <a:lnTo>
                    <a:pt x="31352" y="76391"/>
                  </a:lnTo>
                  <a:lnTo>
                    <a:pt x="29603" y="73618"/>
                  </a:lnTo>
                  <a:lnTo>
                    <a:pt x="27948" y="70717"/>
                  </a:lnTo>
                  <a:lnTo>
                    <a:pt x="27948" y="87232"/>
                  </a:lnTo>
                  <a:lnTo>
                    <a:pt x="27926" y="88381"/>
                  </a:lnTo>
                  <a:lnTo>
                    <a:pt x="27863" y="89459"/>
                  </a:lnTo>
                  <a:lnTo>
                    <a:pt x="27757" y="90465"/>
                  </a:lnTo>
                  <a:lnTo>
                    <a:pt x="27609" y="91398"/>
                  </a:lnTo>
                  <a:lnTo>
                    <a:pt x="27418" y="92260"/>
                  </a:lnTo>
                  <a:lnTo>
                    <a:pt x="27185" y="93050"/>
                  </a:lnTo>
                  <a:lnTo>
                    <a:pt x="26910" y="93768"/>
                  </a:lnTo>
                  <a:lnTo>
                    <a:pt x="26593" y="94413"/>
                  </a:lnTo>
                  <a:lnTo>
                    <a:pt x="26233" y="94987"/>
                  </a:lnTo>
                  <a:lnTo>
                    <a:pt x="25830" y="95489"/>
                  </a:lnTo>
                  <a:lnTo>
                    <a:pt x="25369" y="95932"/>
                  </a:lnTo>
                  <a:lnTo>
                    <a:pt x="24831" y="96328"/>
                  </a:lnTo>
                  <a:lnTo>
                    <a:pt x="24217" y="96677"/>
                  </a:lnTo>
                  <a:lnTo>
                    <a:pt x="23527" y="96980"/>
                  </a:lnTo>
                  <a:lnTo>
                    <a:pt x="22760" y="97236"/>
                  </a:lnTo>
                  <a:lnTo>
                    <a:pt x="21918" y="97445"/>
                  </a:lnTo>
                  <a:lnTo>
                    <a:pt x="20999" y="97608"/>
                  </a:lnTo>
                  <a:lnTo>
                    <a:pt x="20004" y="97725"/>
                  </a:lnTo>
                  <a:lnTo>
                    <a:pt x="18932" y="97795"/>
                  </a:lnTo>
                  <a:lnTo>
                    <a:pt x="17785" y="97818"/>
                  </a:lnTo>
                  <a:lnTo>
                    <a:pt x="16946" y="97810"/>
                  </a:lnTo>
                  <a:lnTo>
                    <a:pt x="16125" y="97784"/>
                  </a:lnTo>
                  <a:lnTo>
                    <a:pt x="15320" y="97742"/>
                  </a:lnTo>
                  <a:lnTo>
                    <a:pt x="14533" y="97683"/>
                  </a:lnTo>
                  <a:lnTo>
                    <a:pt x="13762" y="97606"/>
                  </a:lnTo>
                  <a:lnTo>
                    <a:pt x="13008" y="97513"/>
                  </a:lnTo>
                  <a:lnTo>
                    <a:pt x="12271" y="97403"/>
                  </a:lnTo>
                  <a:lnTo>
                    <a:pt x="11551" y="97276"/>
                  </a:lnTo>
                  <a:lnTo>
                    <a:pt x="10848" y="97132"/>
                  </a:lnTo>
                  <a:lnTo>
                    <a:pt x="10162" y="96971"/>
                  </a:lnTo>
                  <a:lnTo>
                    <a:pt x="8469" y="89349"/>
                  </a:lnTo>
                  <a:lnTo>
                    <a:pt x="9235" y="89510"/>
                  </a:lnTo>
                  <a:lnTo>
                    <a:pt x="10010" y="89654"/>
                  </a:lnTo>
                  <a:lnTo>
                    <a:pt x="10793" y="89781"/>
                  </a:lnTo>
                  <a:lnTo>
                    <a:pt x="11585" y="89891"/>
                  </a:lnTo>
                  <a:lnTo>
                    <a:pt x="12386" y="89984"/>
                  </a:lnTo>
                  <a:lnTo>
                    <a:pt x="13194" y="90060"/>
                  </a:lnTo>
                  <a:lnTo>
                    <a:pt x="14012" y="90120"/>
                  </a:lnTo>
                  <a:lnTo>
                    <a:pt x="14837" y="90162"/>
                  </a:lnTo>
                  <a:lnTo>
                    <a:pt x="15672" y="90187"/>
                  </a:lnTo>
                  <a:lnTo>
                    <a:pt x="16514" y="90196"/>
                  </a:lnTo>
                  <a:lnTo>
                    <a:pt x="16923" y="90187"/>
                  </a:lnTo>
                  <a:lnTo>
                    <a:pt x="17302" y="90162"/>
                  </a:lnTo>
                  <a:lnTo>
                    <a:pt x="17651" y="90120"/>
                  </a:lnTo>
                  <a:lnTo>
                    <a:pt x="17971" y="90060"/>
                  </a:lnTo>
                  <a:lnTo>
                    <a:pt x="18261" y="89984"/>
                  </a:lnTo>
                  <a:lnTo>
                    <a:pt x="18522" y="89891"/>
                  </a:lnTo>
                  <a:lnTo>
                    <a:pt x="18752" y="89781"/>
                  </a:lnTo>
                  <a:lnTo>
                    <a:pt x="18953" y="89654"/>
                  </a:lnTo>
                  <a:lnTo>
                    <a:pt x="19125" y="89510"/>
                  </a:lnTo>
                  <a:lnTo>
                    <a:pt x="19267" y="89349"/>
                  </a:lnTo>
                  <a:lnTo>
                    <a:pt x="19387" y="89158"/>
                  </a:lnTo>
                  <a:lnTo>
                    <a:pt x="19495" y="88925"/>
                  </a:lnTo>
                  <a:lnTo>
                    <a:pt x="19591" y="88650"/>
                  </a:lnTo>
                  <a:lnTo>
                    <a:pt x="19673" y="88333"/>
                  </a:lnTo>
                  <a:lnTo>
                    <a:pt x="19743" y="87973"/>
                  </a:lnTo>
                  <a:lnTo>
                    <a:pt x="19800" y="87570"/>
                  </a:lnTo>
                  <a:lnTo>
                    <a:pt x="19845" y="87126"/>
                  </a:lnTo>
                  <a:lnTo>
                    <a:pt x="19877" y="86639"/>
                  </a:lnTo>
                  <a:lnTo>
                    <a:pt x="19896" y="86109"/>
                  </a:lnTo>
                  <a:lnTo>
                    <a:pt x="19902" y="85538"/>
                  </a:lnTo>
                  <a:lnTo>
                    <a:pt x="19902" y="47850"/>
                  </a:lnTo>
                  <a:lnTo>
                    <a:pt x="0" y="47850"/>
                  </a:lnTo>
                  <a:lnTo>
                    <a:pt x="0" y="9316"/>
                  </a:lnTo>
                  <a:lnTo>
                    <a:pt x="15244" y="9316"/>
                  </a:lnTo>
                  <a:lnTo>
                    <a:pt x="15659" y="8384"/>
                  </a:lnTo>
                  <a:lnTo>
                    <a:pt x="16057" y="7452"/>
                  </a:lnTo>
                  <a:lnTo>
                    <a:pt x="16438" y="6521"/>
                  </a:lnTo>
                  <a:lnTo>
                    <a:pt x="16802" y="5589"/>
                  </a:lnTo>
                  <a:lnTo>
                    <a:pt x="17150" y="4658"/>
                  </a:lnTo>
                  <a:lnTo>
                    <a:pt x="17480" y="3726"/>
                  </a:lnTo>
                  <a:lnTo>
                    <a:pt x="17793" y="2794"/>
                  </a:lnTo>
                  <a:lnTo>
                    <a:pt x="18090" y="1863"/>
                  </a:lnTo>
                  <a:lnTo>
                    <a:pt x="18369" y="9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1" name="pg521"/>
            <p:cNvSpPr/>
            <p:nvPr/>
          </p:nvSpPr>
          <p:spPr>
            <a:xfrm>
              <a:off x="5288928" y="4328771"/>
              <a:ext cx="30065" cy="8045"/>
            </a:xfrm>
            <a:custGeom>
              <a:avLst/>
              <a:pathLst>
                <a:path w="30065" h="8045">
                  <a:moveTo>
                    <a:pt x="0" y="8045"/>
                  </a:moveTo>
                  <a:lnTo>
                    <a:pt x="30065" y="8045"/>
                  </a:lnTo>
                  <a:lnTo>
                    <a:pt x="300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" name="pg522"/>
            <p:cNvSpPr/>
            <p:nvPr/>
          </p:nvSpPr>
          <p:spPr>
            <a:xfrm>
              <a:off x="5288928" y="4343592"/>
              <a:ext cx="30065" cy="8469"/>
            </a:xfrm>
            <a:custGeom>
              <a:avLst/>
              <a:pathLst>
                <a:path w="30065" h="8469">
                  <a:moveTo>
                    <a:pt x="0" y="8469"/>
                  </a:moveTo>
                  <a:lnTo>
                    <a:pt x="30065" y="8469"/>
                  </a:lnTo>
                  <a:lnTo>
                    <a:pt x="300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3" name="pg523"/>
            <p:cNvSpPr/>
            <p:nvPr/>
          </p:nvSpPr>
          <p:spPr>
            <a:xfrm>
              <a:off x="5272836" y="4368576"/>
              <a:ext cx="24983" cy="37264"/>
            </a:xfrm>
            <a:custGeom>
              <a:avLst/>
              <a:pathLst>
                <a:path w="24983" h="37264">
                  <a:moveTo>
                    <a:pt x="3811" y="0"/>
                  </a:moveTo>
                  <a:lnTo>
                    <a:pt x="24983" y="0"/>
                  </a:lnTo>
                  <a:lnTo>
                    <a:pt x="24983" y="6775"/>
                  </a:lnTo>
                  <a:lnTo>
                    <a:pt x="23332" y="10891"/>
                  </a:lnTo>
                  <a:lnTo>
                    <a:pt x="21596" y="14770"/>
                  </a:lnTo>
                  <a:lnTo>
                    <a:pt x="19775" y="18411"/>
                  </a:lnTo>
                  <a:lnTo>
                    <a:pt x="17869" y="21816"/>
                  </a:lnTo>
                  <a:lnTo>
                    <a:pt x="15879" y="24983"/>
                  </a:lnTo>
                  <a:lnTo>
                    <a:pt x="13804" y="27914"/>
                  </a:lnTo>
                  <a:lnTo>
                    <a:pt x="11645" y="30607"/>
                  </a:lnTo>
                  <a:lnTo>
                    <a:pt x="9400" y="33063"/>
                  </a:lnTo>
                  <a:lnTo>
                    <a:pt x="7071" y="35282"/>
                  </a:lnTo>
                  <a:lnTo>
                    <a:pt x="4658" y="37264"/>
                  </a:lnTo>
                  <a:lnTo>
                    <a:pt x="0" y="30065"/>
                  </a:lnTo>
                  <a:lnTo>
                    <a:pt x="2074" y="28460"/>
                  </a:lnTo>
                  <a:lnTo>
                    <a:pt x="4065" y="26694"/>
                  </a:lnTo>
                  <a:lnTo>
                    <a:pt x="5970" y="24768"/>
                  </a:lnTo>
                  <a:lnTo>
                    <a:pt x="7791" y="22680"/>
                  </a:lnTo>
                  <a:lnTo>
                    <a:pt x="9527" y="20431"/>
                  </a:lnTo>
                  <a:lnTo>
                    <a:pt x="11179" y="18022"/>
                  </a:lnTo>
                  <a:lnTo>
                    <a:pt x="12746" y="15451"/>
                  </a:lnTo>
                  <a:lnTo>
                    <a:pt x="14228" y="12720"/>
                  </a:lnTo>
                  <a:lnTo>
                    <a:pt x="15625" y="9828"/>
                  </a:lnTo>
                  <a:lnTo>
                    <a:pt x="16938" y="6775"/>
                  </a:lnTo>
                  <a:lnTo>
                    <a:pt x="3811" y="67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" name="pg524"/>
            <p:cNvSpPr/>
            <p:nvPr/>
          </p:nvSpPr>
          <p:spPr>
            <a:xfrm>
              <a:off x="5341860" y="4312256"/>
              <a:ext cx="38111" cy="97395"/>
            </a:xfrm>
            <a:custGeom>
              <a:avLst/>
              <a:pathLst>
                <a:path w="38111" h="97395">
                  <a:moveTo>
                    <a:pt x="36840" y="38534"/>
                  </a:moveTo>
                  <a:lnTo>
                    <a:pt x="38111" y="46156"/>
                  </a:lnTo>
                  <a:lnTo>
                    <a:pt x="25830" y="52932"/>
                  </a:lnTo>
                  <a:lnTo>
                    <a:pt x="25830" y="85961"/>
                  </a:lnTo>
                  <a:lnTo>
                    <a:pt x="25809" y="87194"/>
                  </a:lnTo>
                  <a:lnTo>
                    <a:pt x="25746" y="88350"/>
                  </a:lnTo>
                  <a:lnTo>
                    <a:pt x="25640" y="89429"/>
                  </a:lnTo>
                  <a:lnTo>
                    <a:pt x="25492" y="90433"/>
                  </a:lnTo>
                  <a:lnTo>
                    <a:pt x="25301" y="91360"/>
                  </a:lnTo>
                  <a:lnTo>
                    <a:pt x="25068" y="92212"/>
                  </a:lnTo>
                  <a:lnTo>
                    <a:pt x="24793" y="92986"/>
                  </a:lnTo>
                  <a:lnTo>
                    <a:pt x="24475" y="93685"/>
                  </a:lnTo>
                  <a:lnTo>
                    <a:pt x="24115" y="94308"/>
                  </a:lnTo>
                  <a:lnTo>
                    <a:pt x="23713" y="94854"/>
                  </a:lnTo>
                  <a:lnTo>
                    <a:pt x="23260" y="95337"/>
                  </a:lnTo>
                  <a:lnTo>
                    <a:pt x="22748" y="95769"/>
                  </a:lnTo>
                  <a:lnTo>
                    <a:pt x="22176" y="96150"/>
                  </a:lnTo>
                  <a:lnTo>
                    <a:pt x="21545" y="96480"/>
                  </a:lnTo>
                  <a:lnTo>
                    <a:pt x="20855" y="96759"/>
                  </a:lnTo>
                  <a:lnTo>
                    <a:pt x="20105" y="96988"/>
                  </a:lnTo>
                  <a:lnTo>
                    <a:pt x="19296" y="97166"/>
                  </a:lnTo>
                  <a:lnTo>
                    <a:pt x="18428" y="97293"/>
                  </a:lnTo>
                  <a:lnTo>
                    <a:pt x="17501" y="97369"/>
                  </a:lnTo>
                  <a:lnTo>
                    <a:pt x="16514" y="97395"/>
                  </a:lnTo>
                  <a:lnTo>
                    <a:pt x="15337" y="97382"/>
                  </a:lnTo>
                  <a:lnTo>
                    <a:pt x="14177" y="97344"/>
                  </a:lnTo>
                  <a:lnTo>
                    <a:pt x="13034" y="97280"/>
                  </a:lnTo>
                  <a:lnTo>
                    <a:pt x="11907" y="97191"/>
                  </a:lnTo>
                  <a:lnTo>
                    <a:pt x="10798" y="97077"/>
                  </a:lnTo>
                  <a:lnTo>
                    <a:pt x="9705" y="96937"/>
                  </a:lnTo>
                  <a:lnTo>
                    <a:pt x="8630" y="96772"/>
                  </a:lnTo>
                  <a:lnTo>
                    <a:pt x="7571" y="96582"/>
                  </a:lnTo>
                  <a:lnTo>
                    <a:pt x="6529" y="96366"/>
                  </a:lnTo>
                  <a:lnTo>
                    <a:pt x="5504" y="96124"/>
                  </a:lnTo>
                  <a:lnTo>
                    <a:pt x="3811" y="87232"/>
                  </a:lnTo>
                  <a:lnTo>
                    <a:pt x="4916" y="87553"/>
                  </a:lnTo>
                  <a:lnTo>
                    <a:pt x="6030" y="87841"/>
                  </a:lnTo>
                  <a:lnTo>
                    <a:pt x="7152" y="88096"/>
                  </a:lnTo>
                  <a:lnTo>
                    <a:pt x="8282" y="88316"/>
                  </a:lnTo>
                  <a:lnTo>
                    <a:pt x="9421" y="88502"/>
                  </a:lnTo>
                  <a:lnTo>
                    <a:pt x="10569" y="88654"/>
                  </a:lnTo>
                  <a:lnTo>
                    <a:pt x="11725" y="88773"/>
                  </a:lnTo>
                  <a:lnTo>
                    <a:pt x="12890" y="88858"/>
                  </a:lnTo>
                  <a:lnTo>
                    <a:pt x="14063" y="88909"/>
                  </a:lnTo>
                  <a:lnTo>
                    <a:pt x="15244" y="88925"/>
                  </a:lnTo>
                  <a:lnTo>
                    <a:pt x="15646" y="88875"/>
                  </a:lnTo>
                  <a:lnTo>
                    <a:pt x="16006" y="88722"/>
                  </a:lnTo>
                  <a:lnTo>
                    <a:pt x="16324" y="88468"/>
                  </a:lnTo>
                  <a:lnTo>
                    <a:pt x="16599" y="88112"/>
                  </a:lnTo>
                  <a:lnTo>
                    <a:pt x="16832" y="87655"/>
                  </a:lnTo>
                  <a:lnTo>
                    <a:pt x="17022" y="87096"/>
                  </a:lnTo>
                  <a:lnTo>
                    <a:pt x="17171" y="86436"/>
                  </a:lnTo>
                  <a:lnTo>
                    <a:pt x="17277" y="85673"/>
                  </a:lnTo>
                  <a:lnTo>
                    <a:pt x="17340" y="84809"/>
                  </a:lnTo>
                  <a:lnTo>
                    <a:pt x="17361" y="83844"/>
                  </a:lnTo>
                  <a:lnTo>
                    <a:pt x="17361" y="57166"/>
                  </a:lnTo>
                  <a:lnTo>
                    <a:pt x="15998" y="57759"/>
                  </a:lnTo>
                  <a:lnTo>
                    <a:pt x="14617" y="58352"/>
                  </a:lnTo>
                  <a:lnTo>
                    <a:pt x="13220" y="58945"/>
                  </a:lnTo>
                  <a:lnTo>
                    <a:pt x="11805" y="59538"/>
                  </a:lnTo>
                  <a:lnTo>
                    <a:pt x="10374" y="60130"/>
                  </a:lnTo>
                  <a:lnTo>
                    <a:pt x="8926" y="60723"/>
                  </a:lnTo>
                  <a:lnTo>
                    <a:pt x="7461" y="61316"/>
                  </a:lnTo>
                  <a:lnTo>
                    <a:pt x="5979" y="61909"/>
                  </a:lnTo>
                  <a:lnTo>
                    <a:pt x="4480" y="62502"/>
                  </a:lnTo>
                  <a:lnTo>
                    <a:pt x="2964" y="63095"/>
                  </a:lnTo>
                  <a:lnTo>
                    <a:pt x="0" y="54202"/>
                  </a:lnTo>
                  <a:lnTo>
                    <a:pt x="1850" y="53524"/>
                  </a:lnTo>
                  <a:lnTo>
                    <a:pt x="3675" y="52847"/>
                  </a:lnTo>
                  <a:lnTo>
                    <a:pt x="5475" y="52169"/>
                  </a:lnTo>
                  <a:lnTo>
                    <a:pt x="7249" y="51492"/>
                  </a:lnTo>
                  <a:lnTo>
                    <a:pt x="8998" y="50814"/>
                  </a:lnTo>
                  <a:lnTo>
                    <a:pt x="10721" y="50137"/>
                  </a:lnTo>
                  <a:lnTo>
                    <a:pt x="12419" y="49459"/>
                  </a:lnTo>
                  <a:lnTo>
                    <a:pt x="14092" y="48782"/>
                  </a:lnTo>
                  <a:lnTo>
                    <a:pt x="15739" y="48104"/>
                  </a:lnTo>
                  <a:lnTo>
                    <a:pt x="17361" y="47427"/>
                  </a:lnTo>
                  <a:lnTo>
                    <a:pt x="17361" y="25830"/>
                  </a:lnTo>
                  <a:lnTo>
                    <a:pt x="3387" y="25830"/>
                  </a:lnTo>
                  <a:lnTo>
                    <a:pt x="3387" y="17785"/>
                  </a:lnTo>
                  <a:lnTo>
                    <a:pt x="17361" y="17785"/>
                  </a:lnTo>
                  <a:lnTo>
                    <a:pt x="17361" y="0"/>
                  </a:lnTo>
                  <a:lnTo>
                    <a:pt x="25830" y="0"/>
                  </a:lnTo>
                  <a:lnTo>
                    <a:pt x="25830" y="17785"/>
                  </a:lnTo>
                  <a:lnTo>
                    <a:pt x="37687" y="17785"/>
                  </a:lnTo>
                  <a:lnTo>
                    <a:pt x="37687" y="25830"/>
                  </a:lnTo>
                  <a:lnTo>
                    <a:pt x="25830" y="25830"/>
                  </a:lnTo>
                  <a:lnTo>
                    <a:pt x="25830" y="44039"/>
                  </a:lnTo>
                  <a:lnTo>
                    <a:pt x="26931" y="43450"/>
                  </a:lnTo>
                  <a:lnTo>
                    <a:pt x="28032" y="42870"/>
                  </a:lnTo>
                  <a:lnTo>
                    <a:pt x="29133" y="42299"/>
                  </a:lnTo>
                  <a:lnTo>
                    <a:pt x="30234" y="41735"/>
                  </a:lnTo>
                  <a:lnTo>
                    <a:pt x="31335" y="41181"/>
                  </a:lnTo>
                  <a:lnTo>
                    <a:pt x="32436" y="40634"/>
                  </a:lnTo>
                  <a:lnTo>
                    <a:pt x="33537" y="40097"/>
                  </a:lnTo>
                  <a:lnTo>
                    <a:pt x="34638" y="39567"/>
                  </a:lnTo>
                  <a:lnTo>
                    <a:pt x="35739" y="390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5" name="pg525"/>
            <p:cNvSpPr/>
            <p:nvPr/>
          </p:nvSpPr>
          <p:spPr>
            <a:xfrm>
              <a:off x="5382935" y="4311833"/>
              <a:ext cx="54625" cy="25830"/>
            </a:xfrm>
            <a:custGeom>
              <a:avLst/>
              <a:pathLst>
                <a:path w="54625" h="25830">
                  <a:moveTo>
                    <a:pt x="0" y="17361"/>
                  </a:moveTo>
                  <a:lnTo>
                    <a:pt x="22443" y="17361"/>
                  </a:lnTo>
                  <a:lnTo>
                    <a:pt x="22087" y="15761"/>
                  </a:lnTo>
                  <a:lnTo>
                    <a:pt x="21697" y="14177"/>
                  </a:lnTo>
                  <a:lnTo>
                    <a:pt x="21274" y="12610"/>
                  </a:lnTo>
                  <a:lnTo>
                    <a:pt x="20817" y="11060"/>
                  </a:lnTo>
                  <a:lnTo>
                    <a:pt x="20325" y="9527"/>
                  </a:lnTo>
                  <a:lnTo>
                    <a:pt x="19800" y="8011"/>
                  </a:lnTo>
                  <a:lnTo>
                    <a:pt x="19241" y="6512"/>
                  </a:lnTo>
                  <a:lnTo>
                    <a:pt x="18649" y="5030"/>
                  </a:lnTo>
                  <a:lnTo>
                    <a:pt x="18022" y="3565"/>
                  </a:lnTo>
                  <a:lnTo>
                    <a:pt x="17361" y="2117"/>
                  </a:lnTo>
                  <a:lnTo>
                    <a:pt x="26254" y="0"/>
                  </a:lnTo>
                  <a:lnTo>
                    <a:pt x="27075" y="1774"/>
                  </a:lnTo>
                  <a:lnTo>
                    <a:pt x="27846" y="3540"/>
                  </a:lnTo>
                  <a:lnTo>
                    <a:pt x="28566" y="5297"/>
                  </a:lnTo>
                  <a:lnTo>
                    <a:pt x="29235" y="7046"/>
                  </a:lnTo>
                  <a:lnTo>
                    <a:pt x="29853" y="8786"/>
                  </a:lnTo>
                  <a:lnTo>
                    <a:pt x="30421" y="10518"/>
                  </a:lnTo>
                  <a:lnTo>
                    <a:pt x="30937" y="12242"/>
                  </a:lnTo>
                  <a:lnTo>
                    <a:pt x="31403" y="13957"/>
                  </a:lnTo>
                  <a:lnTo>
                    <a:pt x="31818" y="15663"/>
                  </a:lnTo>
                  <a:lnTo>
                    <a:pt x="32182" y="17361"/>
                  </a:lnTo>
                  <a:lnTo>
                    <a:pt x="54625" y="17361"/>
                  </a:lnTo>
                  <a:lnTo>
                    <a:pt x="54625" y="25830"/>
                  </a:lnTo>
                  <a:lnTo>
                    <a:pt x="0" y="258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" name="pg526"/>
            <p:cNvSpPr/>
            <p:nvPr/>
          </p:nvSpPr>
          <p:spPr>
            <a:xfrm>
              <a:off x="5378701" y="4348674"/>
              <a:ext cx="62248" cy="60977"/>
            </a:xfrm>
            <a:custGeom>
              <a:avLst/>
              <a:pathLst>
                <a:path w="62248" h="60977">
                  <a:moveTo>
                    <a:pt x="47003" y="0"/>
                  </a:moveTo>
                  <a:lnTo>
                    <a:pt x="47003" y="48697"/>
                  </a:lnTo>
                  <a:lnTo>
                    <a:pt x="47007" y="49106"/>
                  </a:lnTo>
                  <a:lnTo>
                    <a:pt x="47020" y="49485"/>
                  </a:lnTo>
                  <a:lnTo>
                    <a:pt x="47041" y="49834"/>
                  </a:lnTo>
                  <a:lnTo>
                    <a:pt x="47071" y="50154"/>
                  </a:lnTo>
                  <a:lnTo>
                    <a:pt x="47109" y="50444"/>
                  </a:lnTo>
                  <a:lnTo>
                    <a:pt x="47156" y="50704"/>
                  </a:lnTo>
                  <a:lnTo>
                    <a:pt x="47211" y="50935"/>
                  </a:lnTo>
                  <a:lnTo>
                    <a:pt x="47274" y="51136"/>
                  </a:lnTo>
                  <a:lnTo>
                    <a:pt x="47346" y="51308"/>
                  </a:lnTo>
                  <a:lnTo>
                    <a:pt x="47537" y="51570"/>
                  </a:lnTo>
                  <a:lnTo>
                    <a:pt x="47698" y="51678"/>
                  </a:lnTo>
                  <a:lnTo>
                    <a:pt x="47909" y="51773"/>
                  </a:lnTo>
                  <a:lnTo>
                    <a:pt x="48172" y="51856"/>
                  </a:lnTo>
                  <a:lnTo>
                    <a:pt x="48485" y="51926"/>
                  </a:lnTo>
                  <a:lnTo>
                    <a:pt x="48850" y="51983"/>
                  </a:lnTo>
                  <a:lnTo>
                    <a:pt x="49264" y="52028"/>
                  </a:lnTo>
                  <a:lnTo>
                    <a:pt x="49730" y="52059"/>
                  </a:lnTo>
                  <a:lnTo>
                    <a:pt x="50247" y="52078"/>
                  </a:lnTo>
                  <a:lnTo>
                    <a:pt x="50814" y="52085"/>
                  </a:lnTo>
                  <a:lnTo>
                    <a:pt x="51223" y="52072"/>
                  </a:lnTo>
                  <a:lnTo>
                    <a:pt x="51602" y="52034"/>
                  </a:lnTo>
                  <a:lnTo>
                    <a:pt x="51951" y="51970"/>
                  </a:lnTo>
                  <a:lnTo>
                    <a:pt x="52271" y="51881"/>
                  </a:lnTo>
                  <a:lnTo>
                    <a:pt x="52561" y="51767"/>
                  </a:lnTo>
                  <a:lnTo>
                    <a:pt x="52822" y="51627"/>
                  </a:lnTo>
                  <a:lnTo>
                    <a:pt x="53052" y="51462"/>
                  </a:lnTo>
                  <a:lnTo>
                    <a:pt x="53253" y="51272"/>
                  </a:lnTo>
                  <a:lnTo>
                    <a:pt x="53425" y="51056"/>
                  </a:lnTo>
                  <a:lnTo>
                    <a:pt x="53567" y="50814"/>
                  </a:lnTo>
                  <a:lnTo>
                    <a:pt x="53692" y="50493"/>
                  </a:lnTo>
                  <a:lnTo>
                    <a:pt x="53812" y="50035"/>
                  </a:lnTo>
                  <a:lnTo>
                    <a:pt x="53929" y="49442"/>
                  </a:lnTo>
                  <a:lnTo>
                    <a:pt x="54041" y="48714"/>
                  </a:lnTo>
                  <a:lnTo>
                    <a:pt x="54149" y="47850"/>
                  </a:lnTo>
                  <a:lnTo>
                    <a:pt x="54253" y="46851"/>
                  </a:lnTo>
                  <a:lnTo>
                    <a:pt x="54352" y="45716"/>
                  </a:lnTo>
                  <a:lnTo>
                    <a:pt x="54448" y="44446"/>
                  </a:lnTo>
                  <a:lnTo>
                    <a:pt x="54539" y="43040"/>
                  </a:lnTo>
                  <a:lnTo>
                    <a:pt x="54625" y="41498"/>
                  </a:lnTo>
                  <a:lnTo>
                    <a:pt x="62248" y="43192"/>
                  </a:lnTo>
                  <a:lnTo>
                    <a:pt x="62146" y="45231"/>
                  </a:lnTo>
                  <a:lnTo>
                    <a:pt x="62011" y="47113"/>
                  </a:lnTo>
                  <a:lnTo>
                    <a:pt x="61841" y="48839"/>
                  </a:lnTo>
                  <a:lnTo>
                    <a:pt x="61638" y="50408"/>
                  </a:lnTo>
                  <a:lnTo>
                    <a:pt x="61401" y="51820"/>
                  </a:lnTo>
                  <a:lnTo>
                    <a:pt x="61130" y="53076"/>
                  </a:lnTo>
                  <a:lnTo>
                    <a:pt x="60825" y="54174"/>
                  </a:lnTo>
                  <a:lnTo>
                    <a:pt x="60486" y="55117"/>
                  </a:lnTo>
                  <a:lnTo>
                    <a:pt x="60113" y="55902"/>
                  </a:lnTo>
                  <a:lnTo>
                    <a:pt x="59707" y="56531"/>
                  </a:lnTo>
                  <a:lnTo>
                    <a:pt x="59228" y="57054"/>
                  </a:lnTo>
                  <a:lnTo>
                    <a:pt x="58640" y="57522"/>
                  </a:lnTo>
                  <a:lnTo>
                    <a:pt x="57941" y="57935"/>
                  </a:lnTo>
                  <a:lnTo>
                    <a:pt x="57132" y="58293"/>
                  </a:lnTo>
                  <a:lnTo>
                    <a:pt x="56213" y="58595"/>
                  </a:lnTo>
                  <a:lnTo>
                    <a:pt x="55184" y="58843"/>
                  </a:lnTo>
                  <a:lnTo>
                    <a:pt x="54045" y="59036"/>
                  </a:lnTo>
                  <a:lnTo>
                    <a:pt x="52796" y="59173"/>
                  </a:lnTo>
                  <a:lnTo>
                    <a:pt x="51437" y="59256"/>
                  </a:lnTo>
                  <a:lnTo>
                    <a:pt x="49967" y="59283"/>
                  </a:lnTo>
                  <a:lnTo>
                    <a:pt x="48500" y="59267"/>
                  </a:lnTo>
                  <a:lnTo>
                    <a:pt x="47147" y="59216"/>
                  </a:lnTo>
                  <a:lnTo>
                    <a:pt x="45909" y="59131"/>
                  </a:lnTo>
                  <a:lnTo>
                    <a:pt x="44784" y="59012"/>
                  </a:lnTo>
                  <a:lnTo>
                    <a:pt x="43774" y="58860"/>
                  </a:lnTo>
                  <a:lnTo>
                    <a:pt x="42879" y="58674"/>
                  </a:lnTo>
                  <a:lnTo>
                    <a:pt x="42097" y="58454"/>
                  </a:lnTo>
                  <a:lnTo>
                    <a:pt x="41431" y="58199"/>
                  </a:lnTo>
                  <a:lnTo>
                    <a:pt x="40878" y="57911"/>
                  </a:lnTo>
                  <a:lnTo>
                    <a:pt x="40440" y="57590"/>
                  </a:lnTo>
                  <a:lnTo>
                    <a:pt x="40078" y="57217"/>
                  </a:lnTo>
                  <a:lnTo>
                    <a:pt x="39754" y="56777"/>
                  </a:lnTo>
                  <a:lnTo>
                    <a:pt x="39468" y="56268"/>
                  </a:lnTo>
                  <a:lnTo>
                    <a:pt x="39220" y="55693"/>
                  </a:lnTo>
                  <a:lnTo>
                    <a:pt x="39010" y="55049"/>
                  </a:lnTo>
                  <a:lnTo>
                    <a:pt x="38839" y="54338"/>
                  </a:lnTo>
                  <a:lnTo>
                    <a:pt x="38706" y="53558"/>
                  </a:lnTo>
                  <a:lnTo>
                    <a:pt x="38610" y="52711"/>
                  </a:lnTo>
                  <a:lnTo>
                    <a:pt x="38553" y="51797"/>
                  </a:lnTo>
                  <a:lnTo>
                    <a:pt x="38534" y="50814"/>
                  </a:lnTo>
                  <a:lnTo>
                    <a:pt x="38534" y="8045"/>
                  </a:lnTo>
                  <a:lnTo>
                    <a:pt x="20325" y="8045"/>
                  </a:lnTo>
                  <a:lnTo>
                    <a:pt x="20325" y="27101"/>
                  </a:lnTo>
                  <a:lnTo>
                    <a:pt x="20292" y="29512"/>
                  </a:lnTo>
                  <a:lnTo>
                    <a:pt x="20190" y="31835"/>
                  </a:lnTo>
                  <a:lnTo>
                    <a:pt x="20021" y="34069"/>
                  </a:lnTo>
                  <a:lnTo>
                    <a:pt x="19783" y="36214"/>
                  </a:lnTo>
                  <a:lnTo>
                    <a:pt x="19479" y="38269"/>
                  </a:lnTo>
                  <a:lnTo>
                    <a:pt x="19106" y="40236"/>
                  </a:lnTo>
                  <a:lnTo>
                    <a:pt x="18665" y="42114"/>
                  </a:lnTo>
                  <a:lnTo>
                    <a:pt x="18157" y="43904"/>
                  </a:lnTo>
                  <a:lnTo>
                    <a:pt x="17581" y="45604"/>
                  </a:lnTo>
                  <a:lnTo>
                    <a:pt x="16938" y="47215"/>
                  </a:lnTo>
                  <a:lnTo>
                    <a:pt x="16218" y="48763"/>
                  </a:lnTo>
                  <a:lnTo>
                    <a:pt x="15413" y="50272"/>
                  </a:lnTo>
                  <a:lnTo>
                    <a:pt x="14524" y="51744"/>
                  </a:lnTo>
                  <a:lnTo>
                    <a:pt x="13550" y="53177"/>
                  </a:lnTo>
                  <a:lnTo>
                    <a:pt x="12491" y="54573"/>
                  </a:lnTo>
                  <a:lnTo>
                    <a:pt x="11348" y="55930"/>
                  </a:lnTo>
                  <a:lnTo>
                    <a:pt x="10120" y="57249"/>
                  </a:lnTo>
                  <a:lnTo>
                    <a:pt x="8807" y="58530"/>
                  </a:lnTo>
                  <a:lnTo>
                    <a:pt x="7410" y="59773"/>
                  </a:lnTo>
                  <a:lnTo>
                    <a:pt x="5928" y="60977"/>
                  </a:lnTo>
                  <a:lnTo>
                    <a:pt x="0" y="54202"/>
                  </a:lnTo>
                  <a:lnTo>
                    <a:pt x="2333" y="52051"/>
                  </a:lnTo>
                  <a:lnTo>
                    <a:pt x="4420" y="49663"/>
                  </a:lnTo>
                  <a:lnTo>
                    <a:pt x="6262" y="47037"/>
                  </a:lnTo>
                  <a:lnTo>
                    <a:pt x="7859" y="44175"/>
                  </a:lnTo>
                  <a:lnTo>
                    <a:pt x="9210" y="41075"/>
                  </a:lnTo>
                  <a:lnTo>
                    <a:pt x="10315" y="37738"/>
                  </a:lnTo>
                  <a:lnTo>
                    <a:pt x="11175" y="34164"/>
                  </a:lnTo>
                  <a:lnTo>
                    <a:pt x="11789" y="30353"/>
                  </a:lnTo>
                  <a:lnTo>
                    <a:pt x="12157" y="26305"/>
                  </a:lnTo>
                  <a:lnTo>
                    <a:pt x="12280" y="22019"/>
                  </a:lnTo>
                  <a:lnTo>
                    <a:pt x="1228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7" name="pg527"/>
            <p:cNvSpPr/>
            <p:nvPr/>
          </p:nvSpPr>
          <p:spPr>
            <a:xfrm>
              <a:off x="5453229" y="4311409"/>
              <a:ext cx="96548" cy="46156"/>
            </a:xfrm>
            <a:custGeom>
              <a:avLst/>
              <a:pathLst>
                <a:path w="96548" h="46156">
                  <a:moveTo>
                    <a:pt x="45733" y="0"/>
                  </a:moveTo>
                  <a:lnTo>
                    <a:pt x="54202" y="846"/>
                  </a:lnTo>
                  <a:lnTo>
                    <a:pt x="54088" y="2773"/>
                  </a:lnTo>
                  <a:lnTo>
                    <a:pt x="53914" y="4658"/>
                  </a:lnTo>
                  <a:lnTo>
                    <a:pt x="53681" y="6500"/>
                  </a:lnTo>
                  <a:lnTo>
                    <a:pt x="53389" y="8299"/>
                  </a:lnTo>
                  <a:lnTo>
                    <a:pt x="53037" y="10057"/>
                  </a:lnTo>
                  <a:lnTo>
                    <a:pt x="52627" y="11772"/>
                  </a:lnTo>
                  <a:lnTo>
                    <a:pt x="52157" y="13444"/>
                  </a:lnTo>
                  <a:lnTo>
                    <a:pt x="51627" y="15075"/>
                  </a:lnTo>
                  <a:lnTo>
                    <a:pt x="51039" y="16663"/>
                  </a:lnTo>
                  <a:lnTo>
                    <a:pt x="50391" y="18208"/>
                  </a:lnTo>
                  <a:lnTo>
                    <a:pt x="51153" y="18877"/>
                  </a:lnTo>
                  <a:lnTo>
                    <a:pt x="51915" y="19529"/>
                  </a:lnTo>
                  <a:lnTo>
                    <a:pt x="52678" y="20165"/>
                  </a:lnTo>
                  <a:lnTo>
                    <a:pt x="53440" y="20783"/>
                  </a:lnTo>
                  <a:lnTo>
                    <a:pt x="54202" y="21384"/>
                  </a:lnTo>
                  <a:lnTo>
                    <a:pt x="54964" y="21968"/>
                  </a:lnTo>
                  <a:lnTo>
                    <a:pt x="55726" y="22536"/>
                  </a:lnTo>
                  <a:lnTo>
                    <a:pt x="56489" y="23086"/>
                  </a:lnTo>
                  <a:lnTo>
                    <a:pt x="57251" y="23620"/>
                  </a:lnTo>
                  <a:lnTo>
                    <a:pt x="58013" y="24137"/>
                  </a:lnTo>
                  <a:lnTo>
                    <a:pt x="60516" y="22578"/>
                  </a:lnTo>
                  <a:lnTo>
                    <a:pt x="62942" y="20952"/>
                  </a:lnTo>
                  <a:lnTo>
                    <a:pt x="65292" y="19258"/>
                  </a:lnTo>
                  <a:lnTo>
                    <a:pt x="67566" y="17497"/>
                  </a:lnTo>
                  <a:lnTo>
                    <a:pt x="69764" y="15667"/>
                  </a:lnTo>
                  <a:lnTo>
                    <a:pt x="71886" y="13770"/>
                  </a:lnTo>
                  <a:lnTo>
                    <a:pt x="73931" y="11805"/>
                  </a:lnTo>
                  <a:lnTo>
                    <a:pt x="75900" y="9773"/>
                  </a:lnTo>
                  <a:lnTo>
                    <a:pt x="77793" y="7673"/>
                  </a:lnTo>
                  <a:lnTo>
                    <a:pt x="79609" y="5504"/>
                  </a:lnTo>
                  <a:lnTo>
                    <a:pt x="86385" y="11009"/>
                  </a:lnTo>
                  <a:lnTo>
                    <a:pt x="84733" y="13012"/>
                  </a:lnTo>
                  <a:lnTo>
                    <a:pt x="82997" y="14956"/>
                  </a:lnTo>
                  <a:lnTo>
                    <a:pt x="81176" y="16840"/>
                  </a:lnTo>
                  <a:lnTo>
                    <a:pt x="79271" y="18665"/>
                  </a:lnTo>
                  <a:lnTo>
                    <a:pt x="77280" y="20431"/>
                  </a:lnTo>
                  <a:lnTo>
                    <a:pt x="75205" y="22138"/>
                  </a:lnTo>
                  <a:lnTo>
                    <a:pt x="73046" y="23785"/>
                  </a:lnTo>
                  <a:lnTo>
                    <a:pt x="70802" y="25373"/>
                  </a:lnTo>
                  <a:lnTo>
                    <a:pt x="68473" y="26902"/>
                  </a:lnTo>
                  <a:lnTo>
                    <a:pt x="66059" y="28371"/>
                  </a:lnTo>
                  <a:lnTo>
                    <a:pt x="74104" y="31759"/>
                  </a:lnTo>
                  <a:lnTo>
                    <a:pt x="75548" y="32352"/>
                  </a:lnTo>
                  <a:lnTo>
                    <a:pt x="77170" y="32944"/>
                  </a:lnTo>
                  <a:lnTo>
                    <a:pt x="78970" y="33537"/>
                  </a:lnTo>
                  <a:lnTo>
                    <a:pt x="80948" y="34130"/>
                  </a:lnTo>
                  <a:lnTo>
                    <a:pt x="83103" y="34723"/>
                  </a:lnTo>
                  <a:lnTo>
                    <a:pt x="85436" y="35316"/>
                  </a:lnTo>
                  <a:lnTo>
                    <a:pt x="87947" y="35909"/>
                  </a:lnTo>
                  <a:lnTo>
                    <a:pt x="90636" y="36501"/>
                  </a:lnTo>
                  <a:lnTo>
                    <a:pt x="93503" y="37094"/>
                  </a:lnTo>
                  <a:lnTo>
                    <a:pt x="96548" y="37687"/>
                  </a:lnTo>
                  <a:lnTo>
                    <a:pt x="92737" y="46156"/>
                  </a:lnTo>
                  <a:lnTo>
                    <a:pt x="86482" y="44805"/>
                  </a:lnTo>
                  <a:lnTo>
                    <a:pt x="80592" y="43294"/>
                  </a:lnTo>
                  <a:lnTo>
                    <a:pt x="75066" y="41621"/>
                  </a:lnTo>
                  <a:lnTo>
                    <a:pt x="69904" y="39788"/>
                  </a:lnTo>
                  <a:lnTo>
                    <a:pt x="65106" y="37793"/>
                  </a:lnTo>
                  <a:lnTo>
                    <a:pt x="60672" y="35638"/>
                  </a:lnTo>
                  <a:lnTo>
                    <a:pt x="56603" y="33321"/>
                  </a:lnTo>
                  <a:lnTo>
                    <a:pt x="52898" y="30844"/>
                  </a:lnTo>
                  <a:lnTo>
                    <a:pt x="49557" y="28206"/>
                  </a:lnTo>
                  <a:lnTo>
                    <a:pt x="46580" y="25407"/>
                  </a:lnTo>
                  <a:lnTo>
                    <a:pt x="43730" y="28587"/>
                  </a:lnTo>
                  <a:lnTo>
                    <a:pt x="40601" y="31522"/>
                  </a:lnTo>
                  <a:lnTo>
                    <a:pt x="37192" y="34211"/>
                  </a:lnTo>
                  <a:lnTo>
                    <a:pt x="33503" y="36654"/>
                  </a:lnTo>
                  <a:lnTo>
                    <a:pt x="29536" y="38852"/>
                  </a:lnTo>
                  <a:lnTo>
                    <a:pt x="25288" y="40804"/>
                  </a:lnTo>
                  <a:lnTo>
                    <a:pt x="20762" y="42510"/>
                  </a:lnTo>
                  <a:lnTo>
                    <a:pt x="15955" y="43971"/>
                  </a:lnTo>
                  <a:lnTo>
                    <a:pt x="10870" y="45187"/>
                  </a:lnTo>
                  <a:lnTo>
                    <a:pt x="5504" y="46156"/>
                  </a:lnTo>
                  <a:lnTo>
                    <a:pt x="0" y="38111"/>
                  </a:lnTo>
                  <a:lnTo>
                    <a:pt x="8613" y="36510"/>
                  </a:lnTo>
                  <a:lnTo>
                    <a:pt x="16328" y="34418"/>
                  </a:lnTo>
                  <a:lnTo>
                    <a:pt x="23146" y="31835"/>
                  </a:lnTo>
                  <a:lnTo>
                    <a:pt x="29066" y="28761"/>
                  </a:lnTo>
                  <a:lnTo>
                    <a:pt x="34088" y="25195"/>
                  </a:lnTo>
                  <a:lnTo>
                    <a:pt x="38212" y="21138"/>
                  </a:lnTo>
                  <a:lnTo>
                    <a:pt x="41439" y="16591"/>
                  </a:lnTo>
                  <a:lnTo>
                    <a:pt x="43768" y="11551"/>
                  </a:lnTo>
                  <a:lnTo>
                    <a:pt x="45199" y="60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8" name="pg528"/>
            <p:cNvSpPr/>
            <p:nvPr/>
          </p:nvSpPr>
          <p:spPr>
            <a:xfrm>
              <a:off x="5461698" y="4316491"/>
              <a:ext cx="19055" cy="21172"/>
            </a:xfrm>
            <a:custGeom>
              <a:avLst/>
              <a:pathLst>
                <a:path w="19055" h="21172">
                  <a:moveTo>
                    <a:pt x="12280" y="0"/>
                  </a:moveTo>
                  <a:lnTo>
                    <a:pt x="19055" y="3811"/>
                  </a:lnTo>
                  <a:lnTo>
                    <a:pt x="17857" y="5966"/>
                  </a:lnTo>
                  <a:lnTo>
                    <a:pt x="16633" y="8028"/>
                  </a:lnTo>
                  <a:lnTo>
                    <a:pt x="15384" y="9997"/>
                  </a:lnTo>
                  <a:lnTo>
                    <a:pt x="14109" y="11873"/>
                  </a:lnTo>
                  <a:lnTo>
                    <a:pt x="12809" y="13656"/>
                  </a:lnTo>
                  <a:lnTo>
                    <a:pt x="11484" y="15346"/>
                  </a:lnTo>
                  <a:lnTo>
                    <a:pt x="10133" y="16942"/>
                  </a:lnTo>
                  <a:lnTo>
                    <a:pt x="8757" y="18445"/>
                  </a:lnTo>
                  <a:lnTo>
                    <a:pt x="7355" y="19855"/>
                  </a:lnTo>
                  <a:lnTo>
                    <a:pt x="5928" y="21172"/>
                  </a:lnTo>
                  <a:lnTo>
                    <a:pt x="0" y="15667"/>
                  </a:lnTo>
                  <a:lnTo>
                    <a:pt x="1494" y="14215"/>
                  </a:lnTo>
                  <a:lnTo>
                    <a:pt x="2930" y="12737"/>
                  </a:lnTo>
                  <a:lnTo>
                    <a:pt x="4306" y="11234"/>
                  </a:lnTo>
                  <a:lnTo>
                    <a:pt x="5623" y="9705"/>
                  </a:lnTo>
                  <a:lnTo>
                    <a:pt x="6881" y="8151"/>
                  </a:lnTo>
                  <a:lnTo>
                    <a:pt x="8079" y="6572"/>
                  </a:lnTo>
                  <a:lnTo>
                    <a:pt x="9218" y="4967"/>
                  </a:lnTo>
                  <a:lnTo>
                    <a:pt x="10298" y="3336"/>
                  </a:lnTo>
                  <a:lnTo>
                    <a:pt x="11319" y="16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9" name="pg529"/>
            <p:cNvSpPr/>
            <p:nvPr/>
          </p:nvSpPr>
          <p:spPr>
            <a:xfrm>
              <a:off x="5452382" y="4356719"/>
              <a:ext cx="97395" cy="53355"/>
            </a:xfrm>
            <a:custGeom>
              <a:avLst/>
              <a:pathLst>
                <a:path w="97395" h="53355">
                  <a:moveTo>
                    <a:pt x="45733" y="0"/>
                  </a:moveTo>
                  <a:lnTo>
                    <a:pt x="54202" y="1270"/>
                  </a:lnTo>
                  <a:lnTo>
                    <a:pt x="54194" y="2371"/>
                  </a:lnTo>
                  <a:lnTo>
                    <a:pt x="54168" y="3472"/>
                  </a:lnTo>
                  <a:lnTo>
                    <a:pt x="54126" y="4573"/>
                  </a:lnTo>
                  <a:lnTo>
                    <a:pt x="54066" y="5674"/>
                  </a:lnTo>
                  <a:lnTo>
                    <a:pt x="53990" y="6775"/>
                  </a:lnTo>
                  <a:lnTo>
                    <a:pt x="53897" y="7876"/>
                  </a:lnTo>
                  <a:lnTo>
                    <a:pt x="53787" y="8977"/>
                  </a:lnTo>
                  <a:lnTo>
                    <a:pt x="53660" y="10078"/>
                  </a:lnTo>
                  <a:lnTo>
                    <a:pt x="53516" y="11179"/>
                  </a:lnTo>
                  <a:lnTo>
                    <a:pt x="53355" y="12280"/>
                  </a:lnTo>
                  <a:lnTo>
                    <a:pt x="53787" y="13448"/>
                  </a:lnTo>
                  <a:lnTo>
                    <a:pt x="54236" y="14583"/>
                  </a:lnTo>
                  <a:lnTo>
                    <a:pt x="54702" y="15684"/>
                  </a:lnTo>
                  <a:lnTo>
                    <a:pt x="55184" y="16751"/>
                  </a:lnTo>
                  <a:lnTo>
                    <a:pt x="55684" y="17785"/>
                  </a:lnTo>
                  <a:lnTo>
                    <a:pt x="56201" y="18784"/>
                  </a:lnTo>
                  <a:lnTo>
                    <a:pt x="56734" y="19750"/>
                  </a:lnTo>
                  <a:lnTo>
                    <a:pt x="57285" y="20681"/>
                  </a:lnTo>
                  <a:lnTo>
                    <a:pt x="57852" y="21579"/>
                  </a:lnTo>
                  <a:lnTo>
                    <a:pt x="58437" y="22443"/>
                  </a:lnTo>
                  <a:lnTo>
                    <a:pt x="61020" y="20893"/>
                  </a:lnTo>
                  <a:lnTo>
                    <a:pt x="63518" y="19292"/>
                  </a:lnTo>
                  <a:lnTo>
                    <a:pt x="65932" y="17641"/>
                  </a:lnTo>
                  <a:lnTo>
                    <a:pt x="68261" y="15938"/>
                  </a:lnTo>
                  <a:lnTo>
                    <a:pt x="70505" y="14185"/>
                  </a:lnTo>
                  <a:lnTo>
                    <a:pt x="72665" y="12381"/>
                  </a:lnTo>
                  <a:lnTo>
                    <a:pt x="74740" y="10527"/>
                  </a:lnTo>
                  <a:lnTo>
                    <a:pt x="76730" y="8621"/>
                  </a:lnTo>
                  <a:lnTo>
                    <a:pt x="78635" y="6665"/>
                  </a:lnTo>
                  <a:lnTo>
                    <a:pt x="80456" y="4658"/>
                  </a:lnTo>
                  <a:lnTo>
                    <a:pt x="87232" y="10162"/>
                  </a:lnTo>
                  <a:lnTo>
                    <a:pt x="85398" y="12254"/>
                  </a:lnTo>
                  <a:lnTo>
                    <a:pt x="83454" y="14295"/>
                  </a:lnTo>
                  <a:lnTo>
                    <a:pt x="81401" y="16286"/>
                  </a:lnTo>
                  <a:lnTo>
                    <a:pt x="79237" y="18225"/>
                  </a:lnTo>
                  <a:lnTo>
                    <a:pt x="76963" y="20114"/>
                  </a:lnTo>
                  <a:lnTo>
                    <a:pt x="74579" y="21952"/>
                  </a:lnTo>
                  <a:lnTo>
                    <a:pt x="72085" y="23739"/>
                  </a:lnTo>
                  <a:lnTo>
                    <a:pt x="69480" y="25475"/>
                  </a:lnTo>
                  <a:lnTo>
                    <a:pt x="66766" y="27160"/>
                  </a:lnTo>
                  <a:lnTo>
                    <a:pt x="63942" y="28795"/>
                  </a:lnTo>
                  <a:lnTo>
                    <a:pt x="66486" y="30929"/>
                  </a:lnTo>
                  <a:lnTo>
                    <a:pt x="69209" y="32928"/>
                  </a:lnTo>
                  <a:lnTo>
                    <a:pt x="72110" y="34791"/>
                  </a:lnTo>
                  <a:lnTo>
                    <a:pt x="75189" y="36518"/>
                  </a:lnTo>
                  <a:lnTo>
                    <a:pt x="78445" y="38111"/>
                  </a:lnTo>
                  <a:lnTo>
                    <a:pt x="81879" y="39567"/>
                  </a:lnTo>
                  <a:lnTo>
                    <a:pt x="85491" y="40889"/>
                  </a:lnTo>
                  <a:lnTo>
                    <a:pt x="89281" y="42074"/>
                  </a:lnTo>
                  <a:lnTo>
                    <a:pt x="93249" y="43124"/>
                  </a:lnTo>
                  <a:lnTo>
                    <a:pt x="97395" y="44039"/>
                  </a:lnTo>
                  <a:lnTo>
                    <a:pt x="93160" y="52932"/>
                  </a:lnTo>
                  <a:lnTo>
                    <a:pt x="86859" y="51030"/>
                  </a:lnTo>
                  <a:lnTo>
                    <a:pt x="80998" y="48883"/>
                  </a:lnTo>
                  <a:lnTo>
                    <a:pt x="75578" y="46491"/>
                  </a:lnTo>
                  <a:lnTo>
                    <a:pt x="70598" y="43853"/>
                  </a:lnTo>
                  <a:lnTo>
                    <a:pt x="66059" y="40969"/>
                  </a:lnTo>
                  <a:lnTo>
                    <a:pt x="61960" y="37840"/>
                  </a:lnTo>
                  <a:lnTo>
                    <a:pt x="58301" y="34465"/>
                  </a:lnTo>
                  <a:lnTo>
                    <a:pt x="55083" y="30844"/>
                  </a:lnTo>
                  <a:lnTo>
                    <a:pt x="52305" y="26978"/>
                  </a:lnTo>
                  <a:lnTo>
                    <a:pt x="49967" y="22866"/>
                  </a:lnTo>
                  <a:lnTo>
                    <a:pt x="49051" y="24882"/>
                  </a:lnTo>
                  <a:lnTo>
                    <a:pt x="47994" y="26864"/>
                  </a:lnTo>
                  <a:lnTo>
                    <a:pt x="46798" y="28812"/>
                  </a:lnTo>
                  <a:lnTo>
                    <a:pt x="45462" y="30726"/>
                  </a:lnTo>
                  <a:lnTo>
                    <a:pt x="43986" y="32606"/>
                  </a:lnTo>
                  <a:lnTo>
                    <a:pt x="42371" y="34452"/>
                  </a:lnTo>
                  <a:lnTo>
                    <a:pt x="40615" y="36264"/>
                  </a:lnTo>
                  <a:lnTo>
                    <a:pt x="38720" y="38043"/>
                  </a:lnTo>
                  <a:lnTo>
                    <a:pt x="36686" y="39788"/>
                  </a:lnTo>
                  <a:lnTo>
                    <a:pt x="34511" y="41498"/>
                  </a:lnTo>
                  <a:lnTo>
                    <a:pt x="32201" y="43141"/>
                  </a:lnTo>
                  <a:lnTo>
                    <a:pt x="29760" y="44683"/>
                  </a:lnTo>
                  <a:lnTo>
                    <a:pt x="27188" y="46122"/>
                  </a:lnTo>
                  <a:lnTo>
                    <a:pt x="24484" y="47461"/>
                  </a:lnTo>
                  <a:lnTo>
                    <a:pt x="21649" y="48697"/>
                  </a:lnTo>
                  <a:lnTo>
                    <a:pt x="18682" y="49832"/>
                  </a:lnTo>
                  <a:lnTo>
                    <a:pt x="15585" y="50865"/>
                  </a:lnTo>
                  <a:lnTo>
                    <a:pt x="12356" y="51797"/>
                  </a:lnTo>
                  <a:lnTo>
                    <a:pt x="8996" y="52627"/>
                  </a:lnTo>
                  <a:lnTo>
                    <a:pt x="5504" y="53355"/>
                  </a:lnTo>
                  <a:lnTo>
                    <a:pt x="0" y="44886"/>
                  </a:lnTo>
                  <a:lnTo>
                    <a:pt x="4533" y="43971"/>
                  </a:lnTo>
                  <a:lnTo>
                    <a:pt x="8816" y="42921"/>
                  </a:lnTo>
                  <a:lnTo>
                    <a:pt x="12849" y="41735"/>
                  </a:lnTo>
                  <a:lnTo>
                    <a:pt x="16633" y="40414"/>
                  </a:lnTo>
                  <a:lnTo>
                    <a:pt x="20167" y="38958"/>
                  </a:lnTo>
                  <a:lnTo>
                    <a:pt x="23451" y="37365"/>
                  </a:lnTo>
                  <a:lnTo>
                    <a:pt x="26485" y="35638"/>
                  </a:lnTo>
                  <a:lnTo>
                    <a:pt x="29269" y="33774"/>
                  </a:lnTo>
                  <a:lnTo>
                    <a:pt x="31803" y="31776"/>
                  </a:lnTo>
                  <a:lnTo>
                    <a:pt x="34088" y="29641"/>
                  </a:lnTo>
                  <a:lnTo>
                    <a:pt x="36148" y="27363"/>
                  </a:lnTo>
                  <a:lnTo>
                    <a:pt x="38009" y="24933"/>
                  </a:lnTo>
                  <a:lnTo>
                    <a:pt x="39671" y="22350"/>
                  </a:lnTo>
                  <a:lnTo>
                    <a:pt x="41134" y="19614"/>
                  </a:lnTo>
                  <a:lnTo>
                    <a:pt x="42398" y="16726"/>
                  </a:lnTo>
                  <a:lnTo>
                    <a:pt x="43463" y="13686"/>
                  </a:lnTo>
                  <a:lnTo>
                    <a:pt x="44329" y="10493"/>
                  </a:lnTo>
                  <a:lnTo>
                    <a:pt x="44996" y="7147"/>
                  </a:lnTo>
                  <a:lnTo>
                    <a:pt x="45464" y="365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0" name="pg530"/>
            <p:cNvSpPr/>
            <p:nvPr/>
          </p:nvSpPr>
          <p:spPr>
            <a:xfrm>
              <a:off x="5461275" y="4361801"/>
              <a:ext cx="18632" cy="24137"/>
            </a:xfrm>
            <a:custGeom>
              <a:avLst/>
              <a:pathLst>
                <a:path w="18632" h="24137">
                  <a:moveTo>
                    <a:pt x="11009" y="0"/>
                  </a:moveTo>
                  <a:lnTo>
                    <a:pt x="18632" y="3811"/>
                  </a:lnTo>
                  <a:lnTo>
                    <a:pt x="17522" y="6377"/>
                  </a:lnTo>
                  <a:lnTo>
                    <a:pt x="16396" y="8824"/>
                  </a:lnTo>
                  <a:lnTo>
                    <a:pt x="15252" y="11153"/>
                  </a:lnTo>
                  <a:lnTo>
                    <a:pt x="14092" y="13364"/>
                  </a:lnTo>
                  <a:lnTo>
                    <a:pt x="12915" y="15456"/>
                  </a:lnTo>
                  <a:lnTo>
                    <a:pt x="11721" y="17429"/>
                  </a:lnTo>
                  <a:lnTo>
                    <a:pt x="10510" y="19284"/>
                  </a:lnTo>
                  <a:lnTo>
                    <a:pt x="9282" y="21020"/>
                  </a:lnTo>
                  <a:lnTo>
                    <a:pt x="8037" y="22638"/>
                  </a:lnTo>
                  <a:lnTo>
                    <a:pt x="6775" y="24137"/>
                  </a:lnTo>
                  <a:lnTo>
                    <a:pt x="0" y="17785"/>
                  </a:lnTo>
                  <a:lnTo>
                    <a:pt x="1329" y="16235"/>
                  </a:lnTo>
                  <a:lnTo>
                    <a:pt x="2608" y="14634"/>
                  </a:lnTo>
                  <a:lnTo>
                    <a:pt x="3836" y="12983"/>
                  </a:lnTo>
                  <a:lnTo>
                    <a:pt x="5013" y="11280"/>
                  </a:lnTo>
                  <a:lnTo>
                    <a:pt x="6140" y="9527"/>
                  </a:lnTo>
                  <a:lnTo>
                    <a:pt x="7215" y="7723"/>
                  </a:lnTo>
                  <a:lnTo>
                    <a:pt x="8240" y="5869"/>
                  </a:lnTo>
                  <a:lnTo>
                    <a:pt x="9214" y="3963"/>
                  </a:lnTo>
                  <a:lnTo>
                    <a:pt x="10137" y="20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1" name="pg531"/>
            <p:cNvSpPr/>
            <p:nvPr/>
          </p:nvSpPr>
          <p:spPr>
            <a:xfrm>
              <a:off x="5584077" y="4322419"/>
              <a:ext cx="38111" cy="94430"/>
            </a:xfrm>
            <a:custGeom>
              <a:avLst/>
              <a:pathLst>
                <a:path w="38111" h="94430">
                  <a:moveTo>
                    <a:pt x="10162" y="94430"/>
                  </a:moveTo>
                  <a:lnTo>
                    <a:pt x="0" y="94430"/>
                  </a:lnTo>
                  <a:lnTo>
                    <a:pt x="5310" y="90992"/>
                  </a:lnTo>
                  <a:lnTo>
                    <a:pt x="10061" y="87282"/>
                  </a:lnTo>
                  <a:lnTo>
                    <a:pt x="14253" y="83302"/>
                  </a:lnTo>
                  <a:lnTo>
                    <a:pt x="17886" y="79050"/>
                  </a:lnTo>
                  <a:lnTo>
                    <a:pt x="20961" y="74528"/>
                  </a:lnTo>
                  <a:lnTo>
                    <a:pt x="23476" y="69734"/>
                  </a:lnTo>
                  <a:lnTo>
                    <a:pt x="25432" y="64670"/>
                  </a:lnTo>
                  <a:lnTo>
                    <a:pt x="26830" y="59334"/>
                  </a:lnTo>
                  <a:lnTo>
                    <a:pt x="27668" y="53728"/>
                  </a:lnTo>
                  <a:lnTo>
                    <a:pt x="27948" y="47850"/>
                  </a:lnTo>
                  <a:lnTo>
                    <a:pt x="27668" y="41807"/>
                  </a:lnTo>
                  <a:lnTo>
                    <a:pt x="26830" y="36044"/>
                  </a:lnTo>
                  <a:lnTo>
                    <a:pt x="25432" y="30560"/>
                  </a:lnTo>
                  <a:lnTo>
                    <a:pt x="23476" y="25356"/>
                  </a:lnTo>
                  <a:lnTo>
                    <a:pt x="20961" y="20431"/>
                  </a:lnTo>
                  <a:lnTo>
                    <a:pt x="17886" y="15786"/>
                  </a:lnTo>
                  <a:lnTo>
                    <a:pt x="14253" y="11420"/>
                  </a:lnTo>
                  <a:lnTo>
                    <a:pt x="10061" y="7334"/>
                  </a:lnTo>
                  <a:lnTo>
                    <a:pt x="5310" y="3527"/>
                  </a:lnTo>
                  <a:lnTo>
                    <a:pt x="0" y="0"/>
                  </a:lnTo>
                  <a:lnTo>
                    <a:pt x="10162" y="0"/>
                  </a:lnTo>
                  <a:lnTo>
                    <a:pt x="12574" y="1336"/>
                  </a:lnTo>
                  <a:lnTo>
                    <a:pt x="14897" y="2803"/>
                  </a:lnTo>
                  <a:lnTo>
                    <a:pt x="17130" y="4401"/>
                  </a:lnTo>
                  <a:lnTo>
                    <a:pt x="19275" y="6131"/>
                  </a:lnTo>
                  <a:lnTo>
                    <a:pt x="21331" y="7992"/>
                  </a:lnTo>
                  <a:lnTo>
                    <a:pt x="23298" y="9985"/>
                  </a:lnTo>
                  <a:lnTo>
                    <a:pt x="25176" y="12108"/>
                  </a:lnTo>
                  <a:lnTo>
                    <a:pt x="26965" y="14363"/>
                  </a:lnTo>
                  <a:lnTo>
                    <a:pt x="28665" y="16749"/>
                  </a:lnTo>
                  <a:lnTo>
                    <a:pt x="30277" y="19267"/>
                  </a:lnTo>
                  <a:lnTo>
                    <a:pt x="31765" y="21877"/>
                  </a:lnTo>
                  <a:lnTo>
                    <a:pt x="33097" y="24543"/>
                  </a:lnTo>
                  <a:lnTo>
                    <a:pt x="34272" y="27264"/>
                  </a:lnTo>
                  <a:lnTo>
                    <a:pt x="35290" y="30040"/>
                  </a:lnTo>
                  <a:lnTo>
                    <a:pt x="36152" y="32870"/>
                  </a:lnTo>
                  <a:lnTo>
                    <a:pt x="36857" y="35756"/>
                  </a:lnTo>
                  <a:lnTo>
                    <a:pt x="37406" y="38697"/>
                  </a:lnTo>
                  <a:lnTo>
                    <a:pt x="37797" y="41693"/>
                  </a:lnTo>
                  <a:lnTo>
                    <a:pt x="38032" y="44744"/>
                  </a:lnTo>
                  <a:lnTo>
                    <a:pt x="38111" y="47850"/>
                  </a:lnTo>
                  <a:lnTo>
                    <a:pt x="38032" y="50876"/>
                  </a:lnTo>
                  <a:lnTo>
                    <a:pt x="37797" y="53855"/>
                  </a:lnTo>
                  <a:lnTo>
                    <a:pt x="37406" y="56787"/>
                  </a:lnTo>
                  <a:lnTo>
                    <a:pt x="36857" y="59673"/>
                  </a:lnTo>
                  <a:lnTo>
                    <a:pt x="36152" y="62512"/>
                  </a:lnTo>
                  <a:lnTo>
                    <a:pt x="35290" y="65305"/>
                  </a:lnTo>
                  <a:lnTo>
                    <a:pt x="34272" y="68051"/>
                  </a:lnTo>
                  <a:lnTo>
                    <a:pt x="33097" y="70751"/>
                  </a:lnTo>
                  <a:lnTo>
                    <a:pt x="31765" y="73404"/>
                  </a:lnTo>
                  <a:lnTo>
                    <a:pt x="30277" y="76010"/>
                  </a:lnTo>
                  <a:lnTo>
                    <a:pt x="28665" y="78519"/>
                  </a:lnTo>
                  <a:lnTo>
                    <a:pt x="26965" y="80880"/>
                  </a:lnTo>
                  <a:lnTo>
                    <a:pt x="25176" y="83092"/>
                  </a:lnTo>
                  <a:lnTo>
                    <a:pt x="23298" y="85157"/>
                  </a:lnTo>
                  <a:lnTo>
                    <a:pt x="21331" y="87073"/>
                  </a:lnTo>
                  <a:lnTo>
                    <a:pt x="19275" y="88841"/>
                  </a:lnTo>
                  <a:lnTo>
                    <a:pt x="17130" y="90461"/>
                  </a:lnTo>
                  <a:lnTo>
                    <a:pt x="14897" y="91932"/>
                  </a:lnTo>
                  <a:lnTo>
                    <a:pt x="12574" y="932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2" name="pg532"/>
            <p:cNvSpPr/>
            <p:nvPr/>
          </p:nvSpPr>
          <p:spPr>
            <a:xfrm>
              <a:off x="3229165" y="4810645"/>
              <a:ext cx="88925" cy="94007"/>
            </a:xfrm>
            <a:custGeom>
              <a:avLst/>
              <a:pathLst>
                <a:path w="88925" h="94007">
                  <a:moveTo>
                    <a:pt x="88925" y="0"/>
                  </a:moveTo>
                  <a:lnTo>
                    <a:pt x="88925" y="94007"/>
                  </a:lnTo>
                  <a:lnTo>
                    <a:pt x="80456" y="94007"/>
                  </a:lnTo>
                  <a:lnTo>
                    <a:pt x="80456" y="88079"/>
                  </a:lnTo>
                  <a:lnTo>
                    <a:pt x="8469" y="88079"/>
                  </a:lnTo>
                  <a:lnTo>
                    <a:pt x="8469" y="94007"/>
                  </a:lnTo>
                  <a:lnTo>
                    <a:pt x="0" y="94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3" name="pg533"/>
            <p:cNvSpPr/>
            <p:nvPr/>
          </p:nvSpPr>
          <p:spPr>
            <a:xfrm>
              <a:off x="3237634" y="4818690"/>
              <a:ext cx="71987" cy="71987"/>
            </a:xfrm>
            <a:custGeom>
              <a:avLst/>
              <a:pathLst>
                <a:path w="71987" h="71987">
                  <a:moveTo>
                    <a:pt x="0" y="71987"/>
                  </a:moveTo>
                  <a:lnTo>
                    <a:pt x="71987" y="71987"/>
                  </a:lnTo>
                  <a:lnTo>
                    <a:pt x="719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" name="pg534"/>
            <p:cNvSpPr/>
            <p:nvPr/>
          </p:nvSpPr>
          <p:spPr>
            <a:xfrm>
              <a:off x="3242716" y="4823348"/>
              <a:ext cx="61824" cy="61401"/>
            </a:xfrm>
            <a:custGeom>
              <a:avLst/>
              <a:pathLst>
                <a:path w="61824" h="61401">
                  <a:moveTo>
                    <a:pt x="846" y="15667"/>
                  </a:moveTo>
                  <a:lnTo>
                    <a:pt x="26254" y="15667"/>
                  </a:lnTo>
                  <a:lnTo>
                    <a:pt x="26254" y="0"/>
                  </a:lnTo>
                  <a:lnTo>
                    <a:pt x="34300" y="0"/>
                  </a:lnTo>
                  <a:lnTo>
                    <a:pt x="34300" y="15667"/>
                  </a:lnTo>
                  <a:lnTo>
                    <a:pt x="61824" y="15667"/>
                  </a:lnTo>
                  <a:lnTo>
                    <a:pt x="61824" y="23713"/>
                  </a:lnTo>
                  <a:lnTo>
                    <a:pt x="33453" y="23713"/>
                  </a:lnTo>
                  <a:lnTo>
                    <a:pt x="33359" y="24391"/>
                  </a:lnTo>
                  <a:lnTo>
                    <a:pt x="33249" y="25068"/>
                  </a:lnTo>
                  <a:lnTo>
                    <a:pt x="33122" y="25746"/>
                  </a:lnTo>
                  <a:lnTo>
                    <a:pt x="32978" y="26423"/>
                  </a:lnTo>
                  <a:lnTo>
                    <a:pt x="32817" y="27101"/>
                  </a:lnTo>
                  <a:lnTo>
                    <a:pt x="32640" y="27778"/>
                  </a:lnTo>
                  <a:lnTo>
                    <a:pt x="32445" y="28456"/>
                  </a:lnTo>
                  <a:lnTo>
                    <a:pt x="32233" y="29133"/>
                  </a:lnTo>
                  <a:lnTo>
                    <a:pt x="32004" y="29811"/>
                  </a:lnTo>
                  <a:lnTo>
                    <a:pt x="31759" y="30488"/>
                  </a:lnTo>
                  <a:lnTo>
                    <a:pt x="34880" y="32470"/>
                  </a:lnTo>
                  <a:lnTo>
                    <a:pt x="37975" y="34520"/>
                  </a:lnTo>
                  <a:lnTo>
                    <a:pt x="41045" y="36637"/>
                  </a:lnTo>
                  <a:lnTo>
                    <a:pt x="44090" y="38822"/>
                  </a:lnTo>
                  <a:lnTo>
                    <a:pt x="47109" y="41075"/>
                  </a:lnTo>
                  <a:lnTo>
                    <a:pt x="50103" y="43395"/>
                  </a:lnTo>
                  <a:lnTo>
                    <a:pt x="53071" y="45784"/>
                  </a:lnTo>
                  <a:lnTo>
                    <a:pt x="56014" y="48240"/>
                  </a:lnTo>
                  <a:lnTo>
                    <a:pt x="58932" y="50764"/>
                  </a:lnTo>
                  <a:lnTo>
                    <a:pt x="61824" y="53355"/>
                  </a:lnTo>
                  <a:lnTo>
                    <a:pt x="56319" y="60977"/>
                  </a:lnTo>
                  <a:lnTo>
                    <a:pt x="53601" y="58386"/>
                  </a:lnTo>
                  <a:lnTo>
                    <a:pt x="50865" y="55862"/>
                  </a:lnTo>
                  <a:lnTo>
                    <a:pt x="48113" y="53406"/>
                  </a:lnTo>
                  <a:lnTo>
                    <a:pt x="45343" y="51018"/>
                  </a:lnTo>
                  <a:lnTo>
                    <a:pt x="42557" y="48697"/>
                  </a:lnTo>
                  <a:lnTo>
                    <a:pt x="39754" y="46444"/>
                  </a:lnTo>
                  <a:lnTo>
                    <a:pt x="36933" y="44259"/>
                  </a:lnTo>
                  <a:lnTo>
                    <a:pt x="34096" y="42142"/>
                  </a:lnTo>
                  <a:lnTo>
                    <a:pt x="31242" y="40092"/>
                  </a:lnTo>
                  <a:lnTo>
                    <a:pt x="28371" y="38111"/>
                  </a:lnTo>
                  <a:lnTo>
                    <a:pt x="26690" y="40935"/>
                  </a:lnTo>
                  <a:lnTo>
                    <a:pt x="24865" y="43649"/>
                  </a:lnTo>
                  <a:lnTo>
                    <a:pt x="22896" y="46254"/>
                  </a:lnTo>
                  <a:lnTo>
                    <a:pt x="20783" y="48748"/>
                  </a:lnTo>
                  <a:lnTo>
                    <a:pt x="18526" y="51132"/>
                  </a:lnTo>
                  <a:lnTo>
                    <a:pt x="16125" y="53406"/>
                  </a:lnTo>
                  <a:lnTo>
                    <a:pt x="13580" y="55570"/>
                  </a:lnTo>
                  <a:lnTo>
                    <a:pt x="10891" y="57624"/>
                  </a:lnTo>
                  <a:lnTo>
                    <a:pt x="8058" y="59567"/>
                  </a:lnTo>
                  <a:lnTo>
                    <a:pt x="5081" y="61401"/>
                  </a:lnTo>
                  <a:lnTo>
                    <a:pt x="0" y="54202"/>
                  </a:lnTo>
                  <a:lnTo>
                    <a:pt x="4060" y="51610"/>
                  </a:lnTo>
                  <a:lnTo>
                    <a:pt x="7774" y="48917"/>
                  </a:lnTo>
                  <a:lnTo>
                    <a:pt x="11141" y="46122"/>
                  </a:lnTo>
                  <a:lnTo>
                    <a:pt x="14160" y="43226"/>
                  </a:lnTo>
                  <a:lnTo>
                    <a:pt x="16832" y="40228"/>
                  </a:lnTo>
                  <a:lnTo>
                    <a:pt x="19157" y="37128"/>
                  </a:lnTo>
                  <a:lnTo>
                    <a:pt x="21134" y="33927"/>
                  </a:lnTo>
                  <a:lnTo>
                    <a:pt x="22765" y="30624"/>
                  </a:lnTo>
                  <a:lnTo>
                    <a:pt x="24048" y="27219"/>
                  </a:lnTo>
                  <a:lnTo>
                    <a:pt x="24983" y="23713"/>
                  </a:lnTo>
                  <a:lnTo>
                    <a:pt x="846" y="2371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5" name="pg535"/>
            <p:cNvSpPr/>
            <p:nvPr/>
          </p:nvSpPr>
          <p:spPr>
            <a:xfrm>
              <a:off x="3332488" y="4807257"/>
              <a:ext cx="38111" cy="97395"/>
            </a:xfrm>
            <a:custGeom>
              <a:avLst/>
              <a:pathLst>
                <a:path w="38111" h="97395">
                  <a:moveTo>
                    <a:pt x="2540" y="34300"/>
                  </a:moveTo>
                  <a:lnTo>
                    <a:pt x="16514" y="34300"/>
                  </a:lnTo>
                  <a:lnTo>
                    <a:pt x="16514" y="0"/>
                  </a:lnTo>
                  <a:lnTo>
                    <a:pt x="24137" y="0"/>
                  </a:lnTo>
                  <a:lnTo>
                    <a:pt x="24137" y="34300"/>
                  </a:lnTo>
                  <a:lnTo>
                    <a:pt x="37687" y="34300"/>
                  </a:lnTo>
                  <a:lnTo>
                    <a:pt x="37687" y="41498"/>
                  </a:lnTo>
                  <a:lnTo>
                    <a:pt x="24137" y="41498"/>
                  </a:lnTo>
                  <a:lnTo>
                    <a:pt x="24137" y="50391"/>
                  </a:lnTo>
                  <a:lnTo>
                    <a:pt x="25725" y="51996"/>
                  </a:lnTo>
                  <a:lnTo>
                    <a:pt x="27270" y="53592"/>
                  </a:lnTo>
                  <a:lnTo>
                    <a:pt x="28773" y="55180"/>
                  </a:lnTo>
                  <a:lnTo>
                    <a:pt x="30234" y="56760"/>
                  </a:lnTo>
                  <a:lnTo>
                    <a:pt x="31653" y="58331"/>
                  </a:lnTo>
                  <a:lnTo>
                    <a:pt x="33029" y="59893"/>
                  </a:lnTo>
                  <a:lnTo>
                    <a:pt x="34363" y="61447"/>
                  </a:lnTo>
                  <a:lnTo>
                    <a:pt x="35655" y="62993"/>
                  </a:lnTo>
                  <a:lnTo>
                    <a:pt x="36904" y="64530"/>
                  </a:lnTo>
                  <a:lnTo>
                    <a:pt x="38111" y="66059"/>
                  </a:lnTo>
                  <a:lnTo>
                    <a:pt x="32182" y="74104"/>
                  </a:lnTo>
                  <a:lnTo>
                    <a:pt x="31416" y="72597"/>
                  </a:lnTo>
                  <a:lnTo>
                    <a:pt x="30641" y="71123"/>
                  </a:lnTo>
                  <a:lnTo>
                    <a:pt x="29857" y="69684"/>
                  </a:lnTo>
                  <a:lnTo>
                    <a:pt x="29066" y="68278"/>
                  </a:lnTo>
                  <a:lnTo>
                    <a:pt x="28265" y="66906"/>
                  </a:lnTo>
                  <a:lnTo>
                    <a:pt x="27456" y="65568"/>
                  </a:lnTo>
                  <a:lnTo>
                    <a:pt x="26639" y="64263"/>
                  </a:lnTo>
                  <a:lnTo>
                    <a:pt x="25813" y="62993"/>
                  </a:lnTo>
                  <a:lnTo>
                    <a:pt x="24979" y="61756"/>
                  </a:lnTo>
                  <a:lnTo>
                    <a:pt x="24137" y="60554"/>
                  </a:lnTo>
                  <a:lnTo>
                    <a:pt x="24137" y="97395"/>
                  </a:lnTo>
                  <a:lnTo>
                    <a:pt x="16514" y="97395"/>
                  </a:lnTo>
                  <a:lnTo>
                    <a:pt x="16514" y="60130"/>
                  </a:lnTo>
                  <a:lnTo>
                    <a:pt x="15566" y="62400"/>
                  </a:lnTo>
                  <a:lnTo>
                    <a:pt x="14583" y="64636"/>
                  </a:lnTo>
                  <a:lnTo>
                    <a:pt x="13567" y="66838"/>
                  </a:lnTo>
                  <a:lnTo>
                    <a:pt x="12517" y="69006"/>
                  </a:lnTo>
                  <a:lnTo>
                    <a:pt x="11433" y="71140"/>
                  </a:lnTo>
                  <a:lnTo>
                    <a:pt x="10315" y="73241"/>
                  </a:lnTo>
                  <a:lnTo>
                    <a:pt x="9163" y="75307"/>
                  </a:lnTo>
                  <a:lnTo>
                    <a:pt x="7977" y="77340"/>
                  </a:lnTo>
                  <a:lnTo>
                    <a:pt x="6758" y="79338"/>
                  </a:lnTo>
                  <a:lnTo>
                    <a:pt x="5504" y="81303"/>
                  </a:lnTo>
                  <a:lnTo>
                    <a:pt x="0" y="74528"/>
                  </a:lnTo>
                  <a:lnTo>
                    <a:pt x="2062" y="71606"/>
                  </a:lnTo>
                  <a:lnTo>
                    <a:pt x="4014" y="68600"/>
                  </a:lnTo>
                  <a:lnTo>
                    <a:pt x="5856" y="65508"/>
                  </a:lnTo>
                  <a:lnTo>
                    <a:pt x="7588" y="62332"/>
                  </a:lnTo>
                  <a:lnTo>
                    <a:pt x="9210" y="59072"/>
                  </a:lnTo>
                  <a:lnTo>
                    <a:pt x="10721" y="55726"/>
                  </a:lnTo>
                  <a:lnTo>
                    <a:pt x="12123" y="52296"/>
                  </a:lnTo>
                  <a:lnTo>
                    <a:pt x="13415" y="48782"/>
                  </a:lnTo>
                  <a:lnTo>
                    <a:pt x="14596" y="45182"/>
                  </a:lnTo>
                  <a:lnTo>
                    <a:pt x="15667" y="41498"/>
                  </a:lnTo>
                  <a:lnTo>
                    <a:pt x="2540" y="414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6" name="pg536"/>
            <p:cNvSpPr/>
            <p:nvPr/>
          </p:nvSpPr>
          <p:spPr>
            <a:xfrm>
              <a:off x="3335029" y="4814456"/>
              <a:ext cx="11009" cy="23290"/>
            </a:xfrm>
            <a:custGeom>
              <a:avLst/>
              <a:pathLst>
                <a:path w="11009" h="23290">
                  <a:moveTo>
                    <a:pt x="6775" y="0"/>
                  </a:moveTo>
                  <a:lnTo>
                    <a:pt x="7274" y="1880"/>
                  </a:lnTo>
                  <a:lnTo>
                    <a:pt x="7757" y="3794"/>
                  </a:lnTo>
                  <a:lnTo>
                    <a:pt x="8223" y="5742"/>
                  </a:lnTo>
                  <a:lnTo>
                    <a:pt x="8672" y="7723"/>
                  </a:lnTo>
                  <a:lnTo>
                    <a:pt x="9104" y="9739"/>
                  </a:lnTo>
                  <a:lnTo>
                    <a:pt x="9519" y="11789"/>
                  </a:lnTo>
                  <a:lnTo>
                    <a:pt x="9917" y="13872"/>
                  </a:lnTo>
                  <a:lnTo>
                    <a:pt x="10298" y="15989"/>
                  </a:lnTo>
                  <a:lnTo>
                    <a:pt x="10662" y="18140"/>
                  </a:lnTo>
                  <a:lnTo>
                    <a:pt x="11009" y="20325"/>
                  </a:lnTo>
                  <a:lnTo>
                    <a:pt x="4658" y="23290"/>
                  </a:lnTo>
                  <a:lnTo>
                    <a:pt x="4306" y="21028"/>
                  </a:lnTo>
                  <a:lnTo>
                    <a:pt x="3929" y="18818"/>
                  </a:lnTo>
                  <a:lnTo>
                    <a:pt x="3527" y="16658"/>
                  </a:lnTo>
                  <a:lnTo>
                    <a:pt x="3099" y="14549"/>
                  </a:lnTo>
                  <a:lnTo>
                    <a:pt x="2646" y="12491"/>
                  </a:lnTo>
                  <a:lnTo>
                    <a:pt x="2168" y="10484"/>
                  </a:lnTo>
                  <a:lnTo>
                    <a:pt x="1664" y="8528"/>
                  </a:lnTo>
                  <a:lnTo>
                    <a:pt x="1134" y="6622"/>
                  </a:lnTo>
                  <a:lnTo>
                    <a:pt x="580" y="4768"/>
                  </a:lnTo>
                  <a:lnTo>
                    <a:pt x="0" y="29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7" name="pg537"/>
            <p:cNvSpPr/>
            <p:nvPr/>
          </p:nvSpPr>
          <p:spPr>
            <a:xfrm>
              <a:off x="3358743" y="4814456"/>
              <a:ext cx="12703" cy="23713"/>
            </a:xfrm>
            <a:custGeom>
              <a:avLst/>
              <a:pathLst>
                <a:path w="12703" h="23713">
                  <a:moveTo>
                    <a:pt x="6351" y="0"/>
                  </a:moveTo>
                  <a:lnTo>
                    <a:pt x="12703" y="2117"/>
                  </a:lnTo>
                  <a:lnTo>
                    <a:pt x="12102" y="4619"/>
                  </a:lnTo>
                  <a:lnTo>
                    <a:pt x="11484" y="7046"/>
                  </a:lnTo>
                  <a:lnTo>
                    <a:pt x="10848" y="9396"/>
                  </a:lnTo>
                  <a:lnTo>
                    <a:pt x="10196" y="11670"/>
                  </a:lnTo>
                  <a:lnTo>
                    <a:pt x="9527" y="13868"/>
                  </a:lnTo>
                  <a:lnTo>
                    <a:pt x="8841" y="15989"/>
                  </a:lnTo>
                  <a:lnTo>
                    <a:pt x="8138" y="18035"/>
                  </a:lnTo>
                  <a:lnTo>
                    <a:pt x="7418" y="20004"/>
                  </a:lnTo>
                  <a:lnTo>
                    <a:pt x="6682" y="21896"/>
                  </a:lnTo>
                  <a:lnTo>
                    <a:pt x="5928" y="23713"/>
                  </a:lnTo>
                  <a:lnTo>
                    <a:pt x="0" y="20325"/>
                  </a:lnTo>
                  <a:lnTo>
                    <a:pt x="825" y="18293"/>
                  </a:lnTo>
                  <a:lnTo>
                    <a:pt x="1609" y="16260"/>
                  </a:lnTo>
                  <a:lnTo>
                    <a:pt x="2350" y="14228"/>
                  </a:lnTo>
                  <a:lnTo>
                    <a:pt x="3048" y="12195"/>
                  </a:lnTo>
                  <a:lnTo>
                    <a:pt x="3705" y="10162"/>
                  </a:lnTo>
                  <a:lnTo>
                    <a:pt x="4319" y="8130"/>
                  </a:lnTo>
                  <a:lnTo>
                    <a:pt x="4890" y="6097"/>
                  </a:lnTo>
                  <a:lnTo>
                    <a:pt x="5420" y="4065"/>
                  </a:lnTo>
                  <a:lnTo>
                    <a:pt x="5907" y="20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pg538"/>
            <p:cNvSpPr/>
            <p:nvPr/>
          </p:nvSpPr>
          <p:spPr>
            <a:xfrm>
              <a:off x="3372717" y="4807257"/>
              <a:ext cx="58013" cy="41498"/>
            </a:xfrm>
            <a:custGeom>
              <a:avLst/>
              <a:pathLst>
                <a:path w="58013" h="41498">
                  <a:moveTo>
                    <a:pt x="2964" y="6351"/>
                  </a:moveTo>
                  <a:lnTo>
                    <a:pt x="24137" y="6351"/>
                  </a:lnTo>
                  <a:lnTo>
                    <a:pt x="24137" y="0"/>
                  </a:lnTo>
                  <a:lnTo>
                    <a:pt x="32182" y="0"/>
                  </a:lnTo>
                  <a:lnTo>
                    <a:pt x="32182" y="6351"/>
                  </a:lnTo>
                  <a:lnTo>
                    <a:pt x="55472" y="6351"/>
                  </a:lnTo>
                  <a:lnTo>
                    <a:pt x="55472" y="13550"/>
                  </a:lnTo>
                  <a:lnTo>
                    <a:pt x="32182" y="13550"/>
                  </a:lnTo>
                  <a:lnTo>
                    <a:pt x="32182" y="20749"/>
                  </a:lnTo>
                  <a:lnTo>
                    <a:pt x="52508" y="20749"/>
                  </a:lnTo>
                  <a:lnTo>
                    <a:pt x="52508" y="27524"/>
                  </a:lnTo>
                  <a:lnTo>
                    <a:pt x="32182" y="27524"/>
                  </a:lnTo>
                  <a:lnTo>
                    <a:pt x="32182" y="34300"/>
                  </a:lnTo>
                  <a:lnTo>
                    <a:pt x="58013" y="34300"/>
                  </a:lnTo>
                  <a:lnTo>
                    <a:pt x="58013" y="41498"/>
                  </a:lnTo>
                  <a:lnTo>
                    <a:pt x="0" y="41498"/>
                  </a:lnTo>
                  <a:lnTo>
                    <a:pt x="0" y="34300"/>
                  </a:lnTo>
                  <a:lnTo>
                    <a:pt x="24137" y="34300"/>
                  </a:lnTo>
                  <a:lnTo>
                    <a:pt x="24137" y="27524"/>
                  </a:lnTo>
                  <a:lnTo>
                    <a:pt x="6775" y="27524"/>
                  </a:lnTo>
                  <a:lnTo>
                    <a:pt x="6775" y="20749"/>
                  </a:lnTo>
                  <a:lnTo>
                    <a:pt x="24137" y="20749"/>
                  </a:lnTo>
                  <a:lnTo>
                    <a:pt x="24137" y="13550"/>
                  </a:lnTo>
                  <a:lnTo>
                    <a:pt x="2964" y="1355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9" name="pg539"/>
            <p:cNvSpPr/>
            <p:nvPr/>
          </p:nvSpPr>
          <p:spPr>
            <a:xfrm>
              <a:off x="3378645" y="4855531"/>
              <a:ext cx="45733" cy="49121"/>
            </a:xfrm>
            <a:custGeom>
              <a:avLst/>
              <a:pathLst>
                <a:path w="45733" h="49121">
                  <a:moveTo>
                    <a:pt x="45733" y="0"/>
                  </a:moveTo>
                  <a:lnTo>
                    <a:pt x="45733" y="38958"/>
                  </a:lnTo>
                  <a:lnTo>
                    <a:pt x="45707" y="39948"/>
                  </a:lnTo>
                  <a:lnTo>
                    <a:pt x="45631" y="40889"/>
                  </a:lnTo>
                  <a:lnTo>
                    <a:pt x="45504" y="41778"/>
                  </a:lnTo>
                  <a:lnTo>
                    <a:pt x="45326" y="42616"/>
                  </a:lnTo>
                  <a:lnTo>
                    <a:pt x="45098" y="43404"/>
                  </a:lnTo>
                  <a:lnTo>
                    <a:pt x="44818" y="44141"/>
                  </a:lnTo>
                  <a:lnTo>
                    <a:pt x="44488" y="44827"/>
                  </a:lnTo>
                  <a:lnTo>
                    <a:pt x="44107" y="45462"/>
                  </a:lnTo>
                  <a:lnTo>
                    <a:pt x="43675" y="46046"/>
                  </a:lnTo>
                  <a:lnTo>
                    <a:pt x="43192" y="46580"/>
                  </a:lnTo>
                  <a:lnTo>
                    <a:pt x="42659" y="47063"/>
                  </a:lnTo>
                  <a:lnTo>
                    <a:pt x="42074" y="47494"/>
                  </a:lnTo>
                  <a:lnTo>
                    <a:pt x="41439" y="47876"/>
                  </a:lnTo>
                  <a:lnTo>
                    <a:pt x="40753" y="48206"/>
                  </a:lnTo>
                  <a:lnTo>
                    <a:pt x="40016" y="48485"/>
                  </a:lnTo>
                  <a:lnTo>
                    <a:pt x="39229" y="48714"/>
                  </a:lnTo>
                  <a:lnTo>
                    <a:pt x="38390" y="48892"/>
                  </a:lnTo>
                  <a:lnTo>
                    <a:pt x="37501" y="49019"/>
                  </a:lnTo>
                  <a:lnTo>
                    <a:pt x="36561" y="49095"/>
                  </a:lnTo>
                  <a:lnTo>
                    <a:pt x="35570" y="49121"/>
                  </a:lnTo>
                  <a:lnTo>
                    <a:pt x="34969" y="49112"/>
                  </a:lnTo>
                  <a:lnTo>
                    <a:pt x="34350" y="49087"/>
                  </a:lnTo>
                  <a:lnTo>
                    <a:pt x="33715" y="49044"/>
                  </a:lnTo>
                  <a:lnTo>
                    <a:pt x="33063" y="48985"/>
                  </a:lnTo>
                  <a:lnTo>
                    <a:pt x="32394" y="48909"/>
                  </a:lnTo>
                  <a:lnTo>
                    <a:pt x="31708" y="48816"/>
                  </a:lnTo>
                  <a:lnTo>
                    <a:pt x="31005" y="48706"/>
                  </a:lnTo>
                  <a:lnTo>
                    <a:pt x="30285" y="48578"/>
                  </a:lnTo>
                  <a:lnTo>
                    <a:pt x="29548" y="48435"/>
                  </a:lnTo>
                  <a:lnTo>
                    <a:pt x="28795" y="48274"/>
                  </a:lnTo>
                  <a:lnTo>
                    <a:pt x="26677" y="40228"/>
                  </a:lnTo>
                  <a:lnTo>
                    <a:pt x="27833" y="40389"/>
                  </a:lnTo>
                  <a:lnTo>
                    <a:pt x="28930" y="40533"/>
                  </a:lnTo>
                  <a:lnTo>
                    <a:pt x="29968" y="40660"/>
                  </a:lnTo>
                  <a:lnTo>
                    <a:pt x="30946" y="40770"/>
                  </a:lnTo>
                  <a:lnTo>
                    <a:pt x="31865" y="40863"/>
                  </a:lnTo>
                  <a:lnTo>
                    <a:pt x="32724" y="40939"/>
                  </a:lnTo>
                  <a:lnTo>
                    <a:pt x="33525" y="40999"/>
                  </a:lnTo>
                  <a:lnTo>
                    <a:pt x="34266" y="41041"/>
                  </a:lnTo>
                  <a:lnTo>
                    <a:pt x="34947" y="41066"/>
                  </a:lnTo>
                  <a:lnTo>
                    <a:pt x="35570" y="41075"/>
                  </a:lnTo>
                  <a:lnTo>
                    <a:pt x="35972" y="41032"/>
                  </a:lnTo>
                  <a:lnTo>
                    <a:pt x="36332" y="40905"/>
                  </a:lnTo>
                  <a:lnTo>
                    <a:pt x="36650" y="40694"/>
                  </a:lnTo>
                  <a:lnTo>
                    <a:pt x="36925" y="40397"/>
                  </a:lnTo>
                  <a:lnTo>
                    <a:pt x="37158" y="40016"/>
                  </a:lnTo>
                  <a:lnTo>
                    <a:pt x="37348" y="39550"/>
                  </a:lnTo>
                  <a:lnTo>
                    <a:pt x="37497" y="39000"/>
                  </a:lnTo>
                  <a:lnTo>
                    <a:pt x="37602" y="38365"/>
                  </a:lnTo>
                  <a:lnTo>
                    <a:pt x="37666" y="37645"/>
                  </a:lnTo>
                  <a:lnTo>
                    <a:pt x="37687" y="36840"/>
                  </a:lnTo>
                  <a:lnTo>
                    <a:pt x="37687" y="33876"/>
                  </a:lnTo>
                  <a:lnTo>
                    <a:pt x="8045" y="33876"/>
                  </a:lnTo>
                  <a:lnTo>
                    <a:pt x="8045" y="49121"/>
                  </a:lnTo>
                  <a:lnTo>
                    <a:pt x="0" y="49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" name="pg540"/>
            <p:cNvSpPr/>
            <p:nvPr/>
          </p:nvSpPr>
          <p:spPr>
            <a:xfrm>
              <a:off x="3386691" y="4862306"/>
              <a:ext cx="29641" cy="6775"/>
            </a:xfrm>
            <a:custGeom>
              <a:avLst/>
              <a:pathLst>
                <a:path w="29641" h="6775">
                  <a:moveTo>
                    <a:pt x="0" y="6775"/>
                  </a:moveTo>
                  <a:lnTo>
                    <a:pt x="29641" y="6775"/>
                  </a:lnTo>
                  <a:lnTo>
                    <a:pt x="296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1" name="pg541"/>
            <p:cNvSpPr/>
            <p:nvPr/>
          </p:nvSpPr>
          <p:spPr>
            <a:xfrm>
              <a:off x="3386691" y="4875857"/>
              <a:ext cx="29641" cy="6775"/>
            </a:xfrm>
            <a:custGeom>
              <a:avLst/>
              <a:pathLst>
                <a:path w="29641" h="6775">
                  <a:moveTo>
                    <a:pt x="0" y="6775"/>
                  </a:moveTo>
                  <a:lnTo>
                    <a:pt x="29641" y="6775"/>
                  </a:lnTo>
                  <a:lnTo>
                    <a:pt x="296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" name="pg542"/>
            <p:cNvSpPr/>
            <p:nvPr/>
          </p:nvSpPr>
          <p:spPr>
            <a:xfrm>
              <a:off x="3482392" y="4807257"/>
              <a:ext cx="53779" cy="97395"/>
            </a:xfrm>
            <a:custGeom>
              <a:avLst/>
              <a:pathLst>
                <a:path w="53779" h="97395">
                  <a:moveTo>
                    <a:pt x="53779" y="18632"/>
                  </a:moveTo>
                  <a:lnTo>
                    <a:pt x="53779" y="75375"/>
                  </a:lnTo>
                  <a:lnTo>
                    <a:pt x="45309" y="75375"/>
                  </a:lnTo>
                  <a:lnTo>
                    <a:pt x="45309" y="68176"/>
                  </a:lnTo>
                  <a:lnTo>
                    <a:pt x="31335" y="68176"/>
                  </a:lnTo>
                  <a:lnTo>
                    <a:pt x="31335" y="97395"/>
                  </a:lnTo>
                  <a:lnTo>
                    <a:pt x="22866" y="97395"/>
                  </a:lnTo>
                  <a:lnTo>
                    <a:pt x="22866" y="68176"/>
                  </a:lnTo>
                  <a:lnTo>
                    <a:pt x="8469" y="68176"/>
                  </a:lnTo>
                  <a:lnTo>
                    <a:pt x="8469" y="75375"/>
                  </a:lnTo>
                  <a:lnTo>
                    <a:pt x="0" y="75375"/>
                  </a:lnTo>
                  <a:lnTo>
                    <a:pt x="0" y="18632"/>
                  </a:lnTo>
                  <a:lnTo>
                    <a:pt x="22866" y="18632"/>
                  </a:lnTo>
                  <a:lnTo>
                    <a:pt x="22866" y="0"/>
                  </a:lnTo>
                  <a:lnTo>
                    <a:pt x="31335" y="0"/>
                  </a:lnTo>
                  <a:lnTo>
                    <a:pt x="31335" y="186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3" name="pg543"/>
            <p:cNvSpPr/>
            <p:nvPr/>
          </p:nvSpPr>
          <p:spPr>
            <a:xfrm>
              <a:off x="3490861" y="4833935"/>
              <a:ext cx="14397" cy="12703"/>
            </a:xfrm>
            <a:custGeom>
              <a:avLst/>
              <a:pathLst>
                <a:path w="14397" h="12703">
                  <a:moveTo>
                    <a:pt x="0" y="12703"/>
                  </a:moveTo>
                  <a:lnTo>
                    <a:pt x="14397" y="12703"/>
                  </a:lnTo>
                  <a:lnTo>
                    <a:pt x="143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4" name="pg544"/>
            <p:cNvSpPr/>
            <p:nvPr/>
          </p:nvSpPr>
          <p:spPr>
            <a:xfrm>
              <a:off x="3513728" y="4833935"/>
              <a:ext cx="13974" cy="12703"/>
            </a:xfrm>
            <a:custGeom>
              <a:avLst/>
              <a:pathLst>
                <a:path w="13974" h="12703">
                  <a:moveTo>
                    <a:pt x="0" y="0"/>
                  </a:moveTo>
                  <a:lnTo>
                    <a:pt x="0" y="12703"/>
                  </a:lnTo>
                  <a:lnTo>
                    <a:pt x="13974" y="12703"/>
                  </a:lnTo>
                  <a:lnTo>
                    <a:pt x="1397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5" name="pg545"/>
            <p:cNvSpPr/>
            <p:nvPr/>
          </p:nvSpPr>
          <p:spPr>
            <a:xfrm>
              <a:off x="3490861" y="4854684"/>
              <a:ext cx="14397" cy="12703"/>
            </a:xfrm>
            <a:custGeom>
              <a:avLst/>
              <a:pathLst>
                <a:path w="14397" h="12703">
                  <a:moveTo>
                    <a:pt x="0" y="12703"/>
                  </a:moveTo>
                  <a:lnTo>
                    <a:pt x="14397" y="12703"/>
                  </a:lnTo>
                  <a:lnTo>
                    <a:pt x="143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6" name="pg546"/>
            <p:cNvSpPr/>
            <p:nvPr/>
          </p:nvSpPr>
          <p:spPr>
            <a:xfrm>
              <a:off x="3513728" y="4854684"/>
              <a:ext cx="13974" cy="12703"/>
            </a:xfrm>
            <a:custGeom>
              <a:avLst/>
              <a:pathLst>
                <a:path w="13974" h="12703">
                  <a:moveTo>
                    <a:pt x="0" y="0"/>
                  </a:moveTo>
                  <a:lnTo>
                    <a:pt x="0" y="12703"/>
                  </a:lnTo>
                  <a:lnTo>
                    <a:pt x="13974" y="12703"/>
                  </a:lnTo>
                  <a:lnTo>
                    <a:pt x="1397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7" name="pg547"/>
            <p:cNvSpPr/>
            <p:nvPr/>
          </p:nvSpPr>
          <p:spPr>
            <a:xfrm>
              <a:off x="3440047" y="4806410"/>
              <a:ext cx="39381" cy="98665"/>
            </a:xfrm>
            <a:custGeom>
              <a:avLst/>
              <a:pathLst>
                <a:path w="39381" h="98665">
                  <a:moveTo>
                    <a:pt x="2964" y="13550"/>
                  </a:moveTo>
                  <a:lnTo>
                    <a:pt x="16938" y="13550"/>
                  </a:lnTo>
                  <a:lnTo>
                    <a:pt x="16425" y="12538"/>
                  </a:lnTo>
                  <a:lnTo>
                    <a:pt x="15905" y="11534"/>
                  </a:lnTo>
                  <a:lnTo>
                    <a:pt x="15375" y="10539"/>
                  </a:lnTo>
                  <a:lnTo>
                    <a:pt x="14837" y="9553"/>
                  </a:lnTo>
                  <a:lnTo>
                    <a:pt x="14291" y="8575"/>
                  </a:lnTo>
                  <a:lnTo>
                    <a:pt x="13736" y="7605"/>
                  </a:lnTo>
                  <a:lnTo>
                    <a:pt x="13173" y="6644"/>
                  </a:lnTo>
                  <a:lnTo>
                    <a:pt x="12602" y="5691"/>
                  </a:lnTo>
                  <a:lnTo>
                    <a:pt x="12021" y="4746"/>
                  </a:lnTo>
                  <a:lnTo>
                    <a:pt x="11433" y="3811"/>
                  </a:lnTo>
                  <a:lnTo>
                    <a:pt x="19479" y="0"/>
                  </a:lnTo>
                  <a:lnTo>
                    <a:pt x="20228" y="1278"/>
                  </a:lnTo>
                  <a:lnTo>
                    <a:pt x="20952" y="2574"/>
                  </a:lnTo>
                  <a:lnTo>
                    <a:pt x="21651" y="3887"/>
                  </a:lnTo>
                  <a:lnTo>
                    <a:pt x="22324" y="5216"/>
                  </a:lnTo>
                  <a:lnTo>
                    <a:pt x="22972" y="6563"/>
                  </a:lnTo>
                  <a:lnTo>
                    <a:pt x="23595" y="7927"/>
                  </a:lnTo>
                  <a:lnTo>
                    <a:pt x="24192" y="9307"/>
                  </a:lnTo>
                  <a:lnTo>
                    <a:pt x="24763" y="10704"/>
                  </a:lnTo>
                  <a:lnTo>
                    <a:pt x="25310" y="12119"/>
                  </a:lnTo>
                  <a:lnTo>
                    <a:pt x="25830" y="13550"/>
                  </a:lnTo>
                  <a:lnTo>
                    <a:pt x="38111" y="13550"/>
                  </a:lnTo>
                  <a:lnTo>
                    <a:pt x="38111" y="21596"/>
                  </a:lnTo>
                  <a:lnTo>
                    <a:pt x="37086" y="24022"/>
                  </a:lnTo>
                  <a:lnTo>
                    <a:pt x="36044" y="26389"/>
                  </a:lnTo>
                  <a:lnTo>
                    <a:pt x="34986" y="28697"/>
                  </a:lnTo>
                  <a:lnTo>
                    <a:pt x="33910" y="30946"/>
                  </a:lnTo>
                  <a:lnTo>
                    <a:pt x="32817" y="33135"/>
                  </a:lnTo>
                  <a:lnTo>
                    <a:pt x="31708" y="35265"/>
                  </a:lnTo>
                  <a:lnTo>
                    <a:pt x="30582" y="37336"/>
                  </a:lnTo>
                  <a:lnTo>
                    <a:pt x="29438" y="39347"/>
                  </a:lnTo>
                  <a:lnTo>
                    <a:pt x="28278" y="41299"/>
                  </a:lnTo>
                  <a:lnTo>
                    <a:pt x="27101" y="43192"/>
                  </a:lnTo>
                  <a:lnTo>
                    <a:pt x="28519" y="44128"/>
                  </a:lnTo>
                  <a:lnTo>
                    <a:pt x="29896" y="45072"/>
                  </a:lnTo>
                  <a:lnTo>
                    <a:pt x="31229" y="46025"/>
                  </a:lnTo>
                  <a:lnTo>
                    <a:pt x="32521" y="46986"/>
                  </a:lnTo>
                  <a:lnTo>
                    <a:pt x="33770" y="47956"/>
                  </a:lnTo>
                  <a:lnTo>
                    <a:pt x="34977" y="48934"/>
                  </a:lnTo>
                  <a:lnTo>
                    <a:pt x="36142" y="49921"/>
                  </a:lnTo>
                  <a:lnTo>
                    <a:pt x="37264" y="50916"/>
                  </a:lnTo>
                  <a:lnTo>
                    <a:pt x="38344" y="51920"/>
                  </a:lnTo>
                  <a:lnTo>
                    <a:pt x="39381" y="52932"/>
                  </a:lnTo>
                  <a:lnTo>
                    <a:pt x="33876" y="60130"/>
                  </a:lnTo>
                  <a:lnTo>
                    <a:pt x="33029" y="59203"/>
                  </a:lnTo>
                  <a:lnTo>
                    <a:pt x="32182" y="58284"/>
                  </a:lnTo>
                  <a:lnTo>
                    <a:pt x="31335" y="57374"/>
                  </a:lnTo>
                  <a:lnTo>
                    <a:pt x="30488" y="56472"/>
                  </a:lnTo>
                  <a:lnTo>
                    <a:pt x="29641" y="55578"/>
                  </a:lnTo>
                  <a:lnTo>
                    <a:pt x="28795" y="54693"/>
                  </a:lnTo>
                  <a:lnTo>
                    <a:pt x="27948" y="53817"/>
                  </a:lnTo>
                  <a:lnTo>
                    <a:pt x="27101" y="52949"/>
                  </a:lnTo>
                  <a:lnTo>
                    <a:pt x="26254" y="52089"/>
                  </a:lnTo>
                  <a:lnTo>
                    <a:pt x="25407" y="51238"/>
                  </a:lnTo>
                  <a:lnTo>
                    <a:pt x="25407" y="98665"/>
                  </a:lnTo>
                  <a:lnTo>
                    <a:pt x="17361" y="98665"/>
                  </a:lnTo>
                  <a:lnTo>
                    <a:pt x="17361" y="56743"/>
                  </a:lnTo>
                  <a:lnTo>
                    <a:pt x="16095" y="58229"/>
                  </a:lnTo>
                  <a:lnTo>
                    <a:pt x="14837" y="59639"/>
                  </a:lnTo>
                  <a:lnTo>
                    <a:pt x="13588" y="60973"/>
                  </a:lnTo>
                  <a:lnTo>
                    <a:pt x="12348" y="62231"/>
                  </a:lnTo>
                  <a:lnTo>
                    <a:pt x="11115" y="63412"/>
                  </a:lnTo>
                  <a:lnTo>
                    <a:pt x="9891" y="64517"/>
                  </a:lnTo>
                  <a:lnTo>
                    <a:pt x="8676" y="65546"/>
                  </a:lnTo>
                  <a:lnTo>
                    <a:pt x="7469" y="66499"/>
                  </a:lnTo>
                  <a:lnTo>
                    <a:pt x="6271" y="67376"/>
                  </a:lnTo>
                  <a:lnTo>
                    <a:pt x="5081" y="68176"/>
                  </a:lnTo>
                  <a:lnTo>
                    <a:pt x="0" y="60554"/>
                  </a:lnTo>
                  <a:lnTo>
                    <a:pt x="3497" y="57954"/>
                  </a:lnTo>
                  <a:lnTo>
                    <a:pt x="6876" y="55066"/>
                  </a:lnTo>
                  <a:lnTo>
                    <a:pt x="10137" y="51890"/>
                  </a:lnTo>
                  <a:lnTo>
                    <a:pt x="13279" y="48426"/>
                  </a:lnTo>
                  <a:lnTo>
                    <a:pt x="16303" y="44674"/>
                  </a:lnTo>
                  <a:lnTo>
                    <a:pt x="19208" y="40634"/>
                  </a:lnTo>
                  <a:lnTo>
                    <a:pt x="21994" y="36307"/>
                  </a:lnTo>
                  <a:lnTo>
                    <a:pt x="24662" y="31691"/>
                  </a:lnTo>
                  <a:lnTo>
                    <a:pt x="27211" y="26787"/>
                  </a:lnTo>
                  <a:lnTo>
                    <a:pt x="29641" y="21596"/>
                  </a:lnTo>
                  <a:lnTo>
                    <a:pt x="2964" y="215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8" name="pg548"/>
            <p:cNvSpPr/>
            <p:nvPr/>
          </p:nvSpPr>
          <p:spPr>
            <a:xfrm>
              <a:off x="3558615" y="4807257"/>
              <a:ext cx="19479" cy="22443"/>
            </a:xfrm>
            <a:custGeom>
              <a:avLst/>
              <a:pathLst>
                <a:path w="19479" h="22443">
                  <a:moveTo>
                    <a:pt x="7622" y="0"/>
                  </a:moveTo>
                  <a:lnTo>
                    <a:pt x="9036" y="1702"/>
                  </a:lnTo>
                  <a:lnTo>
                    <a:pt x="10400" y="3421"/>
                  </a:lnTo>
                  <a:lnTo>
                    <a:pt x="11712" y="5157"/>
                  </a:lnTo>
                  <a:lnTo>
                    <a:pt x="12974" y="6910"/>
                  </a:lnTo>
                  <a:lnTo>
                    <a:pt x="14185" y="8680"/>
                  </a:lnTo>
                  <a:lnTo>
                    <a:pt x="15346" y="10467"/>
                  </a:lnTo>
                  <a:lnTo>
                    <a:pt x="16455" y="12271"/>
                  </a:lnTo>
                  <a:lnTo>
                    <a:pt x="17514" y="14092"/>
                  </a:lnTo>
                  <a:lnTo>
                    <a:pt x="18522" y="15930"/>
                  </a:lnTo>
                  <a:lnTo>
                    <a:pt x="19479" y="17785"/>
                  </a:lnTo>
                  <a:lnTo>
                    <a:pt x="11433" y="22443"/>
                  </a:lnTo>
                  <a:lnTo>
                    <a:pt x="10556" y="20588"/>
                  </a:lnTo>
                  <a:lnTo>
                    <a:pt x="9620" y="18750"/>
                  </a:lnTo>
                  <a:lnTo>
                    <a:pt x="8625" y="16929"/>
                  </a:lnTo>
                  <a:lnTo>
                    <a:pt x="7571" y="15125"/>
                  </a:lnTo>
                  <a:lnTo>
                    <a:pt x="6457" y="13338"/>
                  </a:lnTo>
                  <a:lnTo>
                    <a:pt x="5284" y="11568"/>
                  </a:lnTo>
                  <a:lnTo>
                    <a:pt x="4052" y="9815"/>
                  </a:lnTo>
                  <a:lnTo>
                    <a:pt x="2760" y="8079"/>
                  </a:lnTo>
                  <a:lnTo>
                    <a:pt x="1410" y="6360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9" name="pg549"/>
            <p:cNvSpPr/>
            <p:nvPr/>
          </p:nvSpPr>
          <p:spPr>
            <a:xfrm>
              <a:off x="3550145" y="4838593"/>
              <a:ext cx="37264" cy="60554"/>
            </a:xfrm>
            <a:custGeom>
              <a:avLst/>
              <a:pathLst>
                <a:path w="37264" h="60554">
                  <a:moveTo>
                    <a:pt x="0" y="0"/>
                  </a:moveTo>
                  <a:lnTo>
                    <a:pt x="22866" y="0"/>
                  </a:lnTo>
                  <a:lnTo>
                    <a:pt x="22866" y="49121"/>
                  </a:lnTo>
                  <a:lnTo>
                    <a:pt x="31759" y="39381"/>
                  </a:lnTo>
                  <a:lnTo>
                    <a:pt x="37264" y="44462"/>
                  </a:lnTo>
                  <a:lnTo>
                    <a:pt x="36036" y="46072"/>
                  </a:lnTo>
                  <a:lnTo>
                    <a:pt x="34723" y="47681"/>
                  </a:lnTo>
                  <a:lnTo>
                    <a:pt x="33326" y="49290"/>
                  </a:lnTo>
                  <a:lnTo>
                    <a:pt x="31843" y="50899"/>
                  </a:lnTo>
                  <a:lnTo>
                    <a:pt x="30277" y="52508"/>
                  </a:lnTo>
                  <a:lnTo>
                    <a:pt x="28625" y="54117"/>
                  </a:lnTo>
                  <a:lnTo>
                    <a:pt x="26889" y="55726"/>
                  </a:lnTo>
                  <a:lnTo>
                    <a:pt x="25068" y="57336"/>
                  </a:lnTo>
                  <a:lnTo>
                    <a:pt x="23163" y="58945"/>
                  </a:lnTo>
                  <a:lnTo>
                    <a:pt x="21172" y="60554"/>
                  </a:lnTo>
                  <a:lnTo>
                    <a:pt x="14820" y="55049"/>
                  </a:lnTo>
                  <a:lnTo>
                    <a:pt x="14820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0" name="pg550"/>
            <p:cNvSpPr/>
            <p:nvPr/>
          </p:nvSpPr>
          <p:spPr>
            <a:xfrm>
              <a:off x="3585716" y="4810645"/>
              <a:ext cx="58437" cy="94007"/>
            </a:xfrm>
            <a:custGeom>
              <a:avLst/>
              <a:pathLst>
                <a:path w="58437" h="94007">
                  <a:moveTo>
                    <a:pt x="58437" y="0"/>
                  </a:moveTo>
                  <a:lnTo>
                    <a:pt x="58437" y="82997"/>
                  </a:lnTo>
                  <a:lnTo>
                    <a:pt x="58413" y="83990"/>
                  </a:lnTo>
                  <a:lnTo>
                    <a:pt x="58343" y="84937"/>
                  </a:lnTo>
                  <a:lnTo>
                    <a:pt x="58227" y="85836"/>
                  </a:lnTo>
                  <a:lnTo>
                    <a:pt x="58064" y="86690"/>
                  </a:lnTo>
                  <a:lnTo>
                    <a:pt x="57854" y="87496"/>
                  </a:lnTo>
                  <a:lnTo>
                    <a:pt x="57598" y="88256"/>
                  </a:lnTo>
                  <a:lnTo>
                    <a:pt x="57295" y="88970"/>
                  </a:lnTo>
                  <a:lnTo>
                    <a:pt x="56946" y="89637"/>
                  </a:lnTo>
                  <a:lnTo>
                    <a:pt x="56550" y="90257"/>
                  </a:lnTo>
                  <a:lnTo>
                    <a:pt x="56108" y="90831"/>
                  </a:lnTo>
                  <a:lnTo>
                    <a:pt x="55618" y="91354"/>
                  </a:lnTo>
                  <a:lnTo>
                    <a:pt x="55083" y="91822"/>
                  </a:lnTo>
                  <a:lnTo>
                    <a:pt x="54501" y="92235"/>
                  </a:lnTo>
                  <a:lnTo>
                    <a:pt x="53872" y="92593"/>
                  </a:lnTo>
                  <a:lnTo>
                    <a:pt x="53196" y="92895"/>
                  </a:lnTo>
                  <a:lnTo>
                    <a:pt x="52474" y="93143"/>
                  </a:lnTo>
                  <a:lnTo>
                    <a:pt x="51706" y="93336"/>
                  </a:lnTo>
                  <a:lnTo>
                    <a:pt x="50891" y="93473"/>
                  </a:lnTo>
                  <a:lnTo>
                    <a:pt x="50029" y="93556"/>
                  </a:lnTo>
                  <a:lnTo>
                    <a:pt x="49121" y="93584"/>
                  </a:lnTo>
                  <a:lnTo>
                    <a:pt x="48164" y="93575"/>
                  </a:lnTo>
                  <a:lnTo>
                    <a:pt x="47156" y="93550"/>
                  </a:lnTo>
                  <a:lnTo>
                    <a:pt x="46097" y="93507"/>
                  </a:lnTo>
                  <a:lnTo>
                    <a:pt x="44988" y="93448"/>
                  </a:lnTo>
                  <a:lnTo>
                    <a:pt x="43827" y="93372"/>
                  </a:lnTo>
                  <a:lnTo>
                    <a:pt x="42616" y="93279"/>
                  </a:lnTo>
                  <a:lnTo>
                    <a:pt x="41354" y="93169"/>
                  </a:lnTo>
                  <a:lnTo>
                    <a:pt x="40042" y="93041"/>
                  </a:lnTo>
                  <a:lnTo>
                    <a:pt x="38678" y="92898"/>
                  </a:lnTo>
                  <a:lnTo>
                    <a:pt x="37264" y="92737"/>
                  </a:lnTo>
                  <a:lnTo>
                    <a:pt x="35570" y="85114"/>
                  </a:lnTo>
                  <a:lnTo>
                    <a:pt x="36984" y="85275"/>
                  </a:lnTo>
                  <a:lnTo>
                    <a:pt x="38348" y="85419"/>
                  </a:lnTo>
                  <a:lnTo>
                    <a:pt x="39660" y="85546"/>
                  </a:lnTo>
                  <a:lnTo>
                    <a:pt x="40922" y="85656"/>
                  </a:lnTo>
                  <a:lnTo>
                    <a:pt x="42133" y="85750"/>
                  </a:lnTo>
                  <a:lnTo>
                    <a:pt x="43294" y="85826"/>
                  </a:lnTo>
                  <a:lnTo>
                    <a:pt x="44403" y="85885"/>
                  </a:lnTo>
                  <a:lnTo>
                    <a:pt x="45462" y="85927"/>
                  </a:lnTo>
                  <a:lnTo>
                    <a:pt x="46470" y="85953"/>
                  </a:lnTo>
                  <a:lnTo>
                    <a:pt x="47427" y="85961"/>
                  </a:lnTo>
                  <a:lnTo>
                    <a:pt x="47990" y="85906"/>
                  </a:lnTo>
                  <a:lnTo>
                    <a:pt x="48494" y="85741"/>
                  </a:lnTo>
                  <a:lnTo>
                    <a:pt x="48938" y="85466"/>
                  </a:lnTo>
                  <a:lnTo>
                    <a:pt x="49324" y="85080"/>
                  </a:lnTo>
                  <a:lnTo>
                    <a:pt x="49650" y="84585"/>
                  </a:lnTo>
                  <a:lnTo>
                    <a:pt x="49917" y="83979"/>
                  </a:lnTo>
                  <a:lnTo>
                    <a:pt x="50124" y="83264"/>
                  </a:lnTo>
                  <a:lnTo>
                    <a:pt x="50272" y="82438"/>
                  </a:lnTo>
                  <a:lnTo>
                    <a:pt x="50361" y="81502"/>
                  </a:lnTo>
                  <a:lnTo>
                    <a:pt x="50391" y="80456"/>
                  </a:lnTo>
                  <a:lnTo>
                    <a:pt x="50391" y="7622"/>
                  </a:lnTo>
                  <a:lnTo>
                    <a:pt x="13550" y="7622"/>
                  </a:lnTo>
                  <a:lnTo>
                    <a:pt x="13550" y="42769"/>
                  </a:lnTo>
                  <a:lnTo>
                    <a:pt x="13487" y="48540"/>
                  </a:lnTo>
                  <a:lnTo>
                    <a:pt x="13296" y="54168"/>
                  </a:lnTo>
                  <a:lnTo>
                    <a:pt x="12978" y="59652"/>
                  </a:lnTo>
                  <a:lnTo>
                    <a:pt x="12534" y="64992"/>
                  </a:lnTo>
                  <a:lnTo>
                    <a:pt x="11962" y="70188"/>
                  </a:lnTo>
                  <a:lnTo>
                    <a:pt x="11263" y="75239"/>
                  </a:lnTo>
                  <a:lnTo>
                    <a:pt x="10438" y="80147"/>
                  </a:lnTo>
                  <a:lnTo>
                    <a:pt x="9485" y="84911"/>
                  </a:lnTo>
                  <a:lnTo>
                    <a:pt x="8405" y="89531"/>
                  </a:lnTo>
                  <a:lnTo>
                    <a:pt x="7198" y="94007"/>
                  </a:lnTo>
                  <a:lnTo>
                    <a:pt x="0" y="89772"/>
                  </a:lnTo>
                  <a:lnTo>
                    <a:pt x="1126" y="85313"/>
                  </a:lnTo>
                  <a:lnTo>
                    <a:pt x="2134" y="80744"/>
                  </a:lnTo>
                  <a:lnTo>
                    <a:pt x="3023" y="76065"/>
                  </a:lnTo>
                  <a:lnTo>
                    <a:pt x="3794" y="71276"/>
                  </a:lnTo>
                  <a:lnTo>
                    <a:pt x="4446" y="66376"/>
                  </a:lnTo>
                  <a:lnTo>
                    <a:pt x="4979" y="61367"/>
                  </a:lnTo>
                  <a:lnTo>
                    <a:pt x="5394" y="56247"/>
                  </a:lnTo>
                  <a:lnTo>
                    <a:pt x="5691" y="51018"/>
                  </a:lnTo>
                  <a:lnTo>
                    <a:pt x="5869" y="45678"/>
                  </a:lnTo>
                  <a:lnTo>
                    <a:pt x="5928" y="40228"/>
                  </a:lnTo>
                  <a:lnTo>
                    <a:pt x="592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1" name="pg551"/>
            <p:cNvSpPr/>
            <p:nvPr/>
          </p:nvSpPr>
          <p:spPr>
            <a:xfrm>
              <a:off x="3602654" y="4822501"/>
              <a:ext cx="30065" cy="32182"/>
            </a:xfrm>
            <a:custGeom>
              <a:avLst/>
              <a:pathLst>
                <a:path w="30065" h="32182">
                  <a:moveTo>
                    <a:pt x="846" y="8892"/>
                  </a:moveTo>
                  <a:lnTo>
                    <a:pt x="10586" y="8892"/>
                  </a:lnTo>
                  <a:lnTo>
                    <a:pt x="10586" y="0"/>
                  </a:lnTo>
                  <a:lnTo>
                    <a:pt x="18632" y="0"/>
                  </a:lnTo>
                  <a:lnTo>
                    <a:pt x="18632" y="8892"/>
                  </a:lnTo>
                  <a:lnTo>
                    <a:pt x="28371" y="8892"/>
                  </a:lnTo>
                  <a:lnTo>
                    <a:pt x="28371" y="16091"/>
                  </a:lnTo>
                  <a:lnTo>
                    <a:pt x="18632" y="16091"/>
                  </a:lnTo>
                  <a:lnTo>
                    <a:pt x="18632" y="24983"/>
                  </a:lnTo>
                  <a:lnTo>
                    <a:pt x="30065" y="24983"/>
                  </a:lnTo>
                  <a:lnTo>
                    <a:pt x="30065" y="32182"/>
                  </a:lnTo>
                  <a:lnTo>
                    <a:pt x="0" y="32182"/>
                  </a:lnTo>
                  <a:lnTo>
                    <a:pt x="0" y="24983"/>
                  </a:lnTo>
                  <a:lnTo>
                    <a:pt x="10586" y="24983"/>
                  </a:lnTo>
                  <a:lnTo>
                    <a:pt x="10586" y="16091"/>
                  </a:lnTo>
                  <a:lnTo>
                    <a:pt x="846" y="1609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2" name="pg552"/>
            <p:cNvSpPr/>
            <p:nvPr/>
          </p:nvSpPr>
          <p:spPr>
            <a:xfrm>
              <a:off x="3604348" y="4861460"/>
              <a:ext cx="26254" cy="25830"/>
            </a:xfrm>
            <a:custGeom>
              <a:avLst/>
              <a:pathLst>
                <a:path w="26254" h="25830">
                  <a:moveTo>
                    <a:pt x="0" y="0"/>
                  </a:moveTo>
                  <a:lnTo>
                    <a:pt x="26254" y="0"/>
                  </a:lnTo>
                  <a:lnTo>
                    <a:pt x="26254" y="25830"/>
                  </a:lnTo>
                  <a:lnTo>
                    <a:pt x="0" y="258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3" name="pg553"/>
            <p:cNvSpPr/>
            <p:nvPr/>
          </p:nvSpPr>
          <p:spPr>
            <a:xfrm>
              <a:off x="3611970" y="4868658"/>
              <a:ext cx="11009" cy="11433"/>
            </a:xfrm>
            <a:custGeom>
              <a:avLst/>
              <a:pathLst>
                <a:path w="11009" h="11433">
                  <a:moveTo>
                    <a:pt x="0" y="11433"/>
                  </a:moveTo>
                  <a:lnTo>
                    <a:pt x="11009" y="11433"/>
                  </a:lnTo>
                  <a:lnTo>
                    <a:pt x="1100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4" name="pg554"/>
            <p:cNvSpPr/>
            <p:nvPr/>
          </p:nvSpPr>
          <p:spPr>
            <a:xfrm>
              <a:off x="3659397" y="4806834"/>
              <a:ext cx="95701" cy="29641"/>
            </a:xfrm>
            <a:custGeom>
              <a:avLst/>
              <a:pathLst>
                <a:path w="95701" h="29641">
                  <a:moveTo>
                    <a:pt x="0" y="10586"/>
                  </a:moveTo>
                  <a:lnTo>
                    <a:pt x="25830" y="10586"/>
                  </a:lnTo>
                  <a:lnTo>
                    <a:pt x="25830" y="0"/>
                  </a:lnTo>
                  <a:lnTo>
                    <a:pt x="34300" y="0"/>
                  </a:lnTo>
                  <a:lnTo>
                    <a:pt x="34300" y="10586"/>
                  </a:lnTo>
                  <a:lnTo>
                    <a:pt x="61401" y="10586"/>
                  </a:lnTo>
                  <a:lnTo>
                    <a:pt x="61401" y="0"/>
                  </a:lnTo>
                  <a:lnTo>
                    <a:pt x="69870" y="0"/>
                  </a:lnTo>
                  <a:lnTo>
                    <a:pt x="69870" y="10586"/>
                  </a:lnTo>
                  <a:lnTo>
                    <a:pt x="95701" y="10586"/>
                  </a:lnTo>
                  <a:lnTo>
                    <a:pt x="95701" y="18208"/>
                  </a:lnTo>
                  <a:lnTo>
                    <a:pt x="69870" y="18208"/>
                  </a:lnTo>
                  <a:lnTo>
                    <a:pt x="69870" y="29641"/>
                  </a:lnTo>
                  <a:lnTo>
                    <a:pt x="61401" y="29641"/>
                  </a:lnTo>
                  <a:lnTo>
                    <a:pt x="61401" y="18208"/>
                  </a:lnTo>
                  <a:lnTo>
                    <a:pt x="34300" y="18208"/>
                  </a:lnTo>
                  <a:lnTo>
                    <a:pt x="34300" y="29641"/>
                  </a:lnTo>
                  <a:lnTo>
                    <a:pt x="25830" y="29641"/>
                  </a:lnTo>
                  <a:lnTo>
                    <a:pt x="25830" y="18208"/>
                  </a:lnTo>
                  <a:lnTo>
                    <a:pt x="0" y="1820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5" name="pg555"/>
            <p:cNvSpPr/>
            <p:nvPr/>
          </p:nvSpPr>
          <p:spPr>
            <a:xfrm>
              <a:off x="3665749" y="4844521"/>
              <a:ext cx="79609" cy="60554"/>
            </a:xfrm>
            <a:custGeom>
              <a:avLst/>
              <a:pathLst>
                <a:path w="79609" h="60554">
                  <a:moveTo>
                    <a:pt x="27948" y="8045"/>
                  </a:moveTo>
                  <a:lnTo>
                    <a:pt x="0" y="8045"/>
                  </a:lnTo>
                  <a:lnTo>
                    <a:pt x="0" y="0"/>
                  </a:lnTo>
                  <a:lnTo>
                    <a:pt x="79609" y="0"/>
                  </a:lnTo>
                  <a:lnTo>
                    <a:pt x="79499" y="5955"/>
                  </a:lnTo>
                  <a:lnTo>
                    <a:pt x="79338" y="11458"/>
                  </a:lnTo>
                  <a:lnTo>
                    <a:pt x="79127" y="16508"/>
                  </a:lnTo>
                  <a:lnTo>
                    <a:pt x="78864" y="21105"/>
                  </a:lnTo>
                  <a:lnTo>
                    <a:pt x="78551" y="25248"/>
                  </a:lnTo>
                  <a:lnTo>
                    <a:pt x="78187" y="28939"/>
                  </a:lnTo>
                  <a:lnTo>
                    <a:pt x="77772" y="32176"/>
                  </a:lnTo>
                  <a:lnTo>
                    <a:pt x="77306" y="34960"/>
                  </a:lnTo>
                  <a:lnTo>
                    <a:pt x="76789" y="37291"/>
                  </a:lnTo>
                  <a:lnTo>
                    <a:pt x="76222" y="39169"/>
                  </a:lnTo>
                  <a:lnTo>
                    <a:pt x="75582" y="40738"/>
                  </a:lnTo>
                  <a:lnTo>
                    <a:pt x="74850" y="42142"/>
                  </a:lnTo>
                  <a:lnTo>
                    <a:pt x="74024" y="43381"/>
                  </a:lnTo>
                  <a:lnTo>
                    <a:pt x="73105" y="44454"/>
                  </a:lnTo>
                  <a:lnTo>
                    <a:pt x="72093" y="45362"/>
                  </a:lnTo>
                  <a:lnTo>
                    <a:pt x="70988" y="46106"/>
                  </a:lnTo>
                  <a:lnTo>
                    <a:pt x="69789" y="46684"/>
                  </a:lnTo>
                  <a:lnTo>
                    <a:pt x="68498" y="47096"/>
                  </a:lnTo>
                  <a:lnTo>
                    <a:pt x="67113" y="47344"/>
                  </a:lnTo>
                  <a:lnTo>
                    <a:pt x="65635" y="47427"/>
                  </a:lnTo>
                  <a:lnTo>
                    <a:pt x="64352" y="47410"/>
                  </a:lnTo>
                  <a:lnTo>
                    <a:pt x="63044" y="47359"/>
                  </a:lnTo>
                  <a:lnTo>
                    <a:pt x="61710" y="47274"/>
                  </a:lnTo>
                  <a:lnTo>
                    <a:pt x="60351" y="47156"/>
                  </a:lnTo>
                  <a:lnTo>
                    <a:pt x="58966" y="47003"/>
                  </a:lnTo>
                  <a:lnTo>
                    <a:pt x="57556" y="46817"/>
                  </a:lnTo>
                  <a:lnTo>
                    <a:pt x="56120" y="46597"/>
                  </a:lnTo>
                  <a:lnTo>
                    <a:pt x="54659" y="46343"/>
                  </a:lnTo>
                  <a:lnTo>
                    <a:pt x="53173" y="46055"/>
                  </a:lnTo>
                  <a:lnTo>
                    <a:pt x="51661" y="45733"/>
                  </a:lnTo>
                  <a:lnTo>
                    <a:pt x="50391" y="37264"/>
                  </a:lnTo>
                  <a:lnTo>
                    <a:pt x="51831" y="37586"/>
                  </a:lnTo>
                  <a:lnTo>
                    <a:pt x="53270" y="37873"/>
                  </a:lnTo>
                  <a:lnTo>
                    <a:pt x="54710" y="38128"/>
                  </a:lnTo>
                  <a:lnTo>
                    <a:pt x="56150" y="38348"/>
                  </a:lnTo>
                  <a:lnTo>
                    <a:pt x="57590" y="38534"/>
                  </a:lnTo>
                  <a:lnTo>
                    <a:pt x="59029" y="38687"/>
                  </a:lnTo>
                  <a:lnTo>
                    <a:pt x="60469" y="38805"/>
                  </a:lnTo>
                  <a:lnTo>
                    <a:pt x="61909" y="38890"/>
                  </a:lnTo>
                  <a:lnTo>
                    <a:pt x="63349" y="38941"/>
                  </a:lnTo>
                  <a:lnTo>
                    <a:pt x="64788" y="38958"/>
                  </a:lnTo>
                  <a:lnTo>
                    <a:pt x="65436" y="38919"/>
                  </a:lnTo>
                  <a:lnTo>
                    <a:pt x="66025" y="38805"/>
                  </a:lnTo>
                  <a:lnTo>
                    <a:pt x="66554" y="38615"/>
                  </a:lnTo>
                  <a:lnTo>
                    <a:pt x="67024" y="38348"/>
                  </a:lnTo>
                  <a:lnTo>
                    <a:pt x="67435" y="38005"/>
                  </a:lnTo>
                  <a:lnTo>
                    <a:pt x="67787" y="37586"/>
                  </a:lnTo>
                  <a:lnTo>
                    <a:pt x="68079" y="37090"/>
                  </a:lnTo>
                  <a:lnTo>
                    <a:pt x="68312" y="36518"/>
                  </a:lnTo>
                  <a:lnTo>
                    <a:pt x="68485" y="35871"/>
                  </a:lnTo>
                  <a:lnTo>
                    <a:pt x="68600" y="35146"/>
                  </a:lnTo>
                  <a:lnTo>
                    <a:pt x="68854" y="33885"/>
                  </a:lnTo>
                  <a:lnTo>
                    <a:pt x="69108" y="32301"/>
                  </a:lnTo>
                  <a:lnTo>
                    <a:pt x="69362" y="30395"/>
                  </a:lnTo>
                  <a:lnTo>
                    <a:pt x="69616" y="28168"/>
                  </a:lnTo>
                  <a:lnTo>
                    <a:pt x="69870" y="25619"/>
                  </a:lnTo>
                  <a:lnTo>
                    <a:pt x="70124" y="22748"/>
                  </a:lnTo>
                  <a:lnTo>
                    <a:pt x="70378" y="19555"/>
                  </a:lnTo>
                  <a:lnTo>
                    <a:pt x="70632" y="16040"/>
                  </a:lnTo>
                  <a:lnTo>
                    <a:pt x="70886" y="12204"/>
                  </a:lnTo>
                  <a:lnTo>
                    <a:pt x="71140" y="8045"/>
                  </a:lnTo>
                  <a:lnTo>
                    <a:pt x="36840" y="8045"/>
                  </a:lnTo>
                  <a:lnTo>
                    <a:pt x="36840" y="60554"/>
                  </a:lnTo>
                  <a:lnTo>
                    <a:pt x="27948" y="6055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6" name="pg556"/>
            <p:cNvSpPr/>
            <p:nvPr/>
          </p:nvSpPr>
          <p:spPr>
            <a:xfrm>
              <a:off x="3768649" y="4808951"/>
              <a:ext cx="94007" cy="44886"/>
            </a:xfrm>
            <a:custGeom>
              <a:avLst/>
              <a:pathLst>
                <a:path w="94007" h="44886">
                  <a:moveTo>
                    <a:pt x="4658" y="0"/>
                  </a:moveTo>
                  <a:lnTo>
                    <a:pt x="89349" y="0"/>
                  </a:lnTo>
                  <a:lnTo>
                    <a:pt x="89349" y="7198"/>
                  </a:lnTo>
                  <a:lnTo>
                    <a:pt x="51238" y="7198"/>
                  </a:lnTo>
                  <a:lnTo>
                    <a:pt x="51238" y="13550"/>
                  </a:lnTo>
                  <a:lnTo>
                    <a:pt x="94007" y="13550"/>
                  </a:lnTo>
                  <a:lnTo>
                    <a:pt x="94007" y="34300"/>
                  </a:lnTo>
                  <a:lnTo>
                    <a:pt x="85538" y="34300"/>
                  </a:lnTo>
                  <a:lnTo>
                    <a:pt x="85538" y="20749"/>
                  </a:lnTo>
                  <a:lnTo>
                    <a:pt x="51238" y="20749"/>
                  </a:lnTo>
                  <a:lnTo>
                    <a:pt x="51238" y="44886"/>
                  </a:lnTo>
                  <a:lnTo>
                    <a:pt x="42769" y="44886"/>
                  </a:lnTo>
                  <a:lnTo>
                    <a:pt x="42769" y="20749"/>
                  </a:lnTo>
                  <a:lnTo>
                    <a:pt x="8469" y="20749"/>
                  </a:lnTo>
                  <a:lnTo>
                    <a:pt x="8469" y="33876"/>
                  </a:lnTo>
                  <a:lnTo>
                    <a:pt x="0" y="33876"/>
                  </a:lnTo>
                  <a:lnTo>
                    <a:pt x="0" y="13550"/>
                  </a:lnTo>
                  <a:lnTo>
                    <a:pt x="42769" y="13550"/>
                  </a:lnTo>
                  <a:lnTo>
                    <a:pt x="42769" y="7198"/>
                  </a:lnTo>
                  <a:lnTo>
                    <a:pt x="4658" y="71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7" name="pg557"/>
            <p:cNvSpPr/>
            <p:nvPr/>
          </p:nvSpPr>
          <p:spPr>
            <a:xfrm>
              <a:off x="3781353" y="4834782"/>
              <a:ext cx="25830" cy="6775"/>
            </a:xfrm>
            <a:custGeom>
              <a:avLst/>
              <a:pathLst>
                <a:path w="25830" h="6775">
                  <a:moveTo>
                    <a:pt x="0" y="0"/>
                  </a:moveTo>
                  <a:lnTo>
                    <a:pt x="25830" y="0"/>
                  </a:lnTo>
                  <a:lnTo>
                    <a:pt x="25830" y="6775"/>
                  </a:lnTo>
                  <a:lnTo>
                    <a:pt x="0" y="67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8" name="pg558"/>
            <p:cNvSpPr/>
            <p:nvPr/>
          </p:nvSpPr>
          <p:spPr>
            <a:xfrm>
              <a:off x="3824122" y="4834782"/>
              <a:ext cx="25830" cy="6775"/>
            </a:xfrm>
            <a:custGeom>
              <a:avLst/>
              <a:pathLst>
                <a:path w="25830" h="6775">
                  <a:moveTo>
                    <a:pt x="0" y="0"/>
                  </a:moveTo>
                  <a:lnTo>
                    <a:pt x="25830" y="0"/>
                  </a:lnTo>
                  <a:lnTo>
                    <a:pt x="25830" y="6775"/>
                  </a:lnTo>
                  <a:lnTo>
                    <a:pt x="0" y="67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9" name="pg559"/>
            <p:cNvSpPr/>
            <p:nvPr/>
          </p:nvSpPr>
          <p:spPr>
            <a:xfrm>
              <a:off x="3780929" y="4846639"/>
              <a:ext cx="25830" cy="6351"/>
            </a:xfrm>
            <a:custGeom>
              <a:avLst/>
              <a:pathLst>
                <a:path w="25830" h="6351">
                  <a:moveTo>
                    <a:pt x="0" y="0"/>
                  </a:moveTo>
                  <a:lnTo>
                    <a:pt x="25830" y="0"/>
                  </a:lnTo>
                  <a:lnTo>
                    <a:pt x="25830" y="6351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0" name="pg560"/>
            <p:cNvSpPr/>
            <p:nvPr/>
          </p:nvSpPr>
          <p:spPr>
            <a:xfrm>
              <a:off x="3823699" y="4846639"/>
              <a:ext cx="25830" cy="6351"/>
            </a:xfrm>
            <a:custGeom>
              <a:avLst/>
              <a:pathLst>
                <a:path w="25830" h="6351">
                  <a:moveTo>
                    <a:pt x="0" y="0"/>
                  </a:moveTo>
                  <a:lnTo>
                    <a:pt x="25830" y="0"/>
                  </a:lnTo>
                  <a:lnTo>
                    <a:pt x="25830" y="6351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1" name="pg561"/>
            <p:cNvSpPr/>
            <p:nvPr/>
          </p:nvSpPr>
          <p:spPr>
            <a:xfrm>
              <a:off x="3770766" y="4858495"/>
              <a:ext cx="89772" cy="46580"/>
            </a:xfrm>
            <a:custGeom>
              <a:avLst/>
              <a:pathLst>
                <a:path w="89772" h="46580">
                  <a:moveTo>
                    <a:pt x="0" y="0"/>
                  </a:moveTo>
                  <a:lnTo>
                    <a:pt x="89772" y="0"/>
                  </a:lnTo>
                  <a:lnTo>
                    <a:pt x="89772" y="7198"/>
                  </a:lnTo>
                  <a:lnTo>
                    <a:pt x="45733" y="7198"/>
                  </a:lnTo>
                  <a:lnTo>
                    <a:pt x="43192" y="14397"/>
                  </a:lnTo>
                  <a:lnTo>
                    <a:pt x="85961" y="14397"/>
                  </a:lnTo>
                  <a:lnTo>
                    <a:pt x="85961" y="37687"/>
                  </a:lnTo>
                  <a:lnTo>
                    <a:pt x="85934" y="38515"/>
                  </a:lnTo>
                  <a:lnTo>
                    <a:pt x="85851" y="39305"/>
                  </a:lnTo>
                  <a:lnTo>
                    <a:pt x="85714" y="40056"/>
                  </a:lnTo>
                  <a:lnTo>
                    <a:pt x="85521" y="40770"/>
                  </a:lnTo>
                  <a:lnTo>
                    <a:pt x="85273" y="41445"/>
                  </a:lnTo>
                  <a:lnTo>
                    <a:pt x="84970" y="42083"/>
                  </a:lnTo>
                  <a:lnTo>
                    <a:pt x="84613" y="42682"/>
                  </a:lnTo>
                  <a:lnTo>
                    <a:pt x="84200" y="43243"/>
                  </a:lnTo>
                  <a:lnTo>
                    <a:pt x="83732" y="43766"/>
                  </a:lnTo>
                  <a:lnTo>
                    <a:pt x="83209" y="44251"/>
                  </a:lnTo>
                  <a:lnTo>
                    <a:pt x="82631" y="44693"/>
                  </a:lnTo>
                  <a:lnTo>
                    <a:pt x="81998" y="45089"/>
                  </a:lnTo>
                  <a:lnTo>
                    <a:pt x="81310" y="45439"/>
                  </a:lnTo>
                  <a:lnTo>
                    <a:pt x="80566" y="45741"/>
                  </a:lnTo>
                  <a:lnTo>
                    <a:pt x="79768" y="45998"/>
                  </a:lnTo>
                  <a:lnTo>
                    <a:pt x="78915" y="46207"/>
                  </a:lnTo>
                  <a:lnTo>
                    <a:pt x="78007" y="46370"/>
                  </a:lnTo>
                  <a:lnTo>
                    <a:pt x="77043" y="46487"/>
                  </a:lnTo>
                  <a:lnTo>
                    <a:pt x="76025" y="46556"/>
                  </a:lnTo>
                  <a:lnTo>
                    <a:pt x="74951" y="46580"/>
                  </a:lnTo>
                  <a:lnTo>
                    <a:pt x="74431" y="46576"/>
                  </a:lnTo>
                  <a:lnTo>
                    <a:pt x="73884" y="46563"/>
                  </a:lnTo>
                  <a:lnTo>
                    <a:pt x="73313" y="46542"/>
                  </a:lnTo>
                  <a:lnTo>
                    <a:pt x="72716" y="46512"/>
                  </a:lnTo>
                  <a:lnTo>
                    <a:pt x="72093" y="46474"/>
                  </a:lnTo>
                  <a:lnTo>
                    <a:pt x="71445" y="46427"/>
                  </a:lnTo>
                  <a:lnTo>
                    <a:pt x="70772" y="46372"/>
                  </a:lnTo>
                  <a:lnTo>
                    <a:pt x="70073" y="46309"/>
                  </a:lnTo>
                  <a:lnTo>
                    <a:pt x="69349" y="46237"/>
                  </a:lnTo>
                  <a:lnTo>
                    <a:pt x="68600" y="46156"/>
                  </a:lnTo>
                  <a:lnTo>
                    <a:pt x="66906" y="38958"/>
                  </a:lnTo>
                  <a:lnTo>
                    <a:pt x="67571" y="39038"/>
                  </a:lnTo>
                  <a:lnTo>
                    <a:pt x="68210" y="39110"/>
                  </a:lnTo>
                  <a:lnTo>
                    <a:pt x="68824" y="39174"/>
                  </a:lnTo>
                  <a:lnTo>
                    <a:pt x="69413" y="39229"/>
                  </a:lnTo>
                  <a:lnTo>
                    <a:pt x="69976" y="39275"/>
                  </a:lnTo>
                  <a:lnTo>
                    <a:pt x="70514" y="39313"/>
                  </a:lnTo>
                  <a:lnTo>
                    <a:pt x="71026" y="39343"/>
                  </a:lnTo>
                  <a:lnTo>
                    <a:pt x="71513" y="39364"/>
                  </a:lnTo>
                  <a:lnTo>
                    <a:pt x="71974" y="39377"/>
                  </a:lnTo>
                  <a:lnTo>
                    <a:pt x="72411" y="39381"/>
                  </a:lnTo>
                  <a:lnTo>
                    <a:pt x="73141" y="39375"/>
                  </a:lnTo>
                  <a:lnTo>
                    <a:pt x="73808" y="39356"/>
                  </a:lnTo>
                  <a:lnTo>
                    <a:pt x="74411" y="39324"/>
                  </a:lnTo>
                  <a:lnTo>
                    <a:pt x="74951" y="39279"/>
                  </a:lnTo>
                  <a:lnTo>
                    <a:pt x="75428" y="39222"/>
                  </a:lnTo>
                  <a:lnTo>
                    <a:pt x="75841" y="39152"/>
                  </a:lnTo>
                  <a:lnTo>
                    <a:pt x="76190" y="39070"/>
                  </a:lnTo>
                  <a:lnTo>
                    <a:pt x="76476" y="38974"/>
                  </a:lnTo>
                  <a:lnTo>
                    <a:pt x="76698" y="38867"/>
                  </a:lnTo>
                  <a:lnTo>
                    <a:pt x="76857" y="38746"/>
                  </a:lnTo>
                  <a:lnTo>
                    <a:pt x="76978" y="38600"/>
                  </a:lnTo>
                  <a:lnTo>
                    <a:pt x="77086" y="38416"/>
                  </a:lnTo>
                  <a:lnTo>
                    <a:pt x="77181" y="38193"/>
                  </a:lnTo>
                  <a:lnTo>
                    <a:pt x="77263" y="37933"/>
                  </a:lnTo>
                  <a:lnTo>
                    <a:pt x="77333" y="37634"/>
                  </a:lnTo>
                  <a:lnTo>
                    <a:pt x="77391" y="37298"/>
                  </a:lnTo>
                  <a:lnTo>
                    <a:pt x="77435" y="36923"/>
                  </a:lnTo>
                  <a:lnTo>
                    <a:pt x="77467" y="36510"/>
                  </a:lnTo>
                  <a:lnTo>
                    <a:pt x="77486" y="36059"/>
                  </a:lnTo>
                  <a:lnTo>
                    <a:pt x="77492" y="35570"/>
                  </a:lnTo>
                  <a:lnTo>
                    <a:pt x="77492" y="21172"/>
                  </a:lnTo>
                  <a:lnTo>
                    <a:pt x="61401" y="21172"/>
                  </a:lnTo>
                  <a:lnTo>
                    <a:pt x="61401" y="43616"/>
                  </a:lnTo>
                  <a:lnTo>
                    <a:pt x="52932" y="43616"/>
                  </a:lnTo>
                  <a:lnTo>
                    <a:pt x="52932" y="21172"/>
                  </a:lnTo>
                  <a:lnTo>
                    <a:pt x="36840" y="21172"/>
                  </a:lnTo>
                  <a:lnTo>
                    <a:pt x="36840" y="43616"/>
                  </a:lnTo>
                  <a:lnTo>
                    <a:pt x="28371" y="43616"/>
                  </a:lnTo>
                  <a:lnTo>
                    <a:pt x="28371" y="21172"/>
                  </a:lnTo>
                  <a:lnTo>
                    <a:pt x="12703" y="21172"/>
                  </a:lnTo>
                  <a:lnTo>
                    <a:pt x="12703" y="45733"/>
                  </a:lnTo>
                  <a:lnTo>
                    <a:pt x="4234" y="45733"/>
                  </a:lnTo>
                  <a:lnTo>
                    <a:pt x="4234" y="14397"/>
                  </a:lnTo>
                  <a:lnTo>
                    <a:pt x="35146" y="14397"/>
                  </a:lnTo>
                  <a:lnTo>
                    <a:pt x="37264" y="7198"/>
                  </a:lnTo>
                  <a:lnTo>
                    <a:pt x="0" y="71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2" name="pg562"/>
            <p:cNvSpPr/>
            <p:nvPr/>
          </p:nvSpPr>
          <p:spPr>
            <a:xfrm>
              <a:off x="3940149" y="4806410"/>
              <a:ext cx="20325" cy="15244"/>
            </a:xfrm>
            <a:custGeom>
              <a:avLst/>
              <a:pathLst>
                <a:path w="20325" h="15244">
                  <a:moveTo>
                    <a:pt x="4658" y="0"/>
                  </a:moveTo>
                  <a:lnTo>
                    <a:pt x="6339" y="855"/>
                  </a:lnTo>
                  <a:lnTo>
                    <a:pt x="7994" y="1727"/>
                  </a:lnTo>
                  <a:lnTo>
                    <a:pt x="9625" y="2616"/>
                  </a:lnTo>
                  <a:lnTo>
                    <a:pt x="11230" y="3523"/>
                  </a:lnTo>
                  <a:lnTo>
                    <a:pt x="12809" y="4446"/>
                  </a:lnTo>
                  <a:lnTo>
                    <a:pt x="14363" y="5386"/>
                  </a:lnTo>
                  <a:lnTo>
                    <a:pt x="15892" y="6343"/>
                  </a:lnTo>
                  <a:lnTo>
                    <a:pt x="17395" y="7317"/>
                  </a:lnTo>
                  <a:lnTo>
                    <a:pt x="18873" y="8308"/>
                  </a:lnTo>
                  <a:lnTo>
                    <a:pt x="20325" y="9316"/>
                  </a:lnTo>
                  <a:lnTo>
                    <a:pt x="15244" y="15244"/>
                  </a:lnTo>
                  <a:lnTo>
                    <a:pt x="13796" y="14160"/>
                  </a:lnTo>
                  <a:lnTo>
                    <a:pt x="12331" y="13110"/>
                  </a:lnTo>
                  <a:lnTo>
                    <a:pt x="10848" y="12093"/>
                  </a:lnTo>
                  <a:lnTo>
                    <a:pt x="9349" y="11111"/>
                  </a:lnTo>
                  <a:lnTo>
                    <a:pt x="7833" y="10162"/>
                  </a:lnTo>
                  <a:lnTo>
                    <a:pt x="6301" y="9248"/>
                  </a:lnTo>
                  <a:lnTo>
                    <a:pt x="4751" y="8367"/>
                  </a:lnTo>
                  <a:lnTo>
                    <a:pt x="3184" y="7520"/>
                  </a:lnTo>
                  <a:lnTo>
                    <a:pt x="1600" y="6707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3" name="pg563"/>
            <p:cNvSpPr/>
            <p:nvPr/>
          </p:nvSpPr>
          <p:spPr>
            <a:xfrm>
              <a:off x="3875784" y="4807257"/>
              <a:ext cx="97818" cy="97818"/>
            </a:xfrm>
            <a:custGeom>
              <a:avLst/>
              <a:pathLst>
                <a:path w="97818" h="97818">
                  <a:moveTo>
                    <a:pt x="3387" y="15667"/>
                  </a:moveTo>
                  <a:lnTo>
                    <a:pt x="43616" y="15667"/>
                  </a:lnTo>
                  <a:lnTo>
                    <a:pt x="43616" y="0"/>
                  </a:lnTo>
                  <a:lnTo>
                    <a:pt x="52085" y="0"/>
                  </a:lnTo>
                  <a:lnTo>
                    <a:pt x="52085" y="15667"/>
                  </a:lnTo>
                  <a:lnTo>
                    <a:pt x="93584" y="15667"/>
                  </a:lnTo>
                  <a:lnTo>
                    <a:pt x="93584" y="23713"/>
                  </a:lnTo>
                  <a:lnTo>
                    <a:pt x="55049" y="23713"/>
                  </a:lnTo>
                  <a:lnTo>
                    <a:pt x="55837" y="26643"/>
                  </a:lnTo>
                  <a:lnTo>
                    <a:pt x="56675" y="29506"/>
                  </a:lnTo>
                  <a:lnTo>
                    <a:pt x="57564" y="32301"/>
                  </a:lnTo>
                  <a:lnTo>
                    <a:pt x="58504" y="35028"/>
                  </a:lnTo>
                  <a:lnTo>
                    <a:pt x="59495" y="37687"/>
                  </a:lnTo>
                  <a:lnTo>
                    <a:pt x="60537" y="40279"/>
                  </a:lnTo>
                  <a:lnTo>
                    <a:pt x="61629" y="42803"/>
                  </a:lnTo>
                  <a:lnTo>
                    <a:pt x="62773" y="45259"/>
                  </a:lnTo>
                  <a:lnTo>
                    <a:pt x="63967" y="47647"/>
                  </a:lnTo>
                  <a:lnTo>
                    <a:pt x="65212" y="49967"/>
                  </a:lnTo>
                  <a:lnTo>
                    <a:pt x="66800" y="47998"/>
                  </a:lnTo>
                  <a:lnTo>
                    <a:pt x="68345" y="45987"/>
                  </a:lnTo>
                  <a:lnTo>
                    <a:pt x="69849" y="43933"/>
                  </a:lnTo>
                  <a:lnTo>
                    <a:pt x="71310" y="41837"/>
                  </a:lnTo>
                  <a:lnTo>
                    <a:pt x="72728" y="39699"/>
                  </a:lnTo>
                  <a:lnTo>
                    <a:pt x="74104" y="37518"/>
                  </a:lnTo>
                  <a:lnTo>
                    <a:pt x="75438" y="35295"/>
                  </a:lnTo>
                  <a:lnTo>
                    <a:pt x="76730" y="33029"/>
                  </a:lnTo>
                  <a:lnTo>
                    <a:pt x="77979" y="30721"/>
                  </a:lnTo>
                  <a:lnTo>
                    <a:pt x="79186" y="28371"/>
                  </a:lnTo>
                  <a:lnTo>
                    <a:pt x="87655" y="32606"/>
                  </a:lnTo>
                  <a:lnTo>
                    <a:pt x="85953" y="35672"/>
                  </a:lnTo>
                  <a:lnTo>
                    <a:pt x="84234" y="38602"/>
                  </a:lnTo>
                  <a:lnTo>
                    <a:pt x="82497" y="41397"/>
                  </a:lnTo>
                  <a:lnTo>
                    <a:pt x="80744" y="44056"/>
                  </a:lnTo>
                  <a:lnTo>
                    <a:pt x="78974" y="46580"/>
                  </a:lnTo>
                  <a:lnTo>
                    <a:pt x="77187" y="48968"/>
                  </a:lnTo>
                  <a:lnTo>
                    <a:pt x="75383" y="51221"/>
                  </a:lnTo>
                  <a:lnTo>
                    <a:pt x="73562" y="53338"/>
                  </a:lnTo>
                  <a:lnTo>
                    <a:pt x="71725" y="55320"/>
                  </a:lnTo>
                  <a:lnTo>
                    <a:pt x="69870" y="57166"/>
                  </a:lnTo>
                  <a:lnTo>
                    <a:pt x="71979" y="60147"/>
                  </a:lnTo>
                  <a:lnTo>
                    <a:pt x="74240" y="62993"/>
                  </a:lnTo>
                  <a:lnTo>
                    <a:pt x="76654" y="65703"/>
                  </a:lnTo>
                  <a:lnTo>
                    <a:pt x="79220" y="68278"/>
                  </a:lnTo>
                  <a:lnTo>
                    <a:pt x="81938" y="70717"/>
                  </a:lnTo>
                  <a:lnTo>
                    <a:pt x="84809" y="73020"/>
                  </a:lnTo>
                  <a:lnTo>
                    <a:pt x="87833" y="75189"/>
                  </a:lnTo>
                  <a:lnTo>
                    <a:pt x="91009" y="77221"/>
                  </a:lnTo>
                  <a:lnTo>
                    <a:pt x="94337" y="79118"/>
                  </a:lnTo>
                  <a:lnTo>
                    <a:pt x="97818" y="80880"/>
                  </a:lnTo>
                  <a:lnTo>
                    <a:pt x="93160" y="90196"/>
                  </a:lnTo>
                  <a:lnTo>
                    <a:pt x="87719" y="87189"/>
                  </a:lnTo>
                  <a:lnTo>
                    <a:pt x="82574" y="83759"/>
                  </a:lnTo>
                  <a:lnTo>
                    <a:pt x="77725" y="79906"/>
                  </a:lnTo>
                  <a:lnTo>
                    <a:pt x="73173" y="75629"/>
                  </a:lnTo>
                  <a:lnTo>
                    <a:pt x="68917" y="70929"/>
                  </a:lnTo>
                  <a:lnTo>
                    <a:pt x="64958" y="65805"/>
                  </a:lnTo>
                  <a:lnTo>
                    <a:pt x="61295" y="60257"/>
                  </a:lnTo>
                  <a:lnTo>
                    <a:pt x="57928" y="54287"/>
                  </a:lnTo>
                  <a:lnTo>
                    <a:pt x="54858" y="47892"/>
                  </a:lnTo>
                  <a:lnTo>
                    <a:pt x="52085" y="41075"/>
                  </a:lnTo>
                  <a:lnTo>
                    <a:pt x="52085" y="86385"/>
                  </a:lnTo>
                  <a:lnTo>
                    <a:pt x="52064" y="87617"/>
                  </a:lnTo>
                  <a:lnTo>
                    <a:pt x="52000" y="88773"/>
                  </a:lnTo>
                  <a:lnTo>
                    <a:pt x="51894" y="89853"/>
                  </a:lnTo>
                  <a:lnTo>
                    <a:pt x="51746" y="90856"/>
                  </a:lnTo>
                  <a:lnTo>
                    <a:pt x="51555" y="91784"/>
                  </a:lnTo>
                  <a:lnTo>
                    <a:pt x="51322" y="92635"/>
                  </a:lnTo>
                  <a:lnTo>
                    <a:pt x="51047" y="93410"/>
                  </a:lnTo>
                  <a:lnTo>
                    <a:pt x="50730" y="94109"/>
                  </a:lnTo>
                  <a:lnTo>
                    <a:pt x="50370" y="94731"/>
                  </a:lnTo>
                  <a:lnTo>
                    <a:pt x="49967" y="95277"/>
                  </a:lnTo>
                  <a:lnTo>
                    <a:pt x="49506" y="95760"/>
                  </a:lnTo>
                  <a:lnTo>
                    <a:pt x="48968" y="96192"/>
                  </a:lnTo>
                  <a:lnTo>
                    <a:pt x="48354" y="96573"/>
                  </a:lnTo>
                  <a:lnTo>
                    <a:pt x="47664" y="96903"/>
                  </a:lnTo>
                  <a:lnTo>
                    <a:pt x="46897" y="97183"/>
                  </a:lnTo>
                  <a:lnTo>
                    <a:pt x="46055" y="97412"/>
                  </a:lnTo>
                  <a:lnTo>
                    <a:pt x="45136" y="97589"/>
                  </a:lnTo>
                  <a:lnTo>
                    <a:pt x="44141" y="97716"/>
                  </a:lnTo>
                  <a:lnTo>
                    <a:pt x="43069" y="97793"/>
                  </a:lnTo>
                  <a:lnTo>
                    <a:pt x="41922" y="97818"/>
                  </a:lnTo>
                  <a:lnTo>
                    <a:pt x="40317" y="97801"/>
                  </a:lnTo>
                  <a:lnTo>
                    <a:pt x="38720" y="97750"/>
                  </a:lnTo>
                  <a:lnTo>
                    <a:pt x="37132" y="97666"/>
                  </a:lnTo>
                  <a:lnTo>
                    <a:pt x="35553" y="97547"/>
                  </a:lnTo>
                  <a:lnTo>
                    <a:pt x="33982" y="97395"/>
                  </a:lnTo>
                  <a:lnTo>
                    <a:pt x="32419" y="97208"/>
                  </a:lnTo>
                  <a:lnTo>
                    <a:pt x="30865" y="96988"/>
                  </a:lnTo>
                  <a:lnTo>
                    <a:pt x="29320" y="96734"/>
                  </a:lnTo>
                  <a:lnTo>
                    <a:pt x="27783" y="96446"/>
                  </a:lnTo>
                  <a:lnTo>
                    <a:pt x="26254" y="96124"/>
                  </a:lnTo>
                  <a:lnTo>
                    <a:pt x="24560" y="87232"/>
                  </a:lnTo>
                  <a:lnTo>
                    <a:pt x="26169" y="87634"/>
                  </a:lnTo>
                  <a:lnTo>
                    <a:pt x="27778" y="87994"/>
                  </a:lnTo>
                  <a:lnTo>
                    <a:pt x="29387" y="88311"/>
                  </a:lnTo>
                  <a:lnTo>
                    <a:pt x="30997" y="88587"/>
                  </a:lnTo>
                  <a:lnTo>
                    <a:pt x="32606" y="88820"/>
                  </a:lnTo>
                  <a:lnTo>
                    <a:pt x="34215" y="89010"/>
                  </a:lnTo>
                  <a:lnTo>
                    <a:pt x="35824" y="89158"/>
                  </a:lnTo>
                  <a:lnTo>
                    <a:pt x="37433" y="89264"/>
                  </a:lnTo>
                  <a:lnTo>
                    <a:pt x="39042" y="89328"/>
                  </a:lnTo>
                  <a:lnTo>
                    <a:pt x="40651" y="89349"/>
                  </a:lnTo>
                  <a:lnTo>
                    <a:pt x="40980" y="89340"/>
                  </a:lnTo>
                  <a:lnTo>
                    <a:pt x="41287" y="89315"/>
                  </a:lnTo>
                  <a:lnTo>
                    <a:pt x="41572" y="89273"/>
                  </a:lnTo>
                  <a:lnTo>
                    <a:pt x="41837" y="89213"/>
                  </a:lnTo>
                  <a:lnTo>
                    <a:pt x="42081" y="89137"/>
                  </a:lnTo>
                  <a:lnTo>
                    <a:pt x="42303" y="89044"/>
                  </a:lnTo>
                  <a:lnTo>
                    <a:pt x="42504" y="88934"/>
                  </a:lnTo>
                  <a:lnTo>
                    <a:pt x="42684" y="88807"/>
                  </a:lnTo>
                  <a:lnTo>
                    <a:pt x="42843" y="88663"/>
                  </a:lnTo>
                  <a:lnTo>
                    <a:pt x="42980" y="88502"/>
                  </a:lnTo>
                  <a:lnTo>
                    <a:pt x="43101" y="88307"/>
                  </a:lnTo>
                  <a:lnTo>
                    <a:pt x="43209" y="88062"/>
                  </a:lnTo>
                  <a:lnTo>
                    <a:pt x="43304" y="87765"/>
                  </a:lnTo>
                  <a:lnTo>
                    <a:pt x="43387" y="87418"/>
                  </a:lnTo>
                  <a:lnTo>
                    <a:pt x="43457" y="87020"/>
                  </a:lnTo>
                  <a:lnTo>
                    <a:pt x="43514" y="86571"/>
                  </a:lnTo>
                  <a:lnTo>
                    <a:pt x="43558" y="86071"/>
                  </a:lnTo>
                  <a:lnTo>
                    <a:pt x="43590" y="85521"/>
                  </a:lnTo>
                  <a:lnTo>
                    <a:pt x="43609" y="84920"/>
                  </a:lnTo>
                  <a:lnTo>
                    <a:pt x="43616" y="84267"/>
                  </a:lnTo>
                  <a:lnTo>
                    <a:pt x="43616" y="58860"/>
                  </a:lnTo>
                  <a:lnTo>
                    <a:pt x="39936" y="61786"/>
                  </a:lnTo>
                  <a:lnTo>
                    <a:pt x="36180" y="64636"/>
                  </a:lnTo>
                  <a:lnTo>
                    <a:pt x="32347" y="67410"/>
                  </a:lnTo>
                  <a:lnTo>
                    <a:pt x="28439" y="70107"/>
                  </a:lnTo>
                  <a:lnTo>
                    <a:pt x="24454" y="72728"/>
                  </a:lnTo>
                  <a:lnTo>
                    <a:pt x="20393" y="75273"/>
                  </a:lnTo>
                  <a:lnTo>
                    <a:pt x="16256" y="77742"/>
                  </a:lnTo>
                  <a:lnTo>
                    <a:pt x="12043" y="80135"/>
                  </a:lnTo>
                  <a:lnTo>
                    <a:pt x="7753" y="82451"/>
                  </a:lnTo>
                  <a:lnTo>
                    <a:pt x="3387" y="84691"/>
                  </a:lnTo>
                  <a:lnTo>
                    <a:pt x="0" y="74951"/>
                  </a:lnTo>
                  <a:lnTo>
                    <a:pt x="4780" y="72635"/>
                  </a:lnTo>
                  <a:lnTo>
                    <a:pt x="9468" y="70259"/>
                  </a:lnTo>
                  <a:lnTo>
                    <a:pt x="14063" y="67825"/>
                  </a:lnTo>
                  <a:lnTo>
                    <a:pt x="18564" y="65330"/>
                  </a:lnTo>
                  <a:lnTo>
                    <a:pt x="22972" y="62777"/>
                  </a:lnTo>
                  <a:lnTo>
                    <a:pt x="27287" y="60164"/>
                  </a:lnTo>
                  <a:lnTo>
                    <a:pt x="31509" y="57492"/>
                  </a:lnTo>
                  <a:lnTo>
                    <a:pt x="35638" y="54761"/>
                  </a:lnTo>
                  <a:lnTo>
                    <a:pt x="39673" y="51970"/>
                  </a:lnTo>
                  <a:lnTo>
                    <a:pt x="43616" y="49121"/>
                  </a:lnTo>
                  <a:lnTo>
                    <a:pt x="43616" y="23713"/>
                  </a:lnTo>
                  <a:lnTo>
                    <a:pt x="3387" y="2371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4" name="pg564"/>
            <p:cNvSpPr/>
            <p:nvPr/>
          </p:nvSpPr>
          <p:spPr>
            <a:xfrm>
              <a:off x="3885523" y="4835205"/>
              <a:ext cx="22019" cy="27101"/>
            </a:xfrm>
            <a:custGeom>
              <a:avLst/>
              <a:pathLst>
                <a:path w="22019" h="27101">
                  <a:moveTo>
                    <a:pt x="7622" y="0"/>
                  </a:moveTo>
                  <a:lnTo>
                    <a:pt x="9061" y="1812"/>
                  </a:lnTo>
                  <a:lnTo>
                    <a:pt x="10501" y="3692"/>
                  </a:lnTo>
                  <a:lnTo>
                    <a:pt x="11941" y="5640"/>
                  </a:lnTo>
                  <a:lnTo>
                    <a:pt x="13381" y="7656"/>
                  </a:lnTo>
                  <a:lnTo>
                    <a:pt x="14820" y="9739"/>
                  </a:lnTo>
                  <a:lnTo>
                    <a:pt x="16260" y="11890"/>
                  </a:lnTo>
                  <a:lnTo>
                    <a:pt x="17700" y="14109"/>
                  </a:lnTo>
                  <a:lnTo>
                    <a:pt x="19140" y="16396"/>
                  </a:lnTo>
                  <a:lnTo>
                    <a:pt x="20580" y="18750"/>
                  </a:lnTo>
                  <a:lnTo>
                    <a:pt x="22019" y="21172"/>
                  </a:lnTo>
                  <a:lnTo>
                    <a:pt x="14397" y="27101"/>
                  </a:lnTo>
                  <a:lnTo>
                    <a:pt x="13186" y="24899"/>
                  </a:lnTo>
                  <a:lnTo>
                    <a:pt x="11924" y="22697"/>
                  </a:lnTo>
                  <a:lnTo>
                    <a:pt x="10611" y="20495"/>
                  </a:lnTo>
                  <a:lnTo>
                    <a:pt x="9248" y="18293"/>
                  </a:lnTo>
                  <a:lnTo>
                    <a:pt x="7833" y="16091"/>
                  </a:lnTo>
                  <a:lnTo>
                    <a:pt x="6368" y="13889"/>
                  </a:lnTo>
                  <a:lnTo>
                    <a:pt x="4852" y="11687"/>
                  </a:lnTo>
                  <a:lnTo>
                    <a:pt x="3286" y="9485"/>
                  </a:lnTo>
                  <a:lnTo>
                    <a:pt x="1668" y="7283"/>
                  </a:lnTo>
                  <a:lnTo>
                    <a:pt x="0" y="50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5" name="pg565"/>
            <p:cNvSpPr/>
            <p:nvPr/>
          </p:nvSpPr>
          <p:spPr>
            <a:xfrm>
              <a:off x="4019759" y="4817420"/>
              <a:ext cx="38111" cy="94430"/>
            </a:xfrm>
            <a:custGeom>
              <a:avLst/>
              <a:pathLst>
                <a:path w="38111" h="94430">
                  <a:moveTo>
                    <a:pt x="27948" y="0"/>
                  </a:moveTo>
                  <a:lnTo>
                    <a:pt x="38111" y="0"/>
                  </a:lnTo>
                  <a:lnTo>
                    <a:pt x="32800" y="3527"/>
                  </a:lnTo>
                  <a:lnTo>
                    <a:pt x="28049" y="7334"/>
                  </a:lnTo>
                  <a:lnTo>
                    <a:pt x="23857" y="11420"/>
                  </a:lnTo>
                  <a:lnTo>
                    <a:pt x="20224" y="15786"/>
                  </a:lnTo>
                  <a:lnTo>
                    <a:pt x="17150" y="20431"/>
                  </a:lnTo>
                  <a:lnTo>
                    <a:pt x="14634" y="25356"/>
                  </a:lnTo>
                  <a:lnTo>
                    <a:pt x="12678" y="30560"/>
                  </a:lnTo>
                  <a:lnTo>
                    <a:pt x="11280" y="36044"/>
                  </a:lnTo>
                  <a:lnTo>
                    <a:pt x="10442" y="41807"/>
                  </a:lnTo>
                  <a:lnTo>
                    <a:pt x="10162" y="47850"/>
                  </a:lnTo>
                  <a:lnTo>
                    <a:pt x="10442" y="53728"/>
                  </a:lnTo>
                  <a:lnTo>
                    <a:pt x="11280" y="59334"/>
                  </a:lnTo>
                  <a:lnTo>
                    <a:pt x="12678" y="64670"/>
                  </a:lnTo>
                  <a:lnTo>
                    <a:pt x="14634" y="69734"/>
                  </a:lnTo>
                  <a:lnTo>
                    <a:pt x="17150" y="74528"/>
                  </a:lnTo>
                  <a:lnTo>
                    <a:pt x="20224" y="79050"/>
                  </a:lnTo>
                  <a:lnTo>
                    <a:pt x="23857" y="83302"/>
                  </a:lnTo>
                  <a:lnTo>
                    <a:pt x="28049" y="87282"/>
                  </a:lnTo>
                  <a:lnTo>
                    <a:pt x="32800" y="90992"/>
                  </a:lnTo>
                  <a:lnTo>
                    <a:pt x="38111" y="94430"/>
                  </a:lnTo>
                  <a:lnTo>
                    <a:pt x="27948" y="94430"/>
                  </a:lnTo>
                  <a:lnTo>
                    <a:pt x="25536" y="93255"/>
                  </a:lnTo>
                  <a:lnTo>
                    <a:pt x="23213" y="91932"/>
                  </a:lnTo>
                  <a:lnTo>
                    <a:pt x="20980" y="90461"/>
                  </a:lnTo>
                  <a:lnTo>
                    <a:pt x="18835" y="88841"/>
                  </a:lnTo>
                  <a:lnTo>
                    <a:pt x="16779" y="87073"/>
                  </a:lnTo>
                  <a:lnTo>
                    <a:pt x="14812" y="85157"/>
                  </a:lnTo>
                  <a:lnTo>
                    <a:pt x="12934" y="83092"/>
                  </a:lnTo>
                  <a:lnTo>
                    <a:pt x="11145" y="80880"/>
                  </a:lnTo>
                  <a:lnTo>
                    <a:pt x="9445" y="78519"/>
                  </a:lnTo>
                  <a:lnTo>
                    <a:pt x="7833" y="76010"/>
                  </a:lnTo>
                  <a:lnTo>
                    <a:pt x="6345" y="73404"/>
                  </a:lnTo>
                  <a:lnTo>
                    <a:pt x="5013" y="70751"/>
                  </a:lnTo>
                  <a:lnTo>
                    <a:pt x="3838" y="68051"/>
                  </a:lnTo>
                  <a:lnTo>
                    <a:pt x="2820" y="65305"/>
                  </a:lnTo>
                  <a:lnTo>
                    <a:pt x="1958" y="62512"/>
                  </a:lnTo>
                  <a:lnTo>
                    <a:pt x="1253" y="59673"/>
                  </a:lnTo>
                  <a:lnTo>
                    <a:pt x="705" y="56787"/>
                  </a:lnTo>
                  <a:lnTo>
                    <a:pt x="313" y="53855"/>
                  </a:lnTo>
                  <a:lnTo>
                    <a:pt x="78" y="50876"/>
                  </a:lnTo>
                  <a:lnTo>
                    <a:pt x="0" y="47850"/>
                  </a:lnTo>
                  <a:lnTo>
                    <a:pt x="78" y="44744"/>
                  </a:lnTo>
                  <a:lnTo>
                    <a:pt x="313" y="41693"/>
                  </a:lnTo>
                  <a:lnTo>
                    <a:pt x="705" y="38697"/>
                  </a:lnTo>
                  <a:lnTo>
                    <a:pt x="1253" y="35756"/>
                  </a:lnTo>
                  <a:lnTo>
                    <a:pt x="1958" y="32870"/>
                  </a:lnTo>
                  <a:lnTo>
                    <a:pt x="2820" y="30040"/>
                  </a:lnTo>
                  <a:lnTo>
                    <a:pt x="3838" y="27264"/>
                  </a:lnTo>
                  <a:lnTo>
                    <a:pt x="5013" y="24543"/>
                  </a:lnTo>
                  <a:lnTo>
                    <a:pt x="6345" y="21877"/>
                  </a:lnTo>
                  <a:lnTo>
                    <a:pt x="7833" y="19267"/>
                  </a:lnTo>
                  <a:lnTo>
                    <a:pt x="9445" y="16749"/>
                  </a:lnTo>
                  <a:lnTo>
                    <a:pt x="11145" y="14363"/>
                  </a:lnTo>
                  <a:lnTo>
                    <a:pt x="12934" y="12108"/>
                  </a:lnTo>
                  <a:lnTo>
                    <a:pt x="14812" y="9985"/>
                  </a:lnTo>
                  <a:lnTo>
                    <a:pt x="16779" y="7992"/>
                  </a:lnTo>
                  <a:lnTo>
                    <a:pt x="18835" y="6131"/>
                  </a:lnTo>
                  <a:lnTo>
                    <a:pt x="20980" y="4401"/>
                  </a:lnTo>
                  <a:lnTo>
                    <a:pt x="23213" y="2803"/>
                  </a:lnTo>
                  <a:lnTo>
                    <a:pt x="25536" y="13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6" name="pg566"/>
            <p:cNvSpPr/>
            <p:nvPr/>
          </p:nvSpPr>
          <p:spPr>
            <a:xfrm>
              <a:off x="4092170" y="4807680"/>
              <a:ext cx="47003" cy="97395"/>
            </a:xfrm>
            <a:custGeom>
              <a:avLst/>
              <a:pathLst>
                <a:path w="47003" h="97395">
                  <a:moveTo>
                    <a:pt x="0" y="18632"/>
                  </a:moveTo>
                  <a:lnTo>
                    <a:pt x="15244" y="18632"/>
                  </a:lnTo>
                  <a:lnTo>
                    <a:pt x="19479" y="0"/>
                  </a:lnTo>
                  <a:lnTo>
                    <a:pt x="27524" y="1693"/>
                  </a:lnTo>
                  <a:lnTo>
                    <a:pt x="27181" y="3463"/>
                  </a:lnTo>
                  <a:lnTo>
                    <a:pt x="26830" y="5216"/>
                  </a:lnTo>
                  <a:lnTo>
                    <a:pt x="26470" y="6953"/>
                  </a:lnTo>
                  <a:lnTo>
                    <a:pt x="26101" y="8672"/>
                  </a:lnTo>
                  <a:lnTo>
                    <a:pt x="25725" y="10374"/>
                  </a:lnTo>
                  <a:lnTo>
                    <a:pt x="25339" y="12060"/>
                  </a:lnTo>
                  <a:lnTo>
                    <a:pt x="24945" y="13728"/>
                  </a:lnTo>
                  <a:lnTo>
                    <a:pt x="24543" y="15379"/>
                  </a:lnTo>
                  <a:lnTo>
                    <a:pt x="24132" y="17014"/>
                  </a:lnTo>
                  <a:lnTo>
                    <a:pt x="23713" y="18632"/>
                  </a:lnTo>
                  <a:lnTo>
                    <a:pt x="46156" y="18632"/>
                  </a:lnTo>
                  <a:lnTo>
                    <a:pt x="45962" y="25335"/>
                  </a:lnTo>
                  <a:lnTo>
                    <a:pt x="45547" y="31725"/>
                  </a:lnTo>
                  <a:lnTo>
                    <a:pt x="44911" y="37802"/>
                  </a:lnTo>
                  <a:lnTo>
                    <a:pt x="44056" y="43565"/>
                  </a:lnTo>
                  <a:lnTo>
                    <a:pt x="42980" y="49015"/>
                  </a:lnTo>
                  <a:lnTo>
                    <a:pt x="41685" y="54151"/>
                  </a:lnTo>
                  <a:lnTo>
                    <a:pt x="40169" y="58974"/>
                  </a:lnTo>
                  <a:lnTo>
                    <a:pt x="38432" y="63484"/>
                  </a:lnTo>
                  <a:lnTo>
                    <a:pt x="36476" y="67681"/>
                  </a:lnTo>
                  <a:lnTo>
                    <a:pt x="34300" y="71564"/>
                  </a:lnTo>
                  <a:lnTo>
                    <a:pt x="47003" y="84267"/>
                  </a:lnTo>
                  <a:lnTo>
                    <a:pt x="39381" y="89772"/>
                  </a:lnTo>
                  <a:lnTo>
                    <a:pt x="38445" y="88591"/>
                  </a:lnTo>
                  <a:lnTo>
                    <a:pt x="37501" y="87418"/>
                  </a:lnTo>
                  <a:lnTo>
                    <a:pt x="36548" y="86253"/>
                  </a:lnTo>
                  <a:lnTo>
                    <a:pt x="35587" y="85097"/>
                  </a:lnTo>
                  <a:lnTo>
                    <a:pt x="34617" y="83950"/>
                  </a:lnTo>
                  <a:lnTo>
                    <a:pt x="33639" y="82811"/>
                  </a:lnTo>
                  <a:lnTo>
                    <a:pt x="32652" y="81680"/>
                  </a:lnTo>
                  <a:lnTo>
                    <a:pt x="31657" y="80558"/>
                  </a:lnTo>
                  <a:lnTo>
                    <a:pt x="30654" y="79444"/>
                  </a:lnTo>
                  <a:lnTo>
                    <a:pt x="29641" y="78339"/>
                  </a:lnTo>
                  <a:lnTo>
                    <a:pt x="27668" y="80588"/>
                  </a:lnTo>
                  <a:lnTo>
                    <a:pt x="25644" y="82760"/>
                  </a:lnTo>
                  <a:lnTo>
                    <a:pt x="23569" y="84856"/>
                  </a:lnTo>
                  <a:lnTo>
                    <a:pt x="21443" y="86876"/>
                  </a:lnTo>
                  <a:lnTo>
                    <a:pt x="19267" y="88820"/>
                  </a:lnTo>
                  <a:lnTo>
                    <a:pt x="17039" y="90687"/>
                  </a:lnTo>
                  <a:lnTo>
                    <a:pt x="14761" y="92478"/>
                  </a:lnTo>
                  <a:lnTo>
                    <a:pt x="12432" y="94193"/>
                  </a:lnTo>
                  <a:lnTo>
                    <a:pt x="10052" y="95832"/>
                  </a:lnTo>
                  <a:lnTo>
                    <a:pt x="7622" y="97395"/>
                  </a:lnTo>
                  <a:lnTo>
                    <a:pt x="1693" y="89772"/>
                  </a:lnTo>
                  <a:lnTo>
                    <a:pt x="4501" y="88074"/>
                  </a:lnTo>
                  <a:lnTo>
                    <a:pt x="7164" y="86368"/>
                  </a:lnTo>
                  <a:lnTo>
                    <a:pt x="9684" y="84653"/>
                  </a:lnTo>
                  <a:lnTo>
                    <a:pt x="12060" y="82929"/>
                  </a:lnTo>
                  <a:lnTo>
                    <a:pt x="14291" y="81197"/>
                  </a:lnTo>
                  <a:lnTo>
                    <a:pt x="16379" y="79457"/>
                  </a:lnTo>
                  <a:lnTo>
                    <a:pt x="18322" y="77708"/>
                  </a:lnTo>
                  <a:lnTo>
                    <a:pt x="20122" y="75951"/>
                  </a:lnTo>
                  <a:lnTo>
                    <a:pt x="21778" y="74185"/>
                  </a:lnTo>
                  <a:lnTo>
                    <a:pt x="23290" y="72411"/>
                  </a:lnTo>
                  <a:lnTo>
                    <a:pt x="21579" y="70725"/>
                  </a:lnTo>
                  <a:lnTo>
                    <a:pt x="19834" y="69057"/>
                  </a:lnTo>
                  <a:lnTo>
                    <a:pt x="18056" y="67405"/>
                  </a:lnTo>
                  <a:lnTo>
                    <a:pt x="16243" y="65771"/>
                  </a:lnTo>
                  <a:lnTo>
                    <a:pt x="14397" y="64153"/>
                  </a:lnTo>
                  <a:lnTo>
                    <a:pt x="12517" y="62553"/>
                  </a:lnTo>
                  <a:lnTo>
                    <a:pt x="10603" y="60969"/>
                  </a:lnTo>
                  <a:lnTo>
                    <a:pt x="8655" y="59402"/>
                  </a:lnTo>
                  <a:lnTo>
                    <a:pt x="6673" y="57852"/>
                  </a:lnTo>
                  <a:lnTo>
                    <a:pt x="4658" y="56319"/>
                  </a:lnTo>
                  <a:lnTo>
                    <a:pt x="5585" y="53431"/>
                  </a:lnTo>
                  <a:lnTo>
                    <a:pt x="6504" y="50526"/>
                  </a:lnTo>
                  <a:lnTo>
                    <a:pt x="7414" y="47605"/>
                  </a:lnTo>
                  <a:lnTo>
                    <a:pt x="8316" y="44666"/>
                  </a:lnTo>
                  <a:lnTo>
                    <a:pt x="9210" y="41710"/>
                  </a:lnTo>
                  <a:lnTo>
                    <a:pt x="10095" y="38737"/>
                  </a:lnTo>
                  <a:lnTo>
                    <a:pt x="10971" y="35748"/>
                  </a:lnTo>
                  <a:lnTo>
                    <a:pt x="11839" y="32741"/>
                  </a:lnTo>
                  <a:lnTo>
                    <a:pt x="12699" y="29718"/>
                  </a:lnTo>
                  <a:lnTo>
                    <a:pt x="13550" y="26677"/>
                  </a:lnTo>
                  <a:lnTo>
                    <a:pt x="0" y="266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7" name="pg567"/>
            <p:cNvSpPr/>
            <p:nvPr/>
          </p:nvSpPr>
          <p:spPr>
            <a:xfrm>
              <a:off x="4106568" y="4834358"/>
              <a:ext cx="23290" cy="38958"/>
            </a:xfrm>
            <a:custGeom>
              <a:avLst/>
              <a:pathLst>
                <a:path w="23290" h="38958">
                  <a:moveTo>
                    <a:pt x="0" y="27101"/>
                  </a:moveTo>
                  <a:lnTo>
                    <a:pt x="1355" y="28210"/>
                  </a:lnTo>
                  <a:lnTo>
                    <a:pt x="2710" y="29337"/>
                  </a:lnTo>
                  <a:lnTo>
                    <a:pt x="4065" y="30480"/>
                  </a:lnTo>
                  <a:lnTo>
                    <a:pt x="5420" y="31640"/>
                  </a:lnTo>
                  <a:lnTo>
                    <a:pt x="6775" y="32817"/>
                  </a:lnTo>
                  <a:lnTo>
                    <a:pt x="8130" y="34012"/>
                  </a:lnTo>
                  <a:lnTo>
                    <a:pt x="9485" y="35223"/>
                  </a:lnTo>
                  <a:lnTo>
                    <a:pt x="10840" y="36451"/>
                  </a:lnTo>
                  <a:lnTo>
                    <a:pt x="12195" y="37696"/>
                  </a:lnTo>
                  <a:lnTo>
                    <a:pt x="13550" y="38958"/>
                  </a:lnTo>
                  <a:lnTo>
                    <a:pt x="15096" y="35748"/>
                  </a:lnTo>
                  <a:lnTo>
                    <a:pt x="16514" y="32385"/>
                  </a:lnTo>
                  <a:lnTo>
                    <a:pt x="17806" y="28871"/>
                  </a:lnTo>
                  <a:lnTo>
                    <a:pt x="18970" y="25204"/>
                  </a:lnTo>
                  <a:lnTo>
                    <a:pt x="20008" y="21384"/>
                  </a:lnTo>
                  <a:lnTo>
                    <a:pt x="20918" y="17412"/>
                  </a:lnTo>
                  <a:lnTo>
                    <a:pt x="21702" y="13288"/>
                  </a:lnTo>
                  <a:lnTo>
                    <a:pt x="22358" y="9011"/>
                  </a:lnTo>
                  <a:lnTo>
                    <a:pt x="22887" y="4581"/>
                  </a:lnTo>
                  <a:lnTo>
                    <a:pt x="23290" y="0"/>
                  </a:lnTo>
                  <a:lnTo>
                    <a:pt x="7622" y="0"/>
                  </a:lnTo>
                  <a:lnTo>
                    <a:pt x="6860" y="2938"/>
                  </a:lnTo>
                  <a:lnTo>
                    <a:pt x="6097" y="5826"/>
                  </a:lnTo>
                  <a:lnTo>
                    <a:pt x="5335" y="8663"/>
                  </a:lnTo>
                  <a:lnTo>
                    <a:pt x="4573" y="11450"/>
                  </a:lnTo>
                  <a:lnTo>
                    <a:pt x="3811" y="14185"/>
                  </a:lnTo>
                  <a:lnTo>
                    <a:pt x="3048" y="16870"/>
                  </a:lnTo>
                  <a:lnTo>
                    <a:pt x="2286" y="19504"/>
                  </a:lnTo>
                  <a:lnTo>
                    <a:pt x="1524" y="22087"/>
                  </a:lnTo>
                  <a:lnTo>
                    <a:pt x="762" y="24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8" name="pg568"/>
            <p:cNvSpPr/>
            <p:nvPr/>
          </p:nvSpPr>
          <p:spPr>
            <a:xfrm>
              <a:off x="4145949" y="4815303"/>
              <a:ext cx="39381" cy="87232"/>
            </a:xfrm>
            <a:custGeom>
              <a:avLst/>
              <a:pathLst>
                <a:path w="39381" h="87232">
                  <a:moveTo>
                    <a:pt x="39381" y="0"/>
                  </a:moveTo>
                  <a:lnTo>
                    <a:pt x="39381" y="86385"/>
                  </a:lnTo>
                  <a:lnTo>
                    <a:pt x="30912" y="86385"/>
                  </a:lnTo>
                  <a:lnTo>
                    <a:pt x="30912" y="77069"/>
                  </a:lnTo>
                  <a:lnTo>
                    <a:pt x="8469" y="77069"/>
                  </a:lnTo>
                  <a:lnTo>
                    <a:pt x="8469" y="87232"/>
                  </a:lnTo>
                  <a:lnTo>
                    <a:pt x="0" y="87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9" name="pg569"/>
            <p:cNvSpPr/>
            <p:nvPr/>
          </p:nvSpPr>
          <p:spPr>
            <a:xfrm>
              <a:off x="4154419" y="4823348"/>
              <a:ext cx="22443" cy="60977"/>
            </a:xfrm>
            <a:custGeom>
              <a:avLst/>
              <a:pathLst>
                <a:path w="22443" h="60977">
                  <a:moveTo>
                    <a:pt x="0" y="60977"/>
                  </a:moveTo>
                  <a:lnTo>
                    <a:pt x="22443" y="60977"/>
                  </a:lnTo>
                  <a:lnTo>
                    <a:pt x="224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0" name="pg570"/>
            <p:cNvSpPr/>
            <p:nvPr/>
          </p:nvSpPr>
          <p:spPr>
            <a:xfrm>
              <a:off x="4199305" y="4807257"/>
              <a:ext cx="40228" cy="97395"/>
            </a:xfrm>
            <a:custGeom>
              <a:avLst/>
              <a:pathLst>
                <a:path w="40228" h="97395">
                  <a:moveTo>
                    <a:pt x="1270" y="17785"/>
                  </a:moveTo>
                  <a:lnTo>
                    <a:pt x="16938" y="17785"/>
                  </a:lnTo>
                  <a:lnTo>
                    <a:pt x="16938" y="0"/>
                  </a:lnTo>
                  <a:lnTo>
                    <a:pt x="25407" y="0"/>
                  </a:lnTo>
                  <a:lnTo>
                    <a:pt x="25407" y="17785"/>
                  </a:lnTo>
                  <a:lnTo>
                    <a:pt x="38534" y="17785"/>
                  </a:lnTo>
                  <a:lnTo>
                    <a:pt x="38534" y="25830"/>
                  </a:lnTo>
                  <a:lnTo>
                    <a:pt x="25407" y="25830"/>
                  </a:lnTo>
                  <a:lnTo>
                    <a:pt x="25407" y="47850"/>
                  </a:lnTo>
                  <a:lnTo>
                    <a:pt x="38534" y="42345"/>
                  </a:lnTo>
                  <a:lnTo>
                    <a:pt x="40228" y="49967"/>
                  </a:lnTo>
                  <a:lnTo>
                    <a:pt x="25407" y="56743"/>
                  </a:lnTo>
                  <a:lnTo>
                    <a:pt x="25407" y="85961"/>
                  </a:lnTo>
                  <a:lnTo>
                    <a:pt x="25386" y="87194"/>
                  </a:lnTo>
                  <a:lnTo>
                    <a:pt x="25322" y="88350"/>
                  </a:lnTo>
                  <a:lnTo>
                    <a:pt x="25216" y="89429"/>
                  </a:lnTo>
                  <a:lnTo>
                    <a:pt x="25068" y="90433"/>
                  </a:lnTo>
                  <a:lnTo>
                    <a:pt x="24878" y="91360"/>
                  </a:lnTo>
                  <a:lnTo>
                    <a:pt x="24645" y="92212"/>
                  </a:lnTo>
                  <a:lnTo>
                    <a:pt x="24369" y="92986"/>
                  </a:lnTo>
                  <a:lnTo>
                    <a:pt x="24052" y="93685"/>
                  </a:lnTo>
                  <a:lnTo>
                    <a:pt x="23692" y="94308"/>
                  </a:lnTo>
                  <a:lnTo>
                    <a:pt x="23290" y="94854"/>
                  </a:lnTo>
                  <a:lnTo>
                    <a:pt x="22837" y="95337"/>
                  </a:lnTo>
                  <a:lnTo>
                    <a:pt x="22324" y="95769"/>
                  </a:lnTo>
                  <a:lnTo>
                    <a:pt x="21752" y="96150"/>
                  </a:lnTo>
                  <a:lnTo>
                    <a:pt x="21122" y="96480"/>
                  </a:lnTo>
                  <a:lnTo>
                    <a:pt x="20431" y="96759"/>
                  </a:lnTo>
                  <a:lnTo>
                    <a:pt x="19682" y="96988"/>
                  </a:lnTo>
                  <a:lnTo>
                    <a:pt x="18873" y="97166"/>
                  </a:lnTo>
                  <a:lnTo>
                    <a:pt x="18005" y="97293"/>
                  </a:lnTo>
                  <a:lnTo>
                    <a:pt x="17078" y="97369"/>
                  </a:lnTo>
                  <a:lnTo>
                    <a:pt x="16091" y="97395"/>
                  </a:lnTo>
                  <a:lnTo>
                    <a:pt x="14744" y="97382"/>
                  </a:lnTo>
                  <a:lnTo>
                    <a:pt x="13415" y="97344"/>
                  </a:lnTo>
                  <a:lnTo>
                    <a:pt x="12102" y="97280"/>
                  </a:lnTo>
                  <a:lnTo>
                    <a:pt x="10806" y="97191"/>
                  </a:lnTo>
                  <a:lnTo>
                    <a:pt x="9527" y="97077"/>
                  </a:lnTo>
                  <a:lnTo>
                    <a:pt x="8265" y="96937"/>
                  </a:lnTo>
                  <a:lnTo>
                    <a:pt x="7020" y="96772"/>
                  </a:lnTo>
                  <a:lnTo>
                    <a:pt x="5792" y="96582"/>
                  </a:lnTo>
                  <a:lnTo>
                    <a:pt x="4581" y="96366"/>
                  </a:lnTo>
                  <a:lnTo>
                    <a:pt x="3387" y="96124"/>
                  </a:lnTo>
                  <a:lnTo>
                    <a:pt x="1693" y="87232"/>
                  </a:lnTo>
                  <a:lnTo>
                    <a:pt x="2968" y="87553"/>
                  </a:lnTo>
                  <a:lnTo>
                    <a:pt x="4251" y="87841"/>
                  </a:lnTo>
                  <a:lnTo>
                    <a:pt x="5543" y="88096"/>
                  </a:lnTo>
                  <a:lnTo>
                    <a:pt x="6843" y="88316"/>
                  </a:lnTo>
                  <a:lnTo>
                    <a:pt x="8151" y="88502"/>
                  </a:lnTo>
                  <a:lnTo>
                    <a:pt x="9468" y="88654"/>
                  </a:lnTo>
                  <a:lnTo>
                    <a:pt x="10793" y="88773"/>
                  </a:lnTo>
                  <a:lnTo>
                    <a:pt x="12127" y="88858"/>
                  </a:lnTo>
                  <a:lnTo>
                    <a:pt x="13470" y="88909"/>
                  </a:lnTo>
                  <a:lnTo>
                    <a:pt x="14820" y="88925"/>
                  </a:lnTo>
                  <a:lnTo>
                    <a:pt x="15223" y="88875"/>
                  </a:lnTo>
                  <a:lnTo>
                    <a:pt x="15583" y="88722"/>
                  </a:lnTo>
                  <a:lnTo>
                    <a:pt x="15900" y="88468"/>
                  </a:lnTo>
                  <a:lnTo>
                    <a:pt x="16176" y="88112"/>
                  </a:lnTo>
                  <a:lnTo>
                    <a:pt x="16408" y="87655"/>
                  </a:lnTo>
                  <a:lnTo>
                    <a:pt x="16599" y="87096"/>
                  </a:lnTo>
                  <a:lnTo>
                    <a:pt x="16747" y="86436"/>
                  </a:lnTo>
                  <a:lnTo>
                    <a:pt x="16853" y="85673"/>
                  </a:lnTo>
                  <a:lnTo>
                    <a:pt x="16917" y="84809"/>
                  </a:lnTo>
                  <a:lnTo>
                    <a:pt x="16938" y="83844"/>
                  </a:lnTo>
                  <a:lnTo>
                    <a:pt x="16938" y="60130"/>
                  </a:lnTo>
                  <a:lnTo>
                    <a:pt x="2964" y="65212"/>
                  </a:lnTo>
                  <a:lnTo>
                    <a:pt x="0" y="56319"/>
                  </a:lnTo>
                  <a:lnTo>
                    <a:pt x="1770" y="55807"/>
                  </a:lnTo>
                  <a:lnTo>
                    <a:pt x="3523" y="55286"/>
                  </a:lnTo>
                  <a:lnTo>
                    <a:pt x="5259" y="54757"/>
                  </a:lnTo>
                  <a:lnTo>
                    <a:pt x="6978" y="54219"/>
                  </a:lnTo>
                  <a:lnTo>
                    <a:pt x="8680" y="53673"/>
                  </a:lnTo>
                  <a:lnTo>
                    <a:pt x="10366" y="53118"/>
                  </a:lnTo>
                  <a:lnTo>
                    <a:pt x="12034" y="52555"/>
                  </a:lnTo>
                  <a:lnTo>
                    <a:pt x="13686" y="51983"/>
                  </a:lnTo>
                  <a:lnTo>
                    <a:pt x="15320" y="51403"/>
                  </a:lnTo>
                  <a:lnTo>
                    <a:pt x="16938" y="50814"/>
                  </a:lnTo>
                  <a:lnTo>
                    <a:pt x="16938" y="25830"/>
                  </a:lnTo>
                  <a:lnTo>
                    <a:pt x="1270" y="258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1" name="pg571"/>
            <p:cNvSpPr/>
            <p:nvPr/>
          </p:nvSpPr>
          <p:spPr>
            <a:xfrm>
              <a:off x="4242498" y="4807257"/>
              <a:ext cx="55472" cy="97818"/>
            </a:xfrm>
            <a:custGeom>
              <a:avLst/>
              <a:pathLst>
                <a:path w="55472" h="97818">
                  <a:moveTo>
                    <a:pt x="8469" y="43192"/>
                  </a:moveTo>
                  <a:lnTo>
                    <a:pt x="8469" y="85538"/>
                  </a:lnTo>
                  <a:lnTo>
                    <a:pt x="9476" y="85110"/>
                  </a:lnTo>
                  <a:lnTo>
                    <a:pt x="10467" y="84674"/>
                  </a:lnTo>
                  <a:lnTo>
                    <a:pt x="11441" y="84229"/>
                  </a:lnTo>
                  <a:lnTo>
                    <a:pt x="12398" y="83776"/>
                  </a:lnTo>
                  <a:lnTo>
                    <a:pt x="13338" y="83315"/>
                  </a:lnTo>
                  <a:lnTo>
                    <a:pt x="14262" y="82845"/>
                  </a:lnTo>
                  <a:lnTo>
                    <a:pt x="15168" y="82366"/>
                  </a:lnTo>
                  <a:lnTo>
                    <a:pt x="16057" y="81879"/>
                  </a:lnTo>
                  <a:lnTo>
                    <a:pt x="16929" y="81384"/>
                  </a:lnTo>
                  <a:lnTo>
                    <a:pt x="17785" y="80880"/>
                  </a:lnTo>
                  <a:lnTo>
                    <a:pt x="20325" y="88925"/>
                  </a:lnTo>
                  <a:lnTo>
                    <a:pt x="18640" y="89836"/>
                  </a:lnTo>
                  <a:lnTo>
                    <a:pt x="16972" y="90704"/>
                  </a:lnTo>
                  <a:lnTo>
                    <a:pt x="15320" y="91530"/>
                  </a:lnTo>
                  <a:lnTo>
                    <a:pt x="13686" y="92313"/>
                  </a:lnTo>
                  <a:lnTo>
                    <a:pt x="12068" y="93054"/>
                  </a:lnTo>
                  <a:lnTo>
                    <a:pt x="10467" y="93753"/>
                  </a:lnTo>
                  <a:lnTo>
                    <a:pt x="8884" y="94409"/>
                  </a:lnTo>
                  <a:lnTo>
                    <a:pt x="7317" y="95023"/>
                  </a:lnTo>
                  <a:lnTo>
                    <a:pt x="5767" y="95595"/>
                  </a:lnTo>
                  <a:lnTo>
                    <a:pt x="4234" y="96124"/>
                  </a:lnTo>
                  <a:lnTo>
                    <a:pt x="0" y="91466"/>
                  </a:lnTo>
                  <a:lnTo>
                    <a:pt x="0" y="6775"/>
                  </a:lnTo>
                  <a:lnTo>
                    <a:pt x="5759" y="6478"/>
                  </a:lnTo>
                  <a:lnTo>
                    <a:pt x="11179" y="6097"/>
                  </a:lnTo>
                  <a:lnTo>
                    <a:pt x="16260" y="5631"/>
                  </a:lnTo>
                  <a:lnTo>
                    <a:pt x="21003" y="5081"/>
                  </a:lnTo>
                  <a:lnTo>
                    <a:pt x="25407" y="4446"/>
                  </a:lnTo>
                  <a:lnTo>
                    <a:pt x="29472" y="3726"/>
                  </a:lnTo>
                  <a:lnTo>
                    <a:pt x="33199" y="2921"/>
                  </a:lnTo>
                  <a:lnTo>
                    <a:pt x="36586" y="2032"/>
                  </a:lnTo>
                  <a:lnTo>
                    <a:pt x="39635" y="1058"/>
                  </a:lnTo>
                  <a:lnTo>
                    <a:pt x="42345" y="0"/>
                  </a:lnTo>
                  <a:lnTo>
                    <a:pt x="49121" y="6775"/>
                  </a:lnTo>
                  <a:lnTo>
                    <a:pt x="47740" y="7355"/>
                  </a:lnTo>
                  <a:lnTo>
                    <a:pt x="46309" y="7910"/>
                  </a:lnTo>
                  <a:lnTo>
                    <a:pt x="44827" y="8439"/>
                  </a:lnTo>
                  <a:lnTo>
                    <a:pt x="43294" y="8943"/>
                  </a:lnTo>
                  <a:lnTo>
                    <a:pt x="41710" y="9421"/>
                  </a:lnTo>
                  <a:lnTo>
                    <a:pt x="40075" y="9875"/>
                  </a:lnTo>
                  <a:lnTo>
                    <a:pt x="38390" y="10302"/>
                  </a:lnTo>
                  <a:lnTo>
                    <a:pt x="36654" y="10704"/>
                  </a:lnTo>
                  <a:lnTo>
                    <a:pt x="34867" y="11081"/>
                  </a:lnTo>
                  <a:lnTo>
                    <a:pt x="33029" y="11433"/>
                  </a:lnTo>
                  <a:lnTo>
                    <a:pt x="33038" y="14109"/>
                  </a:lnTo>
                  <a:lnTo>
                    <a:pt x="33063" y="16718"/>
                  </a:lnTo>
                  <a:lnTo>
                    <a:pt x="33105" y="19258"/>
                  </a:lnTo>
                  <a:lnTo>
                    <a:pt x="33165" y="21731"/>
                  </a:lnTo>
                  <a:lnTo>
                    <a:pt x="33241" y="24137"/>
                  </a:lnTo>
                  <a:lnTo>
                    <a:pt x="33334" y="26474"/>
                  </a:lnTo>
                  <a:lnTo>
                    <a:pt x="33444" y="28744"/>
                  </a:lnTo>
                  <a:lnTo>
                    <a:pt x="33571" y="30946"/>
                  </a:lnTo>
                  <a:lnTo>
                    <a:pt x="33715" y="33080"/>
                  </a:lnTo>
                  <a:lnTo>
                    <a:pt x="33876" y="35146"/>
                  </a:lnTo>
                  <a:lnTo>
                    <a:pt x="52508" y="35146"/>
                  </a:lnTo>
                  <a:lnTo>
                    <a:pt x="52508" y="43192"/>
                  </a:lnTo>
                  <a:lnTo>
                    <a:pt x="34300" y="43192"/>
                  </a:lnTo>
                  <a:lnTo>
                    <a:pt x="34668" y="47520"/>
                  </a:lnTo>
                  <a:lnTo>
                    <a:pt x="35096" y="51695"/>
                  </a:lnTo>
                  <a:lnTo>
                    <a:pt x="35583" y="55718"/>
                  </a:lnTo>
                  <a:lnTo>
                    <a:pt x="36129" y="59588"/>
                  </a:lnTo>
                  <a:lnTo>
                    <a:pt x="36734" y="63306"/>
                  </a:lnTo>
                  <a:lnTo>
                    <a:pt x="37399" y="66872"/>
                  </a:lnTo>
                  <a:lnTo>
                    <a:pt x="38123" y="70285"/>
                  </a:lnTo>
                  <a:lnTo>
                    <a:pt x="38907" y="73546"/>
                  </a:lnTo>
                  <a:lnTo>
                    <a:pt x="39749" y="76654"/>
                  </a:lnTo>
                  <a:lnTo>
                    <a:pt x="40651" y="79609"/>
                  </a:lnTo>
                  <a:lnTo>
                    <a:pt x="41240" y="81299"/>
                  </a:lnTo>
                  <a:lnTo>
                    <a:pt x="41820" y="82811"/>
                  </a:lnTo>
                  <a:lnTo>
                    <a:pt x="42392" y="84145"/>
                  </a:lnTo>
                  <a:lnTo>
                    <a:pt x="42955" y="85301"/>
                  </a:lnTo>
                  <a:lnTo>
                    <a:pt x="43510" y="86279"/>
                  </a:lnTo>
                  <a:lnTo>
                    <a:pt x="44056" y="87079"/>
                  </a:lnTo>
                  <a:lnTo>
                    <a:pt x="44594" y="87702"/>
                  </a:lnTo>
                  <a:lnTo>
                    <a:pt x="45123" y="88146"/>
                  </a:lnTo>
                  <a:lnTo>
                    <a:pt x="45644" y="88413"/>
                  </a:lnTo>
                  <a:lnTo>
                    <a:pt x="46156" y="88502"/>
                  </a:lnTo>
                  <a:lnTo>
                    <a:pt x="46321" y="88453"/>
                  </a:lnTo>
                  <a:lnTo>
                    <a:pt x="46478" y="88307"/>
                  </a:lnTo>
                  <a:lnTo>
                    <a:pt x="46626" y="88064"/>
                  </a:lnTo>
                  <a:lnTo>
                    <a:pt x="46766" y="87723"/>
                  </a:lnTo>
                  <a:lnTo>
                    <a:pt x="46897" y="87285"/>
                  </a:lnTo>
                  <a:lnTo>
                    <a:pt x="47020" y="86749"/>
                  </a:lnTo>
                  <a:lnTo>
                    <a:pt x="47135" y="86116"/>
                  </a:lnTo>
                  <a:lnTo>
                    <a:pt x="47240" y="85385"/>
                  </a:lnTo>
                  <a:lnTo>
                    <a:pt x="47338" y="84558"/>
                  </a:lnTo>
                  <a:lnTo>
                    <a:pt x="47427" y="83632"/>
                  </a:lnTo>
                  <a:lnTo>
                    <a:pt x="47507" y="82610"/>
                  </a:lnTo>
                  <a:lnTo>
                    <a:pt x="47579" y="81490"/>
                  </a:lnTo>
                  <a:lnTo>
                    <a:pt x="47643" y="80272"/>
                  </a:lnTo>
                  <a:lnTo>
                    <a:pt x="47698" y="78957"/>
                  </a:lnTo>
                  <a:lnTo>
                    <a:pt x="47744" y="77545"/>
                  </a:lnTo>
                  <a:lnTo>
                    <a:pt x="47782" y="76035"/>
                  </a:lnTo>
                  <a:lnTo>
                    <a:pt x="47812" y="74428"/>
                  </a:lnTo>
                  <a:lnTo>
                    <a:pt x="47833" y="72724"/>
                  </a:lnTo>
                  <a:lnTo>
                    <a:pt x="47846" y="70922"/>
                  </a:lnTo>
                  <a:lnTo>
                    <a:pt x="47850" y="69023"/>
                  </a:lnTo>
                  <a:lnTo>
                    <a:pt x="55472" y="70717"/>
                  </a:lnTo>
                  <a:lnTo>
                    <a:pt x="55208" y="74064"/>
                  </a:lnTo>
                  <a:lnTo>
                    <a:pt x="54922" y="77162"/>
                  </a:lnTo>
                  <a:lnTo>
                    <a:pt x="54615" y="80010"/>
                  </a:lnTo>
                  <a:lnTo>
                    <a:pt x="54287" y="82607"/>
                  </a:lnTo>
                  <a:lnTo>
                    <a:pt x="53937" y="84956"/>
                  </a:lnTo>
                  <a:lnTo>
                    <a:pt x="53567" y="87054"/>
                  </a:lnTo>
                  <a:lnTo>
                    <a:pt x="53175" y="88902"/>
                  </a:lnTo>
                  <a:lnTo>
                    <a:pt x="52762" y="90501"/>
                  </a:lnTo>
                  <a:lnTo>
                    <a:pt x="52328" y="91849"/>
                  </a:lnTo>
                  <a:lnTo>
                    <a:pt x="51873" y="92948"/>
                  </a:lnTo>
                  <a:lnTo>
                    <a:pt x="51397" y="93874"/>
                  </a:lnTo>
                  <a:lnTo>
                    <a:pt x="50899" y="94701"/>
                  </a:lnTo>
                  <a:lnTo>
                    <a:pt x="50380" y="95432"/>
                  </a:lnTo>
                  <a:lnTo>
                    <a:pt x="49840" y="96065"/>
                  </a:lnTo>
                  <a:lnTo>
                    <a:pt x="49279" y="96601"/>
                  </a:lnTo>
                  <a:lnTo>
                    <a:pt x="48697" y="97039"/>
                  </a:lnTo>
                  <a:lnTo>
                    <a:pt x="48094" y="97380"/>
                  </a:lnTo>
                  <a:lnTo>
                    <a:pt x="47469" y="97623"/>
                  </a:lnTo>
                  <a:lnTo>
                    <a:pt x="46823" y="97769"/>
                  </a:lnTo>
                  <a:lnTo>
                    <a:pt x="46156" y="97818"/>
                  </a:lnTo>
                  <a:lnTo>
                    <a:pt x="44892" y="97689"/>
                  </a:lnTo>
                  <a:lnTo>
                    <a:pt x="43641" y="97301"/>
                  </a:lnTo>
                  <a:lnTo>
                    <a:pt x="42402" y="96656"/>
                  </a:lnTo>
                  <a:lnTo>
                    <a:pt x="41176" y="95752"/>
                  </a:lnTo>
                  <a:lnTo>
                    <a:pt x="39963" y="94589"/>
                  </a:lnTo>
                  <a:lnTo>
                    <a:pt x="38763" y="93169"/>
                  </a:lnTo>
                  <a:lnTo>
                    <a:pt x="37575" y="91490"/>
                  </a:lnTo>
                  <a:lnTo>
                    <a:pt x="36400" y="89552"/>
                  </a:lnTo>
                  <a:lnTo>
                    <a:pt x="35237" y="87357"/>
                  </a:lnTo>
                  <a:lnTo>
                    <a:pt x="34088" y="84903"/>
                  </a:lnTo>
                  <a:lnTo>
                    <a:pt x="32980" y="82161"/>
                  </a:lnTo>
                  <a:lnTo>
                    <a:pt x="31945" y="79101"/>
                  </a:lnTo>
                  <a:lnTo>
                    <a:pt x="30982" y="75724"/>
                  </a:lnTo>
                  <a:lnTo>
                    <a:pt x="30090" y="72030"/>
                  </a:lnTo>
                  <a:lnTo>
                    <a:pt x="29271" y="68017"/>
                  </a:lnTo>
                  <a:lnTo>
                    <a:pt x="28524" y="63687"/>
                  </a:lnTo>
                  <a:lnTo>
                    <a:pt x="27848" y="59040"/>
                  </a:lnTo>
                  <a:lnTo>
                    <a:pt x="27245" y="54075"/>
                  </a:lnTo>
                  <a:lnTo>
                    <a:pt x="26713" y="48792"/>
                  </a:lnTo>
                  <a:lnTo>
                    <a:pt x="26254" y="431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2" name="pg572"/>
            <p:cNvSpPr/>
            <p:nvPr/>
          </p:nvSpPr>
          <p:spPr>
            <a:xfrm>
              <a:off x="4250967" y="4819961"/>
              <a:ext cx="16938" cy="22443"/>
            </a:xfrm>
            <a:custGeom>
              <a:avLst/>
              <a:pathLst>
                <a:path w="16938" h="22443">
                  <a:moveTo>
                    <a:pt x="0" y="1270"/>
                  </a:moveTo>
                  <a:lnTo>
                    <a:pt x="0" y="22443"/>
                  </a:lnTo>
                  <a:lnTo>
                    <a:pt x="16938" y="22443"/>
                  </a:lnTo>
                  <a:lnTo>
                    <a:pt x="16091" y="0"/>
                  </a:lnTo>
                  <a:lnTo>
                    <a:pt x="14634" y="165"/>
                  </a:lnTo>
                  <a:lnTo>
                    <a:pt x="13144" y="321"/>
                  </a:lnTo>
                  <a:lnTo>
                    <a:pt x="11619" y="470"/>
                  </a:lnTo>
                  <a:lnTo>
                    <a:pt x="10061" y="609"/>
                  </a:lnTo>
                  <a:lnTo>
                    <a:pt x="8469" y="741"/>
                  </a:lnTo>
                  <a:lnTo>
                    <a:pt x="6843" y="863"/>
                  </a:lnTo>
                  <a:lnTo>
                    <a:pt x="5183" y="978"/>
                  </a:lnTo>
                  <a:lnTo>
                    <a:pt x="3489" y="1084"/>
                  </a:lnTo>
                  <a:lnTo>
                    <a:pt x="1761" y="11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3" name="pg573"/>
            <p:cNvSpPr/>
            <p:nvPr/>
          </p:nvSpPr>
          <p:spPr>
            <a:xfrm>
              <a:off x="4262824" y="4883903"/>
              <a:ext cx="12703" cy="19055"/>
            </a:xfrm>
            <a:custGeom>
              <a:avLst/>
              <a:pathLst>
                <a:path w="12703" h="19055">
                  <a:moveTo>
                    <a:pt x="7622" y="0"/>
                  </a:moveTo>
                  <a:lnTo>
                    <a:pt x="8206" y="1537"/>
                  </a:lnTo>
                  <a:lnTo>
                    <a:pt x="8774" y="3099"/>
                  </a:lnTo>
                  <a:lnTo>
                    <a:pt x="9324" y="4687"/>
                  </a:lnTo>
                  <a:lnTo>
                    <a:pt x="9858" y="6301"/>
                  </a:lnTo>
                  <a:lnTo>
                    <a:pt x="10374" y="7939"/>
                  </a:lnTo>
                  <a:lnTo>
                    <a:pt x="10874" y="9604"/>
                  </a:lnTo>
                  <a:lnTo>
                    <a:pt x="11357" y="11293"/>
                  </a:lnTo>
                  <a:lnTo>
                    <a:pt x="11822" y="13008"/>
                  </a:lnTo>
                  <a:lnTo>
                    <a:pt x="12271" y="14749"/>
                  </a:lnTo>
                  <a:lnTo>
                    <a:pt x="12703" y="16514"/>
                  </a:lnTo>
                  <a:lnTo>
                    <a:pt x="4234" y="19055"/>
                  </a:lnTo>
                  <a:lnTo>
                    <a:pt x="3887" y="17289"/>
                  </a:lnTo>
                  <a:lnTo>
                    <a:pt x="3523" y="15549"/>
                  </a:lnTo>
                  <a:lnTo>
                    <a:pt x="3142" y="13834"/>
                  </a:lnTo>
                  <a:lnTo>
                    <a:pt x="2744" y="12144"/>
                  </a:lnTo>
                  <a:lnTo>
                    <a:pt x="2329" y="10480"/>
                  </a:lnTo>
                  <a:lnTo>
                    <a:pt x="1897" y="8841"/>
                  </a:lnTo>
                  <a:lnTo>
                    <a:pt x="1448" y="7228"/>
                  </a:lnTo>
                  <a:lnTo>
                    <a:pt x="982" y="5640"/>
                  </a:lnTo>
                  <a:lnTo>
                    <a:pt x="499" y="4077"/>
                  </a:lnTo>
                  <a:lnTo>
                    <a:pt x="0" y="25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4" name="pg574"/>
            <p:cNvSpPr/>
            <p:nvPr/>
          </p:nvSpPr>
          <p:spPr>
            <a:xfrm>
              <a:off x="4306863" y="4807257"/>
              <a:ext cx="38111" cy="97395"/>
            </a:xfrm>
            <a:custGeom>
              <a:avLst/>
              <a:pathLst>
                <a:path w="38111" h="97395">
                  <a:moveTo>
                    <a:pt x="36840" y="38534"/>
                  </a:moveTo>
                  <a:lnTo>
                    <a:pt x="38111" y="46156"/>
                  </a:lnTo>
                  <a:lnTo>
                    <a:pt x="25830" y="52932"/>
                  </a:lnTo>
                  <a:lnTo>
                    <a:pt x="25830" y="85961"/>
                  </a:lnTo>
                  <a:lnTo>
                    <a:pt x="25809" y="87194"/>
                  </a:lnTo>
                  <a:lnTo>
                    <a:pt x="25746" y="88350"/>
                  </a:lnTo>
                  <a:lnTo>
                    <a:pt x="25640" y="89429"/>
                  </a:lnTo>
                  <a:lnTo>
                    <a:pt x="25492" y="90433"/>
                  </a:lnTo>
                  <a:lnTo>
                    <a:pt x="25301" y="91360"/>
                  </a:lnTo>
                  <a:lnTo>
                    <a:pt x="25068" y="92212"/>
                  </a:lnTo>
                  <a:lnTo>
                    <a:pt x="24793" y="92986"/>
                  </a:lnTo>
                  <a:lnTo>
                    <a:pt x="24475" y="93685"/>
                  </a:lnTo>
                  <a:lnTo>
                    <a:pt x="24115" y="94308"/>
                  </a:lnTo>
                  <a:lnTo>
                    <a:pt x="23713" y="94854"/>
                  </a:lnTo>
                  <a:lnTo>
                    <a:pt x="23260" y="95337"/>
                  </a:lnTo>
                  <a:lnTo>
                    <a:pt x="22748" y="95769"/>
                  </a:lnTo>
                  <a:lnTo>
                    <a:pt x="22176" y="96150"/>
                  </a:lnTo>
                  <a:lnTo>
                    <a:pt x="21545" y="96480"/>
                  </a:lnTo>
                  <a:lnTo>
                    <a:pt x="20855" y="96759"/>
                  </a:lnTo>
                  <a:lnTo>
                    <a:pt x="20105" y="96988"/>
                  </a:lnTo>
                  <a:lnTo>
                    <a:pt x="19296" y="97166"/>
                  </a:lnTo>
                  <a:lnTo>
                    <a:pt x="18428" y="97293"/>
                  </a:lnTo>
                  <a:lnTo>
                    <a:pt x="17501" y="97369"/>
                  </a:lnTo>
                  <a:lnTo>
                    <a:pt x="16514" y="97395"/>
                  </a:lnTo>
                  <a:lnTo>
                    <a:pt x="15337" y="97382"/>
                  </a:lnTo>
                  <a:lnTo>
                    <a:pt x="14177" y="97344"/>
                  </a:lnTo>
                  <a:lnTo>
                    <a:pt x="13034" y="97280"/>
                  </a:lnTo>
                  <a:lnTo>
                    <a:pt x="11907" y="97191"/>
                  </a:lnTo>
                  <a:lnTo>
                    <a:pt x="10798" y="97077"/>
                  </a:lnTo>
                  <a:lnTo>
                    <a:pt x="9705" y="96937"/>
                  </a:lnTo>
                  <a:lnTo>
                    <a:pt x="8630" y="96772"/>
                  </a:lnTo>
                  <a:lnTo>
                    <a:pt x="7571" y="96582"/>
                  </a:lnTo>
                  <a:lnTo>
                    <a:pt x="6529" y="96366"/>
                  </a:lnTo>
                  <a:lnTo>
                    <a:pt x="5504" y="96124"/>
                  </a:lnTo>
                  <a:lnTo>
                    <a:pt x="3811" y="87232"/>
                  </a:lnTo>
                  <a:lnTo>
                    <a:pt x="4916" y="87553"/>
                  </a:lnTo>
                  <a:lnTo>
                    <a:pt x="6030" y="87841"/>
                  </a:lnTo>
                  <a:lnTo>
                    <a:pt x="7152" y="88096"/>
                  </a:lnTo>
                  <a:lnTo>
                    <a:pt x="8282" y="88316"/>
                  </a:lnTo>
                  <a:lnTo>
                    <a:pt x="9421" y="88502"/>
                  </a:lnTo>
                  <a:lnTo>
                    <a:pt x="10569" y="88654"/>
                  </a:lnTo>
                  <a:lnTo>
                    <a:pt x="11725" y="88773"/>
                  </a:lnTo>
                  <a:lnTo>
                    <a:pt x="12890" y="88858"/>
                  </a:lnTo>
                  <a:lnTo>
                    <a:pt x="14063" y="88909"/>
                  </a:lnTo>
                  <a:lnTo>
                    <a:pt x="15244" y="88925"/>
                  </a:lnTo>
                  <a:lnTo>
                    <a:pt x="15646" y="88875"/>
                  </a:lnTo>
                  <a:lnTo>
                    <a:pt x="16006" y="88722"/>
                  </a:lnTo>
                  <a:lnTo>
                    <a:pt x="16324" y="88468"/>
                  </a:lnTo>
                  <a:lnTo>
                    <a:pt x="16599" y="88112"/>
                  </a:lnTo>
                  <a:lnTo>
                    <a:pt x="16832" y="87655"/>
                  </a:lnTo>
                  <a:lnTo>
                    <a:pt x="17022" y="87096"/>
                  </a:lnTo>
                  <a:lnTo>
                    <a:pt x="17171" y="86436"/>
                  </a:lnTo>
                  <a:lnTo>
                    <a:pt x="17277" y="85673"/>
                  </a:lnTo>
                  <a:lnTo>
                    <a:pt x="17340" y="84809"/>
                  </a:lnTo>
                  <a:lnTo>
                    <a:pt x="17361" y="83844"/>
                  </a:lnTo>
                  <a:lnTo>
                    <a:pt x="17361" y="57166"/>
                  </a:lnTo>
                  <a:lnTo>
                    <a:pt x="15998" y="57759"/>
                  </a:lnTo>
                  <a:lnTo>
                    <a:pt x="14617" y="58352"/>
                  </a:lnTo>
                  <a:lnTo>
                    <a:pt x="13220" y="58945"/>
                  </a:lnTo>
                  <a:lnTo>
                    <a:pt x="11805" y="59538"/>
                  </a:lnTo>
                  <a:lnTo>
                    <a:pt x="10374" y="60130"/>
                  </a:lnTo>
                  <a:lnTo>
                    <a:pt x="8926" y="60723"/>
                  </a:lnTo>
                  <a:lnTo>
                    <a:pt x="7461" y="61316"/>
                  </a:lnTo>
                  <a:lnTo>
                    <a:pt x="5979" y="61909"/>
                  </a:lnTo>
                  <a:lnTo>
                    <a:pt x="4480" y="62502"/>
                  </a:lnTo>
                  <a:lnTo>
                    <a:pt x="2964" y="63095"/>
                  </a:lnTo>
                  <a:lnTo>
                    <a:pt x="0" y="54202"/>
                  </a:lnTo>
                  <a:lnTo>
                    <a:pt x="1850" y="53524"/>
                  </a:lnTo>
                  <a:lnTo>
                    <a:pt x="3675" y="52847"/>
                  </a:lnTo>
                  <a:lnTo>
                    <a:pt x="5475" y="52169"/>
                  </a:lnTo>
                  <a:lnTo>
                    <a:pt x="7249" y="51492"/>
                  </a:lnTo>
                  <a:lnTo>
                    <a:pt x="8998" y="50814"/>
                  </a:lnTo>
                  <a:lnTo>
                    <a:pt x="10721" y="50137"/>
                  </a:lnTo>
                  <a:lnTo>
                    <a:pt x="12419" y="49459"/>
                  </a:lnTo>
                  <a:lnTo>
                    <a:pt x="14092" y="48782"/>
                  </a:lnTo>
                  <a:lnTo>
                    <a:pt x="15739" y="48104"/>
                  </a:lnTo>
                  <a:lnTo>
                    <a:pt x="17361" y="47427"/>
                  </a:lnTo>
                  <a:lnTo>
                    <a:pt x="17361" y="25830"/>
                  </a:lnTo>
                  <a:lnTo>
                    <a:pt x="3387" y="25830"/>
                  </a:lnTo>
                  <a:lnTo>
                    <a:pt x="3387" y="17785"/>
                  </a:lnTo>
                  <a:lnTo>
                    <a:pt x="17361" y="17785"/>
                  </a:lnTo>
                  <a:lnTo>
                    <a:pt x="17361" y="0"/>
                  </a:lnTo>
                  <a:lnTo>
                    <a:pt x="25830" y="0"/>
                  </a:lnTo>
                  <a:lnTo>
                    <a:pt x="25830" y="17785"/>
                  </a:lnTo>
                  <a:lnTo>
                    <a:pt x="37687" y="17785"/>
                  </a:lnTo>
                  <a:lnTo>
                    <a:pt x="37687" y="25830"/>
                  </a:lnTo>
                  <a:lnTo>
                    <a:pt x="25830" y="25830"/>
                  </a:lnTo>
                  <a:lnTo>
                    <a:pt x="25830" y="44039"/>
                  </a:lnTo>
                  <a:lnTo>
                    <a:pt x="26931" y="43450"/>
                  </a:lnTo>
                  <a:lnTo>
                    <a:pt x="28032" y="42870"/>
                  </a:lnTo>
                  <a:lnTo>
                    <a:pt x="29133" y="42299"/>
                  </a:lnTo>
                  <a:lnTo>
                    <a:pt x="30234" y="41735"/>
                  </a:lnTo>
                  <a:lnTo>
                    <a:pt x="31335" y="41181"/>
                  </a:lnTo>
                  <a:lnTo>
                    <a:pt x="32436" y="40634"/>
                  </a:lnTo>
                  <a:lnTo>
                    <a:pt x="33537" y="40097"/>
                  </a:lnTo>
                  <a:lnTo>
                    <a:pt x="34638" y="39567"/>
                  </a:lnTo>
                  <a:lnTo>
                    <a:pt x="35739" y="390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5" name="pg575"/>
            <p:cNvSpPr/>
            <p:nvPr/>
          </p:nvSpPr>
          <p:spPr>
            <a:xfrm>
              <a:off x="4347938" y="4806834"/>
              <a:ext cx="54625" cy="25830"/>
            </a:xfrm>
            <a:custGeom>
              <a:avLst/>
              <a:pathLst>
                <a:path w="54625" h="25830">
                  <a:moveTo>
                    <a:pt x="0" y="17361"/>
                  </a:moveTo>
                  <a:lnTo>
                    <a:pt x="22443" y="17361"/>
                  </a:lnTo>
                  <a:lnTo>
                    <a:pt x="22087" y="15761"/>
                  </a:lnTo>
                  <a:lnTo>
                    <a:pt x="21697" y="14177"/>
                  </a:lnTo>
                  <a:lnTo>
                    <a:pt x="21274" y="12610"/>
                  </a:lnTo>
                  <a:lnTo>
                    <a:pt x="20817" y="11060"/>
                  </a:lnTo>
                  <a:lnTo>
                    <a:pt x="20325" y="9527"/>
                  </a:lnTo>
                  <a:lnTo>
                    <a:pt x="19800" y="8011"/>
                  </a:lnTo>
                  <a:lnTo>
                    <a:pt x="19241" y="6512"/>
                  </a:lnTo>
                  <a:lnTo>
                    <a:pt x="18649" y="5030"/>
                  </a:lnTo>
                  <a:lnTo>
                    <a:pt x="18022" y="3565"/>
                  </a:lnTo>
                  <a:lnTo>
                    <a:pt x="17361" y="2117"/>
                  </a:lnTo>
                  <a:lnTo>
                    <a:pt x="26254" y="0"/>
                  </a:lnTo>
                  <a:lnTo>
                    <a:pt x="27075" y="1774"/>
                  </a:lnTo>
                  <a:lnTo>
                    <a:pt x="27846" y="3540"/>
                  </a:lnTo>
                  <a:lnTo>
                    <a:pt x="28566" y="5297"/>
                  </a:lnTo>
                  <a:lnTo>
                    <a:pt x="29235" y="7046"/>
                  </a:lnTo>
                  <a:lnTo>
                    <a:pt x="29853" y="8786"/>
                  </a:lnTo>
                  <a:lnTo>
                    <a:pt x="30421" y="10518"/>
                  </a:lnTo>
                  <a:lnTo>
                    <a:pt x="30937" y="12242"/>
                  </a:lnTo>
                  <a:lnTo>
                    <a:pt x="31403" y="13957"/>
                  </a:lnTo>
                  <a:lnTo>
                    <a:pt x="31818" y="15663"/>
                  </a:lnTo>
                  <a:lnTo>
                    <a:pt x="32182" y="17361"/>
                  </a:lnTo>
                  <a:lnTo>
                    <a:pt x="54625" y="17361"/>
                  </a:lnTo>
                  <a:lnTo>
                    <a:pt x="54625" y="25830"/>
                  </a:lnTo>
                  <a:lnTo>
                    <a:pt x="0" y="258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6" name="pg576"/>
            <p:cNvSpPr/>
            <p:nvPr/>
          </p:nvSpPr>
          <p:spPr>
            <a:xfrm>
              <a:off x="4343704" y="4843674"/>
              <a:ext cx="62248" cy="60977"/>
            </a:xfrm>
            <a:custGeom>
              <a:avLst/>
              <a:pathLst>
                <a:path w="62248" h="60977">
                  <a:moveTo>
                    <a:pt x="47003" y="0"/>
                  </a:moveTo>
                  <a:lnTo>
                    <a:pt x="47003" y="48697"/>
                  </a:lnTo>
                  <a:lnTo>
                    <a:pt x="47007" y="49106"/>
                  </a:lnTo>
                  <a:lnTo>
                    <a:pt x="47020" y="49485"/>
                  </a:lnTo>
                  <a:lnTo>
                    <a:pt x="47041" y="49834"/>
                  </a:lnTo>
                  <a:lnTo>
                    <a:pt x="47071" y="50154"/>
                  </a:lnTo>
                  <a:lnTo>
                    <a:pt x="47109" y="50444"/>
                  </a:lnTo>
                  <a:lnTo>
                    <a:pt x="47156" y="50704"/>
                  </a:lnTo>
                  <a:lnTo>
                    <a:pt x="47211" y="50935"/>
                  </a:lnTo>
                  <a:lnTo>
                    <a:pt x="47274" y="51136"/>
                  </a:lnTo>
                  <a:lnTo>
                    <a:pt x="47346" y="51308"/>
                  </a:lnTo>
                  <a:lnTo>
                    <a:pt x="47537" y="51570"/>
                  </a:lnTo>
                  <a:lnTo>
                    <a:pt x="47698" y="51678"/>
                  </a:lnTo>
                  <a:lnTo>
                    <a:pt x="47909" y="51773"/>
                  </a:lnTo>
                  <a:lnTo>
                    <a:pt x="48172" y="51856"/>
                  </a:lnTo>
                  <a:lnTo>
                    <a:pt x="48485" y="51926"/>
                  </a:lnTo>
                  <a:lnTo>
                    <a:pt x="48850" y="51983"/>
                  </a:lnTo>
                  <a:lnTo>
                    <a:pt x="49264" y="52028"/>
                  </a:lnTo>
                  <a:lnTo>
                    <a:pt x="49730" y="52059"/>
                  </a:lnTo>
                  <a:lnTo>
                    <a:pt x="50247" y="52078"/>
                  </a:lnTo>
                  <a:lnTo>
                    <a:pt x="50814" y="52085"/>
                  </a:lnTo>
                  <a:lnTo>
                    <a:pt x="51223" y="52072"/>
                  </a:lnTo>
                  <a:lnTo>
                    <a:pt x="51602" y="52034"/>
                  </a:lnTo>
                  <a:lnTo>
                    <a:pt x="51951" y="51970"/>
                  </a:lnTo>
                  <a:lnTo>
                    <a:pt x="52271" y="51881"/>
                  </a:lnTo>
                  <a:lnTo>
                    <a:pt x="52561" y="51767"/>
                  </a:lnTo>
                  <a:lnTo>
                    <a:pt x="52822" y="51627"/>
                  </a:lnTo>
                  <a:lnTo>
                    <a:pt x="53052" y="51462"/>
                  </a:lnTo>
                  <a:lnTo>
                    <a:pt x="53253" y="51272"/>
                  </a:lnTo>
                  <a:lnTo>
                    <a:pt x="53425" y="51056"/>
                  </a:lnTo>
                  <a:lnTo>
                    <a:pt x="53567" y="50814"/>
                  </a:lnTo>
                  <a:lnTo>
                    <a:pt x="53692" y="50493"/>
                  </a:lnTo>
                  <a:lnTo>
                    <a:pt x="53812" y="50035"/>
                  </a:lnTo>
                  <a:lnTo>
                    <a:pt x="53929" y="49442"/>
                  </a:lnTo>
                  <a:lnTo>
                    <a:pt x="54041" y="48714"/>
                  </a:lnTo>
                  <a:lnTo>
                    <a:pt x="54149" y="47850"/>
                  </a:lnTo>
                  <a:lnTo>
                    <a:pt x="54253" y="46851"/>
                  </a:lnTo>
                  <a:lnTo>
                    <a:pt x="54352" y="45716"/>
                  </a:lnTo>
                  <a:lnTo>
                    <a:pt x="54448" y="44446"/>
                  </a:lnTo>
                  <a:lnTo>
                    <a:pt x="54539" y="43040"/>
                  </a:lnTo>
                  <a:lnTo>
                    <a:pt x="54625" y="41498"/>
                  </a:lnTo>
                  <a:lnTo>
                    <a:pt x="62248" y="43192"/>
                  </a:lnTo>
                  <a:lnTo>
                    <a:pt x="62146" y="45231"/>
                  </a:lnTo>
                  <a:lnTo>
                    <a:pt x="62011" y="47113"/>
                  </a:lnTo>
                  <a:lnTo>
                    <a:pt x="61841" y="48839"/>
                  </a:lnTo>
                  <a:lnTo>
                    <a:pt x="61638" y="50408"/>
                  </a:lnTo>
                  <a:lnTo>
                    <a:pt x="61401" y="51820"/>
                  </a:lnTo>
                  <a:lnTo>
                    <a:pt x="61130" y="53076"/>
                  </a:lnTo>
                  <a:lnTo>
                    <a:pt x="60825" y="54174"/>
                  </a:lnTo>
                  <a:lnTo>
                    <a:pt x="60486" y="55117"/>
                  </a:lnTo>
                  <a:lnTo>
                    <a:pt x="60113" y="55902"/>
                  </a:lnTo>
                  <a:lnTo>
                    <a:pt x="59707" y="56531"/>
                  </a:lnTo>
                  <a:lnTo>
                    <a:pt x="59228" y="57054"/>
                  </a:lnTo>
                  <a:lnTo>
                    <a:pt x="58640" y="57522"/>
                  </a:lnTo>
                  <a:lnTo>
                    <a:pt x="57941" y="57935"/>
                  </a:lnTo>
                  <a:lnTo>
                    <a:pt x="57132" y="58293"/>
                  </a:lnTo>
                  <a:lnTo>
                    <a:pt x="56213" y="58595"/>
                  </a:lnTo>
                  <a:lnTo>
                    <a:pt x="55184" y="58843"/>
                  </a:lnTo>
                  <a:lnTo>
                    <a:pt x="54045" y="59036"/>
                  </a:lnTo>
                  <a:lnTo>
                    <a:pt x="52796" y="59173"/>
                  </a:lnTo>
                  <a:lnTo>
                    <a:pt x="51437" y="59256"/>
                  </a:lnTo>
                  <a:lnTo>
                    <a:pt x="49967" y="59283"/>
                  </a:lnTo>
                  <a:lnTo>
                    <a:pt x="48500" y="59267"/>
                  </a:lnTo>
                  <a:lnTo>
                    <a:pt x="47147" y="59216"/>
                  </a:lnTo>
                  <a:lnTo>
                    <a:pt x="45909" y="59131"/>
                  </a:lnTo>
                  <a:lnTo>
                    <a:pt x="44784" y="59012"/>
                  </a:lnTo>
                  <a:lnTo>
                    <a:pt x="43774" y="58860"/>
                  </a:lnTo>
                  <a:lnTo>
                    <a:pt x="42879" y="58674"/>
                  </a:lnTo>
                  <a:lnTo>
                    <a:pt x="42097" y="58454"/>
                  </a:lnTo>
                  <a:lnTo>
                    <a:pt x="41431" y="58199"/>
                  </a:lnTo>
                  <a:lnTo>
                    <a:pt x="40878" y="57911"/>
                  </a:lnTo>
                  <a:lnTo>
                    <a:pt x="40440" y="57590"/>
                  </a:lnTo>
                  <a:lnTo>
                    <a:pt x="40078" y="57217"/>
                  </a:lnTo>
                  <a:lnTo>
                    <a:pt x="39754" y="56777"/>
                  </a:lnTo>
                  <a:lnTo>
                    <a:pt x="39468" y="56268"/>
                  </a:lnTo>
                  <a:lnTo>
                    <a:pt x="39220" y="55693"/>
                  </a:lnTo>
                  <a:lnTo>
                    <a:pt x="39010" y="55049"/>
                  </a:lnTo>
                  <a:lnTo>
                    <a:pt x="38839" y="54338"/>
                  </a:lnTo>
                  <a:lnTo>
                    <a:pt x="38706" y="53558"/>
                  </a:lnTo>
                  <a:lnTo>
                    <a:pt x="38610" y="52711"/>
                  </a:lnTo>
                  <a:lnTo>
                    <a:pt x="38553" y="51797"/>
                  </a:lnTo>
                  <a:lnTo>
                    <a:pt x="38534" y="50814"/>
                  </a:lnTo>
                  <a:lnTo>
                    <a:pt x="38534" y="8045"/>
                  </a:lnTo>
                  <a:lnTo>
                    <a:pt x="20325" y="8045"/>
                  </a:lnTo>
                  <a:lnTo>
                    <a:pt x="20325" y="27101"/>
                  </a:lnTo>
                  <a:lnTo>
                    <a:pt x="20292" y="29512"/>
                  </a:lnTo>
                  <a:lnTo>
                    <a:pt x="20190" y="31835"/>
                  </a:lnTo>
                  <a:lnTo>
                    <a:pt x="20021" y="34069"/>
                  </a:lnTo>
                  <a:lnTo>
                    <a:pt x="19783" y="36214"/>
                  </a:lnTo>
                  <a:lnTo>
                    <a:pt x="19479" y="38269"/>
                  </a:lnTo>
                  <a:lnTo>
                    <a:pt x="19106" y="40236"/>
                  </a:lnTo>
                  <a:lnTo>
                    <a:pt x="18665" y="42114"/>
                  </a:lnTo>
                  <a:lnTo>
                    <a:pt x="18157" y="43904"/>
                  </a:lnTo>
                  <a:lnTo>
                    <a:pt x="17581" y="45604"/>
                  </a:lnTo>
                  <a:lnTo>
                    <a:pt x="16938" y="47215"/>
                  </a:lnTo>
                  <a:lnTo>
                    <a:pt x="16218" y="48763"/>
                  </a:lnTo>
                  <a:lnTo>
                    <a:pt x="15413" y="50272"/>
                  </a:lnTo>
                  <a:lnTo>
                    <a:pt x="14524" y="51744"/>
                  </a:lnTo>
                  <a:lnTo>
                    <a:pt x="13550" y="53177"/>
                  </a:lnTo>
                  <a:lnTo>
                    <a:pt x="12491" y="54573"/>
                  </a:lnTo>
                  <a:lnTo>
                    <a:pt x="11348" y="55930"/>
                  </a:lnTo>
                  <a:lnTo>
                    <a:pt x="10120" y="57249"/>
                  </a:lnTo>
                  <a:lnTo>
                    <a:pt x="8807" y="58530"/>
                  </a:lnTo>
                  <a:lnTo>
                    <a:pt x="7410" y="59773"/>
                  </a:lnTo>
                  <a:lnTo>
                    <a:pt x="5928" y="60977"/>
                  </a:lnTo>
                  <a:lnTo>
                    <a:pt x="0" y="54202"/>
                  </a:lnTo>
                  <a:lnTo>
                    <a:pt x="2333" y="52051"/>
                  </a:lnTo>
                  <a:lnTo>
                    <a:pt x="4420" y="49663"/>
                  </a:lnTo>
                  <a:lnTo>
                    <a:pt x="6262" y="47037"/>
                  </a:lnTo>
                  <a:lnTo>
                    <a:pt x="7859" y="44175"/>
                  </a:lnTo>
                  <a:lnTo>
                    <a:pt x="9210" y="41075"/>
                  </a:lnTo>
                  <a:lnTo>
                    <a:pt x="10315" y="37738"/>
                  </a:lnTo>
                  <a:lnTo>
                    <a:pt x="11175" y="34164"/>
                  </a:lnTo>
                  <a:lnTo>
                    <a:pt x="11789" y="30353"/>
                  </a:lnTo>
                  <a:lnTo>
                    <a:pt x="12157" y="26305"/>
                  </a:lnTo>
                  <a:lnTo>
                    <a:pt x="12280" y="22019"/>
                  </a:lnTo>
                  <a:lnTo>
                    <a:pt x="1228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7" name="pg577"/>
            <p:cNvSpPr/>
            <p:nvPr/>
          </p:nvSpPr>
          <p:spPr>
            <a:xfrm>
              <a:off x="4416962" y="4807257"/>
              <a:ext cx="33453" cy="97395"/>
            </a:xfrm>
            <a:custGeom>
              <a:avLst/>
              <a:pathLst>
                <a:path w="33453" h="97395">
                  <a:moveTo>
                    <a:pt x="31759" y="44886"/>
                  </a:moveTo>
                  <a:lnTo>
                    <a:pt x="33029" y="52508"/>
                  </a:lnTo>
                  <a:lnTo>
                    <a:pt x="32004" y="53097"/>
                  </a:lnTo>
                  <a:lnTo>
                    <a:pt x="30963" y="53677"/>
                  </a:lnTo>
                  <a:lnTo>
                    <a:pt x="29904" y="54249"/>
                  </a:lnTo>
                  <a:lnTo>
                    <a:pt x="28828" y="54812"/>
                  </a:lnTo>
                  <a:lnTo>
                    <a:pt x="27736" y="55367"/>
                  </a:lnTo>
                  <a:lnTo>
                    <a:pt x="26626" y="55913"/>
                  </a:lnTo>
                  <a:lnTo>
                    <a:pt x="25500" y="56451"/>
                  </a:lnTo>
                  <a:lnTo>
                    <a:pt x="24357" y="56980"/>
                  </a:lnTo>
                  <a:lnTo>
                    <a:pt x="23196" y="57501"/>
                  </a:lnTo>
                  <a:lnTo>
                    <a:pt x="22019" y="58013"/>
                  </a:lnTo>
                  <a:lnTo>
                    <a:pt x="22019" y="85961"/>
                  </a:lnTo>
                  <a:lnTo>
                    <a:pt x="22000" y="87194"/>
                  </a:lnTo>
                  <a:lnTo>
                    <a:pt x="21943" y="88350"/>
                  </a:lnTo>
                  <a:lnTo>
                    <a:pt x="21848" y="89429"/>
                  </a:lnTo>
                  <a:lnTo>
                    <a:pt x="21714" y="90433"/>
                  </a:lnTo>
                  <a:lnTo>
                    <a:pt x="21543" y="91360"/>
                  </a:lnTo>
                  <a:lnTo>
                    <a:pt x="21333" y="92212"/>
                  </a:lnTo>
                  <a:lnTo>
                    <a:pt x="21086" y="92986"/>
                  </a:lnTo>
                  <a:lnTo>
                    <a:pt x="20800" y="93685"/>
                  </a:lnTo>
                  <a:lnTo>
                    <a:pt x="20476" y="94308"/>
                  </a:lnTo>
                  <a:lnTo>
                    <a:pt x="20114" y="94854"/>
                  </a:lnTo>
                  <a:lnTo>
                    <a:pt x="19701" y="95337"/>
                  </a:lnTo>
                  <a:lnTo>
                    <a:pt x="19224" y="95769"/>
                  </a:lnTo>
                  <a:lnTo>
                    <a:pt x="18685" y="96150"/>
                  </a:lnTo>
                  <a:lnTo>
                    <a:pt x="18081" y="96480"/>
                  </a:lnTo>
                  <a:lnTo>
                    <a:pt x="17414" y="96759"/>
                  </a:lnTo>
                  <a:lnTo>
                    <a:pt x="16684" y="96988"/>
                  </a:lnTo>
                  <a:lnTo>
                    <a:pt x="15890" y="97166"/>
                  </a:lnTo>
                  <a:lnTo>
                    <a:pt x="15032" y="97293"/>
                  </a:lnTo>
                  <a:lnTo>
                    <a:pt x="14111" y="97369"/>
                  </a:lnTo>
                  <a:lnTo>
                    <a:pt x="13127" y="97395"/>
                  </a:lnTo>
                  <a:lnTo>
                    <a:pt x="12195" y="97382"/>
                  </a:lnTo>
                  <a:lnTo>
                    <a:pt x="11263" y="97344"/>
                  </a:lnTo>
                  <a:lnTo>
                    <a:pt x="10332" y="97280"/>
                  </a:lnTo>
                  <a:lnTo>
                    <a:pt x="9400" y="97191"/>
                  </a:lnTo>
                  <a:lnTo>
                    <a:pt x="8469" y="97077"/>
                  </a:lnTo>
                  <a:lnTo>
                    <a:pt x="7537" y="96937"/>
                  </a:lnTo>
                  <a:lnTo>
                    <a:pt x="6605" y="96772"/>
                  </a:lnTo>
                  <a:lnTo>
                    <a:pt x="5674" y="96582"/>
                  </a:lnTo>
                  <a:lnTo>
                    <a:pt x="4742" y="96366"/>
                  </a:lnTo>
                  <a:lnTo>
                    <a:pt x="3811" y="96124"/>
                  </a:lnTo>
                  <a:lnTo>
                    <a:pt x="2117" y="87232"/>
                  </a:lnTo>
                  <a:lnTo>
                    <a:pt x="3053" y="87553"/>
                  </a:lnTo>
                  <a:lnTo>
                    <a:pt x="3997" y="87841"/>
                  </a:lnTo>
                  <a:lnTo>
                    <a:pt x="4950" y="88096"/>
                  </a:lnTo>
                  <a:lnTo>
                    <a:pt x="5911" y="88316"/>
                  </a:lnTo>
                  <a:lnTo>
                    <a:pt x="6881" y="88502"/>
                  </a:lnTo>
                  <a:lnTo>
                    <a:pt x="7859" y="88654"/>
                  </a:lnTo>
                  <a:lnTo>
                    <a:pt x="8846" y="88773"/>
                  </a:lnTo>
                  <a:lnTo>
                    <a:pt x="9841" y="88858"/>
                  </a:lnTo>
                  <a:lnTo>
                    <a:pt x="10844" y="88909"/>
                  </a:lnTo>
                  <a:lnTo>
                    <a:pt x="11856" y="88925"/>
                  </a:lnTo>
                  <a:lnTo>
                    <a:pt x="12178" y="88875"/>
                  </a:lnTo>
                  <a:lnTo>
                    <a:pt x="12466" y="88722"/>
                  </a:lnTo>
                  <a:lnTo>
                    <a:pt x="12720" y="88468"/>
                  </a:lnTo>
                  <a:lnTo>
                    <a:pt x="12940" y="88112"/>
                  </a:lnTo>
                  <a:lnTo>
                    <a:pt x="13127" y="87655"/>
                  </a:lnTo>
                  <a:lnTo>
                    <a:pt x="13279" y="87096"/>
                  </a:lnTo>
                  <a:lnTo>
                    <a:pt x="13398" y="86436"/>
                  </a:lnTo>
                  <a:lnTo>
                    <a:pt x="13482" y="85673"/>
                  </a:lnTo>
                  <a:lnTo>
                    <a:pt x="13533" y="84809"/>
                  </a:lnTo>
                  <a:lnTo>
                    <a:pt x="13550" y="83844"/>
                  </a:lnTo>
                  <a:lnTo>
                    <a:pt x="13550" y="61824"/>
                  </a:lnTo>
                  <a:lnTo>
                    <a:pt x="12534" y="62167"/>
                  </a:lnTo>
                  <a:lnTo>
                    <a:pt x="11518" y="62519"/>
                  </a:lnTo>
                  <a:lnTo>
                    <a:pt x="10501" y="62879"/>
                  </a:lnTo>
                  <a:lnTo>
                    <a:pt x="9485" y="63247"/>
                  </a:lnTo>
                  <a:lnTo>
                    <a:pt x="8469" y="63624"/>
                  </a:lnTo>
                  <a:lnTo>
                    <a:pt x="7452" y="64009"/>
                  </a:lnTo>
                  <a:lnTo>
                    <a:pt x="6436" y="64403"/>
                  </a:lnTo>
                  <a:lnTo>
                    <a:pt x="5420" y="64805"/>
                  </a:lnTo>
                  <a:lnTo>
                    <a:pt x="4403" y="65216"/>
                  </a:lnTo>
                  <a:lnTo>
                    <a:pt x="3387" y="65635"/>
                  </a:lnTo>
                  <a:lnTo>
                    <a:pt x="0" y="56743"/>
                  </a:lnTo>
                  <a:lnTo>
                    <a:pt x="1431" y="56315"/>
                  </a:lnTo>
                  <a:lnTo>
                    <a:pt x="2845" y="55879"/>
                  </a:lnTo>
                  <a:lnTo>
                    <a:pt x="4243" y="55434"/>
                  </a:lnTo>
                  <a:lnTo>
                    <a:pt x="5623" y="54981"/>
                  </a:lnTo>
                  <a:lnTo>
                    <a:pt x="6987" y="54520"/>
                  </a:lnTo>
                  <a:lnTo>
                    <a:pt x="8333" y="54050"/>
                  </a:lnTo>
                  <a:lnTo>
                    <a:pt x="9663" y="53571"/>
                  </a:lnTo>
                  <a:lnTo>
                    <a:pt x="10976" y="53084"/>
                  </a:lnTo>
                  <a:lnTo>
                    <a:pt x="12271" y="52589"/>
                  </a:lnTo>
                  <a:lnTo>
                    <a:pt x="13550" y="52085"/>
                  </a:lnTo>
                  <a:lnTo>
                    <a:pt x="13550" y="25830"/>
                  </a:lnTo>
                  <a:lnTo>
                    <a:pt x="1693" y="25830"/>
                  </a:lnTo>
                  <a:lnTo>
                    <a:pt x="1693" y="17785"/>
                  </a:lnTo>
                  <a:lnTo>
                    <a:pt x="13550" y="17785"/>
                  </a:lnTo>
                  <a:lnTo>
                    <a:pt x="13550" y="0"/>
                  </a:lnTo>
                  <a:lnTo>
                    <a:pt x="22019" y="0"/>
                  </a:lnTo>
                  <a:lnTo>
                    <a:pt x="22019" y="17785"/>
                  </a:lnTo>
                  <a:lnTo>
                    <a:pt x="33453" y="17785"/>
                  </a:lnTo>
                  <a:lnTo>
                    <a:pt x="33453" y="25830"/>
                  </a:lnTo>
                  <a:lnTo>
                    <a:pt x="22019" y="25830"/>
                  </a:lnTo>
                  <a:lnTo>
                    <a:pt x="22019" y="491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8" name="pg578"/>
            <p:cNvSpPr/>
            <p:nvPr/>
          </p:nvSpPr>
          <p:spPr>
            <a:xfrm>
              <a:off x="4485138" y="4813609"/>
              <a:ext cx="28371" cy="91466"/>
            </a:xfrm>
            <a:custGeom>
              <a:avLst/>
              <a:pathLst>
                <a:path w="28371" h="91466">
                  <a:moveTo>
                    <a:pt x="28371" y="0"/>
                  </a:moveTo>
                  <a:lnTo>
                    <a:pt x="28371" y="67753"/>
                  </a:lnTo>
                  <a:lnTo>
                    <a:pt x="28352" y="68741"/>
                  </a:lnTo>
                  <a:lnTo>
                    <a:pt x="28295" y="69675"/>
                  </a:lnTo>
                  <a:lnTo>
                    <a:pt x="28200" y="70554"/>
                  </a:lnTo>
                  <a:lnTo>
                    <a:pt x="28066" y="71377"/>
                  </a:lnTo>
                  <a:lnTo>
                    <a:pt x="27895" y="72146"/>
                  </a:lnTo>
                  <a:lnTo>
                    <a:pt x="27685" y="72860"/>
                  </a:lnTo>
                  <a:lnTo>
                    <a:pt x="27437" y="73518"/>
                  </a:lnTo>
                  <a:lnTo>
                    <a:pt x="27152" y="74121"/>
                  </a:lnTo>
                  <a:lnTo>
                    <a:pt x="26828" y="74670"/>
                  </a:lnTo>
                  <a:lnTo>
                    <a:pt x="26466" y="75163"/>
                  </a:lnTo>
                  <a:lnTo>
                    <a:pt x="26065" y="75606"/>
                  </a:lnTo>
                  <a:lnTo>
                    <a:pt x="25627" y="76002"/>
                  </a:lnTo>
                  <a:lnTo>
                    <a:pt x="25151" y="76351"/>
                  </a:lnTo>
                  <a:lnTo>
                    <a:pt x="24636" y="76654"/>
                  </a:lnTo>
                  <a:lnTo>
                    <a:pt x="24084" y="76910"/>
                  </a:lnTo>
                  <a:lnTo>
                    <a:pt x="23493" y="77119"/>
                  </a:lnTo>
                  <a:lnTo>
                    <a:pt x="22864" y="77283"/>
                  </a:lnTo>
                  <a:lnTo>
                    <a:pt x="22197" y="77399"/>
                  </a:lnTo>
                  <a:lnTo>
                    <a:pt x="21492" y="77469"/>
                  </a:lnTo>
                  <a:lnTo>
                    <a:pt x="20749" y="77492"/>
                  </a:lnTo>
                  <a:lnTo>
                    <a:pt x="20139" y="77484"/>
                  </a:lnTo>
                  <a:lnTo>
                    <a:pt x="19495" y="77458"/>
                  </a:lnTo>
                  <a:lnTo>
                    <a:pt x="18818" y="77416"/>
                  </a:lnTo>
                  <a:lnTo>
                    <a:pt x="18107" y="77357"/>
                  </a:lnTo>
                  <a:lnTo>
                    <a:pt x="17361" y="77280"/>
                  </a:lnTo>
                  <a:lnTo>
                    <a:pt x="16582" y="77187"/>
                  </a:lnTo>
                  <a:lnTo>
                    <a:pt x="15769" y="77077"/>
                  </a:lnTo>
                  <a:lnTo>
                    <a:pt x="14922" y="76950"/>
                  </a:lnTo>
                  <a:lnTo>
                    <a:pt x="14041" y="76806"/>
                  </a:lnTo>
                  <a:lnTo>
                    <a:pt x="13127" y="76645"/>
                  </a:lnTo>
                  <a:lnTo>
                    <a:pt x="11433" y="69023"/>
                  </a:lnTo>
                  <a:lnTo>
                    <a:pt x="12419" y="69103"/>
                  </a:lnTo>
                  <a:lnTo>
                    <a:pt x="13347" y="69175"/>
                  </a:lnTo>
                  <a:lnTo>
                    <a:pt x="14215" y="69239"/>
                  </a:lnTo>
                  <a:lnTo>
                    <a:pt x="15024" y="69294"/>
                  </a:lnTo>
                  <a:lnTo>
                    <a:pt x="15773" y="69341"/>
                  </a:lnTo>
                  <a:lnTo>
                    <a:pt x="16464" y="69379"/>
                  </a:lnTo>
                  <a:lnTo>
                    <a:pt x="17094" y="69408"/>
                  </a:lnTo>
                  <a:lnTo>
                    <a:pt x="17666" y="69430"/>
                  </a:lnTo>
                  <a:lnTo>
                    <a:pt x="18179" y="69442"/>
                  </a:lnTo>
                  <a:lnTo>
                    <a:pt x="18632" y="69446"/>
                  </a:lnTo>
                  <a:lnTo>
                    <a:pt x="19034" y="69417"/>
                  </a:lnTo>
                  <a:lnTo>
                    <a:pt x="19394" y="69328"/>
                  </a:lnTo>
                  <a:lnTo>
                    <a:pt x="19711" y="69180"/>
                  </a:lnTo>
                  <a:lnTo>
                    <a:pt x="19987" y="68972"/>
                  </a:lnTo>
                  <a:lnTo>
                    <a:pt x="20220" y="68705"/>
                  </a:lnTo>
                  <a:lnTo>
                    <a:pt x="20410" y="68379"/>
                  </a:lnTo>
                  <a:lnTo>
                    <a:pt x="20558" y="67994"/>
                  </a:lnTo>
                  <a:lnTo>
                    <a:pt x="20664" y="67549"/>
                  </a:lnTo>
                  <a:lnTo>
                    <a:pt x="20728" y="67045"/>
                  </a:lnTo>
                  <a:lnTo>
                    <a:pt x="20749" y="66482"/>
                  </a:lnTo>
                  <a:lnTo>
                    <a:pt x="20749" y="7622"/>
                  </a:lnTo>
                  <a:lnTo>
                    <a:pt x="8045" y="7622"/>
                  </a:lnTo>
                  <a:lnTo>
                    <a:pt x="8045" y="91466"/>
                  </a:lnTo>
                  <a:lnTo>
                    <a:pt x="0" y="91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9" name="pg579"/>
            <p:cNvSpPr/>
            <p:nvPr/>
          </p:nvSpPr>
          <p:spPr>
            <a:xfrm>
              <a:off x="4455496" y="4810221"/>
              <a:ext cx="24983" cy="80033"/>
            </a:xfrm>
            <a:custGeom>
              <a:avLst/>
              <a:pathLst>
                <a:path w="24983" h="80033">
                  <a:moveTo>
                    <a:pt x="22019" y="0"/>
                  </a:moveTo>
                  <a:lnTo>
                    <a:pt x="24983" y="7622"/>
                  </a:lnTo>
                  <a:lnTo>
                    <a:pt x="23590" y="8460"/>
                  </a:lnTo>
                  <a:lnTo>
                    <a:pt x="22121" y="9282"/>
                  </a:lnTo>
                  <a:lnTo>
                    <a:pt x="20575" y="10086"/>
                  </a:lnTo>
                  <a:lnTo>
                    <a:pt x="18953" y="10874"/>
                  </a:lnTo>
                  <a:lnTo>
                    <a:pt x="17255" y="11645"/>
                  </a:lnTo>
                  <a:lnTo>
                    <a:pt x="15481" y="12398"/>
                  </a:lnTo>
                  <a:lnTo>
                    <a:pt x="13631" y="13135"/>
                  </a:lnTo>
                  <a:lnTo>
                    <a:pt x="11704" y="13855"/>
                  </a:lnTo>
                  <a:lnTo>
                    <a:pt x="9701" y="14558"/>
                  </a:lnTo>
                  <a:lnTo>
                    <a:pt x="7622" y="15244"/>
                  </a:lnTo>
                  <a:lnTo>
                    <a:pt x="7622" y="69870"/>
                  </a:lnTo>
                  <a:lnTo>
                    <a:pt x="9142" y="69349"/>
                  </a:lnTo>
                  <a:lnTo>
                    <a:pt x="10654" y="68803"/>
                  </a:lnTo>
                  <a:lnTo>
                    <a:pt x="12157" y="68231"/>
                  </a:lnTo>
                  <a:lnTo>
                    <a:pt x="13652" y="67634"/>
                  </a:lnTo>
                  <a:lnTo>
                    <a:pt x="15138" y="67012"/>
                  </a:lnTo>
                  <a:lnTo>
                    <a:pt x="16616" y="66364"/>
                  </a:lnTo>
                  <a:lnTo>
                    <a:pt x="18085" y="65690"/>
                  </a:lnTo>
                  <a:lnTo>
                    <a:pt x="19546" y="64992"/>
                  </a:lnTo>
                  <a:lnTo>
                    <a:pt x="20999" y="64268"/>
                  </a:lnTo>
                  <a:lnTo>
                    <a:pt x="22443" y="63518"/>
                  </a:lnTo>
                  <a:lnTo>
                    <a:pt x="24983" y="70717"/>
                  </a:lnTo>
                  <a:lnTo>
                    <a:pt x="22938" y="71648"/>
                  </a:lnTo>
                  <a:lnTo>
                    <a:pt x="20867" y="72580"/>
                  </a:lnTo>
                  <a:lnTo>
                    <a:pt x="18771" y="73512"/>
                  </a:lnTo>
                  <a:lnTo>
                    <a:pt x="16650" y="74443"/>
                  </a:lnTo>
                  <a:lnTo>
                    <a:pt x="14503" y="75375"/>
                  </a:lnTo>
                  <a:lnTo>
                    <a:pt x="12331" y="76306"/>
                  </a:lnTo>
                  <a:lnTo>
                    <a:pt x="10133" y="77238"/>
                  </a:lnTo>
                  <a:lnTo>
                    <a:pt x="7910" y="78170"/>
                  </a:lnTo>
                  <a:lnTo>
                    <a:pt x="5661" y="79101"/>
                  </a:lnTo>
                  <a:lnTo>
                    <a:pt x="3387" y="80033"/>
                  </a:lnTo>
                  <a:lnTo>
                    <a:pt x="0" y="75375"/>
                  </a:lnTo>
                  <a:lnTo>
                    <a:pt x="0" y="8469"/>
                  </a:lnTo>
                  <a:lnTo>
                    <a:pt x="2354" y="7850"/>
                  </a:lnTo>
                  <a:lnTo>
                    <a:pt x="4674" y="7181"/>
                  </a:lnTo>
                  <a:lnTo>
                    <a:pt x="6961" y="6461"/>
                  </a:lnTo>
                  <a:lnTo>
                    <a:pt x="9214" y="5691"/>
                  </a:lnTo>
                  <a:lnTo>
                    <a:pt x="11433" y="4869"/>
                  </a:lnTo>
                  <a:lnTo>
                    <a:pt x="13618" y="3997"/>
                  </a:lnTo>
                  <a:lnTo>
                    <a:pt x="15769" y="3074"/>
                  </a:lnTo>
                  <a:lnTo>
                    <a:pt x="17886" y="2100"/>
                  </a:lnTo>
                  <a:lnTo>
                    <a:pt x="19970" y="10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0" name="pg580"/>
            <p:cNvSpPr/>
            <p:nvPr/>
          </p:nvSpPr>
          <p:spPr>
            <a:xfrm>
              <a:off x="4587615" y="4812339"/>
              <a:ext cx="34723" cy="92737"/>
            </a:xfrm>
            <a:custGeom>
              <a:avLst/>
              <a:pathLst>
                <a:path w="34723" h="92737">
                  <a:moveTo>
                    <a:pt x="34723" y="0"/>
                  </a:moveTo>
                  <a:lnTo>
                    <a:pt x="34723" y="8045"/>
                  </a:lnTo>
                  <a:lnTo>
                    <a:pt x="24137" y="35993"/>
                  </a:lnTo>
                  <a:lnTo>
                    <a:pt x="26148" y="38534"/>
                  </a:lnTo>
                  <a:lnTo>
                    <a:pt x="27948" y="41075"/>
                  </a:lnTo>
                  <a:lnTo>
                    <a:pt x="29536" y="43616"/>
                  </a:lnTo>
                  <a:lnTo>
                    <a:pt x="30912" y="46156"/>
                  </a:lnTo>
                  <a:lnTo>
                    <a:pt x="32076" y="48697"/>
                  </a:lnTo>
                  <a:lnTo>
                    <a:pt x="33029" y="51238"/>
                  </a:lnTo>
                  <a:lnTo>
                    <a:pt x="33770" y="53779"/>
                  </a:lnTo>
                  <a:lnTo>
                    <a:pt x="34300" y="56319"/>
                  </a:lnTo>
                  <a:lnTo>
                    <a:pt x="34617" y="58860"/>
                  </a:lnTo>
                  <a:lnTo>
                    <a:pt x="34723" y="61401"/>
                  </a:lnTo>
                  <a:lnTo>
                    <a:pt x="34691" y="63052"/>
                  </a:lnTo>
                  <a:lnTo>
                    <a:pt x="34596" y="64619"/>
                  </a:lnTo>
                  <a:lnTo>
                    <a:pt x="34437" y="66101"/>
                  </a:lnTo>
                  <a:lnTo>
                    <a:pt x="34215" y="67499"/>
                  </a:lnTo>
                  <a:lnTo>
                    <a:pt x="33929" y="68811"/>
                  </a:lnTo>
                  <a:lnTo>
                    <a:pt x="33580" y="70039"/>
                  </a:lnTo>
                  <a:lnTo>
                    <a:pt x="33167" y="71183"/>
                  </a:lnTo>
                  <a:lnTo>
                    <a:pt x="32690" y="72241"/>
                  </a:lnTo>
                  <a:lnTo>
                    <a:pt x="32150" y="73215"/>
                  </a:lnTo>
                  <a:lnTo>
                    <a:pt x="31547" y="74104"/>
                  </a:lnTo>
                  <a:lnTo>
                    <a:pt x="30880" y="74909"/>
                  </a:lnTo>
                  <a:lnTo>
                    <a:pt x="30150" y="75629"/>
                  </a:lnTo>
                  <a:lnTo>
                    <a:pt x="29356" y="76264"/>
                  </a:lnTo>
                  <a:lnTo>
                    <a:pt x="28498" y="76815"/>
                  </a:lnTo>
                  <a:lnTo>
                    <a:pt x="27577" y="77280"/>
                  </a:lnTo>
                  <a:lnTo>
                    <a:pt x="26593" y="77662"/>
                  </a:lnTo>
                  <a:lnTo>
                    <a:pt x="25545" y="77958"/>
                  </a:lnTo>
                  <a:lnTo>
                    <a:pt x="24433" y="78170"/>
                  </a:lnTo>
                  <a:lnTo>
                    <a:pt x="23258" y="78297"/>
                  </a:lnTo>
                  <a:lnTo>
                    <a:pt x="22019" y="78339"/>
                  </a:lnTo>
                  <a:lnTo>
                    <a:pt x="21405" y="78326"/>
                  </a:lnTo>
                  <a:lnTo>
                    <a:pt x="20749" y="78288"/>
                  </a:lnTo>
                  <a:lnTo>
                    <a:pt x="20050" y="78225"/>
                  </a:lnTo>
                  <a:lnTo>
                    <a:pt x="19309" y="78136"/>
                  </a:lnTo>
                  <a:lnTo>
                    <a:pt x="18526" y="78021"/>
                  </a:lnTo>
                  <a:lnTo>
                    <a:pt x="17700" y="77882"/>
                  </a:lnTo>
                  <a:lnTo>
                    <a:pt x="16832" y="77717"/>
                  </a:lnTo>
                  <a:lnTo>
                    <a:pt x="15921" y="77526"/>
                  </a:lnTo>
                  <a:lnTo>
                    <a:pt x="14969" y="77310"/>
                  </a:lnTo>
                  <a:lnTo>
                    <a:pt x="13974" y="77069"/>
                  </a:lnTo>
                  <a:lnTo>
                    <a:pt x="12280" y="68600"/>
                  </a:lnTo>
                  <a:lnTo>
                    <a:pt x="13444" y="68841"/>
                  </a:lnTo>
                  <a:lnTo>
                    <a:pt x="14566" y="69057"/>
                  </a:lnTo>
                  <a:lnTo>
                    <a:pt x="15646" y="69247"/>
                  </a:lnTo>
                  <a:lnTo>
                    <a:pt x="16684" y="69413"/>
                  </a:lnTo>
                  <a:lnTo>
                    <a:pt x="17679" y="69552"/>
                  </a:lnTo>
                  <a:lnTo>
                    <a:pt x="18632" y="69667"/>
                  </a:lnTo>
                  <a:lnTo>
                    <a:pt x="19542" y="69756"/>
                  </a:lnTo>
                  <a:lnTo>
                    <a:pt x="20410" y="69819"/>
                  </a:lnTo>
                  <a:lnTo>
                    <a:pt x="21236" y="69857"/>
                  </a:lnTo>
                  <a:lnTo>
                    <a:pt x="22019" y="69870"/>
                  </a:lnTo>
                  <a:lnTo>
                    <a:pt x="22432" y="69849"/>
                  </a:lnTo>
                  <a:lnTo>
                    <a:pt x="22824" y="69785"/>
                  </a:lnTo>
                  <a:lnTo>
                    <a:pt x="23194" y="69679"/>
                  </a:lnTo>
                  <a:lnTo>
                    <a:pt x="23544" y="69531"/>
                  </a:lnTo>
                  <a:lnTo>
                    <a:pt x="23872" y="69341"/>
                  </a:lnTo>
                  <a:lnTo>
                    <a:pt x="24179" y="69108"/>
                  </a:lnTo>
                  <a:lnTo>
                    <a:pt x="24465" y="68832"/>
                  </a:lnTo>
                  <a:lnTo>
                    <a:pt x="24729" y="68515"/>
                  </a:lnTo>
                  <a:lnTo>
                    <a:pt x="24973" y="68155"/>
                  </a:lnTo>
                  <a:lnTo>
                    <a:pt x="25195" y="67753"/>
                  </a:lnTo>
                  <a:lnTo>
                    <a:pt x="25396" y="67308"/>
                  </a:lnTo>
                  <a:lnTo>
                    <a:pt x="25576" y="66821"/>
                  </a:lnTo>
                  <a:lnTo>
                    <a:pt x="25735" y="66292"/>
                  </a:lnTo>
                  <a:lnTo>
                    <a:pt x="25873" y="65720"/>
                  </a:lnTo>
                  <a:lnTo>
                    <a:pt x="25989" y="65106"/>
                  </a:lnTo>
                  <a:lnTo>
                    <a:pt x="26084" y="64450"/>
                  </a:lnTo>
                  <a:lnTo>
                    <a:pt x="26159" y="63751"/>
                  </a:lnTo>
                  <a:lnTo>
                    <a:pt x="26211" y="63010"/>
                  </a:lnTo>
                  <a:lnTo>
                    <a:pt x="26243" y="62227"/>
                  </a:lnTo>
                  <a:lnTo>
                    <a:pt x="26254" y="61401"/>
                  </a:lnTo>
                  <a:lnTo>
                    <a:pt x="26135" y="58953"/>
                  </a:lnTo>
                  <a:lnTo>
                    <a:pt x="25780" y="56523"/>
                  </a:lnTo>
                  <a:lnTo>
                    <a:pt x="25187" y="54109"/>
                  </a:lnTo>
                  <a:lnTo>
                    <a:pt x="24357" y="51712"/>
                  </a:lnTo>
                  <a:lnTo>
                    <a:pt x="23290" y="49332"/>
                  </a:lnTo>
                  <a:lnTo>
                    <a:pt x="21985" y="46969"/>
                  </a:lnTo>
                  <a:lnTo>
                    <a:pt x="20444" y="44623"/>
                  </a:lnTo>
                  <a:lnTo>
                    <a:pt x="18665" y="42294"/>
                  </a:lnTo>
                  <a:lnTo>
                    <a:pt x="16650" y="39982"/>
                  </a:lnTo>
                  <a:lnTo>
                    <a:pt x="14397" y="37687"/>
                  </a:lnTo>
                  <a:lnTo>
                    <a:pt x="25830" y="8045"/>
                  </a:lnTo>
                  <a:lnTo>
                    <a:pt x="7622" y="8045"/>
                  </a:lnTo>
                  <a:lnTo>
                    <a:pt x="7622" y="92737"/>
                  </a:lnTo>
                  <a:lnTo>
                    <a:pt x="0" y="927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1" name="pg581"/>
            <p:cNvSpPr/>
            <p:nvPr/>
          </p:nvSpPr>
          <p:spPr>
            <a:xfrm>
              <a:off x="4523673" y="4807257"/>
              <a:ext cx="58013" cy="97395"/>
            </a:xfrm>
            <a:custGeom>
              <a:avLst/>
              <a:pathLst>
                <a:path w="58013" h="97395">
                  <a:moveTo>
                    <a:pt x="4234" y="13127"/>
                  </a:moveTo>
                  <a:lnTo>
                    <a:pt x="19055" y="13127"/>
                  </a:lnTo>
                  <a:lnTo>
                    <a:pt x="19474" y="11852"/>
                  </a:lnTo>
                  <a:lnTo>
                    <a:pt x="19885" y="10569"/>
                  </a:lnTo>
                  <a:lnTo>
                    <a:pt x="20287" y="9277"/>
                  </a:lnTo>
                  <a:lnTo>
                    <a:pt x="20681" y="7977"/>
                  </a:lnTo>
                  <a:lnTo>
                    <a:pt x="21066" y="6669"/>
                  </a:lnTo>
                  <a:lnTo>
                    <a:pt x="21443" y="5352"/>
                  </a:lnTo>
                  <a:lnTo>
                    <a:pt x="21812" y="4027"/>
                  </a:lnTo>
                  <a:lnTo>
                    <a:pt x="22172" y="2693"/>
                  </a:lnTo>
                  <a:lnTo>
                    <a:pt x="22523" y="1350"/>
                  </a:lnTo>
                  <a:lnTo>
                    <a:pt x="22866" y="0"/>
                  </a:lnTo>
                  <a:lnTo>
                    <a:pt x="31335" y="1693"/>
                  </a:lnTo>
                  <a:lnTo>
                    <a:pt x="31077" y="2875"/>
                  </a:lnTo>
                  <a:lnTo>
                    <a:pt x="30810" y="4048"/>
                  </a:lnTo>
                  <a:lnTo>
                    <a:pt x="30535" y="5212"/>
                  </a:lnTo>
                  <a:lnTo>
                    <a:pt x="30251" y="6368"/>
                  </a:lnTo>
                  <a:lnTo>
                    <a:pt x="29959" y="7516"/>
                  </a:lnTo>
                  <a:lnTo>
                    <a:pt x="29658" y="8655"/>
                  </a:lnTo>
                  <a:lnTo>
                    <a:pt x="29349" y="9786"/>
                  </a:lnTo>
                  <a:lnTo>
                    <a:pt x="29032" y="10908"/>
                  </a:lnTo>
                  <a:lnTo>
                    <a:pt x="28706" y="12021"/>
                  </a:lnTo>
                  <a:lnTo>
                    <a:pt x="28371" y="13127"/>
                  </a:lnTo>
                  <a:lnTo>
                    <a:pt x="58013" y="13127"/>
                  </a:lnTo>
                  <a:lnTo>
                    <a:pt x="58013" y="21172"/>
                  </a:lnTo>
                  <a:lnTo>
                    <a:pt x="25407" y="21172"/>
                  </a:lnTo>
                  <a:lnTo>
                    <a:pt x="21596" y="30488"/>
                  </a:lnTo>
                  <a:lnTo>
                    <a:pt x="52508" y="30488"/>
                  </a:lnTo>
                  <a:lnTo>
                    <a:pt x="52508" y="87232"/>
                  </a:lnTo>
                  <a:lnTo>
                    <a:pt x="52483" y="88223"/>
                  </a:lnTo>
                  <a:lnTo>
                    <a:pt x="52407" y="89163"/>
                  </a:lnTo>
                  <a:lnTo>
                    <a:pt x="52280" y="90052"/>
                  </a:lnTo>
                  <a:lnTo>
                    <a:pt x="52102" y="90890"/>
                  </a:lnTo>
                  <a:lnTo>
                    <a:pt x="51873" y="91678"/>
                  </a:lnTo>
                  <a:lnTo>
                    <a:pt x="51594" y="92415"/>
                  </a:lnTo>
                  <a:lnTo>
                    <a:pt x="51263" y="93101"/>
                  </a:lnTo>
                  <a:lnTo>
                    <a:pt x="50882" y="93736"/>
                  </a:lnTo>
                  <a:lnTo>
                    <a:pt x="50450" y="94320"/>
                  </a:lnTo>
                  <a:lnTo>
                    <a:pt x="49967" y="94854"/>
                  </a:lnTo>
                  <a:lnTo>
                    <a:pt x="49430" y="95337"/>
                  </a:lnTo>
                  <a:lnTo>
                    <a:pt x="48833" y="95769"/>
                  </a:lnTo>
                  <a:lnTo>
                    <a:pt x="48176" y="96150"/>
                  </a:lnTo>
                  <a:lnTo>
                    <a:pt x="47461" y="96480"/>
                  </a:lnTo>
                  <a:lnTo>
                    <a:pt x="46686" y="96759"/>
                  </a:lnTo>
                  <a:lnTo>
                    <a:pt x="45851" y="96988"/>
                  </a:lnTo>
                  <a:lnTo>
                    <a:pt x="44958" y="97166"/>
                  </a:lnTo>
                  <a:lnTo>
                    <a:pt x="44005" y="97293"/>
                  </a:lnTo>
                  <a:lnTo>
                    <a:pt x="42993" y="97369"/>
                  </a:lnTo>
                  <a:lnTo>
                    <a:pt x="41922" y="97395"/>
                  </a:lnTo>
                  <a:lnTo>
                    <a:pt x="41151" y="97386"/>
                  </a:lnTo>
                  <a:lnTo>
                    <a:pt x="40363" y="97361"/>
                  </a:lnTo>
                  <a:lnTo>
                    <a:pt x="39559" y="97318"/>
                  </a:lnTo>
                  <a:lnTo>
                    <a:pt x="38737" y="97259"/>
                  </a:lnTo>
                  <a:lnTo>
                    <a:pt x="37899" y="97183"/>
                  </a:lnTo>
                  <a:lnTo>
                    <a:pt x="37044" y="97090"/>
                  </a:lnTo>
                  <a:lnTo>
                    <a:pt x="36171" y="96980"/>
                  </a:lnTo>
                  <a:lnTo>
                    <a:pt x="35282" y="96853"/>
                  </a:lnTo>
                  <a:lnTo>
                    <a:pt x="34376" y="96709"/>
                  </a:lnTo>
                  <a:lnTo>
                    <a:pt x="33453" y="96548"/>
                  </a:lnTo>
                  <a:lnTo>
                    <a:pt x="31335" y="88502"/>
                  </a:lnTo>
                  <a:lnTo>
                    <a:pt x="32657" y="88663"/>
                  </a:lnTo>
                  <a:lnTo>
                    <a:pt x="33910" y="88807"/>
                  </a:lnTo>
                  <a:lnTo>
                    <a:pt x="35096" y="88934"/>
                  </a:lnTo>
                  <a:lnTo>
                    <a:pt x="36214" y="89044"/>
                  </a:lnTo>
                  <a:lnTo>
                    <a:pt x="37264" y="89137"/>
                  </a:lnTo>
                  <a:lnTo>
                    <a:pt x="38246" y="89213"/>
                  </a:lnTo>
                  <a:lnTo>
                    <a:pt x="39161" y="89273"/>
                  </a:lnTo>
                  <a:lnTo>
                    <a:pt x="40008" y="89315"/>
                  </a:lnTo>
                  <a:lnTo>
                    <a:pt x="40787" y="89340"/>
                  </a:lnTo>
                  <a:lnTo>
                    <a:pt x="41498" y="89349"/>
                  </a:lnTo>
                  <a:lnTo>
                    <a:pt x="42061" y="89307"/>
                  </a:lnTo>
                  <a:lnTo>
                    <a:pt x="42565" y="89180"/>
                  </a:lnTo>
                  <a:lnTo>
                    <a:pt x="43010" y="88968"/>
                  </a:lnTo>
                  <a:lnTo>
                    <a:pt x="43395" y="88671"/>
                  </a:lnTo>
                  <a:lnTo>
                    <a:pt x="43721" y="88290"/>
                  </a:lnTo>
                  <a:lnTo>
                    <a:pt x="43988" y="87824"/>
                  </a:lnTo>
                  <a:lnTo>
                    <a:pt x="44196" y="87274"/>
                  </a:lnTo>
                  <a:lnTo>
                    <a:pt x="44344" y="86639"/>
                  </a:lnTo>
                  <a:lnTo>
                    <a:pt x="44433" y="85919"/>
                  </a:lnTo>
                  <a:lnTo>
                    <a:pt x="44462" y="85114"/>
                  </a:lnTo>
                  <a:lnTo>
                    <a:pt x="44462" y="74951"/>
                  </a:lnTo>
                  <a:lnTo>
                    <a:pt x="21172" y="74951"/>
                  </a:lnTo>
                  <a:lnTo>
                    <a:pt x="21172" y="97395"/>
                  </a:lnTo>
                  <a:lnTo>
                    <a:pt x="13127" y="97395"/>
                  </a:lnTo>
                  <a:lnTo>
                    <a:pt x="13127" y="45733"/>
                  </a:lnTo>
                  <a:lnTo>
                    <a:pt x="12449" y="46821"/>
                  </a:lnTo>
                  <a:lnTo>
                    <a:pt x="11772" y="47884"/>
                  </a:lnTo>
                  <a:lnTo>
                    <a:pt x="11094" y="48921"/>
                  </a:lnTo>
                  <a:lnTo>
                    <a:pt x="10417" y="49934"/>
                  </a:lnTo>
                  <a:lnTo>
                    <a:pt x="9739" y="50920"/>
                  </a:lnTo>
                  <a:lnTo>
                    <a:pt x="9061" y="51881"/>
                  </a:lnTo>
                  <a:lnTo>
                    <a:pt x="8384" y="52817"/>
                  </a:lnTo>
                  <a:lnTo>
                    <a:pt x="7706" y="53728"/>
                  </a:lnTo>
                  <a:lnTo>
                    <a:pt x="7029" y="54613"/>
                  </a:lnTo>
                  <a:lnTo>
                    <a:pt x="6351" y="55472"/>
                  </a:lnTo>
                  <a:lnTo>
                    <a:pt x="0" y="49544"/>
                  </a:lnTo>
                  <a:lnTo>
                    <a:pt x="1837" y="47050"/>
                  </a:lnTo>
                  <a:lnTo>
                    <a:pt x="3624" y="44479"/>
                  </a:lnTo>
                  <a:lnTo>
                    <a:pt x="5360" y="41833"/>
                  </a:lnTo>
                  <a:lnTo>
                    <a:pt x="7046" y="39110"/>
                  </a:lnTo>
                  <a:lnTo>
                    <a:pt x="8680" y="36311"/>
                  </a:lnTo>
                  <a:lnTo>
                    <a:pt x="10264" y="33436"/>
                  </a:lnTo>
                  <a:lnTo>
                    <a:pt x="11797" y="30484"/>
                  </a:lnTo>
                  <a:lnTo>
                    <a:pt x="13279" y="27456"/>
                  </a:lnTo>
                  <a:lnTo>
                    <a:pt x="14710" y="24353"/>
                  </a:lnTo>
                  <a:lnTo>
                    <a:pt x="16091" y="21172"/>
                  </a:lnTo>
                  <a:lnTo>
                    <a:pt x="4234" y="2117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2" name="pg582"/>
            <p:cNvSpPr/>
            <p:nvPr/>
          </p:nvSpPr>
          <p:spPr>
            <a:xfrm>
              <a:off x="4544846" y="4845368"/>
              <a:ext cx="23290" cy="10586"/>
            </a:xfrm>
            <a:custGeom>
              <a:avLst/>
              <a:pathLst>
                <a:path w="23290" h="10586">
                  <a:moveTo>
                    <a:pt x="23290" y="10586"/>
                  </a:moveTo>
                  <a:lnTo>
                    <a:pt x="23290" y="0"/>
                  </a:lnTo>
                  <a:lnTo>
                    <a:pt x="0" y="0"/>
                  </a:lnTo>
                  <a:lnTo>
                    <a:pt x="0" y="1058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3" name="pg583"/>
            <p:cNvSpPr/>
            <p:nvPr/>
          </p:nvSpPr>
          <p:spPr>
            <a:xfrm>
              <a:off x="4544846" y="4863577"/>
              <a:ext cx="23290" cy="11009"/>
            </a:xfrm>
            <a:custGeom>
              <a:avLst/>
              <a:pathLst>
                <a:path w="23290" h="11009">
                  <a:moveTo>
                    <a:pt x="23290" y="11009"/>
                  </a:moveTo>
                  <a:lnTo>
                    <a:pt x="23290" y="0"/>
                  </a:lnTo>
                  <a:lnTo>
                    <a:pt x="0" y="0"/>
                  </a:lnTo>
                  <a:lnTo>
                    <a:pt x="0" y="1100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4" name="pg584"/>
            <p:cNvSpPr/>
            <p:nvPr/>
          </p:nvSpPr>
          <p:spPr>
            <a:xfrm>
              <a:off x="4646476" y="4878821"/>
              <a:ext cx="17361" cy="29218"/>
            </a:xfrm>
            <a:custGeom>
              <a:avLst/>
              <a:pathLst>
                <a:path w="17361" h="29218">
                  <a:moveTo>
                    <a:pt x="17361" y="13974"/>
                  </a:moveTo>
                  <a:lnTo>
                    <a:pt x="6351" y="29218"/>
                  </a:lnTo>
                  <a:lnTo>
                    <a:pt x="0" y="29218"/>
                  </a:lnTo>
                  <a:lnTo>
                    <a:pt x="7198" y="13974"/>
                  </a:lnTo>
                  <a:lnTo>
                    <a:pt x="846" y="13974"/>
                  </a:lnTo>
                  <a:lnTo>
                    <a:pt x="846" y="0"/>
                  </a:lnTo>
                  <a:lnTo>
                    <a:pt x="1736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5" name="pg585"/>
            <p:cNvSpPr/>
            <p:nvPr/>
          </p:nvSpPr>
          <p:spPr>
            <a:xfrm>
              <a:off x="4745565" y="4811068"/>
              <a:ext cx="31759" cy="93584"/>
            </a:xfrm>
            <a:custGeom>
              <a:avLst/>
              <a:pathLst>
                <a:path w="31759" h="93584">
                  <a:moveTo>
                    <a:pt x="31759" y="0"/>
                  </a:moveTo>
                  <a:lnTo>
                    <a:pt x="31759" y="7622"/>
                  </a:lnTo>
                  <a:lnTo>
                    <a:pt x="21596" y="33029"/>
                  </a:lnTo>
                  <a:lnTo>
                    <a:pt x="23285" y="35396"/>
                  </a:lnTo>
                  <a:lnTo>
                    <a:pt x="24797" y="37755"/>
                  </a:lnTo>
                  <a:lnTo>
                    <a:pt x="26131" y="40105"/>
                  </a:lnTo>
                  <a:lnTo>
                    <a:pt x="27287" y="42447"/>
                  </a:lnTo>
                  <a:lnTo>
                    <a:pt x="28265" y="44780"/>
                  </a:lnTo>
                  <a:lnTo>
                    <a:pt x="29066" y="47105"/>
                  </a:lnTo>
                  <a:lnTo>
                    <a:pt x="29688" y="49421"/>
                  </a:lnTo>
                  <a:lnTo>
                    <a:pt x="30133" y="51729"/>
                  </a:lnTo>
                  <a:lnTo>
                    <a:pt x="30399" y="54028"/>
                  </a:lnTo>
                  <a:lnTo>
                    <a:pt x="30488" y="56319"/>
                  </a:lnTo>
                  <a:lnTo>
                    <a:pt x="30457" y="57971"/>
                  </a:lnTo>
                  <a:lnTo>
                    <a:pt x="30361" y="59538"/>
                  </a:lnTo>
                  <a:lnTo>
                    <a:pt x="30203" y="61020"/>
                  </a:lnTo>
                  <a:lnTo>
                    <a:pt x="29980" y="62417"/>
                  </a:lnTo>
                  <a:lnTo>
                    <a:pt x="29694" y="63730"/>
                  </a:lnTo>
                  <a:lnTo>
                    <a:pt x="29345" y="64958"/>
                  </a:lnTo>
                  <a:lnTo>
                    <a:pt x="28932" y="66101"/>
                  </a:lnTo>
                  <a:lnTo>
                    <a:pt x="28456" y="67160"/>
                  </a:lnTo>
                  <a:lnTo>
                    <a:pt x="27916" y="68134"/>
                  </a:lnTo>
                  <a:lnTo>
                    <a:pt x="27312" y="69023"/>
                  </a:lnTo>
                  <a:lnTo>
                    <a:pt x="26646" y="69828"/>
                  </a:lnTo>
                  <a:lnTo>
                    <a:pt x="25915" y="70547"/>
                  </a:lnTo>
                  <a:lnTo>
                    <a:pt x="25121" y="71183"/>
                  </a:lnTo>
                  <a:lnTo>
                    <a:pt x="24264" y="71733"/>
                  </a:lnTo>
                  <a:lnTo>
                    <a:pt x="23343" y="72199"/>
                  </a:lnTo>
                  <a:lnTo>
                    <a:pt x="22358" y="72580"/>
                  </a:lnTo>
                  <a:lnTo>
                    <a:pt x="21310" y="72876"/>
                  </a:lnTo>
                  <a:lnTo>
                    <a:pt x="20198" y="73088"/>
                  </a:lnTo>
                  <a:lnTo>
                    <a:pt x="19023" y="73215"/>
                  </a:lnTo>
                  <a:lnTo>
                    <a:pt x="17785" y="73258"/>
                  </a:lnTo>
                  <a:lnTo>
                    <a:pt x="17268" y="73249"/>
                  </a:lnTo>
                  <a:lnTo>
                    <a:pt x="16735" y="73224"/>
                  </a:lnTo>
                  <a:lnTo>
                    <a:pt x="16184" y="73181"/>
                  </a:lnTo>
                  <a:lnTo>
                    <a:pt x="15617" y="73122"/>
                  </a:lnTo>
                  <a:lnTo>
                    <a:pt x="15032" y="73046"/>
                  </a:lnTo>
                  <a:lnTo>
                    <a:pt x="14431" y="72953"/>
                  </a:lnTo>
                  <a:lnTo>
                    <a:pt x="13813" y="72843"/>
                  </a:lnTo>
                  <a:lnTo>
                    <a:pt x="13177" y="72716"/>
                  </a:lnTo>
                  <a:lnTo>
                    <a:pt x="12525" y="72572"/>
                  </a:lnTo>
                  <a:lnTo>
                    <a:pt x="11856" y="72411"/>
                  </a:lnTo>
                  <a:lnTo>
                    <a:pt x="10162" y="63942"/>
                  </a:lnTo>
                  <a:lnTo>
                    <a:pt x="11077" y="64183"/>
                  </a:lnTo>
                  <a:lnTo>
                    <a:pt x="11958" y="64399"/>
                  </a:lnTo>
                  <a:lnTo>
                    <a:pt x="12805" y="64589"/>
                  </a:lnTo>
                  <a:lnTo>
                    <a:pt x="13618" y="64755"/>
                  </a:lnTo>
                  <a:lnTo>
                    <a:pt x="14397" y="64894"/>
                  </a:lnTo>
                  <a:lnTo>
                    <a:pt x="15142" y="65009"/>
                  </a:lnTo>
                  <a:lnTo>
                    <a:pt x="15854" y="65098"/>
                  </a:lnTo>
                  <a:lnTo>
                    <a:pt x="16531" y="65161"/>
                  </a:lnTo>
                  <a:lnTo>
                    <a:pt x="17175" y="65199"/>
                  </a:lnTo>
                  <a:lnTo>
                    <a:pt x="17785" y="65212"/>
                  </a:lnTo>
                  <a:lnTo>
                    <a:pt x="18280" y="65189"/>
                  </a:lnTo>
                  <a:lnTo>
                    <a:pt x="18750" y="65119"/>
                  </a:lnTo>
                  <a:lnTo>
                    <a:pt x="19195" y="65002"/>
                  </a:lnTo>
                  <a:lnTo>
                    <a:pt x="19614" y="64839"/>
                  </a:lnTo>
                  <a:lnTo>
                    <a:pt x="20008" y="64630"/>
                  </a:lnTo>
                  <a:lnTo>
                    <a:pt x="20376" y="64373"/>
                  </a:lnTo>
                  <a:lnTo>
                    <a:pt x="20719" y="64071"/>
                  </a:lnTo>
                  <a:lnTo>
                    <a:pt x="21037" y="63721"/>
                  </a:lnTo>
                  <a:lnTo>
                    <a:pt x="21329" y="63325"/>
                  </a:lnTo>
                  <a:lnTo>
                    <a:pt x="21596" y="62883"/>
                  </a:lnTo>
                  <a:lnTo>
                    <a:pt x="21837" y="62398"/>
                  </a:lnTo>
                  <a:lnTo>
                    <a:pt x="22053" y="61875"/>
                  </a:lnTo>
                  <a:lnTo>
                    <a:pt x="22244" y="61314"/>
                  </a:lnTo>
                  <a:lnTo>
                    <a:pt x="22409" y="60715"/>
                  </a:lnTo>
                  <a:lnTo>
                    <a:pt x="22549" y="60077"/>
                  </a:lnTo>
                  <a:lnTo>
                    <a:pt x="22663" y="59402"/>
                  </a:lnTo>
                  <a:lnTo>
                    <a:pt x="22752" y="58689"/>
                  </a:lnTo>
                  <a:lnTo>
                    <a:pt x="22815" y="57937"/>
                  </a:lnTo>
                  <a:lnTo>
                    <a:pt x="22853" y="57147"/>
                  </a:lnTo>
                  <a:lnTo>
                    <a:pt x="22866" y="56319"/>
                  </a:lnTo>
                  <a:lnTo>
                    <a:pt x="22773" y="54117"/>
                  </a:lnTo>
                  <a:lnTo>
                    <a:pt x="22494" y="51915"/>
                  </a:lnTo>
                  <a:lnTo>
                    <a:pt x="22028" y="49713"/>
                  </a:lnTo>
                  <a:lnTo>
                    <a:pt x="21376" y="47511"/>
                  </a:lnTo>
                  <a:lnTo>
                    <a:pt x="20537" y="45309"/>
                  </a:lnTo>
                  <a:lnTo>
                    <a:pt x="19512" y="43107"/>
                  </a:lnTo>
                  <a:lnTo>
                    <a:pt x="18301" y="40905"/>
                  </a:lnTo>
                  <a:lnTo>
                    <a:pt x="16904" y="38703"/>
                  </a:lnTo>
                  <a:lnTo>
                    <a:pt x="15320" y="36501"/>
                  </a:lnTo>
                  <a:lnTo>
                    <a:pt x="13550" y="34300"/>
                  </a:lnTo>
                  <a:lnTo>
                    <a:pt x="23290" y="7622"/>
                  </a:lnTo>
                  <a:lnTo>
                    <a:pt x="7622" y="7622"/>
                  </a:lnTo>
                  <a:lnTo>
                    <a:pt x="7622" y="93584"/>
                  </a:lnTo>
                  <a:lnTo>
                    <a:pt x="0" y="935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6" name="pg586"/>
            <p:cNvSpPr/>
            <p:nvPr/>
          </p:nvSpPr>
          <p:spPr>
            <a:xfrm>
              <a:off x="4777747" y="4806834"/>
              <a:ext cx="62248" cy="47427"/>
            </a:xfrm>
            <a:custGeom>
              <a:avLst/>
              <a:pathLst>
                <a:path w="62248" h="47427">
                  <a:moveTo>
                    <a:pt x="18632" y="0"/>
                  </a:moveTo>
                  <a:lnTo>
                    <a:pt x="27101" y="2117"/>
                  </a:lnTo>
                  <a:lnTo>
                    <a:pt x="26923" y="2714"/>
                  </a:lnTo>
                  <a:lnTo>
                    <a:pt x="26728" y="3319"/>
                  </a:lnTo>
                  <a:lnTo>
                    <a:pt x="26516" y="3933"/>
                  </a:lnTo>
                  <a:lnTo>
                    <a:pt x="26288" y="4556"/>
                  </a:lnTo>
                  <a:lnTo>
                    <a:pt x="26042" y="5187"/>
                  </a:lnTo>
                  <a:lnTo>
                    <a:pt x="25780" y="5826"/>
                  </a:lnTo>
                  <a:lnTo>
                    <a:pt x="25500" y="6474"/>
                  </a:lnTo>
                  <a:lnTo>
                    <a:pt x="25204" y="7131"/>
                  </a:lnTo>
                  <a:lnTo>
                    <a:pt x="24890" y="7795"/>
                  </a:lnTo>
                  <a:lnTo>
                    <a:pt x="24560" y="8469"/>
                  </a:lnTo>
                  <a:lnTo>
                    <a:pt x="53779" y="8469"/>
                  </a:lnTo>
                  <a:lnTo>
                    <a:pt x="53779" y="14820"/>
                  </a:lnTo>
                  <a:lnTo>
                    <a:pt x="52576" y="16900"/>
                  </a:lnTo>
                  <a:lnTo>
                    <a:pt x="51339" y="18903"/>
                  </a:lnTo>
                  <a:lnTo>
                    <a:pt x="50069" y="20829"/>
                  </a:lnTo>
                  <a:lnTo>
                    <a:pt x="48765" y="22680"/>
                  </a:lnTo>
                  <a:lnTo>
                    <a:pt x="47427" y="24454"/>
                  </a:lnTo>
                  <a:lnTo>
                    <a:pt x="46055" y="26152"/>
                  </a:lnTo>
                  <a:lnTo>
                    <a:pt x="44649" y="27774"/>
                  </a:lnTo>
                  <a:lnTo>
                    <a:pt x="43209" y="29320"/>
                  </a:lnTo>
                  <a:lnTo>
                    <a:pt x="41735" y="30789"/>
                  </a:lnTo>
                  <a:lnTo>
                    <a:pt x="40228" y="32182"/>
                  </a:lnTo>
                  <a:lnTo>
                    <a:pt x="42277" y="32932"/>
                  </a:lnTo>
                  <a:lnTo>
                    <a:pt x="44361" y="33656"/>
                  </a:lnTo>
                  <a:lnTo>
                    <a:pt x="46478" y="34355"/>
                  </a:lnTo>
                  <a:lnTo>
                    <a:pt x="48629" y="35028"/>
                  </a:lnTo>
                  <a:lnTo>
                    <a:pt x="50814" y="35676"/>
                  </a:lnTo>
                  <a:lnTo>
                    <a:pt x="53033" y="36298"/>
                  </a:lnTo>
                  <a:lnTo>
                    <a:pt x="55286" y="36895"/>
                  </a:lnTo>
                  <a:lnTo>
                    <a:pt x="57573" y="37467"/>
                  </a:lnTo>
                  <a:lnTo>
                    <a:pt x="59893" y="38013"/>
                  </a:lnTo>
                  <a:lnTo>
                    <a:pt x="62248" y="38534"/>
                  </a:lnTo>
                  <a:lnTo>
                    <a:pt x="58437" y="46580"/>
                  </a:lnTo>
                  <a:lnTo>
                    <a:pt x="55582" y="45953"/>
                  </a:lnTo>
                  <a:lnTo>
                    <a:pt x="52779" y="45259"/>
                  </a:lnTo>
                  <a:lnTo>
                    <a:pt x="50027" y="44496"/>
                  </a:lnTo>
                  <a:lnTo>
                    <a:pt x="47325" y="43666"/>
                  </a:lnTo>
                  <a:lnTo>
                    <a:pt x="44674" y="42769"/>
                  </a:lnTo>
                  <a:lnTo>
                    <a:pt x="42074" y="41803"/>
                  </a:lnTo>
                  <a:lnTo>
                    <a:pt x="39525" y="40770"/>
                  </a:lnTo>
                  <a:lnTo>
                    <a:pt x="37027" y="39669"/>
                  </a:lnTo>
                  <a:lnTo>
                    <a:pt x="34579" y="38500"/>
                  </a:lnTo>
                  <a:lnTo>
                    <a:pt x="32182" y="37264"/>
                  </a:lnTo>
                  <a:lnTo>
                    <a:pt x="29777" y="38661"/>
                  </a:lnTo>
                  <a:lnTo>
                    <a:pt x="27304" y="39974"/>
                  </a:lnTo>
                  <a:lnTo>
                    <a:pt x="24763" y="41202"/>
                  </a:lnTo>
                  <a:lnTo>
                    <a:pt x="22155" y="42345"/>
                  </a:lnTo>
                  <a:lnTo>
                    <a:pt x="19479" y="43404"/>
                  </a:lnTo>
                  <a:lnTo>
                    <a:pt x="16735" y="44378"/>
                  </a:lnTo>
                  <a:lnTo>
                    <a:pt x="13923" y="45267"/>
                  </a:lnTo>
                  <a:lnTo>
                    <a:pt x="11043" y="46072"/>
                  </a:lnTo>
                  <a:lnTo>
                    <a:pt x="8096" y="46792"/>
                  </a:lnTo>
                  <a:lnTo>
                    <a:pt x="5081" y="47427"/>
                  </a:lnTo>
                  <a:lnTo>
                    <a:pt x="423" y="40228"/>
                  </a:lnTo>
                  <a:lnTo>
                    <a:pt x="3175" y="39618"/>
                  </a:lnTo>
                  <a:lnTo>
                    <a:pt x="5843" y="38974"/>
                  </a:lnTo>
                  <a:lnTo>
                    <a:pt x="8426" y="38297"/>
                  </a:lnTo>
                  <a:lnTo>
                    <a:pt x="10925" y="37586"/>
                  </a:lnTo>
                  <a:lnTo>
                    <a:pt x="13338" y="36840"/>
                  </a:lnTo>
                  <a:lnTo>
                    <a:pt x="15667" y="36061"/>
                  </a:lnTo>
                  <a:lnTo>
                    <a:pt x="17912" y="35248"/>
                  </a:lnTo>
                  <a:lnTo>
                    <a:pt x="20071" y="34401"/>
                  </a:lnTo>
                  <a:lnTo>
                    <a:pt x="22146" y="33520"/>
                  </a:lnTo>
                  <a:lnTo>
                    <a:pt x="24137" y="32606"/>
                  </a:lnTo>
                  <a:lnTo>
                    <a:pt x="23048" y="31831"/>
                  </a:lnTo>
                  <a:lnTo>
                    <a:pt x="21985" y="31030"/>
                  </a:lnTo>
                  <a:lnTo>
                    <a:pt x="20948" y="30205"/>
                  </a:lnTo>
                  <a:lnTo>
                    <a:pt x="19936" y="29354"/>
                  </a:lnTo>
                  <a:lnTo>
                    <a:pt x="18949" y="28477"/>
                  </a:lnTo>
                  <a:lnTo>
                    <a:pt x="17988" y="27575"/>
                  </a:lnTo>
                  <a:lnTo>
                    <a:pt x="17052" y="26648"/>
                  </a:lnTo>
                  <a:lnTo>
                    <a:pt x="16142" y="25695"/>
                  </a:lnTo>
                  <a:lnTo>
                    <a:pt x="15257" y="24717"/>
                  </a:lnTo>
                  <a:lnTo>
                    <a:pt x="14397" y="23713"/>
                  </a:lnTo>
                  <a:lnTo>
                    <a:pt x="13626" y="24636"/>
                  </a:lnTo>
                  <a:lnTo>
                    <a:pt x="12839" y="25542"/>
                  </a:lnTo>
                  <a:lnTo>
                    <a:pt x="12034" y="26432"/>
                  </a:lnTo>
                  <a:lnTo>
                    <a:pt x="11213" y="27304"/>
                  </a:lnTo>
                  <a:lnTo>
                    <a:pt x="10374" y="28159"/>
                  </a:lnTo>
                  <a:lnTo>
                    <a:pt x="9519" y="28998"/>
                  </a:lnTo>
                  <a:lnTo>
                    <a:pt x="8646" y="29819"/>
                  </a:lnTo>
                  <a:lnTo>
                    <a:pt x="7757" y="30624"/>
                  </a:lnTo>
                  <a:lnTo>
                    <a:pt x="6851" y="31412"/>
                  </a:lnTo>
                  <a:lnTo>
                    <a:pt x="5928" y="32182"/>
                  </a:lnTo>
                  <a:lnTo>
                    <a:pt x="0" y="26254"/>
                  </a:lnTo>
                  <a:lnTo>
                    <a:pt x="2472" y="24162"/>
                  </a:lnTo>
                  <a:lnTo>
                    <a:pt x="4810" y="21952"/>
                  </a:lnTo>
                  <a:lnTo>
                    <a:pt x="7012" y="19622"/>
                  </a:lnTo>
                  <a:lnTo>
                    <a:pt x="9078" y="17175"/>
                  </a:lnTo>
                  <a:lnTo>
                    <a:pt x="11009" y="14609"/>
                  </a:lnTo>
                  <a:lnTo>
                    <a:pt x="12805" y="11924"/>
                  </a:lnTo>
                  <a:lnTo>
                    <a:pt x="14465" y="9121"/>
                  </a:lnTo>
                  <a:lnTo>
                    <a:pt x="15989" y="6199"/>
                  </a:lnTo>
                  <a:lnTo>
                    <a:pt x="17378" y="31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7" name="pg587"/>
            <p:cNvSpPr/>
            <p:nvPr/>
          </p:nvSpPr>
          <p:spPr>
            <a:xfrm>
              <a:off x="4796803" y="4822078"/>
              <a:ext cx="24560" cy="12703"/>
            </a:xfrm>
            <a:custGeom>
              <a:avLst/>
              <a:pathLst>
                <a:path w="24560" h="12703">
                  <a:moveTo>
                    <a:pt x="0" y="2540"/>
                  </a:moveTo>
                  <a:lnTo>
                    <a:pt x="1117" y="3709"/>
                  </a:lnTo>
                  <a:lnTo>
                    <a:pt x="2269" y="4844"/>
                  </a:lnTo>
                  <a:lnTo>
                    <a:pt x="3455" y="5945"/>
                  </a:lnTo>
                  <a:lnTo>
                    <a:pt x="4674" y="7012"/>
                  </a:lnTo>
                  <a:lnTo>
                    <a:pt x="5928" y="8045"/>
                  </a:lnTo>
                  <a:lnTo>
                    <a:pt x="7215" y="9045"/>
                  </a:lnTo>
                  <a:lnTo>
                    <a:pt x="8536" y="10010"/>
                  </a:lnTo>
                  <a:lnTo>
                    <a:pt x="9891" y="10942"/>
                  </a:lnTo>
                  <a:lnTo>
                    <a:pt x="11280" y="11839"/>
                  </a:lnTo>
                  <a:lnTo>
                    <a:pt x="12703" y="12703"/>
                  </a:lnTo>
                  <a:lnTo>
                    <a:pt x="14194" y="11585"/>
                  </a:lnTo>
                  <a:lnTo>
                    <a:pt x="15617" y="10433"/>
                  </a:lnTo>
                  <a:lnTo>
                    <a:pt x="16972" y="9248"/>
                  </a:lnTo>
                  <a:lnTo>
                    <a:pt x="18259" y="8028"/>
                  </a:lnTo>
                  <a:lnTo>
                    <a:pt x="19479" y="6775"/>
                  </a:lnTo>
                  <a:lnTo>
                    <a:pt x="20630" y="5488"/>
                  </a:lnTo>
                  <a:lnTo>
                    <a:pt x="21714" y="4166"/>
                  </a:lnTo>
                  <a:lnTo>
                    <a:pt x="22731" y="2811"/>
                  </a:lnTo>
                  <a:lnTo>
                    <a:pt x="23679" y="1422"/>
                  </a:lnTo>
                  <a:lnTo>
                    <a:pt x="24560" y="0"/>
                  </a:lnTo>
                  <a:lnTo>
                    <a:pt x="169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8" name="pg588"/>
            <p:cNvSpPr/>
            <p:nvPr/>
          </p:nvSpPr>
          <p:spPr>
            <a:xfrm>
              <a:off x="4779865" y="4850026"/>
              <a:ext cx="57590" cy="54625"/>
            </a:xfrm>
            <a:custGeom>
              <a:avLst/>
              <a:pathLst>
                <a:path w="57590" h="54625">
                  <a:moveTo>
                    <a:pt x="7622" y="16938"/>
                  </a:moveTo>
                  <a:lnTo>
                    <a:pt x="15244" y="20749"/>
                  </a:lnTo>
                  <a:lnTo>
                    <a:pt x="10162" y="30065"/>
                  </a:lnTo>
                  <a:lnTo>
                    <a:pt x="30488" y="30065"/>
                  </a:lnTo>
                  <a:lnTo>
                    <a:pt x="30488" y="15244"/>
                  </a:lnTo>
                  <a:lnTo>
                    <a:pt x="2540" y="15244"/>
                  </a:lnTo>
                  <a:lnTo>
                    <a:pt x="2540" y="7198"/>
                  </a:lnTo>
                  <a:lnTo>
                    <a:pt x="30488" y="7198"/>
                  </a:lnTo>
                  <a:lnTo>
                    <a:pt x="30488" y="0"/>
                  </a:lnTo>
                  <a:lnTo>
                    <a:pt x="38958" y="0"/>
                  </a:lnTo>
                  <a:lnTo>
                    <a:pt x="38958" y="7198"/>
                  </a:lnTo>
                  <a:lnTo>
                    <a:pt x="55472" y="7198"/>
                  </a:lnTo>
                  <a:lnTo>
                    <a:pt x="55472" y="15244"/>
                  </a:lnTo>
                  <a:lnTo>
                    <a:pt x="38958" y="15244"/>
                  </a:lnTo>
                  <a:lnTo>
                    <a:pt x="38958" y="30065"/>
                  </a:lnTo>
                  <a:lnTo>
                    <a:pt x="57590" y="30065"/>
                  </a:lnTo>
                  <a:lnTo>
                    <a:pt x="57590" y="37687"/>
                  </a:lnTo>
                  <a:lnTo>
                    <a:pt x="38958" y="37687"/>
                  </a:lnTo>
                  <a:lnTo>
                    <a:pt x="38958" y="54625"/>
                  </a:lnTo>
                  <a:lnTo>
                    <a:pt x="30488" y="54625"/>
                  </a:lnTo>
                  <a:lnTo>
                    <a:pt x="30488" y="37687"/>
                  </a:lnTo>
                  <a:lnTo>
                    <a:pt x="2964" y="37687"/>
                  </a:lnTo>
                  <a:lnTo>
                    <a:pt x="0" y="309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9" name="pg589"/>
            <p:cNvSpPr/>
            <p:nvPr/>
          </p:nvSpPr>
          <p:spPr>
            <a:xfrm>
              <a:off x="4849735" y="4807257"/>
              <a:ext cx="30912" cy="97395"/>
            </a:xfrm>
            <a:custGeom>
              <a:avLst/>
              <a:pathLst>
                <a:path w="30912" h="97395">
                  <a:moveTo>
                    <a:pt x="22443" y="0"/>
                  </a:moveTo>
                  <a:lnTo>
                    <a:pt x="30912" y="2540"/>
                  </a:lnTo>
                  <a:lnTo>
                    <a:pt x="30226" y="4488"/>
                  </a:lnTo>
                  <a:lnTo>
                    <a:pt x="29523" y="6436"/>
                  </a:lnTo>
                  <a:lnTo>
                    <a:pt x="28803" y="8384"/>
                  </a:lnTo>
                  <a:lnTo>
                    <a:pt x="28066" y="10332"/>
                  </a:lnTo>
                  <a:lnTo>
                    <a:pt x="27312" y="12280"/>
                  </a:lnTo>
                  <a:lnTo>
                    <a:pt x="26542" y="14228"/>
                  </a:lnTo>
                  <a:lnTo>
                    <a:pt x="25754" y="16176"/>
                  </a:lnTo>
                  <a:lnTo>
                    <a:pt x="24950" y="18123"/>
                  </a:lnTo>
                  <a:lnTo>
                    <a:pt x="24128" y="20071"/>
                  </a:lnTo>
                  <a:lnTo>
                    <a:pt x="23290" y="22019"/>
                  </a:lnTo>
                  <a:lnTo>
                    <a:pt x="23290" y="97395"/>
                  </a:lnTo>
                  <a:lnTo>
                    <a:pt x="14820" y="97395"/>
                  </a:lnTo>
                  <a:lnTo>
                    <a:pt x="14820" y="38111"/>
                  </a:lnTo>
                  <a:lnTo>
                    <a:pt x="13800" y="39707"/>
                  </a:lnTo>
                  <a:lnTo>
                    <a:pt x="12771" y="41278"/>
                  </a:lnTo>
                  <a:lnTo>
                    <a:pt x="11733" y="42824"/>
                  </a:lnTo>
                  <a:lnTo>
                    <a:pt x="10688" y="44344"/>
                  </a:lnTo>
                  <a:lnTo>
                    <a:pt x="9633" y="45839"/>
                  </a:lnTo>
                  <a:lnTo>
                    <a:pt x="8570" y="47308"/>
                  </a:lnTo>
                  <a:lnTo>
                    <a:pt x="7499" y="48752"/>
                  </a:lnTo>
                  <a:lnTo>
                    <a:pt x="6419" y="50171"/>
                  </a:lnTo>
                  <a:lnTo>
                    <a:pt x="5331" y="51564"/>
                  </a:lnTo>
                  <a:lnTo>
                    <a:pt x="4234" y="52932"/>
                  </a:lnTo>
                  <a:lnTo>
                    <a:pt x="0" y="44462"/>
                  </a:lnTo>
                  <a:lnTo>
                    <a:pt x="3044" y="40207"/>
                  </a:lnTo>
                  <a:lnTo>
                    <a:pt x="5911" y="35909"/>
                  </a:lnTo>
                  <a:lnTo>
                    <a:pt x="8600" y="31568"/>
                  </a:lnTo>
                  <a:lnTo>
                    <a:pt x="11111" y="27185"/>
                  </a:lnTo>
                  <a:lnTo>
                    <a:pt x="13444" y="22760"/>
                  </a:lnTo>
                  <a:lnTo>
                    <a:pt x="15600" y="18293"/>
                  </a:lnTo>
                  <a:lnTo>
                    <a:pt x="17577" y="13783"/>
                  </a:lnTo>
                  <a:lnTo>
                    <a:pt x="19377" y="9231"/>
                  </a:lnTo>
                  <a:lnTo>
                    <a:pt x="20999" y="46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0" name="pg590"/>
            <p:cNvSpPr/>
            <p:nvPr/>
          </p:nvSpPr>
          <p:spPr>
            <a:xfrm>
              <a:off x="4885305" y="4807257"/>
              <a:ext cx="63518" cy="97818"/>
            </a:xfrm>
            <a:custGeom>
              <a:avLst/>
              <a:pathLst>
                <a:path w="63518" h="97818">
                  <a:moveTo>
                    <a:pt x="8469" y="43192"/>
                  </a:moveTo>
                  <a:lnTo>
                    <a:pt x="8469" y="87232"/>
                  </a:lnTo>
                  <a:lnTo>
                    <a:pt x="18208" y="83844"/>
                  </a:lnTo>
                  <a:lnTo>
                    <a:pt x="20325" y="91466"/>
                  </a:lnTo>
                  <a:lnTo>
                    <a:pt x="18640" y="92046"/>
                  </a:lnTo>
                  <a:lnTo>
                    <a:pt x="16972" y="92601"/>
                  </a:lnTo>
                  <a:lnTo>
                    <a:pt x="15320" y="93130"/>
                  </a:lnTo>
                  <a:lnTo>
                    <a:pt x="13686" y="93634"/>
                  </a:lnTo>
                  <a:lnTo>
                    <a:pt x="12068" y="94113"/>
                  </a:lnTo>
                  <a:lnTo>
                    <a:pt x="10467" y="94566"/>
                  </a:lnTo>
                  <a:lnTo>
                    <a:pt x="8884" y="94994"/>
                  </a:lnTo>
                  <a:lnTo>
                    <a:pt x="7317" y="95396"/>
                  </a:lnTo>
                  <a:lnTo>
                    <a:pt x="5767" y="95773"/>
                  </a:lnTo>
                  <a:lnTo>
                    <a:pt x="4234" y="96124"/>
                  </a:lnTo>
                  <a:lnTo>
                    <a:pt x="0" y="91466"/>
                  </a:lnTo>
                  <a:lnTo>
                    <a:pt x="0" y="6351"/>
                  </a:lnTo>
                  <a:lnTo>
                    <a:pt x="6669" y="6059"/>
                  </a:lnTo>
                  <a:lnTo>
                    <a:pt x="12957" y="5691"/>
                  </a:lnTo>
                  <a:lnTo>
                    <a:pt x="18865" y="5246"/>
                  </a:lnTo>
                  <a:lnTo>
                    <a:pt x="24391" y="4725"/>
                  </a:lnTo>
                  <a:lnTo>
                    <a:pt x="29536" y="4128"/>
                  </a:lnTo>
                  <a:lnTo>
                    <a:pt x="34300" y="3455"/>
                  </a:lnTo>
                  <a:lnTo>
                    <a:pt x="38682" y="2705"/>
                  </a:lnTo>
                  <a:lnTo>
                    <a:pt x="42684" y="1880"/>
                  </a:lnTo>
                  <a:lnTo>
                    <a:pt x="46305" y="978"/>
                  </a:lnTo>
                  <a:lnTo>
                    <a:pt x="49544" y="0"/>
                  </a:lnTo>
                  <a:lnTo>
                    <a:pt x="56319" y="7198"/>
                  </a:lnTo>
                  <a:lnTo>
                    <a:pt x="54676" y="7698"/>
                  </a:lnTo>
                  <a:lnTo>
                    <a:pt x="52966" y="8181"/>
                  </a:lnTo>
                  <a:lnTo>
                    <a:pt x="51187" y="8646"/>
                  </a:lnTo>
                  <a:lnTo>
                    <a:pt x="49341" y="9095"/>
                  </a:lnTo>
                  <a:lnTo>
                    <a:pt x="47427" y="9527"/>
                  </a:lnTo>
                  <a:lnTo>
                    <a:pt x="45445" y="9942"/>
                  </a:lnTo>
                  <a:lnTo>
                    <a:pt x="43395" y="10340"/>
                  </a:lnTo>
                  <a:lnTo>
                    <a:pt x="41278" y="10721"/>
                  </a:lnTo>
                  <a:lnTo>
                    <a:pt x="39093" y="11086"/>
                  </a:lnTo>
                  <a:lnTo>
                    <a:pt x="36840" y="11433"/>
                  </a:lnTo>
                  <a:lnTo>
                    <a:pt x="36929" y="14109"/>
                  </a:lnTo>
                  <a:lnTo>
                    <a:pt x="37027" y="16718"/>
                  </a:lnTo>
                  <a:lnTo>
                    <a:pt x="37132" y="19258"/>
                  </a:lnTo>
                  <a:lnTo>
                    <a:pt x="37247" y="21731"/>
                  </a:lnTo>
                  <a:lnTo>
                    <a:pt x="37370" y="24137"/>
                  </a:lnTo>
                  <a:lnTo>
                    <a:pt x="37501" y="26474"/>
                  </a:lnTo>
                  <a:lnTo>
                    <a:pt x="37641" y="28744"/>
                  </a:lnTo>
                  <a:lnTo>
                    <a:pt x="37789" y="30946"/>
                  </a:lnTo>
                  <a:lnTo>
                    <a:pt x="37945" y="33080"/>
                  </a:lnTo>
                  <a:lnTo>
                    <a:pt x="38111" y="35146"/>
                  </a:lnTo>
                  <a:lnTo>
                    <a:pt x="60554" y="35146"/>
                  </a:lnTo>
                  <a:lnTo>
                    <a:pt x="60554" y="43192"/>
                  </a:lnTo>
                  <a:lnTo>
                    <a:pt x="38958" y="43192"/>
                  </a:lnTo>
                  <a:lnTo>
                    <a:pt x="39334" y="47516"/>
                  </a:lnTo>
                  <a:lnTo>
                    <a:pt x="39788" y="51678"/>
                  </a:lnTo>
                  <a:lnTo>
                    <a:pt x="40317" y="55680"/>
                  </a:lnTo>
                  <a:lnTo>
                    <a:pt x="40922" y="59521"/>
                  </a:lnTo>
                  <a:lnTo>
                    <a:pt x="41604" y="63200"/>
                  </a:lnTo>
                  <a:lnTo>
                    <a:pt x="42362" y="66719"/>
                  </a:lnTo>
                  <a:lnTo>
                    <a:pt x="43196" y="70077"/>
                  </a:lnTo>
                  <a:lnTo>
                    <a:pt x="44107" y="73275"/>
                  </a:lnTo>
                  <a:lnTo>
                    <a:pt x="45093" y="76311"/>
                  </a:lnTo>
                  <a:lnTo>
                    <a:pt x="46156" y="79186"/>
                  </a:lnTo>
                  <a:lnTo>
                    <a:pt x="46910" y="80876"/>
                  </a:lnTo>
                  <a:lnTo>
                    <a:pt x="47647" y="82387"/>
                  </a:lnTo>
                  <a:lnTo>
                    <a:pt x="48367" y="83721"/>
                  </a:lnTo>
                  <a:lnTo>
                    <a:pt x="49070" y="84877"/>
                  </a:lnTo>
                  <a:lnTo>
                    <a:pt x="49756" y="85855"/>
                  </a:lnTo>
                  <a:lnTo>
                    <a:pt x="50425" y="86656"/>
                  </a:lnTo>
                  <a:lnTo>
                    <a:pt x="51077" y="87278"/>
                  </a:lnTo>
                  <a:lnTo>
                    <a:pt x="51712" y="87723"/>
                  </a:lnTo>
                  <a:lnTo>
                    <a:pt x="52330" y="87990"/>
                  </a:lnTo>
                  <a:lnTo>
                    <a:pt x="52932" y="88079"/>
                  </a:lnTo>
                  <a:lnTo>
                    <a:pt x="53181" y="88030"/>
                  </a:lnTo>
                  <a:lnTo>
                    <a:pt x="53423" y="87884"/>
                  </a:lnTo>
                  <a:lnTo>
                    <a:pt x="53656" y="87640"/>
                  </a:lnTo>
                  <a:lnTo>
                    <a:pt x="53880" y="87299"/>
                  </a:lnTo>
                  <a:lnTo>
                    <a:pt x="54096" y="86861"/>
                  </a:lnTo>
                  <a:lnTo>
                    <a:pt x="54304" y="86325"/>
                  </a:lnTo>
                  <a:lnTo>
                    <a:pt x="54503" y="85692"/>
                  </a:lnTo>
                  <a:lnTo>
                    <a:pt x="54693" y="84962"/>
                  </a:lnTo>
                  <a:lnTo>
                    <a:pt x="54875" y="84134"/>
                  </a:lnTo>
                  <a:lnTo>
                    <a:pt x="55049" y="83209"/>
                  </a:lnTo>
                  <a:lnTo>
                    <a:pt x="55214" y="82190"/>
                  </a:lnTo>
                  <a:lnTo>
                    <a:pt x="55371" y="81083"/>
                  </a:lnTo>
                  <a:lnTo>
                    <a:pt x="55519" y="79887"/>
                  </a:lnTo>
                  <a:lnTo>
                    <a:pt x="55659" y="78602"/>
                  </a:lnTo>
                  <a:lnTo>
                    <a:pt x="55790" y="77227"/>
                  </a:lnTo>
                  <a:lnTo>
                    <a:pt x="55913" y="75764"/>
                  </a:lnTo>
                  <a:lnTo>
                    <a:pt x="56027" y="74212"/>
                  </a:lnTo>
                  <a:lnTo>
                    <a:pt x="56133" y="72572"/>
                  </a:lnTo>
                  <a:lnTo>
                    <a:pt x="56230" y="70842"/>
                  </a:lnTo>
                  <a:lnTo>
                    <a:pt x="56319" y="69023"/>
                  </a:lnTo>
                  <a:lnTo>
                    <a:pt x="63518" y="70717"/>
                  </a:lnTo>
                  <a:lnTo>
                    <a:pt x="63251" y="74064"/>
                  </a:lnTo>
                  <a:lnTo>
                    <a:pt x="62959" y="77162"/>
                  </a:lnTo>
                  <a:lnTo>
                    <a:pt x="62641" y="80010"/>
                  </a:lnTo>
                  <a:lnTo>
                    <a:pt x="62298" y="82607"/>
                  </a:lnTo>
                  <a:lnTo>
                    <a:pt x="61930" y="84956"/>
                  </a:lnTo>
                  <a:lnTo>
                    <a:pt x="61536" y="87054"/>
                  </a:lnTo>
                  <a:lnTo>
                    <a:pt x="61117" y="88902"/>
                  </a:lnTo>
                  <a:lnTo>
                    <a:pt x="60672" y="90501"/>
                  </a:lnTo>
                  <a:lnTo>
                    <a:pt x="60202" y="91849"/>
                  </a:lnTo>
                  <a:lnTo>
                    <a:pt x="59707" y="92948"/>
                  </a:lnTo>
                  <a:lnTo>
                    <a:pt x="59182" y="93874"/>
                  </a:lnTo>
                  <a:lnTo>
                    <a:pt x="58623" y="94701"/>
                  </a:lnTo>
                  <a:lnTo>
                    <a:pt x="58030" y="95432"/>
                  </a:lnTo>
                  <a:lnTo>
                    <a:pt x="57403" y="96065"/>
                  </a:lnTo>
                  <a:lnTo>
                    <a:pt x="56743" y="96601"/>
                  </a:lnTo>
                  <a:lnTo>
                    <a:pt x="56048" y="97039"/>
                  </a:lnTo>
                  <a:lnTo>
                    <a:pt x="55320" y="97380"/>
                  </a:lnTo>
                  <a:lnTo>
                    <a:pt x="54558" y="97623"/>
                  </a:lnTo>
                  <a:lnTo>
                    <a:pt x="53762" y="97769"/>
                  </a:lnTo>
                  <a:lnTo>
                    <a:pt x="52932" y="97818"/>
                  </a:lnTo>
                  <a:lnTo>
                    <a:pt x="51589" y="97712"/>
                  </a:lnTo>
                  <a:lnTo>
                    <a:pt x="50272" y="97395"/>
                  </a:lnTo>
                  <a:lnTo>
                    <a:pt x="48981" y="96865"/>
                  </a:lnTo>
                  <a:lnTo>
                    <a:pt x="47715" y="96124"/>
                  </a:lnTo>
                  <a:lnTo>
                    <a:pt x="46474" y="95171"/>
                  </a:lnTo>
                  <a:lnTo>
                    <a:pt x="45259" y="94007"/>
                  </a:lnTo>
                  <a:lnTo>
                    <a:pt x="44069" y="92631"/>
                  </a:lnTo>
                  <a:lnTo>
                    <a:pt x="42904" y="91043"/>
                  </a:lnTo>
                  <a:lnTo>
                    <a:pt x="41765" y="89243"/>
                  </a:lnTo>
                  <a:lnTo>
                    <a:pt x="40651" y="87232"/>
                  </a:lnTo>
                  <a:lnTo>
                    <a:pt x="39174" y="84200"/>
                  </a:lnTo>
                  <a:lnTo>
                    <a:pt x="37789" y="80863"/>
                  </a:lnTo>
                  <a:lnTo>
                    <a:pt x="36497" y="77221"/>
                  </a:lnTo>
                  <a:lnTo>
                    <a:pt x="35299" y="73275"/>
                  </a:lnTo>
                  <a:lnTo>
                    <a:pt x="34194" y="69023"/>
                  </a:lnTo>
                  <a:lnTo>
                    <a:pt x="33182" y="64467"/>
                  </a:lnTo>
                  <a:lnTo>
                    <a:pt x="32263" y="59605"/>
                  </a:lnTo>
                  <a:lnTo>
                    <a:pt x="31437" y="54439"/>
                  </a:lnTo>
                  <a:lnTo>
                    <a:pt x="30704" y="48968"/>
                  </a:lnTo>
                  <a:lnTo>
                    <a:pt x="30065" y="431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1" name="pg591"/>
            <p:cNvSpPr/>
            <p:nvPr/>
          </p:nvSpPr>
          <p:spPr>
            <a:xfrm>
              <a:off x="4893775" y="4819961"/>
              <a:ext cx="21172" cy="22443"/>
            </a:xfrm>
            <a:custGeom>
              <a:avLst/>
              <a:pathLst>
                <a:path w="21172" h="22443">
                  <a:moveTo>
                    <a:pt x="0" y="1270"/>
                  </a:moveTo>
                  <a:lnTo>
                    <a:pt x="0" y="22443"/>
                  </a:lnTo>
                  <a:lnTo>
                    <a:pt x="21172" y="22443"/>
                  </a:lnTo>
                  <a:lnTo>
                    <a:pt x="21007" y="20389"/>
                  </a:lnTo>
                  <a:lnTo>
                    <a:pt x="20851" y="18293"/>
                  </a:lnTo>
                  <a:lnTo>
                    <a:pt x="20702" y="16154"/>
                  </a:lnTo>
                  <a:lnTo>
                    <a:pt x="20563" y="13974"/>
                  </a:lnTo>
                  <a:lnTo>
                    <a:pt x="20431" y="11750"/>
                  </a:lnTo>
                  <a:lnTo>
                    <a:pt x="20308" y="9485"/>
                  </a:lnTo>
                  <a:lnTo>
                    <a:pt x="20194" y="7177"/>
                  </a:lnTo>
                  <a:lnTo>
                    <a:pt x="20088" y="4827"/>
                  </a:lnTo>
                  <a:lnTo>
                    <a:pt x="19991" y="2434"/>
                  </a:lnTo>
                  <a:lnTo>
                    <a:pt x="19902" y="0"/>
                  </a:lnTo>
                  <a:lnTo>
                    <a:pt x="18102" y="165"/>
                  </a:lnTo>
                  <a:lnTo>
                    <a:pt x="16260" y="321"/>
                  </a:lnTo>
                  <a:lnTo>
                    <a:pt x="14376" y="470"/>
                  </a:lnTo>
                  <a:lnTo>
                    <a:pt x="12449" y="609"/>
                  </a:lnTo>
                  <a:lnTo>
                    <a:pt x="10480" y="741"/>
                  </a:lnTo>
                  <a:lnTo>
                    <a:pt x="8469" y="863"/>
                  </a:lnTo>
                  <a:lnTo>
                    <a:pt x="6415" y="978"/>
                  </a:lnTo>
                  <a:lnTo>
                    <a:pt x="4319" y="1084"/>
                  </a:lnTo>
                  <a:lnTo>
                    <a:pt x="2180" y="11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2" name="pg592"/>
            <p:cNvSpPr/>
            <p:nvPr/>
          </p:nvSpPr>
          <p:spPr>
            <a:xfrm>
              <a:off x="4907325" y="4883903"/>
              <a:ext cx="14397" cy="19055"/>
            </a:xfrm>
            <a:custGeom>
              <a:avLst/>
              <a:pathLst>
                <a:path w="14397" h="19055">
                  <a:moveTo>
                    <a:pt x="7198" y="0"/>
                  </a:moveTo>
                  <a:lnTo>
                    <a:pt x="8109" y="1541"/>
                  </a:lnTo>
                  <a:lnTo>
                    <a:pt x="8977" y="3116"/>
                  </a:lnTo>
                  <a:lnTo>
                    <a:pt x="9803" y="4725"/>
                  </a:lnTo>
                  <a:lnTo>
                    <a:pt x="10586" y="6368"/>
                  </a:lnTo>
                  <a:lnTo>
                    <a:pt x="11327" y="8045"/>
                  </a:lnTo>
                  <a:lnTo>
                    <a:pt x="12026" y="9756"/>
                  </a:lnTo>
                  <a:lnTo>
                    <a:pt x="12682" y="11501"/>
                  </a:lnTo>
                  <a:lnTo>
                    <a:pt x="13296" y="13279"/>
                  </a:lnTo>
                  <a:lnTo>
                    <a:pt x="13868" y="15092"/>
                  </a:lnTo>
                  <a:lnTo>
                    <a:pt x="14397" y="16938"/>
                  </a:lnTo>
                  <a:lnTo>
                    <a:pt x="6775" y="19055"/>
                  </a:lnTo>
                  <a:lnTo>
                    <a:pt x="6250" y="17289"/>
                  </a:lnTo>
                  <a:lnTo>
                    <a:pt x="5691" y="15549"/>
                  </a:lnTo>
                  <a:lnTo>
                    <a:pt x="5098" y="13834"/>
                  </a:lnTo>
                  <a:lnTo>
                    <a:pt x="4471" y="12144"/>
                  </a:lnTo>
                  <a:lnTo>
                    <a:pt x="3811" y="10480"/>
                  </a:lnTo>
                  <a:lnTo>
                    <a:pt x="3116" y="8841"/>
                  </a:lnTo>
                  <a:lnTo>
                    <a:pt x="2388" y="7228"/>
                  </a:lnTo>
                  <a:lnTo>
                    <a:pt x="1626" y="5640"/>
                  </a:lnTo>
                  <a:lnTo>
                    <a:pt x="829" y="4077"/>
                  </a:lnTo>
                  <a:lnTo>
                    <a:pt x="0" y="25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3" name="pg593"/>
            <p:cNvSpPr/>
            <p:nvPr/>
          </p:nvSpPr>
          <p:spPr>
            <a:xfrm>
              <a:off x="4969150" y="4806834"/>
              <a:ext cx="77492" cy="97818"/>
            </a:xfrm>
            <a:custGeom>
              <a:avLst/>
              <a:pathLst>
                <a:path w="77492" h="97818">
                  <a:moveTo>
                    <a:pt x="30488" y="0"/>
                  </a:moveTo>
                  <a:lnTo>
                    <a:pt x="40228" y="2117"/>
                  </a:lnTo>
                  <a:lnTo>
                    <a:pt x="39953" y="3061"/>
                  </a:lnTo>
                  <a:lnTo>
                    <a:pt x="39635" y="4031"/>
                  </a:lnTo>
                  <a:lnTo>
                    <a:pt x="39275" y="5026"/>
                  </a:lnTo>
                  <a:lnTo>
                    <a:pt x="38873" y="6046"/>
                  </a:lnTo>
                  <a:lnTo>
                    <a:pt x="38428" y="7092"/>
                  </a:lnTo>
                  <a:lnTo>
                    <a:pt x="37941" y="8164"/>
                  </a:lnTo>
                  <a:lnTo>
                    <a:pt x="37412" y="9261"/>
                  </a:lnTo>
                  <a:lnTo>
                    <a:pt x="36840" y="10383"/>
                  </a:lnTo>
                  <a:lnTo>
                    <a:pt x="36226" y="11530"/>
                  </a:lnTo>
                  <a:lnTo>
                    <a:pt x="35570" y="12703"/>
                  </a:lnTo>
                  <a:lnTo>
                    <a:pt x="77492" y="12703"/>
                  </a:lnTo>
                  <a:lnTo>
                    <a:pt x="77492" y="97818"/>
                  </a:lnTo>
                  <a:lnTo>
                    <a:pt x="69023" y="97818"/>
                  </a:lnTo>
                  <a:lnTo>
                    <a:pt x="69023" y="89349"/>
                  </a:lnTo>
                  <a:lnTo>
                    <a:pt x="8469" y="89349"/>
                  </a:lnTo>
                  <a:lnTo>
                    <a:pt x="8469" y="97818"/>
                  </a:lnTo>
                  <a:lnTo>
                    <a:pt x="0" y="97818"/>
                  </a:lnTo>
                  <a:lnTo>
                    <a:pt x="0" y="12703"/>
                  </a:lnTo>
                  <a:lnTo>
                    <a:pt x="25830" y="12703"/>
                  </a:lnTo>
                  <a:lnTo>
                    <a:pt x="26487" y="11509"/>
                  </a:lnTo>
                  <a:lnTo>
                    <a:pt x="27101" y="10298"/>
                  </a:lnTo>
                  <a:lnTo>
                    <a:pt x="27672" y="9070"/>
                  </a:lnTo>
                  <a:lnTo>
                    <a:pt x="28202" y="7825"/>
                  </a:lnTo>
                  <a:lnTo>
                    <a:pt x="28689" y="6563"/>
                  </a:lnTo>
                  <a:lnTo>
                    <a:pt x="29133" y="5284"/>
                  </a:lnTo>
                  <a:lnTo>
                    <a:pt x="29536" y="3988"/>
                  </a:lnTo>
                  <a:lnTo>
                    <a:pt x="29896" y="2676"/>
                  </a:lnTo>
                  <a:lnTo>
                    <a:pt x="30213" y="13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4" name="pg594"/>
            <p:cNvSpPr/>
            <p:nvPr/>
          </p:nvSpPr>
          <p:spPr>
            <a:xfrm>
              <a:off x="4977619" y="4827583"/>
              <a:ext cx="60554" cy="14820"/>
            </a:xfrm>
            <a:custGeom>
              <a:avLst/>
              <a:pathLst>
                <a:path w="60554" h="14820">
                  <a:moveTo>
                    <a:pt x="0" y="14820"/>
                  </a:moveTo>
                  <a:lnTo>
                    <a:pt x="60554" y="14820"/>
                  </a:lnTo>
                  <a:lnTo>
                    <a:pt x="605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5" name="pg595"/>
            <p:cNvSpPr/>
            <p:nvPr/>
          </p:nvSpPr>
          <p:spPr>
            <a:xfrm>
              <a:off x="4977619" y="4850450"/>
              <a:ext cx="60554" cy="14820"/>
            </a:xfrm>
            <a:custGeom>
              <a:avLst/>
              <a:pathLst>
                <a:path w="60554" h="14820">
                  <a:moveTo>
                    <a:pt x="0" y="14820"/>
                  </a:moveTo>
                  <a:lnTo>
                    <a:pt x="60554" y="14820"/>
                  </a:lnTo>
                  <a:lnTo>
                    <a:pt x="605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6" name="pg596"/>
            <p:cNvSpPr/>
            <p:nvPr/>
          </p:nvSpPr>
          <p:spPr>
            <a:xfrm>
              <a:off x="4977619" y="4873316"/>
              <a:ext cx="60554" cy="14820"/>
            </a:xfrm>
            <a:custGeom>
              <a:avLst/>
              <a:pathLst>
                <a:path w="60554" h="14820">
                  <a:moveTo>
                    <a:pt x="0" y="14820"/>
                  </a:moveTo>
                  <a:lnTo>
                    <a:pt x="60554" y="14820"/>
                  </a:lnTo>
                  <a:lnTo>
                    <a:pt x="605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7" name="pg597"/>
            <p:cNvSpPr/>
            <p:nvPr/>
          </p:nvSpPr>
          <p:spPr>
            <a:xfrm>
              <a:off x="5086871" y="4824619"/>
              <a:ext cx="58860" cy="73681"/>
            </a:xfrm>
            <a:custGeom>
              <a:avLst/>
              <a:pathLst>
                <a:path w="58860" h="73681">
                  <a:moveTo>
                    <a:pt x="2540" y="16091"/>
                  </a:moveTo>
                  <a:lnTo>
                    <a:pt x="33453" y="16091"/>
                  </a:lnTo>
                  <a:lnTo>
                    <a:pt x="33453" y="0"/>
                  </a:lnTo>
                  <a:lnTo>
                    <a:pt x="41922" y="0"/>
                  </a:lnTo>
                  <a:lnTo>
                    <a:pt x="41922" y="16091"/>
                  </a:lnTo>
                  <a:lnTo>
                    <a:pt x="58860" y="16091"/>
                  </a:lnTo>
                  <a:lnTo>
                    <a:pt x="58860" y="23713"/>
                  </a:lnTo>
                  <a:lnTo>
                    <a:pt x="41922" y="23713"/>
                  </a:lnTo>
                  <a:lnTo>
                    <a:pt x="41922" y="62671"/>
                  </a:lnTo>
                  <a:lnTo>
                    <a:pt x="41896" y="63823"/>
                  </a:lnTo>
                  <a:lnTo>
                    <a:pt x="41820" y="64907"/>
                  </a:lnTo>
                  <a:lnTo>
                    <a:pt x="41693" y="65923"/>
                  </a:lnTo>
                  <a:lnTo>
                    <a:pt x="41515" y="66872"/>
                  </a:lnTo>
                  <a:lnTo>
                    <a:pt x="41287" y="67753"/>
                  </a:lnTo>
                  <a:lnTo>
                    <a:pt x="41007" y="68566"/>
                  </a:lnTo>
                  <a:lnTo>
                    <a:pt x="40677" y="69311"/>
                  </a:lnTo>
                  <a:lnTo>
                    <a:pt x="40296" y="69988"/>
                  </a:lnTo>
                  <a:lnTo>
                    <a:pt x="39864" y="70598"/>
                  </a:lnTo>
                  <a:lnTo>
                    <a:pt x="39381" y="71140"/>
                  </a:lnTo>
                  <a:lnTo>
                    <a:pt x="38826" y="71623"/>
                  </a:lnTo>
                  <a:lnTo>
                    <a:pt x="38178" y="72055"/>
                  </a:lnTo>
                  <a:lnTo>
                    <a:pt x="37437" y="72436"/>
                  </a:lnTo>
                  <a:lnTo>
                    <a:pt x="36603" y="72766"/>
                  </a:lnTo>
                  <a:lnTo>
                    <a:pt x="35676" y="73046"/>
                  </a:lnTo>
                  <a:lnTo>
                    <a:pt x="34655" y="73275"/>
                  </a:lnTo>
                  <a:lnTo>
                    <a:pt x="33542" y="73452"/>
                  </a:lnTo>
                  <a:lnTo>
                    <a:pt x="32335" y="73579"/>
                  </a:lnTo>
                  <a:lnTo>
                    <a:pt x="31035" y="73656"/>
                  </a:lnTo>
                  <a:lnTo>
                    <a:pt x="29641" y="73681"/>
                  </a:lnTo>
                  <a:lnTo>
                    <a:pt x="28972" y="73673"/>
                  </a:lnTo>
                  <a:lnTo>
                    <a:pt x="28320" y="73647"/>
                  </a:lnTo>
                  <a:lnTo>
                    <a:pt x="27685" y="73605"/>
                  </a:lnTo>
                  <a:lnTo>
                    <a:pt x="27067" y="73546"/>
                  </a:lnTo>
                  <a:lnTo>
                    <a:pt x="26466" y="73469"/>
                  </a:lnTo>
                  <a:lnTo>
                    <a:pt x="25881" y="73376"/>
                  </a:lnTo>
                  <a:lnTo>
                    <a:pt x="25314" y="73266"/>
                  </a:lnTo>
                  <a:lnTo>
                    <a:pt x="24763" y="73139"/>
                  </a:lnTo>
                  <a:lnTo>
                    <a:pt x="24230" y="72995"/>
                  </a:lnTo>
                  <a:lnTo>
                    <a:pt x="23713" y="72834"/>
                  </a:lnTo>
                  <a:lnTo>
                    <a:pt x="22019" y="64788"/>
                  </a:lnTo>
                  <a:lnTo>
                    <a:pt x="22616" y="64949"/>
                  </a:lnTo>
                  <a:lnTo>
                    <a:pt x="23222" y="65093"/>
                  </a:lnTo>
                  <a:lnTo>
                    <a:pt x="23836" y="65220"/>
                  </a:lnTo>
                  <a:lnTo>
                    <a:pt x="24458" y="65330"/>
                  </a:lnTo>
                  <a:lnTo>
                    <a:pt x="25089" y="65424"/>
                  </a:lnTo>
                  <a:lnTo>
                    <a:pt x="25729" y="65500"/>
                  </a:lnTo>
                  <a:lnTo>
                    <a:pt x="26377" y="65559"/>
                  </a:lnTo>
                  <a:lnTo>
                    <a:pt x="27033" y="65601"/>
                  </a:lnTo>
                  <a:lnTo>
                    <a:pt x="27698" y="65627"/>
                  </a:lnTo>
                  <a:lnTo>
                    <a:pt x="28371" y="65635"/>
                  </a:lnTo>
                  <a:lnTo>
                    <a:pt x="28945" y="65625"/>
                  </a:lnTo>
                  <a:lnTo>
                    <a:pt x="29481" y="65593"/>
                  </a:lnTo>
                  <a:lnTo>
                    <a:pt x="29978" y="65540"/>
                  </a:lnTo>
                  <a:lnTo>
                    <a:pt x="30438" y="65466"/>
                  </a:lnTo>
                  <a:lnTo>
                    <a:pt x="30859" y="65371"/>
                  </a:lnTo>
                  <a:lnTo>
                    <a:pt x="31242" y="65254"/>
                  </a:lnTo>
                  <a:lnTo>
                    <a:pt x="31587" y="65117"/>
                  </a:lnTo>
                  <a:lnTo>
                    <a:pt x="31894" y="64958"/>
                  </a:lnTo>
                  <a:lnTo>
                    <a:pt x="32163" y="64778"/>
                  </a:lnTo>
                  <a:lnTo>
                    <a:pt x="32394" y="64577"/>
                  </a:lnTo>
                  <a:lnTo>
                    <a:pt x="32595" y="64346"/>
                  </a:lnTo>
                  <a:lnTo>
                    <a:pt x="32775" y="64077"/>
                  </a:lnTo>
                  <a:lnTo>
                    <a:pt x="32934" y="63770"/>
                  </a:lnTo>
                  <a:lnTo>
                    <a:pt x="33071" y="63425"/>
                  </a:lnTo>
                  <a:lnTo>
                    <a:pt x="33188" y="63042"/>
                  </a:lnTo>
                  <a:lnTo>
                    <a:pt x="33283" y="62620"/>
                  </a:lnTo>
                  <a:lnTo>
                    <a:pt x="33357" y="62161"/>
                  </a:lnTo>
                  <a:lnTo>
                    <a:pt x="33410" y="61663"/>
                  </a:lnTo>
                  <a:lnTo>
                    <a:pt x="33442" y="61128"/>
                  </a:lnTo>
                  <a:lnTo>
                    <a:pt x="33453" y="60554"/>
                  </a:lnTo>
                  <a:lnTo>
                    <a:pt x="33453" y="36417"/>
                  </a:lnTo>
                  <a:lnTo>
                    <a:pt x="30814" y="39724"/>
                  </a:lnTo>
                  <a:lnTo>
                    <a:pt x="28151" y="42870"/>
                  </a:lnTo>
                  <a:lnTo>
                    <a:pt x="25462" y="45856"/>
                  </a:lnTo>
                  <a:lnTo>
                    <a:pt x="22748" y="48680"/>
                  </a:lnTo>
                  <a:lnTo>
                    <a:pt x="20008" y="51344"/>
                  </a:lnTo>
                  <a:lnTo>
                    <a:pt x="17243" y="53846"/>
                  </a:lnTo>
                  <a:lnTo>
                    <a:pt x="14452" y="56188"/>
                  </a:lnTo>
                  <a:lnTo>
                    <a:pt x="11636" y="58369"/>
                  </a:lnTo>
                  <a:lnTo>
                    <a:pt x="8795" y="60389"/>
                  </a:lnTo>
                  <a:lnTo>
                    <a:pt x="5928" y="62248"/>
                  </a:lnTo>
                  <a:lnTo>
                    <a:pt x="0" y="55049"/>
                  </a:lnTo>
                  <a:lnTo>
                    <a:pt x="3607" y="52754"/>
                  </a:lnTo>
                  <a:lnTo>
                    <a:pt x="7147" y="50272"/>
                  </a:lnTo>
                  <a:lnTo>
                    <a:pt x="10620" y="47605"/>
                  </a:lnTo>
                  <a:lnTo>
                    <a:pt x="14024" y="44750"/>
                  </a:lnTo>
                  <a:lnTo>
                    <a:pt x="17361" y="41710"/>
                  </a:lnTo>
                  <a:lnTo>
                    <a:pt x="20630" y="38483"/>
                  </a:lnTo>
                  <a:lnTo>
                    <a:pt x="23832" y="35070"/>
                  </a:lnTo>
                  <a:lnTo>
                    <a:pt x="26965" y="31471"/>
                  </a:lnTo>
                  <a:lnTo>
                    <a:pt x="30031" y="27685"/>
                  </a:lnTo>
                  <a:lnTo>
                    <a:pt x="33029" y="23713"/>
                  </a:lnTo>
                  <a:lnTo>
                    <a:pt x="2540" y="2371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8" name="pg598"/>
            <p:cNvSpPr/>
            <p:nvPr/>
          </p:nvSpPr>
          <p:spPr>
            <a:xfrm>
              <a:off x="5082213" y="4805987"/>
              <a:ext cx="16938" cy="19479"/>
            </a:xfrm>
            <a:custGeom>
              <a:avLst/>
              <a:pathLst>
                <a:path w="16938" h="19479">
                  <a:moveTo>
                    <a:pt x="7198" y="0"/>
                  </a:moveTo>
                  <a:lnTo>
                    <a:pt x="8363" y="1367"/>
                  </a:lnTo>
                  <a:lnTo>
                    <a:pt x="9485" y="2760"/>
                  </a:lnTo>
                  <a:lnTo>
                    <a:pt x="10565" y="4179"/>
                  </a:lnTo>
                  <a:lnTo>
                    <a:pt x="11602" y="5623"/>
                  </a:lnTo>
                  <a:lnTo>
                    <a:pt x="12597" y="7092"/>
                  </a:lnTo>
                  <a:lnTo>
                    <a:pt x="13550" y="8587"/>
                  </a:lnTo>
                  <a:lnTo>
                    <a:pt x="14461" y="10107"/>
                  </a:lnTo>
                  <a:lnTo>
                    <a:pt x="15329" y="11653"/>
                  </a:lnTo>
                  <a:lnTo>
                    <a:pt x="16154" y="13224"/>
                  </a:lnTo>
                  <a:lnTo>
                    <a:pt x="16938" y="14820"/>
                  </a:lnTo>
                  <a:lnTo>
                    <a:pt x="9316" y="19479"/>
                  </a:lnTo>
                  <a:lnTo>
                    <a:pt x="8613" y="17882"/>
                  </a:lnTo>
                  <a:lnTo>
                    <a:pt x="7859" y="16311"/>
                  </a:lnTo>
                  <a:lnTo>
                    <a:pt x="7054" y="14765"/>
                  </a:lnTo>
                  <a:lnTo>
                    <a:pt x="6199" y="13245"/>
                  </a:lnTo>
                  <a:lnTo>
                    <a:pt x="5293" y="11750"/>
                  </a:lnTo>
                  <a:lnTo>
                    <a:pt x="4336" y="10281"/>
                  </a:lnTo>
                  <a:lnTo>
                    <a:pt x="3328" y="8837"/>
                  </a:lnTo>
                  <a:lnTo>
                    <a:pt x="2269" y="7418"/>
                  </a:lnTo>
                  <a:lnTo>
                    <a:pt x="1160" y="6025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9" name="pg599"/>
            <p:cNvSpPr/>
            <p:nvPr/>
          </p:nvSpPr>
          <p:spPr>
            <a:xfrm>
              <a:off x="5107620" y="4811068"/>
              <a:ext cx="52085" cy="94007"/>
            </a:xfrm>
            <a:custGeom>
              <a:avLst/>
              <a:pathLst>
                <a:path w="52085" h="94007">
                  <a:moveTo>
                    <a:pt x="0" y="0"/>
                  </a:moveTo>
                  <a:lnTo>
                    <a:pt x="52085" y="0"/>
                  </a:lnTo>
                  <a:lnTo>
                    <a:pt x="52085" y="82150"/>
                  </a:lnTo>
                  <a:lnTo>
                    <a:pt x="52059" y="83306"/>
                  </a:lnTo>
                  <a:lnTo>
                    <a:pt x="51983" y="84403"/>
                  </a:lnTo>
                  <a:lnTo>
                    <a:pt x="51856" y="85440"/>
                  </a:lnTo>
                  <a:lnTo>
                    <a:pt x="51678" y="86419"/>
                  </a:lnTo>
                  <a:lnTo>
                    <a:pt x="51450" y="87338"/>
                  </a:lnTo>
                  <a:lnTo>
                    <a:pt x="51170" y="88197"/>
                  </a:lnTo>
                  <a:lnTo>
                    <a:pt x="50840" y="88997"/>
                  </a:lnTo>
                  <a:lnTo>
                    <a:pt x="50459" y="89739"/>
                  </a:lnTo>
                  <a:lnTo>
                    <a:pt x="50027" y="90420"/>
                  </a:lnTo>
                  <a:lnTo>
                    <a:pt x="49544" y="91043"/>
                  </a:lnTo>
                  <a:lnTo>
                    <a:pt x="49015" y="91606"/>
                  </a:lnTo>
                  <a:lnTo>
                    <a:pt x="48443" y="92110"/>
                  </a:lnTo>
                  <a:lnTo>
                    <a:pt x="47829" y="92555"/>
                  </a:lnTo>
                  <a:lnTo>
                    <a:pt x="47173" y="92940"/>
                  </a:lnTo>
                  <a:lnTo>
                    <a:pt x="46474" y="93266"/>
                  </a:lnTo>
                  <a:lnTo>
                    <a:pt x="45733" y="93533"/>
                  </a:lnTo>
                  <a:lnTo>
                    <a:pt x="44949" y="93740"/>
                  </a:lnTo>
                  <a:lnTo>
                    <a:pt x="44124" y="93888"/>
                  </a:lnTo>
                  <a:lnTo>
                    <a:pt x="43256" y="93977"/>
                  </a:lnTo>
                  <a:lnTo>
                    <a:pt x="42345" y="94007"/>
                  </a:lnTo>
                  <a:lnTo>
                    <a:pt x="41655" y="94003"/>
                  </a:lnTo>
                  <a:lnTo>
                    <a:pt x="40939" y="93990"/>
                  </a:lnTo>
                  <a:lnTo>
                    <a:pt x="40198" y="93969"/>
                  </a:lnTo>
                  <a:lnTo>
                    <a:pt x="39432" y="93939"/>
                  </a:lnTo>
                  <a:lnTo>
                    <a:pt x="38640" y="93901"/>
                  </a:lnTo>
                  <a:lnTo>
                    <a:pt x="37823" y="93855"/>
                  </a:lnTo>
                  <a:lnTo>
                    <a:pt x="36980" y="93799"/>
                  </a:lnTo>
                  <a:lnTo>
                    <a:pt x="36112" y="93736"/>
                  </a:lnTo>
                  <a:lnTo>
                    <a:pt x="35218" y="93664"/>
                  </a:lnTo>
                  <a:lnTo>
                    <a:pt x="34300" y="93584"/>
                  </a:lnTo>
                  <a:lnTo>
                    <a:pt x="32182" y="84691"/>
                  </a:lnTo>
                  <a:lnTo>
                    <a:pt x="33182" y="84852"/>
                  </a:lnTo>
                  <a:lnTo>
                    <a:pt x="34147" y="84996"/>
                  </a:lnTo>
                  <a:lnTo>
                    <a:pt x="35079" y="85123"/>
                  </a:lnTo>
                  <a:lnTo>
                    <a:pt x="35976" y="85233"/>
                  </a:lnTo>
                  <a:lnTo>
                    <a:pt x="36840" y="85326"/>
                  </a:lnTo>
                  <a:lnTo>
                    <a:pt x="37670" y="85402"/>
                  </a:lnTo>
                  <a:lnTo>
                    <a:pt x="38466" y="85462"/>
                  </a:lnTo>
                  <a:lnTo>
                    <a:pt x="39229" y="85504"/>
                  </a:lnTo>
                  <a:lnTo>
                    <a:pt x="39957" y="85529"/>
                  </a:lnTo>
                  <a:lnTo>
                    <a:pt x="40651" y="85538"/>
                  </a:lnTo>
                  <a:lnTo>
                    <a:pt x="41215" y="85479"/>
                  </a:lnTo>
                  <a:lnTo>
                    <a:pt x="41718" y="85301"/>
                  </a:lnTo>
                  <a:lnTo>
                    <a:pt x="42163" y="85004"/>
                  </a:lnTo>
                  <a:lnTo>
                    <a:pt x="42548" y="84589"/>
                  </a:lnTo>
                  <a:lnTo>
                    <a:pt x="42875" y="84056"/>
                  </a:lnTo>
                  <a:lnTo>
                    <a:pt x="43141" y="83404"/>
                  </a:lnTo>
                  <a:lnTo>
                    <a:pt x="43349" y="82633"/>
                  </a:lnTo>
                  <a:lnTo>
                    <a:pt x="43497" y="81744"/>
                  </a:lnTo>
                  <a:lnTo>
                    <a:pt x="43586" y="80736"/>
                  </a:lnTo>
                  <a:lnTo>
                    <a:pt x="43616" y="79609"/>
                  </a:lnTo>
                  <a:lnTo>
                    <a:pt x="43616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0" name="pg600"/>
            <p:cNvSpPr/>
            <p:nvPr/>
          </p:nvSpPr>
          <p:spPr>
            <a:xfrm>
              <a:off x="5073320" y="4826313"/>
              <a:ext cx="8469" cy="78339"/>
            </a:xfrm>
            <a:custGeom>
              <a:avLst/>
              <a:pathLst>
                <a:path w="8469" h="78339">
                  <a:moveTo>
                    <a:pt x="0" y="0"/>
                  </a:moveTo>
                  <a:lnTo>
                    <a:pt x="8469" y="0"/>
                  </a:lnTo>
                  <a:lnTo>
                    <a:pt x="8469" y="78339"/>
                  </a:lnTo>
                  <a:lnTo>
                    <a:pt x="0" y="783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1" name="pg601"/>
            <p:cNvSpPr/>
            <p:nvPr/>
          </p:nvSpPr>
          <p:spPr>
            <a:xfrm>
              <a:off x="5199511" y="4817420"/>
              <a:ext cx="38111" cy="94430"/>
            </a:xfrm>
            <a:custGeom>
              <a:avLst/>
              <a:pathLst>
                <a:path w="38111" h="94430">
                  <a:moveTo>
                    <a:pt x="10162" y="94430"/>
                  </a:moveTo>
                  <a:lnTo>
                    <a:pt x="0" y="94430"/>
                  </a:lnTo>
                  <a:lnTo>
                    <a:pt x="5310" y="90992"/>
                  </a:lnTo>
                  <a:lnTo>
                    <a:pt x="10061" y="87282"/>
                  </a:lnTo>
                  <a:lnTo>
                    <a:pt x="14253" y="83302"/>
                  </a:lnTo>
                  <a:lnTo>
                    <a:pt x="17886" y="79050"/>
                  </a:lnTo>
                  <a:lnTo>
                    <a:pt x="20961" y="74528"/>
                  </a:lnTo>
                  <a:lnTo>
                    <a:pt x="23476" y="69734"/>
                  </a:lnTo>
                  <a:lnTo>
                    <a:pt x="25432" y="64670"/>
                  </a:lnTo>
                  <a:lnTo>
                    <a:pt x="26830" y="59334"/>
                  </a:lnTo>
                  <a:lnTo>
                    <a:pt x="27668" y="53728"/>
                  </a:lnTo>
                  <a:lnTo>
                    <a:pt x="27948" y="47850"/>
                  </a:lnTo>
                  <a:lnTo>
                    <a:pt x="27668" y="41807"/>
                  </a:lnTo>
                  <a:lnTo>
                    <a:pt x="26830" y="36044"/>
                  </a:lnTo>
                  <a:lnTo>
                    <a:pt x="25432" y="30560"/>
                  </a:lnTo>
                  <a:lnTo>
                    <a:pt x="23476" y="25356"/>
                  </a:lnTo>
                  <a:lnTo>
                    <a:pt x="20961" y="20431"/>
                  </a:lnTo>
                  <a:lnTo>
                    <a:pt x="17886" y="15786"/>
                  </a:lnTo>
                  <a:lnTo>
                    <a:pt x="14253" y="11420"/>
                  </a:lnTo>
                  <a:lnTo>
                    <a:pt x="10061" y="7334"/>
                  </a:lnTo>
                  <a:lnTo>
                    <a:pt x="5310" y="3527"/>
                  </a:lnTo>
                  <a:lnTo>
                    <a:pt x="0" y="0"/>
                  </a:lnTo>
                  <a:lnTo>
                    <a:pt x="10162" y="0"/>
                  </a:lnTo>
                  <a:lnTo>
                    <a:pt x="12574" y="1336"/>
                  </a:lnTo>
                  <a:lnTo>
                    <a:pt x="14897" y="2803"/>
                  </a:lnTo>
                  <a:lnTo>
                    <a:pt x="17130" y="4401"/>
                  </a:lnTo>
                  <a:lnTo>
                    <a:pt x="19275" y="6131"/>
                  </a:lnTo>
                  <a:lnTo>
                    <a:pt x="21331" y="7992"/>
                  </a:lnTo>
                  <a:lnTo>
                    <a:pt x="23298" y="9985"/>
                  </a:lnTo>
                  <a:lnTo>
                    <a:pt x="25176" y="12108"/>
                  </a:lnTo>
                  <a:lnTo>
                    <a:pt x="26965" y="14363"/>
                  </a:lnTo>
                  <a:lnTo>
                    <a:pt x="28665" y="16749"/>
                  </a:lnTo>
                  <a:lnTo>
                    <a:pt x="30277" y="19267"/>
                  </a:lnTo>
                  <a:lnTo>
                    <a:pt x="31765" y="21877"/>
                  </a:lnTo>
                  <a:lnTo>
                    <a:pt x="33097" y="24543"/>
                  </a:lnTo>
                  <a:lnTo>
                    <a:pt x="34272" y="27264"/>
                  </a:lnTo>
                  <a:lnTo>
                    <a:pt x="35290" y="30040"/>
                  </a:lnTo>
                  <a:lnTo>
                    <a:pt x="36152" y="32870"/>
                  </a:lnTo>
                  <a:lnTo>
                    <a:pt x="36857" y="35756"/>
                  </a:lnTo>
                  <a:lnTo>
                    <a:pt x="37406" y="38697"/>
                  </a:lnTo>
                  <a:lnTo>
                    <a:pt x="37797" y="41693"/>
                  </a:lnTo>
                  <a:lnTo>
                    <a:pt x="38032" y="44744"/>
                  </a:lnTo>
                  <a:lnTo>
                    <a:pt x="38111" y="47850"/>
                  </a:lnTo>
                  <a:lnTo>
                    <a:pt x="38032" y="50876"/>
                  </a:lnTo>
                  <a:lnTo>
                    <a:pt x="37797" y="53855"/>
                  </a:lnTo>
                  <a:lnTo>
                    <a:pt x="37406" y="56787"/>
                  </a:lnTo>
                  <a:lnTo>
                    <a:pt x="36857" y="59673"/>
                  </a:lnTo>
                  <a:lnTo>
                    <a:pt x="36152" y="62512"/>
                  </a:lnTo>
                  <a:lnTo>
                    <a:pt x="35290" y="65305"/>
                  </a:lnTo>
                  <a:lnTo>
                    <a:pt x="34272" y="68051"/>
                  </a:lnTo>
                  <a:lnTo>
                    <a:pt x="33097" y="70751"/>
                  </a:lnTo>
                  <a:lnTo>
                    <a:pt x="31765" y="73404"/>
                  </a:lnTo>
                  <a:lnTo>
                    <a:pt x="30277" y="76010"/>
                  </a:lnTo>
                  <a:lnTo>
                    <a:pt x="28665" y="78519"/>
                  </a:lnTo>
                  <a:lnTo>
                    <a:pt x="26965" y="80880"/>
                  </a:lnTo>
                  <a:lnTo>
                    <a:pt x="25176" y="83092"/>
                  </a:lnTo>
                  <a:lnTo>
                    <a:pt x="23298" y="85157"/>
                  </a:lnTo>
                  <a:lnTo>
                    <a:pt x="21331" y="87073"/>
                  </a:lnTo>
                  <a:lnTo>
                    <a:pt x="19275" y="88841"/>
                  </a:lnTo>
                  <a:lnTo>
                    <a:pt x="17130" y="90461"/>
                  </a:lnTo>
                  <a:lnTo>
                    <a:pt x="14897" y="91932"/>
                  </a:lnTo>
                  <a:lnTo>
                    <a:pt x="12574" y="932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2" name="pg602"/>
            <p:cNvSpPr/>
            <p:nvPr/>
          </p:nvSpPr>
          <p:spPr>
            <a:xfrm>
              <a:off x="2848801" y="5305645"/>
              <a:ext cx="88925" cy="94007"/>
            </a:xfrm>
            <a:custGeom>
              <a:avLst/>
              <a:pathLst>
                <a:path w="88925" h="94007">
                  <a:moveTo>
                    <a:pt x="88925" y="0"/>
                  </a:moveTo>
                  <a:lnTo>
                    <a:pt x="88925" y="94007"/>
                  </a:lnTo>
                  <a:lnTo>
                    <a:pt x="80456" y="94007"/>
                  </a:lnTo>
                  <a:lnTo>
                    <a:pt x="80456" y="88079"/>
                  </a:lnTo>
                  <a:lnTo>
                    <a:pt x="8469" y="88079"/>
                  </a:lnTo>
                  <a:lnTo>
                    <a:pt x="8469" y="94007"/>
                  </a:lnTo>
                  <a:lnTo>
                    <a:pt x="0" y="94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3" name="pg603"/>
            <p:cNvSpPr/>
            <p:nvPr/>
          </p:nvSpPr>
          <p:spPr>
            <a:xfrm>
              <a:off x="2857270" y="5313691"/>
              <a:ext cx="71987" cy="71987"/>
            </a:xfrm>
            <a:custGeom>
              <a:avLst/>
              <a:pathLst>
                <a:path w="71987" h="71987">
                  <a:moveTo>
                    <a:pt x="0" y="71987"/>
                  </a:moveTo>
                  <a:lnTo>
                    <a:pt x="71987" y="71987"/>
                  </a:lnTo>
                  <a:lnTo>
                    <a:pt x="719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4" name="pg604"/>
            <p:cNvSpPr/>
            <p:nvPr/>
          </p:nvSpPr>
          <p:spPr>
            <a:xfrm>
              <a:off x="2862352" y="5318349"/>
              <a:ext cx="61824" cy="61401"/>
            </a:xfrm>
            <a:custGeom>
              <a:avLst/>
              <a:pathLst>
                <a:path w="61824" h="61401">
                  <a:moveTo>
                    <a:pt x="846" y="15667"/>
                  </a:moveTo>
                  <a:lnTo>
                    <a:pt x="26254" y="15667"/>
                  </a:lnTo>
                  <a:lnTo>
                    <a:pt x="26254" y="0"/>
                  </a:lnTo>
                  <a:lnTo>
                    <a:pt x="34300" y="0"/>
                  </a:lnTo>
                  <a:lnTo>
                    <a:pt x="34300" y="15667"/>
                  </a:lnTo>
                  <a:lnTo>
                    <a:pt x="61824" y="15667"/>
                  </a:lnTo>
                  <a:lnTo>
                    <a:pt x="61824" y="23713"/>
                  </a:lnTo>
                  <a:lnTo>
                    <a:pt x="33453" y="23713"/>
                  </a:lnTo>
                  <a:lnTo>
                    <a:pt x="33359" y="24391"/>
                  </a:lnTo>
                  <a:lnTo>
                    <a:pt x="33249" y="25068"/>
                  </a:lnTo>
                  <a:lnTo>
                    <a:pt x="33122" y="25746"/>
                  </a:lnTo>
                  <a:lnTo>
                    <a:pt x="32978" y="26423"/>
                  </a:lnTo>
                  <a:lnTo>
                    <a:pt x="32817" y="27101"/>
                  </a:lnTo>
                  <a:lnTo>
                    <a:pt x="32640" y="27778"/>
                  </a:lnTo>
                  <a:lnTo>
                    <a:pt x="32445" y="28456"/>
                  </a:lnTo>
                  <a:lnTo>
                    <a:pt x="32233" y="29133"/>
                  </a:lnTo>
                  <a:lnTo>
                    <a:pt x="32004" y="29811"/>
                  </a:lnTo>
                  <a:lnTo>
                    <a:pt x="31759" y="30488"/>
                  </a:lnTo>
                  <a:lnTo>
                    <a:pt x="34880" y="32470"/>
                  </a:lnTo>
                  <a:lnTo>
                    <a:pt x="37975" y="34520"/>
                  </a:lnTo>
                  <a:lnTo>
                    <a:pt x="41045" y="36637"/>
                  </a:lnTo>
                  <a:lnTo>
                    <a:pt x="44090" y="38822"/>
                  </a:lnTo>
                  <a:lnTo>
                    <a:pt x="47109" y="41075"/>
                  </a:lnTo>
                  <a:lnTo>
                    <a:pt x="50103" y="43395"/>
                  </a:lnTo>
                  <a:lnTo>
                    <a:pt x="53071" y="45784"/>
                  </a:lnTo>
                  <a:lnTo>
                    <a:pt x="56014" y="48240"/>
                  </a:lnTo>
                  <a:lnTo>
                    <a:pt x="58932" y="50764"/>
                  </a:lnTo>
                  <a:lnTo>
                    <a:pt x="61824" y="53355"/>
                  </a:lnTo>
                  <a:lnTo>
                    <a:pt x="56319" y="60977"/>
                  </a:lnTo>
                  <a:lnTo>
                    <a:pt x="53601" y="58386"/>
                  </a:lnTo>
                  <a:lnTo>
                    <a:pt x="50865" y="55862"/>
                  </a:lnTo>
                  <a:lnTo>
                    <a:pt x="48113" y="53406"/>
                  </a:lnTo>
                  <a:lnTo>
                    <a:pt x="45343" y="51018"/>
                  </a:lnTo>
                  <a:lnTo>
                    <a:pt x="42557" y="48697"/>
                  </a:lnTo>
                  <a:lnTo>
                    <a:pt x="39754" y="46444"/>
                  </a:lnTo>
                  <a:lnTo>
                    <a:pt x="36933" y="44259"/>
                  </a:lnTo>
                  <a:lnTo>
                    <a:pt x="34096" y="42142"/>
                  </a:lnTo>
                  <a:lnTo>
                    <a:pt x="31242" y="40092"/>
                  </a:lnTo>
                  <a:lnTo>
                    <a:pt x="28371" y="38111"/>
                  </a:lnTo>
                  <a:lnTo>
                    <a:pt x="26690" y="40935"/>
                  </a:lnTo>
                  <a:lnTo>
                    <a:pt x="24865" y="43649"/>
                  </a:lnTo>
                  <a:lnTo>
                    <a:pt x="22896" y="46254"/>
                  </a:lnTo>
                  <a:lnTo>
                    <a:pt x="20783" y="48748"/>
                  </a:lnTo>
                  <a:lnTo>
                    <a:pt x="18526" y="51132"/>
                  </a:lnTo>
                  <a:lnTo>
                    <a:pt x="16125" y="53406"/>
                  </a:lnTo>
                  <a:lnTo>
                    <a:pt x="13580" y="55570"/>
                  </a:lnTo>
                  <a:lnTo>
                    <a:pt x="10891" y="57624"/>
                  </a:lnTo>
                  <a:lnTo>
                    <a:pt x="8058" y="59567"/>
                  </a:lnTo>
                  <a:lnTo>
                    <a:pt x="5081" y="61401"/>
                  </a:lnTo>
                  <a:lnTo>
                    <a:pt x="0" y="54202"/>
                  </a:lnTo>
                  <a:lnTo>
                    <a:pt x="4060" y="51610"/>
                  </a:lnTo>
                  <a:lnTo>
                    <a:pt x="7774" y="48917"/>
                  </a:lnTo>
                  <a:lnTo>
                    <a:pt x="11141" y="46122"/>
                  </a:lnTo>
                  <a:lnTo>
                    <a:pt x="14160" y="43226"/>
                  </a:lnTo>
                  <a:lnTo>
                    <a:pt x="16832" y="40228"/>
                  </a:lnTo>
                  <a:lnTo>
                    <a:pt x="19157" y="37128"/>
                  </a:lnTo>
                  <a:lnTo>
                    <a:pt x="21134" y="33927"/>
                  </a:lnTo>
                  <a:lnTo>
                    <a:pt x="22765" y="30624"/>
                  </a:lnTo>
                  <a:lnTo>
                    <a:pt x="24048" y="27219"/>
                  </a:lnTo>
                  <a:lnTo>
                    <a:pt x="24983" y="23713"/>
                  </a:lnTo>
                  <a:lnTo>
                    <a:pt x="846" y="2371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5" name="pg605"/>
            <p:cNvSpPr/>
            <p:nvPr/>
          </p:nvSpPr>
          <p:spPr>
            <a:xfrm>
              <a:off x="2956783" y="5303105"/>
              <a:ext cx="22866" cy="19479"/>
            </a:xfrm>
            <a:custGeom>
              <a:avLst/>
              <a:pathLst>
                <a:path w="22866" h="19479">
                  <a:moveTo>
                    <a:pt x="5928" y="0"/>
                  </a:moveTo>
                  <a:lnTo>
                    <a:pt x="7774" y="1037"/>
                  </a:lnTo>
                  <a:lnTo>
                    <a:pt x="9587" y="2117"/>
                  </a:lnTo>
                  <a:lnTo>
                    <a:pt x="11365" y="3239"/>
                  </a:lnTo>
                  <a:lnTo>
                    <a:pt x="13110" y="4403"/>
                  </a:lnTo>
                  <a:lnTo>
                    <a:pt x="14820" y="5610"/>
                  </a:lnTo>
                  <a:lnTo>
                    <a:pt x="16497" y="6860"/>
                  </a:lnTo>
                  <a:lnTo>
                    <a:pt x="18140" y="8151"/>
                  </a:lnTo>
                  <a:lnTo>
                    <a:pt x="19750" y="9485"/>
                  </a:lnTo>
                  <a:lnTo>
                    <a:pt x="21325" y="10861"/>
                  </a:lnTo>
                  <a:lnTo>
                    <a:pt x="22866" y="12280"/>
                  </a:lnTo>
                  <a:lnTo>
                    <a:pt x="17361" y="19479"/>
                  </a:lnTo>
                  <a:lnTo>
                    <a:pt x="15663" y="17895"/>
                  </a:lnTo>
                  <a:lnTo>
                    <a:pt x="13957" y="16362"/>
                  </a:lnTo>
                  <a:lnTo>
                    <a:pt x="12242" y="14880"/>
                  </a:lnTo>
                  <a:lnTo>
                    <a:pt x="10518" y="13448"/>
                  </a:lnTo>
                  <a:lnTo>
                    <a:pt x="8786" y="12068"/>
                  </a:lnTo>
                  <a:lnTo>
                    <a:pt x="7046" y="10738"/>
                  </a:lnTo>
                  <a:lnTo>
                    <a:pt x="5297" y="9460"/>
                  </a:lnTo>
                  <a:lnTo>
                    <a:pt x="3540" y="8232"/>
                  </a:lnTo>
                  <a:lnTo>
                    <a:pt x="1774" y="7054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6" name="pg606"/>
            <p:cNvSpPr/>
            <p:nvPr/>
          </p:nvSpPr>
          <p:spPr>
            <a:xfrm>
              <a:off x="2952548" y="5329359"/>
              <a:ext cx="21596" cy="17785"/>
            </a:xfrm>
            <a:custGeom>
              <a:avLst/>
              <a:pathLst>
                <a:path w="21596" h="17785">
                  <a:moveTo>
                    <a:pt x="5928" y="0"/>
                  </a:moveTo>
                  <a:lnTo>
                    <a:pt x="7609" y="944"/>
                  </a:lnTo>
                  <a:lnTo>
                    <a:pt x="9265" y="1914"/>
                  </a:lnTo>
                  <a:lnTo>
                    <a:pt x="10895" y="2909"/>
                  </a:lnTo>
                  <a:lnTo>
                    <a:pt x="12500" y="3929"/>
                  </a:lnTo>
                  <a:lnTo>
                    <a:pt x="14079" y="4975"/>
                  </a:lnTo>
                  <a:lnTo>
                    <a:pt x="15634" y="6046"/>
                  </a:lnTo>
                  <a:lnTo>
                    <a:pt x="17162" y="7143"/>
                  </a:lnTo>
                  <a:lnTo>
                    <a:pt x="18665" y="8265"/>
                  </a:lnTo>
                  <a:lnTo>
                    <a:pt x="20143" y="9413"/>
                  </a:lnTo>
                  <a:lnTo>
                    <a:pt x="21596" y="10586"/>
                  </a:lnTo>
                  <a:lnTo>
                    <a:pt x="15667" y="17785"/>
                  </a:lnTo>
                  <a:lnTo>
                    <a:pt x="14215" y="16370"/>
                  </a:lnTo>
                  <a:lnTo>
                    <a:pt x="12737" y="15007"/>
                  </a:lnTo>
                  <a:lnTo>
                    <a:pt x="11234" y="13694"/>
                  </a:lnTo>
                  <a:lnTo>
                    <a:pt x="9705" y="12432"/>
                  </a:lnTo>
                  <a:lnTo>
                    <a:pt x="8151" y="11221"/>
                  </a:lnTo>
                  <a:lnTo>
                    <a:pt x="6572" y="10061"/>
                  </a:lnTo>
                  <a:lnTo>
                    <a:pt x="4967" y="8951"/>
                  </a:lnTo>
                  <a:lnTo>
                    <a:pt x="3336" y="7893"/>
                  </a:lnTo>
                  <a:lnTo>
                    <a:pt x="1681" y="6885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7" name="pg607"/>
            <p:cNvSpPr/>
            <p:nvPr/>
          </p:nvSpPr>
          <p:spPr>
            <a:xfrm>
              <a:off x="2952125" y="5356037"/>
              <a:ext cx="23290" cy="43616"/>
            </a:xfrm>
            <a:custGeom>
              <a:avLst/>
              <a:pathLst>
                <a:path w="23290" h="43616">
                  <a:moveTo>
                    <a:pt x="16091" y="0"/>
                  </a:moveTo>
                  <a:lnTo>
                    <a:pt x="23290" y="5081"/>
                  </a:lnTo>
                  <a:lnTo>
                    <a:pt x="22227" y="9049"/>
                  </a:lnTo>
                  <a:lnTo>
                    <a:pt x="21071" y="12991"/>
                  </a:lnTo>
                  <a:lnTo>
                    <a:pt x="19822" y="16908"/>
                  </a:lnTo>
                  <a:lnTo>
                    <a:pt x="18479" y="20800"/>
                  </a:lnTo>
                  <a:lnTo>
                    <a:pt x="17044" y="24666"/>
                  </a:lnTo>
                  <a:lnTo>
                    <a:pt x="15515" y="28507"/>
                  </a:lnTo>
                  <a:lnTo>
                    <a:pt x="13893" y="32322"/>
                  </a:lnTo>
                  <a:lnTo>
                    <a:pt x="12178" y="36112"/>
                  </a:lnTo>
                  <a:lnTo>
                    <a:pt x="10370" y="39876"/>
                  </a:lnTo>
                  <a:lnTo>
                    <a:pt x="8469" y="43616"/>
                  </a:lnTo>
                  <a:lnTo>
                    <a:pt x="0" y="37687"/>
                  </a:lnTo>
                  <a:lnTo>
                    <a:pt x="1990" y="34109"/>
                  </a:lnTo>
                  <a:lnTo>
                    <a:pt x="3895" y="30488"/>
                  </a:lnTo>
                  <a:lnTo>
                    <a:pt x="5716" y="26826"/>
                  </a:lnTo>
                  <a:lnTo>
                    <a:pt x="7452" y="23120"/>
                  </a:lnTo>
                  <a:lnTo>
                    <a:pt x="9104" y="19373"/>
                  </a:lnTo>
                  <a:lnTo>
                    <a:pt x="10671" y="15583"/>
                  </a:lnTo>
                  <a:lnTo>
                    <a:pt x="12153" y="11750"/>
                  </a:lnTo>
                  <a:lnTo>
                    <a:pt x="13550" y="7876"/>
                  </a:lnTo>
                  <a:lnTo>
                    <a:pt x="14863" y="395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8" name="pg608"/>
            <p:cNvSpPr/>
            <p:nvPr/>
          </p:nvSpPr>
          <p:spPr>
            <a:xfrm>
              <a:off x="2977532" y="5301834"/>
              <a:ext cx="72411" cy="47427"/>
            </a:xfrm>
            <a:custGeom>
              <a:avLst/>
              <a:pathLst>
                <a:path w="72411" h="47427">
                  <a:moveTo>
                    <a:pt x="28371" y="0"/>
                  </a:moveTo>
                  <a:lnTo>
                    <a:pt x="37264" y="2540"/>
                  </a:lnTo>
                  <a:lnTo>
                    <a:pt x="35058" y="6978"/>
                  </a:lnTo>
                  <a:lnTo>
                    <a:pt x="32843" y="11145"/>
                  </a:lnTo>
                  <a:lnTo>
                    <a:pt x="30620" y="15041"/>
                  </a:lnTo>
                  <a:lnTo>
                    <a:pt x="28388" y="18665"/>
                  </a:lnTo>
                  <a:lnTo>
                    <a:pt x="26148" y="22019"/>
                  </a:lnTo>
                  <a:lnTo>
                    <a:pt x="23899" y="25102"/>
                  </a:lnTo>
                  <a:lnTo>
                    <a:pt x="21642" y="27914"/>
                  </a:lnTo>
                  <a:lnTo>
                    <a:pt x="19377" y="30455"/>
                  </a:lnTo>
                  <a:lnTo>
                    <a:pt x="17103" y="32724"/>
                  </a:lnTo>
                  <a:lnTo>
                    <a:pt x="14820" y="34723"/>
                  </a:lnTo>
                  <a:lnTo>
                    <a:pt x="18568" y="34537"/>
                  </a:lnTo>
                  <a:lnTo>
                    <a:pt x="22358" y="34316"/>
                  </a:lnTo>
                  <a:lnTo>
                    <a:pt x="26190" y="34062"/>
                  </a:lnTo>
                  <a:lnTo>
                    <a:pt x="30065" y="33774"/>
                  </a:lnTo>
                  <a:lnTo>
                    <a:pt x="33982" y="33453"/>
                  </a:lnTo>
                  <a:lnTo>
                    <a:pt x="37941" y="33097"/>
                  </a:lnTo>
                  <a:lnTo>
                    <a:pt x="41943" y="32707"/>
                  </a:lnTo>
                  <a:lnTo>
                    <a:pt x="45987" y="32284"/>
                  </a:lnTo>
                  <a:lnTo>
                    <a:pt x="50073" y="31827"/>
                  </a:lnTo>
                  <a:lnTo>
                    <a:pt x="54202" y="31335"/>
                  </a:lnTo>
                  <a:lnTo>
                    <a:pt x="53097" y="29904"/>
                  </a:lnTo>
                  <a:lnTo>
                    <a:pt x="51983" y="28490"/>
                  </a:lnTo>
                  <a:lnTo>
                    <a:pt x="50861" y="27092"/>
                  </a:lnTo>
                  <a:lnTo>
                    <a:pt x="49730" y="25712"/>
                  </a:lnTo>
                  <a:lnTo>
                    <a:pt x="48591" y="24348"/>
                  </a:lnTo>
                  <a:lnTo>
                    <a:pt x="47444" y="23002"/>
                  </a:lnTo>
                  <a:lnTo>
                    <a:pt x="46288" y="21672"/>
                  </a:lnTo>
                  <a:lnTo>
                    <a:pt x="45123" y="20359"/>
                  </a:lnTo>
                  <a:lnTo>
                    <a:pt x="43950" y="19064"/>
                  </a:lnTo>
                  <a:lnTo>
                    <a:pt x="42769" y="17785"/>
                  </a:lnTo>
                  <a:lnTo>
                    <a:pt x="50814" y="14397"/>
                  </a:lnTo>
                  <a:lnTo>
                    <a:pt x="53393" y="17052"/>
                  </a:lnTo>
                  <a:lnTo>
                    <a:pt x="55879" y="19766"/>
                  </a:lnTo>
                  <a:lnTo>
                    <a:pt x="58271" y="22540"/>
                  </a:lnTo>
                  <a:lnTo>
                    <a:pt x="60571" y="25373"/>
                  </a:lnTo>
                  <a:lnTo>
                    <a:pt x="62777" y="28265"/>
                  </a:lnTo>
                  <a:lnTo>
                    <a:pt x="64890" y="31217"/>
                  </a:lnTo>
                  <a:lnTo>
                    <a:pt x="66910" y="34228"/>
                  </a:lnTo>
                  <a:lnTo>
                    <a:pt x="68837" y="37298"/>
                  </a:lnTo>
                  <a:lnTo>
                    <a:pt x="70670" y="40427"/>
                  </a:lnTo>
                  <a:lnTo>
                    <a:pt x="72411" y="43616"/>
                  </a:lnTo>
                  <a:lnTo>
                    <a:pt x="64365" y="47427"/>
                  </a:lnTo>
                  <a:lnTo>
                    <a:pt x="63853" y="46499"/>
                  </a:lnTo>
                  <a:lnTo>
                    <a:pt x="63332" y="45580"/>
                  </a:lnTo>
                  <a:lnTo>
                    <a:pt x="62802" y="44670"/>
                  </a:lnTo>
                  <a:lnTo>
                    <a:pt x="62265" y="43768"/>
                  </a:lnTo>
                  <a:lnTo>
                    <a:pt x="61718" y="42875"/>
                  </a:lnTo>
                  <a:lnTo>
                    <a:pt x="61164" y="41989"/>
                  </a:lnTo>
                  <a:lnTo>
                    <a:pt x="60600" y="41113"/>
                  </a:lnTo>
                  <a:lnTo>
                    <a:pt x="60029" y="40245"/>
                  </a:lnTo>
                  <a:lnTo>
                    <a:pt x="59449" y="39385"/>
                  </a:lnTo>
                  <a:lnTo>
                    <a:pt x="58860" y="38534"/>
                  </a:lnTo>
                  <a:lnTo>
                    <a:pt x="53571" y="39271"/>
                  </a:lnTo>
                  <a:lnTo>
                    <a:pt x="48206" y="39957"/>
                  </a:lnTo>
                  <a:lnTo>
                    <a:pt x="42764" y="40592"/>
                  </a:lnTo>
                  <a:lnTo>
                    <a:pt x="37247" y="41176"/>
                  </a:lnTo>
                  <a:lnTo>
                    <a:pt x="31653" y="41710"/>
                  </a:lnTo>
                  <a:lnTo>
                    <a:pt x="25983" y="42193"/>
                  </a:lnTo>
                  <a:lnTo>
                    <a:pt x="20237" y="42625"/>
                  </a:lnTo>
                  <a:lnTo>
                    <a:pt x="14414" y="43006"/>
                  </a:lnTo>
                  <a:lnTo>
                    <a:pt x="8515" y="43336"/>
                  </a:lnTo>
                  <a:lnTo>
                    <a:pt x="2540" y="43616"/>
                  </a:lnTo>
                  <a:lnTo>
                    <a:pt x="0" y="35570"/>
                  </a:lnTo>
                  <a:lnTo>
                    <a:pt x="3332" y="33080"/>
                  </a:lnTo>
                  <a:lnTo>
                    <a:pt x="6555" y="30353"/>
                  </a:lnTo>
                  <a:lnTo>
                    <a:pt x="9667" y="27389"/>
                  </a:lnTo>
                  <a:lnTo>
                    <a:pt x="12669" y="24187"/>
                  </a:lnTo>
                  <a:lnTo>
                    <a:pt x="15562" y="20749"/>
                  </a:lnTo>
                  <a:lnTo>
                    <a:pt x="18344" y="17073"/>
                  </a:lnTo>
                  <a:lnTo>
                    <a:pt x="21016" y="13161"/>
                  </a:lnTo>
                  <a:lnTo>
                    <a:pt x="23578" y="9011"/>
                  </a:lnTo>
                  <a:lnTo>
                    <a:pt x="26029" y="46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9" name="pg609"/>
            <p:cNvSpPr/>
            <p:nvPr/>
          </p:nvSpPr>
          <p:spPr>
            <a:xfrm>
              <a:off x="2984307" y="5355190"/>
              <a:ext cx="57590" cy="44462"/>
            </a:xfrm>
            <a:custGeom>
              <a:avLst/>
              <a:pathLst>
                <a:path w="57590" h="44462">
                  <a:moveTo>
                    <a:pt x="57590" y="0"/>
                  </a:moveTo>
                  <a:lnTo>
                    <a:pt x="57590" y="44462"/>
                  </a:lnTo>
                  <a:lnTo>
                    <a:pt x="49121" y="44462"/>
                  </a:lnTo>
                  <a:lnTo>
                    <a:pt x="49121" y="37687"/>
                  </a:lnTo>
                  <a:lnTo>
                    <a:pt x="8469" y="37687"/>
                  </a:lnTo>
                  <a:lnTo>
                    <a:pt x="8469" y="44462"/>
                  </a:lnTo>
                  <a:lnTo>
                    <a:pt x="0" y="444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0" name="pg610"/>
            <p:cNvSpPr/>
            <p:nvPr/>
          </p:nvSpPr>
          <p:spPr>
            <a:xfrm>
              <a:off x="2992777" y="5363236"/>
              <a:ext cx="40651" cy="21596"/>
            </a:xfrm>
            <a:custGeom>
              <a:avLst/>
              <a:pathLst>
                <a:path w="40651" h="21596">
                  <a:moveTo>
                    <a:pt x="0" y="21596"/>
                  </a:moveTo>
                  <a:lnTo>
                    <a:pt x="40651" y="21596"/>
                  </a:lnTo>
                  <a:lnTo>
                    <a:pt x="40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1" name="pg611"/>
            <p:cNvSpPr/>
            <p:nvPr/>
          </p:nvSpPr>
          <p:spPr>
            <a:xfrm>
              <a:off x="3059683" y="5301411"/>
              <a:ext cx="97818" cy="98665"/>
            </a:xfrm>
            <a:custGeom>
              <a:avLst/>
              <a:pathLst>
                <a:path w="97818" h="98665">
                  <a:moveTo>
                    <a:pt x="19479" y="47427"/>
                  </a:moveTo>
                  <a:lnTo>
                    <a:pt x="19479" y="10162"/>
                  </a:lnTo>
                  <a:lnTo>
                    <a:pt x="55896" y="10162"/>
                  </a:lnTo>
                  <a:lnTo>
                    <a:pt x="55549" y="9324"/>
                  </a:lnTo>
                  <a:lnTo>
                    <a:pt x="55184" y="8503"/>
                  </a:lnTo>
                  <a:lnTo>
                    <a:pt x="54803" y="7698"/>
                  </a:lnTo>
                  <a:lnTo>
                    <a:pt x="54405" y="6910"/>
                  </a:lnTo>
                  <a:lnTo>
                    <a:pt x="53990" y="6140"/>
                  </a:lnTo>
                  <a:lnTo>
                    <a:pt x="53558" y="5386"/>
                  </a:lnTo>
                  <a:lnTo>
                    <a:pt x="53109" y="4649"/>
                  </a:lnTo>
                  <a:lnTo>
                    <a:pt x="52644" y="3929"/>
                  </a:lnTo>
                  <a:lnTo>
                    <a:pt x="52161" y="3226"/>
                  </a:lnTo>
                  <a:lnTo>
                    <a:pt x="51661" y="2540"/>
                  </a:lnTo>
                  <a:lnTo>
                    <a:pt x="59707" y="0"/>
                  </a:lnTo>
                  <a:lnTo>
                    <a:pt x="60372" y="940"/>
                  </a:lnTo>
                  <a:lnTo>
                    <a:pt x="61011" y="1897"/>
                  </a:lnTo>
                  <a:lnTo>
                    <a:pt x="61625" y="2871"/>
                  </a:lnTo>
                  <a:lnTo>
                    <a:pt x="62214" y="3861"/>
                  </a:lnTo>
                  <a:lnTo>
                    <a:pt x="62777" y="4869"/>
                  </a:lnTo>
                  <a:lnTo>
                    <a:pt x="63315" y="5894"/>
                  </a:lnTo>
                  <a:lnTo>
                    <a:pt x="63827" y="6936"/>
                  </a:lnTo>
                  <a:lnTo>
                    <a:pt x="64314" y="7994"/>
                  </a:lnTo>
                  <a:lnTo>
                    <a:pt x="64776" y="9070"/>
                  </a:lnTo>
                  <a:lnTo>
                    <a:pt x="65212" y="10162"/>
                  </a:lnTo>
                  <a:lnTo>
                    <a:pt x="97818" y="10162"/>
                  </a:lnTo>
                  <a:lnTo>
                    <a:pt x="97818" y="17785"/>
                  </a:lnTo>
                  <a:lnTo>
                    <a:pt x="27948" y="17785"/>
                  </a:lnTo>
                  <a:lnTo>
                    <a:pt x="27948" y="50391"/>
                  </a:lnTo>
                  <a:lnTo>
                    <a:pt x="27808" y="55676"/>
                  </a:lnTo>
                  <a:lnTo>
                    <a:pt x="27389" y="60859"/>
                  </a:lnTo>
                  <a:lnTo>
                    <a:pt x="26690" y="65940"/>
                  </a:lnTo>
                  <a:lnTo>
                    <a:pt x="25712" y="70920"/>
                  </a:lnTo>
                  <a:lnTo>
                    <a:pt x="24454" y="75798"/>
                  </a:lnTo>
                  <a:lnTo>
                    <a:pt x="22917" y="80575"/>
                  </a:lnTo>
                  <a:lnTo>
                    <a:pt x="21100" y="85250"/>
                  </a:lnTo>
                  <a:lnTo>
                    <a:pt x="19004" y="89823"/>
                  </a:lnTo>
                  <a:lnTo>
                    <a:pt x="16629" y="94295"/>
                  </a:lnTo>
                  <a:lnTo>
                    <a:pt x="13974" y="98665"/>
                  </a:lnTo>
                  <a:lnTo>
                    <a:pt x="6351" y="94007"/>
                  </a:lnTo>
                  <a:lnTo>
                    <a:pt x="8613" y="90200"/>
                  </a:lnTo>
                  <a:lnTo>
                    <a:pt x="10654" y="86402"/>
                  </a:lnTo>
                  <a:lnTo>
                    <a:pt x="12475" y="82612"/>
                  </a:lnTo>
                  <a:lnTo>
                    <a:pt x="14075" y="78830"/>
                  </a:lnTo>
                  <a:lnTo>
                    <a:pt x="15456" y="75057"/>
                  </a:lnTo>
                  <a:lnTo>
                    <a:pt x="16616" y="71293"/>
                  </a:lnTo>
                  <a:lnTo>
                    <a:pt x="17556" y="67537"/>
                  </a:lnTo>
                  <a:lnTo>
                    <a:pt x="18276" y="63789"/>
                  </a:lnTo>
                  <a:lnTo>
                    <a:pt x="18776" y="60050"/>
                  </a:lnTo>
                  <a:lnTo>
                    <a:pt x="19055" y="56319"/>
                  </a:lnTo>
                  <a:lnTo>
                    <a:pt x="17459" y="57645"/>
                  </a:lnTo>
                  <a:lnTo>
                    <a:pt x="15888" y="58911"/>
                  </a:lnTo>
                  <a:lnTo>
                    <a:pt x="14342" y="60118"/>
                  </a:lnTo>
                  <a:lnTo>
                    <a:pt x="12822" y="61265"/>
                  </a:lnTo>
                  <a:lnTo>
                    <a:pt x="11327" y="62354"/>
                  </a:lnTo>
                  <a:lnTo>
                    <a:pt x="9858" y="63383"/>
                  </a:lnTo>
                  <a:lnTo>
                    <a:pt x="8414" y="64352"/>
                  </a:lnTo>
                  <a:lnTo>
                    <a:pt x="6995" y="65263"/>
                  </a:lnTo>
                  <a:lnTo>
                    <a:pt x="5602" y="66114"/>
                  </a:lnTo>
                  <a:lnTo>
                    <a:pt x="4234" y="66906"/>
                  </a:lnTo>
                  <a:lnTo>
                    <a:pt x="0" y="58013"/>
                  </a:lnTo>
                  <a:lnTo>
                    <a:pt x="2329" y="56993"/>
                  </a:lnTo>
                  <a:lnTo>
                    <a:pt x="4573" y="55964"/>
                  </a:lnTo>
                  <a:lnTo>
                    <a:pt x="6732" y="54926"/>
                  </a:lnTo>
                  <a:lnTo>
                    <a:pt x="8807" y="53880"/>
                  </a:lnTo>
                  <a:lnTo>
                    <a:pt x="10798" y="52826"/>
                  </a:lnTo>
                  <a:lnTo>
                    <a:pt x="12703" y="51763"/>
                  </a:lnTo>
                  <a:lnTo>
                    <a:pt x="14524" y="50692"/>
                  </a:lnTo>
                  <a:lnTo>
                    <a:pt x="16260" y="49612"/>
                  </a:lnTo>
                  <a:lnTo>
                    <a:pt x="17912" y="4852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2" name="pg612"/>
            <p:cNvSpPr/>
            <p:nvPr/>
          </p:nvSpPr>
          <p:spPr>
            <a:xfrm>
              <a:off x="3061377" y="5320466"/>
              <a:ext cx="13974" cy="22019"/>
            </a:xfrm>
            <a:custGeom>
              <a:avLst/>
              <a:pathLst>
                <a:path w="13974" h="22019">
                  <a:moveTo>
                    <a:pt x="8045" y="0"/>
                  </a:moveTo>
                  <a:lnTo>
                    <a:pt x="8790" y="1715"/>
                  </a:lnTo>
                  <a:lnTo>
                    <a:pt x="9502" y="3472"/>
                  </a:lnTo>
                  <a:lnTo>
                    <a:pt x="10179" y="5272"/>
                  </a:lnTo>
                  <a:lnTo>
                    <a:pt x="10823" y="7114"/>
                  </a:lnTo>
                  <a:lnTo>
                    <a:pt x="11433" y="8998"/>
                  </a:lnTo>
                  <a:lnTo>
                    <a:pt x="12009" y="10925"/>
                  </a:lnTo>
                  <a:lnTo>
                    <a:pt x="12551" y="12894"/>
                  </a:lnTo>
                  <a:lnTo>
                    <a:pt x="13059" y="14905"/>
                  </a:lnTo>
                  <a:lnTo>
                    <a:pt x="13533" y="16959"/>
                  </a:lnTo>
                  <a:lnTo>
                    <a:pt x="13974" y="19055"/>
                  </a:lnTo>
                  <a:lnTo>
                    <a:pt x="5504" y="22019"/>
                  </a:lnTo>
                  <a:lnTo>
                    <a:pt x="5068" y="19843"/>
                  </a:lnTo>
                  <a:lnTo>
                    <a:pt x="4607" y="17717"/>
                  </a:lnTo>
                  <a:lnTo>
                    <a:pt x="4120" y="15642"/>
                  </a:lnTo>
                  <a:lnTo>
                    <a:pt x="3607" y="13618"/>
                  </a:lnTo>
                  <a:lnTo>
                    <a:pt x="3070" y="11645"/>
                  </a:lnTo>
                  <a:lnTo>
                    <a:pt x="2506" y="9722"/>
                  </a:lnTo>
                  <a:lnTo>
                    <a:pt x="1918" y="7850"/>
                  </a:lnTo>
                  <a:lnTo>
                    <a:pt x="1304" y="6030"/>
                  </a:lnTo>
                  <a:lnTo>
                    <a:pt x="664" y="4259"/>
                  </a:lnTo>
                  <a:lnTo>
                    <a:pt x="0" y="25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3" name="pg613"/>
            <p:cNvSpPr/>
            <p:nvPr/>
          </p:nvSpPr>
          <p:spPr>
            <a:xfrm>
              <a:off x="3094406" y="5333170"/>
              <a:ext cx="55049" cy="65212"/>
            </a:xfrm>
            <a:custGeom>
              <a:avLst/>
              <a:pathLst>
                <a:path w="55049" h="65212">
                  <a:moveTo>
                    <a:pt x="0" y="0"/>
                  </a:moveTo>
                  <a:lnTo>
                    <a:pt x="55049" y="0"/>
                  </a:lnTo>
                  <a:lnTo>
                    <a:pt x="55049" y="8045"/>
                  </a:lnTo>
                  <a:lnTo>
                    <a:pt x="53249" y="9731"/>
                  </a:lnTo>
                  <a:lnTo>
                    <a:pt x="51407" y="11399"/>
                  </a:lnTo>
                  <a:lnTo>
                    <a:pt x="49523" y="13050"/>
                  </a:lnTo>
                  <a:lnTo>
                    <a:pt x="47596" y="14685"/>
                  </a:lnTo>
                  <a:lnTo>
                    <a:pt x="45627" y="16303"/>
                  </a:lnTo>
                  <a:lnTo>
                    <a:pt x="43616" y="17903"/>
                  </a:lnTo>
                  <a:lnTo>
                    <a:pt x="41562" y="19487"/>
                  </a:lnTo>
                  <a:lnTo>
                    <a:pt x="39466" y="21054"/>
                  </a:lnTo>
                  <a:lnTo>
                    <a:pt x="37327" y="22604"/>
                  </a:lnTo>
                  <a:lnTo>
                    <a:pt x="35146" y="24137"/>
                  </a:lnTo>
                  <a:lnTo>
                    <a:pt x="35146" y="57590"/>
                  </a:lnTo>
                  <a:lnTo>
                    <a:pt x="35125" y="58333"/>
                  </a:lnTo>
                  <a:lnTo>
                    <a:pt x="35062" y="59038"/>
                  </a:lnTo>
                  <a:lnTo>
                    <a:pt x="34956" y="59705"/>
                  </a:lnTo>
                  <a:lnTo>
                    <a:pt x="34808" y="60334"/>
                  </a:lnTo>
                  <a:lnTo>
                    <a:pt x="34617" y="60924"/>
                  </a:lnTo>
                  <a:lnTo>
                    <a:pt x="34384" y="61477"/>
                  </a:lnTo>
                  <a:lnTo>
                    <a:pt x="34109" y="61991"/>
                  </a:lnTo>
                  <a:lnTo>
                    <a:pt x="33791" y="62468"/>
                  </a:lnTo>
                  <a:lnTo>
                    <a:pt x="33431" y="62906"/>
                  </a:lnTo>
                  <a:lnTo>
                    <a:pt x="33029" y="63306"/>
                  </a:lnTo>
                  <a:lnTo>
                    <a:pt x="32585" y="63668"/>
                  </a:lnTo>
                  <a:lnTo>
                    <a:pt x="32098" y="63992"/>
                  </a:lnTo>
                  <a:lnTo>
                    <a:pt x="31568" y="64278"/>
                  </a:lnTo>
                  <a:lnTo>
                    <a:pt x="30997" y="64526"/>
                  </a:lnTo>
                  <a:lnTo>
                    <a:pt x="30383" y="64735"/>
                  </a:lnTo>
                  <a:lnTo>
                    <a:pt x="29726" y="64907"/>
                  </a:lnTo>
                  <a:lnTo>
                    <a:pt x="29027" y="65040"/>
                  </a:lnTo>
                  <a:lnTo>
                    <a:pt x="28286" y="65136"/>
                  </a:lnTo>
                  <a:lnTo>
                    <a:pt x="27503" y="65193"/>
                  </a:lnTo>
                  <a:lnTo>
                    <a:pt x="26677" y="65212"/>
                  </a:lnTo>
                  <a:lnTo>
                    <a:pt x="25576" y="65199"/>
                  </a:lnTo>
                  <a:lnTo>
                    <a:pt x="24475" y="65161"/>
                  </a:lnTo>
                  <a:lnTo>
                    <a:pt x="23374" y="65098"/>
                  </a:lnTo>
                  <a:lnTo>
                    <a:pt x="22273" y="65009"/>
                  </a:lnTo>
                  <a:lnTo>
                    <a:pt x="21172" y="64894"/>
                  </a:lnTo>
                  <a:lnTo>
                    <a:pt x="20071" y="64755"/>
                  </a:lnTo>
                  <a:lnTo>
                    <a:pt x="18970" y="64589"/>
                  </a:lnTo>
                  <a:lnTo>
                    <a:pt x="17869" y="64399"/>
                  </a:lnTo>
                  <a:lnTo>
                    <a:pt x="16768" y="64183"/>
                  </a:lnTo>
                  <a:lnTo>
                    <a:pt x="15667" y="63942"/>
                  </a:lnTo>
                  <a:lnTo>
                    <a:pt x="14397" y="56319"/>
                  </a:lnTo>
                  <a:lnTo>
                    <a:pt x="15265" y="56561"/>
                  </a:lnTo>
                  <a:lnTo>
                    <a:pt x="16176" y="56777"/>
                  </a:lnTo>
                  <a:lnTo>
                    <a:pt x="17128" y="56967"/>
                  </a:lnTo>
                  <a:lnTo>
                    <a:pt x="18123" y="57132"/>
                  </a:lnTo>
                  <a:lnTo>
                    <a:pt x="19161" y="57272"/>
                  </a:lnTo>
                  <a:lnTo>
                    <a:pt x="20241" y="57386"/>
                  </a:lnTo>
                  <a:lnTo>
                    <a:pt x="21363" y="57475"/>
                  </a:lnTo>
                  <a:lnTo>
                    <a:pt x="22527" y="57539"/>
                  </a:lnTo>
                  <a:lnTo>
                    <a:pt x="23734" y="57577"/>
                  </a:lnTo>
                  <a:lnTo>
                    <a:pt x="24983" y="57590"/>
                  </a:lnTo>
                  <a:lnTo>
                    <a:pt x="25466" y="57577"/>
                  </a:lnTo>
                  <a:lnTo>
                    <a:pt x="25898" y="57539"/>
                  </a:lnTo>
                  <a:lnTo>
                    <a:pt x="26279" y="57475"/>
                  </a:lnTo>
                  <a:lnTo>
                    <a:pt x="26610" y="57386"/>
                  </a:lnTo>
                  <a:lnTo>
                    <a:pt x="26889" y="57272"/>
                  </a:lnTo>
                  <a:lnTo>
                    <a:pt x="27118" y="57132"/>
                  </a:lnTo>
                  <a:lnTo>
                    <a:pt x="27296" y="56967"/>
                  </a:lnTo>
                  <a:lnTo>
                    <a:pt x="27423" y="56777"/>
                  </a:lnTo>
                  <a:lnTo>
                    <a:pt x="27499" y="56561"/>
                  </a:lnTo>
                  <a:lnTo>
                    <a:pt x="27524" y="56319"/>
                  </a:lnTo>
                  <a:lnTo>
                    <a:pt x="27524" y="19902"/>
                  </a:lnTo>
                  <a:lnTo>
                    <a:pt x="29447" y="18632"/>
                  </a:lnTo>
                  <a:lnTo>
                    <a:pt x="31318" y="17361"/>
                  </a:lnTo>
                  <a:lnTo>
                    <a:pt x="33139" y="16091"/>
                  </a:lnTo>
                  <a:lnTo>
                    <a:pt x="34909" y="14820"/>
                  </a:lnTo>
                  <a:lnTo>
                    <a:pt x="36629" y="13550"/>
                  </a:lnTo>
                  <a:lnTo>
                    <a:pt x="38297" y="12280"/>
                  </a:lnTo>
                  <a:lnTo>
                    <a:pt x="39915" y="11009"/>
                  </a:lnTo>
                  <a:lnTo>
                    <a:pt x="41481" y="9739"/>
                  </a:lnTo>
                  <a:lnTo>
                    <a:pt x="42997" y="8469"/>
                  </a:lnTo>
                  <a:lnTo>
                    <a:pt x="44462" y="7198"/>
                  </a:lnTo>
                  <a:lnTo>
                    <a:pt x="0" y="71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4" name="pg614"/>
            <p:cNvSpPr/>
            <p:nvPr/>
          </p:nvSpPr>
          <p:spPr>
            <a:xfrm>
              <a:off x="3169782" y="5301834"/>
              <a:ext cx="35146" cy="97818"/>
            </a:xfrm>
            <a:custGeom>
              <a:avLst/>
              <a:pathLst>
                <a:path w="35146" h="97818">
                  <a:moveTo>
                    <a:pt x="0" y="13974"/>
                  </a:moveTo>
                  <a:lnTo>
                    <a:pt x="12703" y="13974"/>
                  </a:lnTo>
                  <a:lnTo>
                    <a:pt x="13122" y="12691"/>
                  </a:lnTo>
                  <a:lnTo>
                    <a:pt x="13533" y="11382"/>
                  </a:lnTo>
                  <a:lnTo>
                    <a:pt x="13935" y="10048"/>
                  </a:lnTo>
                  <a:lnTo>
                    <a:pt x="14329" y="8689"/>
                  </a:lnTo>
                  <a:lnTo>
                    <a:pt x="14715" y="7304"/>
                  </a:lnTo>
                  <a:lnTo>
                    <a:pt x="15092" y="5894"/>
                  </a:lnTo>
                  <a:lnTo>
                    <a:pt x="15460" y="4459"/>
                  </a:lnTo>
                  <a:lnTo>
                    <a:pt x="15820" y="2998"/>
                  </a:lnTo>
                  <a:lnTo>
                    <a:pt x="16171" y="1511"/>
                  </a:lnTo>
                  <a:lnTo>
                    <a:pt x="16514" y="0"/>
                  </a:lnTo>
                  <a:lnTo>
                    <a:pt x="24137" y="1693"/>
                  </a:lnTo>
                  <a:lnTo>
                    <a:pt x="21172" y="13974"/>
                  </a:lnTo>
                  <a:lnTo>
                    <a:pt x="34300" y="13974"/>
                  </a:lnTo>
                  <a:lnTo>
                    <a:pt x="34300" y="22019"/>
                  </a:lnTo>
                  <a:lnTo>
                    <a:pt x="19055" y="22019"/>
                  </a:lnTo>
                  <a:lnTo>
                    <a:pt x="18195" y="24776"/>
                  </a:lnTo>
                  <a:lnTo>
                    <a:pt x="17310" y="27456"/>
                  </a:lnTo>
                  <a:lnTo>
                    <a:pt x="16400" y="30061"/>
                  </a:lnTo>
                  <a:lnTo>
                    <a:pt x="15464" y="32589"/>
                  </a:lnTo>
                  <a:lnTo>
                    <a:pt x="14503" y="35041"/>
                  </a:lnTo>
                  <a:lnTo>
                    <a:pt x="13516" y="37416"/>
                  </a:lnTo>
                  <a:lnTo>
                    <a:pt x="12504" y="39716"/>
                  </a:lnTo>
                  <a:lnTo>
                    <a:pt x="11467" y="41939"/>
                  </a:lnTo>
                  <a:lnTo>
                    <a:pt x="10404" y="44086"/>
                  </a:lnTo>
                  <a:lnTo>
                    <a:pt x="9316" y="46156"/>
                  </a:lnTo>
                  <a:lnTo>
                    <a:pt x="18208" y="46156"/>
                  </a:lnTo>
                  <a:lnTo>
                    <a:pt x="18208" y="32606"/>
                  </a:lnTo>
                  <a:lnTo>
                    <a:pt x="25830" y="32606"/>
                  </a:lnTo>
                  <a:lnTo>
                    <a:pt x="25830" y="46156"/>
                  </a:lnTo>
                  <a:lnTo>
                    <a:pt x="35146" y="46156"/>
                  </a:lnTo>
                  <a:lnTo>
                    <a:pt x="35146" y="53355"/>
                  </a:lnTo>
                  <a:lnTo>
                    <a:pt x="25830" y="53355"/>
                  </a:lnTo>
                  <a:lnTo>
                    <a:pt x="25830" y="66059"/>
                  </a:lnTo>
                  <a:lnTo>
                    <a:pt x="33876" y="63942"/>
                  </a:lnTo>
                  <a:lnTo>
                    <a:pt x="35146" y="71564"/>
                  </a:lnTo>
                  <a:lnTo>
                    <a:pt x="34215" y="71898"/>
                  </a:lnTo>
                  <a:lnTo>
                    <a:pt x="33283" y="72224"/>
                  </a:lnTo>
                  <a:lnTo>
                    <a:pt x="32352" y="72542"/>
                  </a:lnTo>
                  <a:lnTo>
                    <a:pt x="31420" y="72851"/>
                  </a:lnTo>
                  <a:lnTo>
                    <a:pt x="30488" y="73152"/>
                  </a:lnTo>
                  <a:lnTo>
                    <a:pt x="29557" y="73444"/>
                  </a:lnTo>
                  <a:lnTo>
                    <a:pt x="28625" y="73728"/>
                  </a:lnTo>
                  <a:lnTo>
                    <a:pt x="27694" y="74003"/>
                  </a:lnTo>
                  <a:lnTo>
                    <a:pt x="26762" y="74270"/>
                  </a:lnTo>
                  <a:lnTo>
                    <a:pt x="25830" y="74528"/>
                  </a:lnTo>
                  <a:lnTo>
                    <a:pt x="25830" y="97818"/>
                  </a:lnTo>
                  <a:lnTo>
                    <a:pt x="18208" y="97818"/>
                  </a:lnTo>
                  <a:lnTo>
                    <a:pt x="18208" y="76222"/>
                  </a:lnTo>
                  <a:lnTo>
                    <a:pt x="1693" y="79609"/>
                  </a:lnTo>
                  <a:lnTo>
                    <a:pt x="0" y="70293"/>
                  </a:lnTo>
                  <a:lnTo>
                    <a:pt x="1935" y="70035"/>
                  </a:lnTo>
                  <a:lnTo>
                    <a:pt x="3844" y="69768"/>
                  </a:lnTo>
                  <a:lnTo>
                    <a:pt x="5729" y="69493"/>
                  </a:lnTo>
                  <a:lnTo>
                    <a:pt x="7588" y="69209"/>
                  </a:lnTo>
                  <a:lnTo>
                    <a:pt x="9421" y="68917"/>
                  </a:lnTo>
                  <a:lnTo>
                    <a:pt x="11230" y="68616"/>
                  </a:lnTo>
                  <a:lnTo>
                    <a:pt x="13012" y="68307"/>
                  </a:lnTo>
                  <a:lnTo>
                    <a:pt x="14770" y="67990"/>
                  </a:lnTo>
                  <a:lnTo>
                    <a:pt x="16502" y="67664"/>
                  </a:lnTo>
                  <a:lnTo>
                    <a:pt x="18208" y="67329"/>
                  </a:lnTo>
                  <a:lnTo>
                    <a:pt x="18208" y="53355"/>
                  </a:lnTo>
                  <a:lnTo>
                    <a:pt x="1693" y="53355"/>
                  </a:lnTo>
                  <a:lnTo>
                    <a:pt x="0" y="46156"/>
                  </a:lnTo>
                  <a:lnTo>
                    <a:pt x="1172" y="44009"/>
                  </a:lnTo>
                  <a:lnTo>
                    <a:pt x="2320" y="41803"/>
                  </a:lnTo>
                  <a:lnTo>
                    <a:pt x="3442" y="39538"/>
                  </a:lnTo>
                  <a:lnTo>
                    <a:pt x="4539" y="37213"/>
                  </a:lnTo>
                  <a:lnTo>
                    <a:pt x="5610" y="34829"/>
                  </a:lnTo>
                  <a:lnTo>
                    <a:pt x="6656" y="32385"/>
                  </a:lnTo>
                  <a:lnTo>
                    <a:pt x="7677" y="29883"/>
                  </a:lnTo>
                  <a:lnTo>
                    <a:pt x="8672" y="27321"/>
                  </a:lnTo>
                  <a:lnTo>
                    <a:pt x="9642" y="24700"/>
                  </a:lnTo>
                  <a:lnTo>
                    <a:pt x="10586" y="22019"/>
                  </a:lnTo>
                  <a:lnTo>
                    <a:pt x="0" y="220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5" name="pg615"/>
            <p:cNvSpPr/>
            <p:nvPr/>
          </p:nvSpPr>
          <p:spPr>
            <a:xfrm>
              <a:off x="3247274" y="5300987"/>
              <a:ext cx="14820" cy="13550"/>
            </a:xfrm>
            <a:custGeom>
              <a:avLst/>
              <a:pathLst>
                <a:path w="14820" h="13550">
                  <a:moveTo>
                    <a:pt x="5928" y="0"/>
                  </a:moveTo>
                  <a:lnTo>
                    <a:pt x="7008" y="935"/>
                  </a:lnTo>
                  <a:lnTo>
                    <a:pt x="8045" y="1880"/>
                  </a:lnTo>
                  <a:lnTo>
                    <a:pt x="9040" y="2832"/>
                  </a:lnTo>
                  <a:lnTo>
                    <a:pt x="9993" y="3794"/>
                  </a:lnTo>
                  <a:lnTo>
                    <a:pt x="10904" y="4763"/>
                  </a:lnTo>
                  <a:lnTo>
                    <a:pt x="11772" y="5742"/>
                  </a:lnTo>
                  <a:lnTo>
                    <a:pt x="12597" y="6728"/>
                  </a:lnTo>
                  <a:lnTo>
                    <a:pt x="13381" y="7723"/>
                  </a:lnTo>
                  <a:lnTo>
                    <a:pt x="14122" y="8727"/>
                  </a:lnTo>
                  <a:lnTo>
                    <a:pt x="14820" y="9739"/>
                  </a:lnTo>
                  <a:lnTo>
                    <a:pt x="8469" y="13550"/>
                  </a:lnTo>
                  <a:lnTo>
                    <a:pt x="7774" y="12542"/>
                  </a:lnTo>
                  <a:lnTo>
                    <a:pt x="7046" y="11551"/>
                  </a:lnTo>
                  <a:lnTo>
                    <a:pt x="6284" y="10577"/>
                  </a:lnTo>
                  <a:lnTo>
                    <a:pt x="5488" y="9620"/>
                  </a:lnTo>
                  <a:lnTo>
                    <a:pt x="4658" y="8680"/>
                  </a:lnTo>
                  <a:lnTo>
                    <a:pt x="3794" y="7757"/>
                  </a:lnTo>
                  <a:lnTo>
                    <a:pt x="2896" y="6851"/>
                  </a:lnTo>
                  <a:lnTo>
                    <a:pt x="1964" y="5962"/>
                  </a:lnTo>
                  <a:lnTo>
                    <a:pt x="999" y="5089"/>
                  </a:lnTo>
                  <a:lnTo>
                    <a:pt x="0" y="42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6" name="pg616"/>
            <p:cNvSpPr/>
            <p:nvPr/>
          </p:nvSpPr>
          <p:spPr>
            <a:xfrm>
              <a:off x="3208316" y="5302258"/>
              <a:ext cx="58860" cy="96971"/>
            </a:xfrm>
            <a:custGeom>
              <a:avLst/>
              <a:pathLst>
                <a:path w="58860" h="96971">
                  <a:moveTo>
                    <a:pt x="0" y="13974"/>
                  </a:moveTo>
                  <a:lnTo>
                    <a:pt x="25407" y="13974"/>
                  </a:lnTo>
                  <a:lnTo>
                    <a:pt x="25407" y="0"/>
                  </a:lnTo>
                  <a:lnTo>
                    <a:pt x="33029" y="0"/>
                  </a:lnTo>
                  <a:lnTo>
                    <a:pt x="33029" y="13974"/>
                  </a:lnTo>
                  <a:lnTo>
                    <a:pt x="58860" y="13974"/>
                  </a:lnTo>
                  <a:lnTo>
                    <a:pt x="58860" y="21596"/>
                  </a:lnTo>
                  <a:lnTo>
                    <a:pt x="33029" y="21596"/>
                  </a:lnTo>
                  <a:lnTo>
                    <a:pt x="33029" y="29641"/>
                  </a:lnTo>
                  <a:lnTo>
                    <a:pt x="55896" y="29641"/>
                  </a:lnTo>
                  <a:lnTo>
                    <a:pt x="55896" y="87232"/>
                  </a:lnTo>
                  <a:lnTo>
                    <a:pt x="55868" y="88140"/>
                  </a:lnTo>
                  <a:lnTo>
                    <a:pt x="55786" y="89002"/>
                  </a:lnTo>
                  <a:lnTo>
                    <a:pt x="55648" y="89817"/>
                  </a:lnTo>
                  <a:lnTo>
                    <a:pt x="55455" y="90585"/>
                  </a:lnTo>
                  <a:lnTo>
                    <a:pt x="55208" y="91307"/>
                  </a:lnTo>
                  <a:lnTo>
                    <a:pt x="54905" y="91983"/>
                  </a:lnTo>
                  <a:lnTo>
                    <a:pt x="54547" y="92612"/>
                  </a:lnTo>
                  <a:lnTo>
                    <a:pt x="54134" y="93194"/>
                  </a:lnTo>
                  <a:lnTo>
                    <a:pt x="53666" y="93730"/>
                  </a:lnTo>
                  <a:lnTo>
                    <a:pt x="53143" y="94219"/>
                  </a:lnTo>
                  <a:lnTo>
                    <a:pt x="52561" y="94661"/>
                  </a:lnTo>
                  <a:lnTo>
                    <a:pt x="51915" y="95057"/>
                  </a:lnTo>
                  <a:lnTo>
                    <a:pt x="51206" y="95406"/>
                  </a:lnTo>
                  <a:lnTo>
                    <a:pt x="50433" y="95709"/>
                  </a:lnTo>
                  <a:lnTo>
                    <a:pt x="49597" y="95965"/>
                  </a:lnTo>
                  <a:lnTo>
                    <a:pt x="48697" y="96175"/>
                  </a:lnTo>
                  <a:lnTo>
                    <a:pt x="47734" y="96338"/>
                  </a:lnTo>
                  <a:lnTo>
                    <a:pt x="46707" y="96455"/>
                  </a:lnTo>
                  <a:lnTo>
                    <a:pt x="45616" y="96524"/>
                  </a:lnTo>
                  <a:lnTo>
                    <a:pt x="44462" y="96548"/>
                  </a:lnTo>
                  <a:lnTo>
                    <a:pt x="43950" y="96543"/>
                  </a:lnTo>
                  <a:lnTo>
                    <a:pt x="43429" y="96531"/>
                  </a:lnTo>
                  <a:lnTo>
                    <a:pt x="42900" y="96510"/>
                  </a:lnTo>
                  <a:lnTo>
                    <a:pt x="42362" y="96480"/>
                  </a:lnTo>
                  <a:lnTo>
                    <a:pt x="41816" y="96442"/>
                  </a:lnTo>
                  <a:lnTo>
                    <a:pt x="41261" y="96395"/>
                  </a:lnTo>
                  <a:lnTo>
                    <a:pt x="40698" y="96340"/>
                  </a:lnTo>
                  <a:lnTo>
                    <a:pt x="40126" y="96277"/>
                  </a:lnTo>
                  <a:lnTo>
                    <a:pt x="39546" y="96205"/>
                  </a:lnTo>
                  <a:lnTo>
                    <a:pt x="38958" y="96124"/>
                  </a:lnTo>
                  <a:lnTo>
                    <a:pt x="37264" y="88502"/>
                  </a:lnTo>
                  <a:lnTo>
                    <a:pt x="38170" y="88582"/>
                  </a:lnTo>
                  <a:lnTo>
                    <a:pt x="39025" y="88654"/>
                  </a:lnTo>
                  <a:lnTo>
                    <a:pt x="39830" y="88718"/>
                  </a:lnTo>
                  <a:lnTo>
                    <a:pt x="40584" y="88773"/>
                  </a:lnTo>
                  <a:lnTo>
                    <a:pt x="41287" y="88820"/>
                  </a:lnTo>
                  <a:lnTo>
                    <a:pt x="41939" y="88858"/>
                  </a:lnTo>
                  <a:lnTo>
                    <a:pt x="42540" y="88887"/>
                  </a:lnTo>
                  <a:lnTo>
                    <a:pt x="43090" y="88909"/>
                  </a:lnTo>
                  <a:lnTo>
                    <a:pt x="43590" y="88921"/>
                  </a:lnTo>
                  <a:lnTo>
                    <a:pt x="44039" y="88925"/>
                  </a:lnTo>
                  <a:lnTo>
                    <a:pt x="44763" y="88887"/>
                  </a:lnTo>
                  <a:lnTo>
                    <a:pt x="45411" y="88773"/>
                  </a:lnTo>
                  <a:lnTo>
                    <a:pt x="45983" y="88582"/>
                  </a:lnTo>
                  <a:lnTo>
                    <a:pt x="46478" y="88316"/>
                  </a:lnTo>
                  <a:lnTo>
                    <a:pt x="46897" y="87973"/>
                  </a:lnTo>
                  <a:lnTo>
                    <a:pt x="47240" y="87553"/>
                  </a:lnTo>
                  <a:lnTo>
                    <a:pt x="47507" y="87058"/>
                  </a:lnTo>
                  <a:lnTo>
                    <a:pt x="47698" y="86486"/>
                  </a:lnTo>
                  <a:lnTo>
                    <a:pt x="47812" y="85838"/>
                  </a:lnTo>
                  <a:lnTo>
                    <a:pt x="47850" y="85114"/>
                  </a:lnTo>
                  <a:lnTo>
                    <a:pt x="47850" y="74528"/>
                  </a:lnTo>
                  <a:lnTo>
                    <a:pt x="33029" y="74528"/>
                  </a:lnTo>
                  <a:lnTo>
                    <a:pt x="33029" y="96971"/>
                  </a:lnTo>
                  <a:lnTo>
                    <a:pt x="25407" y="96971"/>
                  </a:lnTo>
                  <a:lnTo>
                    <a:pt x="25407" y="74528"/>
                  </a:lnTo>
                  <a:lnTo>
                    <a:pt x="11009" y="74528"/>
                  </a:lnTo>
                  <a:lnTo>
                    <a:pt x="11009" y="96971"/>
                  </a:lnTo>
                  <a:lnTo>
                    <a:pt x="2964" y="96971"/>
                  </a:lnTo>
                  <a:lnTo>
                    <a:pt x="2964" y="29641"/>
                  </a:lnTo>
                  <a:lnTo>
                    <a:pt x="25407" y="29641"/>
                  </a:lnTo>
                  <a:lnTo>
                    <a:pt x="25407" y="21596"/>
                  </a:lnTo>
                  <a:lnTo>
                    <a:pt x="0" y="215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7" name="pg617"/>
            <p:cNvSpPr/>
            <p:nvPr/>
          </p:nvSpPr>
          <p:spPr>
            <a:xfrm>
              <a:off x="3219326" y="5339522"/>
              <a:ext cx="14397" cy="11433"/>
            </a:xfrm>
            <a:custGeom>
              <a:avLst/>
              <a:pathLst>
                <a:path w="14397" h="11433">
                  <a:moveTo>
                    <a:pt x="0" y="11433"/>
                  </a:moveTo>
                  <a:lnTo>
                    <a:pt x="14397" y="11433"/>
                  </a:lnTo>
                  <a:lnTo>
                    <a:pt x="143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8" name="pg618"/>
            <p:cNvSpPr/>
            <p:nvPr/>
          </p:nvSpPr>
          <p:spPr>
            <a:xfrm>
              <a:off x="3241346" y="5339522"/>
              <a:ext cx="14820" cy="11433"/>
            </a:xfrm>
            <a:custGeom>
              <a:avLst/>
              <a:pathLst>
                <a:path w="14820" h="11433">
                  <a:moveTo>
                    <a:pt x="0" y="0"/>
                  </a:moveTo>
                  <a:lnTo>
                    <a:pt x="0" y="11433"/>
                  </a:lnTo>
                  <a:lnTo>
                    <a:pt x="14820" y="11433"/>
                  </a:lnTo>
                  <a:lnTo>
                    <a:pt x="1482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9" name="pg619"/>
            <p:cNvSpPr/>
            <p:nvPr/>
          </p:nvSpPr>
          <p:spPr>
            <a:xfrm>
              <a:off x="3219326" y="5358154"/>
              <a:ext cx="14397" cy="11433"/>
            </a:xfrm>
            <a:custGeom>
              <a:avLst/>
              <a:pathLst>
                <a:path w="14397" h="11433">
                  <a:moveTo>
                    <a:pt x="0" y="11433"/>
                  </a:moveTo>
                  <a:lnTo>
                    <a:pt x="14397" y="11433"/>
                  </a:lnTo>
                  <a:lnTo>
                    <a:pt x="143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0" name="pg620"/>
            <p:cNvSpPr/>
            <p:nvPr/>
          </p:nvSpPr>
          <p:spPr>
            <a:xfrm>
              <a:off x="3241346" y="5358154"/>
              <a:ext cx="14820" cy="11433"/>
            </a:xfrm>
            <a:custGeom>
              <a:avLst/>
              <a:pathLst>
                <a:path w="14820" h="11433">
                  <a:moveTo>
                    <a:pt x="0" y="0"/>
                  </a:moveTo>
                  <a:lnTo>
                    <a:pt x="0" y="11433"/>
                  </a:lnTo>
                  <a:lnTo>
                    <a:pt x="14820" y="11433"/>
                  </a:lnTo>
                  <a:lnTo>
                    <a:pt x="1482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1" name="pg621"/>
            <p:cNvSpPr/>
            <p:nvPr/>
          </p:nvSpPr>
          <p:spPr>
            <a:xfrm>
              <a:off x="3277340" y="5307763"/>
              <a:ext cx="47427" cy="85538"/>
            </a:xfrm>
            <a:custGeom>
              <a:avLst/>
              <a:pathLst>
                <a:path w="47427" h="85538">
                  <a:moveTo>
                    <a:pt x="42769" y="0"/>
                  </a:moveTo>
                  <a:lnTo>
                    <a:pt x="42769" y="69023"/>
                  </a:lnTo>
                  <a:lnTo>
                    <a:pt x="46156" y="68176"/>
                  </a:lnTo>
                  <a:lnTo>
                    <a:pt x="47427" y="75798"/>
                  </a:lnTo>
                  <a:lnTo>
                    <a:pt x="43311" y="76963"/>
                  </a:lnTo>
                  <a:lnTo>
                    <a:pt x="39093" y="78085"/>
                  </a:lnTo>
                  <a:lnTo>
                    <a:pt x="34774" y="79165"/>
                  </a:lnTo>
                  <a:lnTo>
                    <a:pt x="30353" y="80202"/>
                  </a:lnTo>
                  <a:lnTo>
                    <a:pt x="25830" y="81197"/>
                  </a:lnTo>
                  <a:lnTo>
                    <a:pt x="21206" y="82150"/>
                  </a:lnTo>
                  <a:lnTo>
                    <a:pt x="16480" y="83061"/>
                  </a:lnTo>
                  <a:lnTo>
                    <a:pt x="11653" y="83929"/>
                  </a:lnTo>
                  <a:lnTo>
                    <a:pt x="6724" y="84754"/>
                  </a:lnTo>
                  <a:lnTo>
                    <a:pt x="1693" y="85538"/>
                  </a:lnTo>
                  <a:lnTo>
                    <a:pt x="0" y="77069"/>
                  </a:lnTo>
                  <a:lnTo>
                    <a:pt x="5504" y="76222"/>
                  </a:lnTo>
                  <a:lnTo>
                    <a:pt x="550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2" name="pg622"/>
            <p:cNvSpPr/>
            <p:nvPr/>
          </p:nvSpPr>
          <p:spPr>
            <a:xfrm>
              <a:off x="3291314" y="5315808"/>
              <a:ext cx="20325" cy="16514"/>
            </a:xfrm>
            <a:custGeom>
              <a:avLst/>
              <a:pathLst>
                <a:path w="20325" h="16514">
                  <a:moveTo>
                    <a:pt x="0" y="16514"/>
                  </a:moveTo>
                  <a:lnTo>
                    <a:pt x="20325" y="16514"/>
                  </a:lnTo>
                  <a:lnTo>
                    <a:pt x="203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3" name="pg623"/>
            <p:cNvSpPr/>
            <p:nvPr/>
          </p:nvSpPr>
          <p:spPr>
            <a:xfrm>
              <a:off x="3291314" y="5340369"/>
              <a:ext cx="20325" cy="16514"/>
            </a:xfrm>
            <a:custGeom>
              <a:avLst/>
              <a:pathLst>
                <a:path w="20325" h="16514">
                  <a:moveTo>
                    <a:pt x="0" y="16514"/>
                  </a:moveTo>
                  <a:lnTo>
                    <a:pt x="20325" y="16514"/>
                  </a:lnTo>
                  <a:lnTo>
                    <a:pt x="203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4" name="pg624"/>
            <p:cNvSpPr/>
            <p:nvPr/>
          </p:nvSpPr>
          <p:spPr>
            <a:xfrm>
              <a:off x="3291314" y="5364929"/>
              <a:ext cx="20325" cy="17785"/>
            </a:xfrm>
            <a:custGeom>
              <a:avLst/>
              <a:pathLst>
                <a:path w="20325" h="17785">
                  <a:moveTo>
                    <a:pt x="0" y="17785"/>
                  </a:moveTo>
                  <a:lnTo>
                    <a:pt x="20325" y="13974"/>
                  </a:lnTo>
                  <a:lnTo>
                    <a:pt x="203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5" name="pg625"/>
            <p:cNvSpPr/>
            <p:nvPr/>
          </p:nvSpPr>
          <p:spPr>
            <a:xfrm>
              <a:off x="3317568" y="5302258"/>
              <a:ext cx="55472" cy="97395"/>
            </a:xfrm>
            <a:custGeom>
              <a:avLst/>
              <a:pathLst>
                <a:path w="55472" h="97395">
                  <a:moveTo>
                    <a:pt x="8892" y="18632"/>
                  </a:moveTo>
                  <a:lnTo>
                    <a:pt x="22019" y="18632"/>
                  </a:lnTo>
                  <a:lnTo>
                    <a:pt x="22019" y="0"/>
                  </a:lnTo>
                  <a:lnTo>
                    <a:pt x="30488" y="0"/>
                  </a:lnTo>
                  <a:lnTo>
                    <a:pt x="30488" y="18632"/>
                  </a:lnTo>
                  <a:lnTo>
                    <a:pt x="55472" y="18632"/>
                  </a:lnTo>
                  <a:lnTo>
                    <a:pt x="55362" y="30141"/>
                  </a:lnTo>
                  <a:lnTo>
                    <a:pt x="55201" y="40617"/>
                  </a:lnTo>
                  <a:lnTo>
                    <a:pt x="54990" y="50061"/>
                  </a:lnTo>
                  <a:lnTo>
                    <a:pt x="54727" y="58470"/>
                  </a:lnTo>
                  <a:lnTo>
                    <a:pt x="54414" y="65847"/>
                  </a:lnTo>
                  <a:lnTo>
                    <a:pt x="54050" y="72190"/>
                  </a:lnTo>
                  <a:lnTo>
                    <a:pt x="53635" y="77501"/>
                  </a:lnTo>
                  <a:lnTo>
                    <a:pt x="53169" y="81778"/>
                  </a:lnTo>
                  <a:lnTo>
                    <a:pt x="52652" y="85021"/>
                  </a:lnTo>
                  <a:lnTo>
                    <a:pt x="52085" y="87232"/>
                  </a:lnTo>
                  <a:lnTo>
                    <a:pt x="51450" y="88841"/>
                  </a:lnTo>
                  <a:lnTo>
                    <a:pt x="50730" y="90281"/>
                  </a:lnTo>
                  <a:lnTo>
                    <a:pt x="49925" y="91551"/>
                  </a:lnTo>
                  <a:lnTo>
                    <a:pt x="49036" y="92652"/>
                  </a:lnTo>
                  <a:lnTo>
                    <a:pt x="48062" y="93584"/>
                  </a:lnTo>
                  <a:lnTo>
                    <a:pt x="47003" y="94346"/>
                  </a:lnTo>
                  <a:lnTo>
                    <a:pt x="45860" y="94939"/>
                  </a:lnTo>
                  <a:lnTo>
                    <a:pt x="44632" y="95362"/>
                  </a:lnTo>
                  <a:lnTo>
                    <a:pt x="43319" y="95616"/>
                  </a:lnTo>
                  <a:lnTo>
                    <a:pt x="41922" y="95701"/>
                  </a:lnTo>
                  <a:lnTo>
                    <a:pt x="40804" y="95688"/>
                  </a:lnTo>
                  <a:lnTo>
                    <a:pt x="39652" y="95650"/>
                  </a:lnTo>
                  <a:lnTo>
                    <a:pt x="38466" y="95586"/>
                  </a:lnTo>
                  <a:lnTo>
                    <a:pt x="37247" y="95498"/>
                  </a:lnTo>
                  <a:lnTo>
                    <a:pt x="35993" y="95383"/>
                  </a:lnTo>
                  <a:lnTo>
                    <a:pt x="34706" y="95243"/>
                  </a:lnTo>
                  <a:lnTo>
                    <a:pt x="33385" y="95078"/>
                  </a:lnTo>
                  <a:lnTo>
                    <a:pt x="32030" y="94888"/>
                  </a:lnTo>
                  <a:lnTo>
                    <a:pt x="30641" y="94672"/>
                  </a:lnTo>
                  <a:lnTo>
                    <a:pt x="29218" y="94430"/>
                  </a:lnTo>
                  <a:lnTo>
                    <a:pt x="27948" y="85961"/>
                  </a:lnTo>
                  <a:lnTo>
                    <a:pt x="29608" y="86203"/>
                  </a:lnTo>
                  <a:lnTo>
                    <a:pt x="31200" y="86419"/>
                  </a:lnTo>
                  <a:lnTo>
                    <a:pt x="32724" y="86609"/>
                  </a:lnTo>
                  <a:lnTo>
                    <a:pt x="34181" y="86774"/>
                  </a:lnTo>
                  <a:lnTo>
                    <a:pt x="35570" y="86914"/>
                  </a:lnTo>
                  <a:lnTo>
                    <a:pt x="36891" y="87028"/>
                  </a:lnTo>
                  <a:lnTo>
                    <a:pt x="38145" y="87117"/>
                  </a:lnTo>
                  <a:lnTo>
                    <a:pt x="39330" y="87181"/>
                  </a:lnTo>
                  <a:lnTo>
                    <a:pt x="40448" y="87219"/>
                  </a:lnTo>
                  <a:lnTo>
                    <a:pt x="41498" y="87232"/>
                  </a:lnTo>
                  <a:lnTo>
                    <a:pt x="41989" y="87160"/>
                  </a:lnTo>
                  <a:lnTo>
                    <a:pt x="42447" y="86944"/>
                  </a:lnTo>
                  <a:lnTo>
                    <a:pt x="42870" y="86584"/>
                  </a:lnTo>
                  <a:lnTo>
                    <a:pt x="43260" y="86080"/>
                  </a:lnTo>
                  <a:lnTo>
                    <a:pt x="43616" y="85432"/>
                  </a:lnTo>
                  <a:lnTo>
                    <a:pt x="43937" y="84640"/>
                  </a:lnTo>
                  <a:lnTo>
                    <a:pt x="44225" y="83704"/>
                  </a:lnTo>
                  <a:lnTo>
                    <a:pt x="44479" y="82624"/>
                  </a:lnTo>
                  <a:lnTo>
                    <a:pt x="44700" y="81401"/>
                  </a:lnTo>
                  <a:lnTo>
                    <a:pt x="44886" y="80033"/>
                  </a:lnTo>
                  <a:lnTo>
                    <a:pt x="45369" y="76527"/>
                  </a:lnTo>
                  <a:lnTo>
                    <a:pt x="45801" y="72614"/>
                  </a:lnTo>
                  <a:lnTo>
                    <a:pt x="46182" y="68295"/>
                  </a:lnTo>
                  <a:lnTo>
                    <a:pt x="46512" y="63569"/>
                  </a:lnTo>
                  <a:lnTo>
                    <a:pt x="46792" y="58437"/>
                  </a:lnTo>
                  <a:lnTo>
                    <a:pt x="47020" y="52898"/>
                  </a:lnTo>
                  <a:lnTo>
                    <a:pt x="47198" y="46952"/>
                  </a:lnTo>
                  <a:lnTo>
                    <a:pt x="47325" y="40601"/>
                  </a:lnTo>
                  <a:lnTo>
                    <a:pt x="47401" y="33842"/>
                  </a:lnTo>
                  <a:lnTo>
                    <a:pt x="47427" y="26677"/>
                  </a:lnTo>
                  <a:lnTo>
                    <a:pt x="30488" y="26677"/>
                  </a:lnTo>
                  <a:lnTo>
                    <a:pt x="30167" y="36607"/>
                  </a:lnTo>
                  <a:lnTo>
                    <a:pt x="29370" y="45902"/>
                  </a:lnTo>
                  <a:lnTo>
                    <a:pt x="28100" y="54562"/>
                  </a:lnTo>
                  <a:lnTo>
                    <a:pt x="26355" y="62586"/>
                  </a:lnTo>
                  <a:lnTo>
                    <a:pt x="24137" y="69976"/>
                  </a:lnTo>
                  <a:lnTo>
                    <a:pt x="21443" y="76730"/>
                  </a:lnTo>
                  <a:lnTo>
                    <a:pt x="18276" y="82849"/>
                  </a:lnTo>
                  <a:lnTo>
                    <a:pt x="14634" y="88333"/>
                  </a:lnTo>
                  <a:lnTo>
                    <a:pt x="10518" y="93181"/>
                  </a:lnTo>
                  <a:lnTo>
                    <a:pt x="5928" y="97395"/>
                  </a:lnTo>
                  <a:lnTo>
                    <a:pt x="0" y="91043"/>
                  </a:lnTo>
                  <a:lnTo>
                    <a:pt x="4107" y="87122"/>
                  </a:lnTo>
                  <a:lnTo>
                    <a:pt x="7791" y="82641"/>
                  </a:lnTo>
                  <a:lnTo>
                    <a:pt x="11052" y="77602"/>
                  </a:lnTo>
                  <a:lnTo>
                    <a:pt x="13889" y="72004"/>
                  </a:lnTo>
                  <a:lnTo>
                    <a:pt x="16303" y="65847"/>
                  </a:lnTo>
                  <a:lnTo>
                    <a:pt x="18293" y="59131"/>
                  </a:lnTo>
                  <a:lnTo>
                    <a:pt x="19860" y="51856"/>
                  </a:lnTo>
                  <a:lnTo>
                    <a:pt x="21003" y="44022"/>
                  </a:lnTo>
                  <a:lnTo>
                    <a:pt x="21723" y="35629"/>
                  </a:lnTo>
                  <a:lnTo>
                    <a:pt x="22019" y="26677"/>
                  </a:lnTo>
                  <a:lnTo>
                    <a:pt x="8892" y="266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6" name="pg626"/>
            <p:cNvSpPr/>
            <p:nvPr/>
          </p:nvSpPr>
          <p:spPr>
            <a:xfrm>
              <a:off x="3388285" y="5303952"/>
              <a:ext cx="94007" cy="44886"/>
            </a:xfrm>
            <a:custGeom>
              <a:avLst/>
              <a:pathLst>
                <a:path w="94007" h="44886">
                  <a:moveTo>
                    <a:pt x="4658" y="0"/>
                  </a:moveTo>
                  <a:lnTo>
                    <a:pt x="89349" y="0"/>
                  </a:lnTo>
                  <a:lnTo>
                    <a:pt x="89349" y="7198"/>
                  </a:lnTo>
                  <a:lnTo>
                    <a:pt x="51238" y="7198"/>
                  </a:lnTo>
                  <a:lnTo>
                    <a:pt x="51238" y="13550"/>
                  </a:lnTo>
                  <a:lnTo>
                    <a:pt x="94007" y="13550"/>
                  </a:lnTo>
                  <a:lnTo>
                    <a:pt x="94007" y="34300"/>
                  </a:lnTo>
                  <a:lnTo>
                    <a:pt x="85538" y="34300"/>
                  </a:lnTo>
                  <a:lnTo>
                    <a:pt x="85538" y="20749"/>
                  </a:lnTo>
                  <a:lnTo>
                    <a:pt x="51238" y="20749"/>
                  </a:lnTo>
                  <a:lnTo>
                    <a:pt x="51238" y="44886"/>
                  </a:lnTo>
                  <a:lnTo>
                    <a:pt x="42769" y="44886"/>
                  </a:lnTo>
                  <a:lnTo>
                    <a:pt x="42769" y="20749"/>
                  </a:lnTo>
                  <a:lnTo>
                    <a:pt x="8469" y="20749"/>
                  </a:lnTo>
                  <a:lnTo>
                    <a:pt x="8469" y="33876"/>
                  </a:lnTo>
                  <a:lnTo>
                    <a:pt x="0" y="33876"/>
                  </a:lnTo>
                  <a:lnTo>
                    <a:pt x="0" y="13550"/>
                  </a:lnTo>
                  <a:lnTo>
                    <a:pt x="42769" y="13550"/>
                  </a:lnTo>
                  <a:lnTo>
                    <a:pt x="42769" y="7198"/>
                  </a:lnTo>
                  <a:lnTo>
                    <a:pt x="4658" y="71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7" name="pg627"/>
            <p:cNvSpPr/>
            <p:nvPr/>
          </p:nvSpPr>
          <p:spPr>
            <a:xfrm>
              <a:off x="3400989" y="5329783"/>
              <a:ext cx="25830" cy="6775"/>
            </a:xfrm>
            <a:custGeom>
              <a:avLst/>
              <a:pathLst>
                <a:path w="25830" h="6775">
                  <a:moveTo>
                    <a:pt x="0" y="0"/>
                  </a:moveTo>
                  <a:lnTo>
                    <a:pt x="25830" y="0"/>
                  </a:lnTo>
                  <a:lnTo>
                    <a:pt x="25830" y="6775"/>
                  </a:lnTo>
                  <a:lnTo>
                    <a:pt x="0" y="67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8" name="pg628"/>
            <p:cNvSpPr/>
            <p:nvPr/>
          </p:nvSpPr>
          <p:spPr>
            <a:xfrm>
              <a:off x="3443758" y="5329783"/>
              <a:ext cx="25830" cy="6775"/>
            </a:xfrm>
            <a:custGeom>
              <a:avLst/>
              <a:pathLst>
                <a:path w="25830" h="6775">
                  <a:moveTo>
                    <a:pt x="0" y="0"/>
                  </a:moveTo>
                  <a:lnTo>
                    <a:pt x="25830" y="0"/>
                  </a:lnTo>
                  <a:lnTo>
                    <a:pt x="25830" y="6775"/>
                  </a:lnTo>
                  <a:lnTo>
                    <a:pt x="0" y="67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9" name="pg629"/>
            <p:cNvSpPr/>
            <p:nvPr/>
          </p:nvSpPr>
          <p:spPr>
            <a:xfrm>
              <a:off x="3400566" y="5341639"/>
              <a:ext cx="25830" cy="6351"/>
            </a:xfrm>
            <a:custGeom>
              <a:avLst/>
              <a:pathLst>
                <a:path w="25830" h="6351">
                  <a:moveTo>
                    <a:pt x="0" y="0"/>
                  </a:moveTo>
                  <a:lnTo>
                    <a:pt x="25830" y="0"/>
                  </a:lnTo>
                  <a:lnTo>
                    <a:pt x="25830" y="6351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0" name="pg630"/>
            <p:cNvSpPr/>
            <p:nvPr/>
          </p:nvSpPr>
          <p:spPr>
            <a:xfrm>
              <a:off x="3443335" y="5341639"/>
              <a:ext cx="25830" cy="6351"/>
            </a:xfrm>
            <a:custGeom>
              <a:avLst/>
              <a:pathLst>
                <a:path w="25830" h="6351">
                  <a:moveTo>
                    <a:pt x="0" y="0"/>
                  </a:moveTo>
                  <a:lnTo>
                    <a:pt x="25830" y="0"/>
                  </a:lnTo>
                  <a:lnTo>
                    <a:pt x="25830" y="6351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1" name="pg631"/>
            <p:cNvSpPr/>
            <p:nvPr/>
          </p:nvSpPr>
          <p:spPr>
            <a:xfrm>
              <a:off x="3390403" y="5353496"/>
              <a:ext cx="89772" cy="46580"/>
            </a:xfrm>
            <a:custGeom>
              <a:avLst/>
              <a:pathLst>
                <a:path w="89772" h="46580">
                  <a:moveTo>
                    <a:pt x="0" y="0"/>
                  </a:moveTo>
                  <a:lnTo>
                    <a:pt x="89772" y="0"/>
                  </a:lnTo>
                  <a:lnTo>
                    <a:pt x="89772" y="7198"/>
                  </a:lnTo>
                  <a:lnTo>
                    <a:pt x="45733" y="7198"/>
                  </a:lnTo>
                  <a:lnTo>
                    <a:pt x="43192" y="14397"/>
                  </a:lnTo>
                  <a:lnTo>
                    <a:pt x="85961" y="14397"/>
                  </a:lnTo>
                  <a:lnTo>
                    <a:pt x="85961" y="37687"/>
                  </a:lnTo>
                  <a:lnTo>
                    <a:pt x="85934" y="38515"/>
                  </a:lnTo>
                  <a:lnTo>
                    <a:pt x="85851" y="39305"/>
                  </a:lnTo>
                  <a:lnTo>
                    <a:pt x="85714" y="40056"/>
                  </a:lnTo>
                  <a:lnTo>
                    <a:pt x="85521" y="40770"/>
                  </a:lnTo>
                  <a:lnTo>
                    <a:pt x="85273" y="41445"/>
                  </a:lnTo>
                  <a:lnTo>
                    <a:pt x="84970" y="42083"/>
                  </a:lnTo>
                  <a:lnTo>
                    <a:pt x="84613" y="42682"/>
                  </a:lnTo>
                  <a:lnTo>
                    <a:pt x="84200" y="43243"/>
                  </a:lnTo>
                  <a:lnTo>
                    <a:pt x="83732" y="43766"/>
                  </a:lnTo>
                  <a:lnTo>
                    <a:pt x="83209" y="44251"/>
                  </a:lnTo>
                  <a:lnTo>
                    <a:pt x="82631" y="44693"/>
                  </a:lnTo>
                  <a:lnTo>
                    <a:pt x="81998" y="45089"/>
                  </a:lnTo>
                  <a:lnTo>
                    <a:pt x="81310" y="45439"/>
                  </a:lnTo>
                  <a:lnTo>
                    <a:pt x="80566" y="45741"/>
                  </a:lnTo>
                  <a:lnTo>
                    <a:pt x="79768" y="45998"/>
                  </a:lnTo>
                  <a:lnTo>
                    <a:pt x="78915" y="46207"/>
                  </a:lnTo>
                  <a:lnTo>
                    <a:pt x="78007" y="46370"/>
                  </a:lnTo>
                  <a:lnTo>
                    <a:pt x="77043" y="46487"/>
                  </a:lnTo>
                  <a:lnTo>
                    <a:pt x="76025" y="46556"/>
                  </a:lnTo>
                  <a:lnTo>
                    <a:pt x="74951" y="46580"/>
                  </a:lnTo>
                  <a:lnTo>
                    <a:pt x="74431" y="46576"/>
                  </a:lnTo>
                  <a:lnTo>
                    <a:pt x="73884" y="46563"/>
                  </a:lnTo>
                  <a:lnTo>
                    <a:pt x="73313" y="46542"/>
                  </a:lnTo>
                  <a:lnTo>
                    <a:pt x="72716" y="46512"/>
                  </a:lnTo>
                  <a:lnTo>
                    <a:pt x="72093" y="46474"/>
                  </a:lnTo>
                  <a:lnTo>
                    <a:pt x="71445" y="46427"/>
                  </a:lnTo>
                  <a:lnTo>
                    <a:pt x="70772" y="46372"/>
                  </a:lnTo>
                  <a:lnTo>
                    <a:pt x="70073" y="46309"/>
                  </a:lnTo>
                  <a:lnTo>
                    <a:pt x="69349" y="46237"/>
                  </a:lnTo>
                  <a:lnTo>
                    <a:pt x="68600" y="46156"/>
                  </a:lnTo>
                  <a:lnTo>
                    <a:pt x="66906" y="38958"/>
                  </a:lnTo>
                  <a:lnTo>
                    <a:pt x="67571" y="39038"/>
                  </a:lnTo>
                  <a:lnTo>
                    <a:pt x="68210" y="39110"/>
                  </a:lnTo>
                  <a:lnTo>
                    <a:pt x="68824" y="39174"/>
                  </a:lnTo>
                  <a:lnTo>
                    <a:pt x="69413" y="39229"/>
                  </a:lnTo>
                  <a:lnTo>
                    <a:pt x="69976" y="39275"/>
                  </a:lnTo>
                  <a:lnTo>
                    <a:pt x="70514" y="39313"/>
                  </a:lnTo>
                  <a:lnTo>
                    <a:pt x="71026" y="39343"/>
                  </a:lnTo>
                  <a:lnTo>
                    <a:pt x="71513" y="39364"/>
                  </a:lnTo>
                  <a:lnTo>
                    <a:pt x="71974" y="39377"/>
                  </a:lnTo>
                  <a:lnTo>
                    <a:pt x="72411" y="39381"/>
                  </a:lnTo>
                  <a:lnTo>
                    <a:pt x="73141" y="39375"/>
                  </a:lnTo>
                  <a:lnTo>
                    <a:pt x="73808" y="39356"/>
                  </a:lnTo>
                  <a:lnTo>
                    <a:pt x="74411" y="39324"/>
                  </a:lnTo>
                  <a:lnTo>
                    <a:pt x="74951" y="39279"/>
                  </a:lnTo>
                  <a:lnTo>
                    <a:pt x="75428" y="39222"/>
                  </a:lnTo>
                  <a:lnTo>
                    <a:pt x="75841" y="39152"/>
                  </a:lnTo>
                  <a:lnTo>
                    <a:pt x="76190" y="39070"/>
                  </a:lnTo>
                  <a:lnTo>
                    <a:pt x="76476" y="38974"/>
                  </a:lnTo>
                  <a:lnTo>
                    <a:pt x="76698" y="38867"/>
                  </a:lnTo>
                  <a:lnTo>
                    <a:pt x="76857" y="38746"/>
                  </a:lnTo>
                  <a:lnTo>
                    <a:pt x="76978" y="38600"/>
                  </a:lnTo>
                  <a:lnTo>
                    <a:pt x="77086" y="38416"/>
                  </a:lnTo>
                  <a:lnTo>
                    <a:pt x="77181" y="38193"/>
                  </a:lnTo>
                  <a:lnTo>
                    <a:pt x="77263" y="37933"/>
                  </a:lnTo>
                  <a:lnTo>
                    <a:pt x="77333" y="37634"/>
                  </a:lnTo>
                  <a:lnTo>
                    <a:pt x="77391" y="37298"/>
                  </a:lnTo>
                  <a:lnTo>
                    <a:pt x="77435" y="36923"/>
                  </a:lnTo>
                  <a:lnTo>
                    <a:pt x="77467" y="36510"/>
                  </a:lnTo>
                  <a:lnTo>
                    <a:pt x="77486" y="36059"/>
                  </a:lnTo>
                  <a:lnTo>
                    <a:pt x="77492" y="35570"/>
                  </a:lnTo>
                  <a:lnTo>
                    <a:pt x="77492" y="21172"/>
                  </a:lnTo>
                  <a:lnTo>
                    <a:pt x="61401" y="21172"/>
                  </a:lnTo>
                  <a:lnTo>
                    <a:pt x="61401" y="43616"/>
                  </a:lnTo>
                  <a:lnTo>
                    <a:pt x="52932" y="43616"/>
                  </a:lnTo>
                  <a:lnTo>
                    <a:pt x="52932" y="21172"/>
                  </a:lnTo>
                  <a:lnTo>
                    <a:pt x="36840" y="21172"/>
                  </a:lnTo>
                  <a:lnTo>
                    <a:pt x="36840" y="43616"/>
                  </a:lnTo>
                  <a:lnTo>
                    <a:pt x="28371" y="43616"/>
                  </a:lnTo>
                  <a:lnTo>
                    <a:pt x="28371" y="21172"/>
                  </a:lnTo>
                  <a:lnTo>
                    <a:pt x="12703" y="21172"/>
                  </a:lnTo>
                  <a:lnTo>
                    <a:pt x="12703" y="45733"/>
                  </a:lnTo>
                  <a:lnTo>
                    <a:pt x="4234" y="45733"/>
                  </a:lnTo>
                  <a:lnTo>
                    <a:pt x="4234" y="14397"/>
                  </a:lnTo>
                  <a:lnTo>
                    <a:pt x="35146" y="14397"/>
                  </a:lnTo>
                  <a:lnTo>
                    <a:pt x="37264" y="7198"/>
                  </a:lnTo>
                  <a:lnTo>
                    <a:pt x="0" y="71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2" name="pg632"/>
            <p:cNvSpPr/>
            <p:nvPr/>
          </p:nvSpPr>
          <p:spPr>
            <a:xfrm>
              <a:off x="3559785" y="5301411"/>
              <a:ext cx="20325" cy="15244"/>
            </a:xfrm>
            <a:custGeom>
              <a:avLst/>
              <a:pathLst>
                <a:path w="20325" h="15244">
                  <a:moveTo>
                    <a:pt x="4658" y="0"/>
                  </a:moveTo>
                  <a:lnTo>
                    <a:pt x="6339" y="855"/>
                  </a:lnTo>
                  <a:lnTo>
                    <a:pt x="7994" y="1727"/>
                  </a:lnTo>
                  <a:lnTo>
                    <a:pt x="9625" y="2616"/>
                  </a:lnTo>
                  <a:lnTo>
                    <a:pt x="11230" y="3523"/>
                  </a:lnTo>
                  <a:lnTo>
                    <a:pt x="12809" y="4446"/>
                  </a:lnTo>
                  <a:lnTo>
                    <a:pt x="14363" y="5386"/>
                  </a:lnTo>
                  <a:lnTo>
                    <a:pt x="15892" y="6343"/>
                  </a:lnTo>
                  <a:lnTo>
                    <a:pt x="17395" y="7317"/>
                  </a:lnTo>
                  <a:lnTo>
                    <a:pt x="18873" y="8308"/>
                  </a:lnTo>
                  <a:lnTo>
                    <a:pt x="20325" y="9316"/>
                  </a:lnTo>
                  <a:lnTo>
                    <a:pt x="15244" y="15244"/>
                  </a:lnTo>
                  <a:lnTo>
                    <a:pt x="13796" y="14160"/>
                  </a:lnTo>
                  <a:lnTo>
                    <a:pt x="12331" y="13110"/>
                  </a:lnTo>
                  <a:lnTo>
                    <a:pt x="10848" y="12093"/>
                  </a:lnTo>
                  <a:lnTo>
                    <a:pt x="9349" y="11111"/>
                  </a:lnTo>
                  <a:lnTo>
                    <a:pt x="7833" y="10162"/>
                  </a:lnTo>
                  <a:lnTo>
                    <a:pt x="6301" y="9248"/>
                  </a:lnTo>
                  <a:lnTo>
                    <a:pt x="4751" y="8367"/>
                  </a:lnTo>
                  <a:lnTo>
                    <a:pt x="3184" y="7520"/>
                  </a:lnTo>
                  <a:lnTo>
                    <a:pt x="1600" y="6707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3" name="pg633"/>
            <p:cNvSpPr/>
            <p:nvPr/>
          </p:nvSpPr>
          <p:spPr>
            <a:xfrm>
              <a:off x="3495420" y="5302258"/>
              <a:ext cx="97818" cy="97818"/>
            </a:xfrm>
            <a:custGeom>
              <a:avLst/>
              <a:pathLst>
                <a:path w="97818" h="97818">
                  <a:moveTo>
                    <a:pt x="3387" y="15667"/>
                  </a:moveTo>
                  <a:lnTo>
                    <a:pt x="43616" y="15667"/>
                  </a:lnTo>
                  <a:lnTo>
                    <a:pt x="43616" y="0"/>
                  </a:lnTo>
                  <a:lnTo>
                    <a:pt x="52085" y="0"/>
                  </a:lnTo>
                  <a:lnTo>
                    <a:pt x="52085" y="15667"/>
                  </a:lnTo>
                  <a:lnTo>
                    <a:pt x="93584" y="15667"/>
                  </a:lnTo>
                  <a:lnTo>
                    <a:pt x="93584" y="23713"/>
                  </a:lnTo>
                  <a:lnTo>
                    <a:pt x="55049" y="23713"/>
                  </a:lnTo>
                  <a:lnTo>
                    <a:pt x="55837" y="26643"/>
                  </a:lnTo>
                  <a:lnTo>
                    <a:pt x="56675" y="29506"/>
                  </a:lnTo>
                  <a:lnTo>
                    <a:pt x="57564" y="32301"/>
                  </a:lnTo>
                  <a:lnTo>
                    <a:pt x="58504" y="35028"/>
                  </a:lnTo>
                  <a:lnTo>
                    <a:pt x="59495" y="37687"/>
                  </a:lnTo>
                  <a:lnTo>
                    <a:pt x="60537" y="40279"/>
                  </a:lnTo>
                  <a:lnTo>
                    <a:pt x="61629" y="42803"/>
                  </a:lnTo>
                  <a:lnTo>
                    <a:pt x="62773" y="45259"/>
                  </a:lnTo>
                  <a:lnTo>
                    <a:pt x="63967" y="47647"/>
                  </a:lnTo>
                  <a:lnTo>
                    <a:pt x="65212" y="49967"/>
                  </a:lnTo>
                  <a:lnTo>
                    <a:pt x="66800" y="47998"/>
                  </a:lnTo>
                  <a:lnTo>
                    <a:pt x="68345" y="45987"/>
                  </a:lnTo>
                  <a:lnTo>
                    <a:pt x="69849" y="43933"/>
                  </a:lnTo>
                  <a:lnTo>
                    <a:pt x="71310" y="41837"/>
                  </a:lnTo>
                  <a:lnTo>
                    <a:pt x="72728" y="39699"/>
                  </a:lnTo>
                  <a:lnTo>
                    <a:pt x="74104" y="37518"/>
                  </a:lnTo>
                  <a:lnTo>
                    <a:pt x="75438" y="35295"/>
                  </a:lnTo>
                  <a:lnTo>
                    <a:pt x="76730" y="33029"/>
                  </a:lnTo>
                  <a:lnTo>
                    <a:pt x="77979" y="30721"/>
                  </a:lnTo>
                  <a:lnTo>
                    <a:pt x="79186" y="28371"/>
                  </a:lnTo>
                  <a:lnTo>
                    <a:pt x="87655" y="32606"/>
                  </a:lnTo>
                  <a:lnTo>
                    <a:pt x="85953" y="35672"/>
                  </a:lnTo>
                  <a:lnTo>
                    <a:pt x="84234" y="38602"/>
                  </a:lnTo>
                  <a:lnTo>
                    <a:pt x="82497" y="41397"/>
                  </a:lnTo>
                  <a:lnTo>
                    <a:pt x="80744" y="44056"/>
                  </a:lnTo>
                  <a:lnTo>
                    <a:pt x="78974" y="46580"/>
                  </a:lnTo>
                  <a:lnTo>
                    <a:pt x="77187" y="48968"/>
                  </a:lnTo>
                  <a:lnTo>
                    <a:pt x="75383" y="51221"/>
                  </a:lnTo>
                  <a:lnTo>
                    <a:pt x="73562" y="53338"/>
                  </a:lnTo>
                  <a:lnTo>
                    <a:pt x="71725" y="55320"/>
                  </a:lnTo>
                  <a:lnTo>
                    <a:pt x="69870" y="57166"/>
                  </a:lnTo>
                  <a:lnTo>
                    <a:pt x="71979" y="60147"/>
                  </a:lnTo>
                  <a:lnTo>
                    <a:pt x="74240" y="62993"/>
                  </a:lnTo>
                  <a:lnTo>
                    <a:pt x="76654" y="65703"/>
                  </a:lnTo>
                  <a:lnTo>
                    <a:pt x="79220" y="68278"/>
                  </a:lnTo>
                  <a:lnTo>
                    <a:pt x="81938" y="70717"/>
                  </a:lnTo>
                  <a:lnTo>
                    <a:pt x="84809" y="73020"/>
                  </a:lnTo>
                  <a:lnTo>
                    <a:pt x="87833" y="75189"/>
                  </a:lnTo>
                  <a:lnTo>
                    <a:pt x="91009" y="77221"/>
                  </a:lnTo>
                  <a:lnTo>
                    <a:pt x="94337" y="79118"/>
                  </a:lnTo>
                  <a:lnTo>
                    <a:pt x="97818" y="80880"/>
                  </a:lnTo>
                  <a:lnTo>
                    <a:pt x="93160" y="90196"/>
                  </a:lnTo>
                  <a:lnTo>
                    <a:pt x="87719" y="87189"/>
                  </a:lnTo>
                  <a:lnTo>
                    <a:pt x="82574" y="83759"/>
                  </a:lnTo>
                  <a:lnTo>
                    <a:pt x="77725" y="79906"/>
                  </a:lnTo>
                  <a:lnTo>
                    <a:pt x="73173" y="75629"/>
                  </a:lnTo>
                  <a:lnTo>
                    <a:pt x="68917" y="70929"/>
                  </a:lnTo>
                  <a:lnTo>
                    <a:pt x="64958" y="65805"/>
                  </a:lnTo>
                  <a:lnTo>
                    <a:pt x="61295" y="60257"/>
                  </a:lnTo>
                  <a:lnTo>
                    <a:pt x="57928" y="54287"/>
                  </a:lnTo>
                  <a:lnTo>
                    <a:pt x="54858" y="47892"/>
                  </a:lnTo>
                  <a:lnTo>
                    <a:pt x="52085" y="41075"/>
                  </a:lnTo>
                  <a:lnTo>
                    <a:pt x="52085" y="86385"/>
                  </a:lnTo>
                  <a:lnTo>
                    <a:pt x="52064" y="87617"/>
                  </a:lnTo>
                  <a:lnTo>
                    <a:pt x="52000" y="88773"/>
                  </a:lnTo>
                  <a:lnTo>
                    <a:pt x="51894" y="89853"/>
                  </a:lnTo>
                  <a:lnTo>
                    <a:pt x="51746" y="90856"/>
                  </a:lnTo>
                  <a:lnTo>
                    <a:pt x="51555" y="91784"/>
                  </a:lnTo>
                  <a:lnTo>
                    <a:pt x="51322" y="92635"/>
                  </a:lnTo>
                  <a:lnTo>
                    <a:pt x="51047" y="93410"/>
                  </a:lnTo>
                  <a:lnTo>
                    <a:pt x="50730" y="94109"/>
                  </a:lnTo>
                  <a:lnTo>
                    <a:pt x="50370" y="94731"/>
                  </a:lnTo>
                  <a:lnTo>
                    <a:pt x="49967" y="95277"/>
                  </a:lnTo>
                  <a:lnTo>
                    <a:pt x="49506" y="95760"/>
                  </a:lnTo>
                  <a:lnTo>
                    <a:pt x="48968" y="96192"/>
                  </a:lnTo>
                  <a:lnTo>
                    <a:pt x="48354" y="96573"/>
                  </a:lnTo>
                  <a:lnTo>
                    <a:pt x="47664" y="96903"/>
                  </a:lnTo>
                  <a:lnTo>
                    <a:pt x="46897" y="97183"/>
                  </a:lnTo>
                  <a:lnTo>
                    <a:pt x="46055" y="97412"/>
                  </a:lnTo>
                  <a:lnTo>
                    <a:pt x="45136" y="97589"/>
                  </a:lnTo>
                  <a:lnTo>
                    <a:pt x="44141" y="97716"/>
                  </a:lnTo>
                  <a:lnTo>
                    <a:pt x="43069" y="97793"/>
                  </a:lnTo>
                  <a:lnTo>
                    <a:pt x="41922" y="97818"/>
                  </a:lnTo>
                  <a:lnTo>
                    <a:pt x="40317" y="97801"/>
                  </a:lnTo>
                  <a:lnTo>
                    <a:pt x="38720" y="97750"/>
                  </a:lnTo>
                  <a:lnTo>
                    <a:pt x="37132" y="97666"/>
                  </a:lnTo>
                  <a:lnTo>
                    <a:pt x="35553" y="97547"/>
                  </a:lnTo>
                  <a:lnTo>
                    <a:pt x="33982" y="97395"/>
                  </a:lnTo>
                  <a:lnTo>
                    <a:pt x="32419" y="97208"/>
                  </a:lnTo>
                  <a:lnTo>
                    <a:pt x="30865" y="96988"/>
                  </a:lnTo>
                  <a:lnTo>
                    <a:pt x="29320" y="96734"/>
                  </a:lnTo>
                  <a:lnTo>
                    <a:pt x="27783" y="96446"/>
                  </a:lnTo>
                  <a:lnTo>
                    <a:pt x="26254" y="96124"/>
                  </a:lnTo>
                  <a:lnTo>
                    <a:pt x="24560" y="87232"/>
                  </a:lnTo>
                  <a:lnTo>
                    <a:pt x="26169" y="87634"/>
                  </a:lnTo>
                  <a:lnTo>
                    <a:pt x="27778" y="87994"/>
                  </a:lnTo>
                  <a:lnTo>
                    <a:pt x="29387" y="88311"/>
                  </a:lnTo>
                  <a:lnTo>
                    <a:pt x="30997" y="88587"/>
                  </a:lnTo>
                  <a:lnTo>
                    <a:pt x="32606" y="88820"/>
                  </a:lnTo>
                  <a:lnTo>
                    <a:pt x="34215" y="89010"/>
                  </a:lnTo>
                  <a:lnTo>
                    <a:pt x="35824" y="89158"/>
                  </a:lnTo>
                  <a:lnTo>
                    <a:pt x="37433" y="89264"/>
                  </a:lnTo>
                  <a:lnTo>
                    <a:pt x="39042" y="89328"/>
                  </a:lnTo>
                  <a:lnTo>
                    <a:pt x="40651" y="89349"/>
                  </a:lnTo>
                  <a:lnTo>
                    <a:pt x="40980" y="89340"/>
                  </a:lnTo>
                  <a:lnTo>
                    <a:pt x="41287" y="89315"/>
                  </a:lnTo>
                  <a:lnTo>
                    <a:pt x="41572" y="89273"/>
                  </a:lnTo>
                  <a:lnTo>
                    <a:pt x="41837" y="89213"/>
                  </a:lnTo>
                  <a:lnTo>
                    <a:pt x="42081" y="89137"/>
                  </a:lnTo>
                  <a:lnTo>
                    <a:pt x="42303" y="89044"/>
                  </a:lnTo>
                  <a:lnTo>
                    <a:pt x="42504" y="88934"/>
                  </a:lnTo>
                  <a:lnTo>
                    <a:pt x="42684" y="88807"/>
                  </a:lnTo>
                  <a:lnTo>
                    <a:pt x="42843" y="88663"/>
                  </a:lnTo>
                  <a:lnTo>
                    <a:pt x="42980" y="88502"/>
                  </a:lnTo>
                  <a:lnTo>
                    <a:pt x="43101" y="88307"/>
                  </a:lnTo>
                  <a:lnTo>
                    <a:pt x="43209" y="88062"/>
                  </a:lnTo>
                  <a:lnTo>
                    <a:pt x="43304" y="87765"/>
                  </a:lnTo>
                  <a:lnTo>
                    <a:pt x="43387" y="87418"/>
                  </a:lnTo>
                  <a:lnTo>
                    <a:pt x="43457" y="87020"/>
                  </a:lnTo>
                  <a:lnTo>
                    <a:pt x="43514" y="86571"/>
                  </a:lnTo>
                  <a:lnTo>
                    <a:pt x="43558" y="86071"/>
                  </a:lnTo>
                  <a:lnTo>
                    <a:pt x="43590" y="85521"/>
                  </a:lnTo>
                  <a:lnTo>
                    <a:pt x="43609" y="84920"/>
                  </a:lnTo>
                  <a:lnTo>
                    <a:pt x="43616" y="84267"/>
                  </a:lnTo>
                  <a:lnTo>
                    <a:pt x="43616" y="58860"/>
                  </a:lnTo>
                  <a:lnTo>
                    <a:pt x="39936" y="61786"/>
                  </a:lnTo>
                  <a:lnTo>
                    <a:pt x="36180" y="64636"/>
                  </a:lnTo>
                  <a:lnTo>
                    <a:pt x="32347" y="67410"/>
                  </a:lnTo>
                  <a:lnTo>
                    <a:pt x="28439" y="70107"/>
                  </a:lnTo>
                  <a:lnTo>
                    <a:pt x="24454" y="72728"/>
                  </a:lnTo>
                  <a:lnTo>
                    <a:pt x="20393" y="75273"/>
                  </a:lnTo>
                  <a:lnTo>
                    <a:pt x="16256" y="77742"/>
                  </a:lnTo>
                  <a:lnTo>
                    <a:pt x="12043" y="80135"/>
                  </a:lnTo>
                  <a:lnTo>
                    <a:pt x="7753" y="82451"/>
                  </a:lnTo>
                  <a:lnTo>
                    <a:pt x="3387" y="84691"/>
                  </a:lnTo>
                  <a:lnTo>
                    <a:pt x="0" y="74951"/>
                  </a:lnTo>
                  <a:lnTo>
                    <a:pt x="4780" y="72635"/>
                  </a:lnTo>
                  <a:lnTo>
                    <a:pt x="9468" y="70259"/>
                  </a:lnTo>
                  <a:lnTo>
                    <a:pt x="14063" y="67825"/>
                  </a:lnTo>
                  <a:lnTo>
                    <a:pt x="18564" y="65330"/>
                  </a:lnTo>
                  <a:lnTo>
                    <a:pt x="22972" y="62777"/>
                  </a:lnTo>
                  <a:lnTo>
                    <a:pt x="27287" y="60164"/>
                  </a:lnTo>
                  <a:lnTo>
                    <a:pt x="31509" y="57492"/>
                  </a:lnTo>
                  <a:lnTo>
                    <a:pt x="35638" y="54761"/>
                  </a:lnTo>
                  <a:lnTo>
                    <a:pt x="39673" y="51970"/>
                  </a:lnTo>
                  <a:lnTo>
                    <a:pt x="43616" y="49121"/>
                  </a:lnTo>
                  <a:lnTo>
                    <a:pt x="43616" y="23713"/>
                  </a:lnTo>
                  <a:lnTo>
                    <a:pt x="3387" y="2371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4" name="pg634"/>
            <p:cNvSpPr/>
            <p:nvPr/>
          </p:nvSpPr>
          <p:spPr>
            <a:xfrm>
              <a:off x="3505160" y="5330206"/>
              <a:ext cx="22019" cy="27101"/>
            </a:xfrm>
            <a:custGeom>
              <a:avLst/>
              <a:pathLst>
                <a:path w="22019" h="27101">
                  <a:moveTo>
                    <a:pt x="7622" y="0"/>
                  </a:moveTo>
                  <a:lnTo>
                    <a:pt x="9061" y="1812"/>
                  </a:lnTo>
                  <a:lnTo>
                    <a:pt x="10501" y="3692"/>
                  </a:lnTo>
                  <a:lnTo>
                    <a:pt x="11941" y="5640"/>
                  </a:lnTo>
                  <a:lnTo>
                    <a:pt x="13381" y="7656"/>
                  </a:lnTo>
                  <a:lnTo>
                    <a:pt x="14820" y="9739"/>
                  </a:lnTo>
                  <a:lnTo>
                    <a:pt x="16260" y="11890"/>
                  </a:lnTo>
                  <a:lnTo>
                    <a:pt x="17700" y="14109"/>
                  </a:lnTo>
                  <a:lnTo>
                    <a:pt x="19140" y="16396"/>
                  </a:lnTo>
                  <a:lnTo>
                    <a:pt x="20580" y="18750"/>
                  </a:lnTo>
                  <a:lnTo>
                    <a:pt x="22019" y="21172"/>
                  </a:lnTo>
                  <a:lnTo>
                    <a:pt x="14397" y="27101"/>
                  </a:lnTo>
                  <a:lnTo>
                    <a:pt x="13186" y="24899"/>
                  </a:lnTo>
                  <a:lnTo>
                    <a:pt x="11924" y="22697"/>
                  </a:lnTo>
                  <a:lnTo>
                    <a:pt x="10611" y="20495"/>
                  </a:lnTo>
                  <a:lnTo>
                    <a:pt x="9248" y="18293"/>
                  </a:lnTo>
                  <a:lnTo>
                    <a:pt x="7833" y="16091"/>
                  </a:lnTo>
                  <a:lnTo>
                    <a:pt x="6368" y="13889"/>
                  </a:lnTo>
                  <a:lnTo>
                    <a:pt x="4852" y="11687"/>
                  </a:lnTo>
                  <a:lnTo>
                    <a:pt x="3286" y="9485"/>
                  </a:lnTo>
                  <a:lnTo>
                    <a:pt x="1668" y="7283"/>
                  </a:lnTo>
                  <a:lnTo>
                    <a:pt x="0" y="50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5" name="pg635"/>
            <p:cNvSpPr/>
            <p:nvPr/>
          </p:nvSpPr>
          <p:spPr>
            <a:xfrm>
              <a:off x="3639395" y="5312421"/>
              <a:ext cx="38111" cy="94430"/>
            </a:xfrm>
            <a:custGeom>
              <a:avLst/>
              <a:pathLst>
                <a:path w="38111" h="94430">
                  <a:moveTo>
                    <a:pt x="27948" y="0"/>
                  </a:moveTo>
                  <a:lnTo>
                    <a:pt x="38111" y="0"/>
                  </a:lnTo>
                  <a:lnTo>
                    <a:pt x="32800" y="3527"/>
                  </a:lnTo>
                  <a:lnTo>
                    <a:pt x="28049" y="7334"/>
                  </a:lnTo>
                  <a:lnTo>
                    <a:pt x="23857" y="11420"/>
                  </a:lnTo>
                  <a:lnTo>
                    <a:pt x="20224" y="15786"/>
                  </a:lnTo>
                  <a:lnTo>
                    <a:pt x="17150" y="20431"/>
                  </a:lnTo>
                  <a:lnTo>
                    <a:pt x="14634" y="25356"/>
                  </a:lnTo>
                  <a:lnTo>
                    <a:pt x="12678" y="30560"/>
                  </a:lnTo>
                  <a:lnTo>
                    <a:pt x="11280" y="36044"/>
                  </a:lnTo>
                  <a:lnTo>
                    <a:pt x="10442" y="41807"/>
                  </a:lnTo>
                  <a:lnTo>
                    <a:pt x="10162" y="47850"/>
                  </a:lnTo>
                  <a:lnTo>
                    <a:pt x="10442" y="53728"/>
                  </a:lnTo>
                  <a:lnTo>
                    <a:pt x="11280" y="59334"/>
                  </a:lnTo>
                  <a:lnTo>
                    <a:pt x="12678" y="64670"/>
                  </a:lnTo>
                  <a:lnTo>
                    <a:pt x="14634" y="69734"/>
                  </a:lnTo>
                  <a:lnTo>
                    <a:pt x="17150" y="74528"/>
                  </a:lnTo>
                  <a:lnTo>
                    <a:pt x="20224" y="79050"/>
                  </a:lnTo>
                  <a:lnTo>
                    <a:pt x="23857" y="83302"/>
                  </a:lnTo>
                  <a:lnTo>
                    <a:pt x="28049" y="87282"/>
                  </a:lnTo>
                  <a:lnTo>
                    <a:pt x="32800" y="90992"/>
                  </a:lnTo>
                  <a:lnTo>
                    <a:pt x="38111" y="94430"/>
                  </a:lnTo>
                  <a:lnTo>
                    <a:pt x="27948" y="94430"/>
                  </a:lnTo>
                  <a:lnTo>
                    <a:pt x="25536" y="93255"/>
                  </a:lnTo>
                  <a:lnTo>
                    <a:pt x="23213" y="91932"/>
                  </a:lnTo>
                  <a:lnTo>
                    <a:pt x="20980" y="90461"/>
                  </a:lnTo>
                  <a:lnTo>
                    <a:pt x="18835" y="88841"/>
                  </a:lnTo>
                  <a:lnTo>
                    <a:pt x="16779" y="87073"/>
                  </a:lnTo>
                  <a:lnTo>
                    <a:pt x="14812" y="85157"/>
                  </a:lnTo>
                  <a:lnTo>
                    <a:pt x="12934" y="83092"/>
                  </a:lnTo>
                  <a:lnTo>
                    <a:pt x="11145" y="80880"/>
                  </a:lnTo>
                  <a:lnTo>
                    <a:pt x="9445" y="78519"/>
                  </a:lnTo>
                  <a:lnTo>
                    <a:pt x="7833" y="76010"/>
                  </a:lnTo>
                  <a:lnTo>
                    <a:pt x="6345" y="73404"/>
                  </a:lnTo>
                  <a:lnTo>
                    <a:pt x="5013" y="70751"/>
                  </a:lnTo>
                  <a:lnTo>
                    <a:pt x="3838" y="68051"/>
                  </a:lnTo>
                  <a:lnTo>
                    <a:pt x="2820" y="65305"/>
                  </a:lnTo>
                  <a:lnTo>
                    <a:pt x="1958" y="62512"/>
                  </a:lnTo>
                  <a:lnTo>
                    <a:pt x="1253" y="59673"/>
                  </a:lnTo>
                  <a:lnTo>
                    <a:pt x="705" y="56787"/>
                  </a:lnTo>
                  <a:lnTo>
                    <a:pt x="313" y="53855"/>
                  </a:lnTo>
                  <a:lnTo>
                    <a:pt x="78" y="50876"/>
                  </a:lnTo>
                  <a:lnTo>
                    <a:pt x="0" y="47850"/>
                  </a:lnTo>
                  <a:lnTo>
                    <a:pt x="78" y="44744"/>
                  </a:lnTo>
                  <a:lnTo>
                    <a:pt x="313" y="41693"/>
                  </a:lnTo>
                  <a:lnTo>
                    <a:pt x="705" y="38697"/>
                  </a:lnTo>
                  <a:lnTo>
                    <a:pt x="1253" y="35756"/>
                  </a:lnTo>
                  <a:lnTo>
                    <a:pt x="1958" y="32870"/>
                  </a:lnTo>
                  <a:lnTo>
                    <a:pt x="2820" y="30040"/>
                  </a:lnTo>
                  <a:lnTo>
                    <a:pt x="3838" y="27264"/>
                  </a:lnTo>
                  <a:lnTo>
                    <a:pt x="5013" y="24543"/>
                  </a:lnTo>
                  <a:lnTo>
                    <a:pt x="6345" y="21877"/>
                  </a:lnTo>
                  <a:lnTo>
                    <a:pt x="7833" y="19267"/>
                  </a:lnTo>
                  <a:lnTo>
                    <a:pt x="9445" y="16749"/>
                  </a:lnTo>
                  <a:lnTo>
                    <a:pt x="11145" y="14363"/>
                  </a:lnTo>
                  <a:lnTo>
                    <a:pt x="12934" y="12108"/>
                  </a:lnTo>
                  <a:lnTo>
                    <a:pt x="14812" y="9985"/>
                  </a:lnTo>
                  <a:lnTo>
                    <a:pt x="16779" y="7992"/>
                  </a:lnTo>
                  <a:lnTo>
                    <a:pt x="18835" y="6131"/>
                  </a:lnTo>
                  <a:lnTo>
                    <a:pt x="20980" y="4401"/>
                  </a:lnTo>
                  <a:lnTo>
                    <a:pt x="23213" y="2803"/>
                  </a:lnTo>
                  <a:lnTo>
                    <a:pt x="25536" y="13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6" name="pg636"/>
            <p:cNvSpPr/>
            <p:nvPr/>
          </p:nvSpPr>
          <p:spPr>
            <a:xfrm>
              <a:off x="3711807" y="5302681"/>
              <a:ext cx="47003" cy="97395"/>
            </a:xfrm>
            <a:custGeom>
              <a:avLst/>
              <a:pathLst>
                <a:path w="47003" h="97395">
                  <a:moveTo>
                    <a:pt x="0" y="18632"/>
                  </a:moveTo>
                  <a:lnTo>
                    <a:pt x="15244" y="18632"/>
                  </a:lnTo>
                  <a:lnTo>
                    <a:pt x="19479" y="0"/>
                  </a:lnTo>
                  <a:lnTo>
                    <a:pt x="27524" y="1693"/>
                  </a:lnTo>
                  <a:lnTo>
                    <a:pt x="27181" y="3463"/>
                  </a:lnTo>
                  <a:lnTo>
                    <a:pt x="26830" y="5216"/>
                  </a:lnTo>
                  <a:lnTo>
                    <a:pt x="26470" y="6953"/>
                  </a:lnTo>
                  <a:lnTo>
                    <a:pt x="26101" y="8672"/>
                  </a:lnTo>
                  <a:lnTo>
                    <a:pt x="25725" y="10374"/>
                  </a:lnTo>
                  <a:lnTo>
                    <a:pt x="25339" y="12060"/>
                  </a:lnTo>
                  <a:lnTo>
                    <a:pt x="24945" y="13728"/>
                  </a:lnTo>
                  <a:lnTo>
                    <a:pt x="24543" y="15379"/>
                  </a:lnTo>
                  <a:lnTo>
                    <a:pt x="24132" y="17014"/>
                  </a:lnTo>
                  <a:lnTo>
                    <a:pt x="23713" y="18632"/>
                  </a:lnTo>
                  <a:lnTo>
                    <a:pt x="46156" y="18632"/>
                  </a:lnTo>
                  <a:lnTo>
                    <a:pt x="45962" y="25335"/>
                  </a:lnTo>
                  <a:lnTo>
                    <a:pt x="45547" y="31725"/>
                  </a:lnTo>
                  <a:lnTo>
                    <a:pt x="44911" y="37802"/>
                  </a:lnTo>
                  <a:lnTo>
                    <a:pt x="44056" y="43565"/>
                  </a:lnTo>
                  <a:lnTo>
                    <a:pt x="42980" y="49015"/>
                  </a:lnTo>
                  <a:lnTo>
                    <a:pt x="41685" y="54151"/>
                  </a:lnTo>
                  <a:lnTo>
                    <a:pt x="40169" y="58974"/>
                  </a:lnTo>
                  <a:lnTo>
                    <a:pt x="38432" y="63484"/>
                  </a:lnTo>
                  <a:lnTo>
                    <a:pt x="36476" y="67681"/>
                  </a:lnTo>
                  <a:lnTo>
                    <a:pt x="34300" y="71564"/>
                  </a:lnTo>
                  <a:lnTo>
                    <a:pt x="47003" y="84267"/>
                  </a:lnTo>
                  <a:lnTo>
                    <a:pt x="39381" y="89772"/>
                  </a:lnTo>
                  <a:lnTo>
                    <a:pt x="38445" y="88591"/>
                  </a:lnTo>
                  <a:lnTo>
                    <a:pt x="37501" y="87418"/>
                  </a:lnTo>
                  <a:lnTo>
                    <a:pt x="36548" y="86253"/>
                  </a:lnTo>
                  <a:lnTo>
                    <a:pt x="35587" y="85097"/>
                  </a:lnTo>
                  <a:lnTo>
                    <a:pt x="34617" y="83950"/>
                  </a:lnTo>
                  <a:lnTo>
                    <a:pt x="33639" y="82811"/>
                  </a:lnTo>
                  <a:lnTo>
                    <a:pt x="32652" y="81680"/>
                  </a:lnTo>
                  <a:lnTo>
                    <a:pt x="31657" y="80558"/>
                  </a:lnTo>
                  <a:lnTo>
                    <a:pt x="30654" y="79444"/>
                  </a:lnTo>
                  <a:lnTo>
                    <a:pt x="29641" y="78339"/>
                  </a:lnTo>
                  <a:lnTo>
                    <a:pt x="27668" y="80588"/>
                  </a:lnTo>
                  <a:lnTo>
                    <a:pt x="25644" y="82760"/>
                  </a:lnTo>
                  <a:lnTo>
                    <a:pt x="23569" y="84856"/>
                  </a:lnTo>
                  <a:lnTo>
                    <a:pt x="21443" y="86876"/>
                  </a:lnTo>
                  <a:lnTo>
                    <a:pt x="19267" y="88820"/>
                  </a:lnTo>
                  <a:lnTo>
                    <a:pt x="17039" y="90687"/>
                  </a:lnTo>
                  <a:lnTo>
                    <a:pt x="14761" y="92478"/>
                  </a:lnTo>
                  <a:lnTo>
                    <a:pt x="12432" y="94193"/>
                  </a:lnTo>
                  <a:lnTo>
                    <a:pt x="10052" y="95832"/>
                  </a:lnTo>
                  <a:lnTo>
                    <a:pt x="7622" y="97395"/>
                  </a:lnTo>
                  <a:lnTo>
                    <a:pt x="1693" y="89772"/>
                  </a:lnTo>
                  <a:lnTo>
                    <a:pt x="4501" y="88074"/>
                  </a:lnTo>
                  <a:lnTo>
                    <a:pt x="7164" y="86368"/>
                  </a:lnTo>
                  <a:lnTo>
                    <a:pt x="9684" y="84653"/>
                  </a:lnTo>
                  <a:lnTo>
                    <a:pt x="12060" y="82929"/>
                  </a:lnTo>
                  <a:lnTo>
                    <a:pt x="14291" y="81197"/>
                  </a:lnTo>
                  <a:lnTo>
                    <a:pt x="16379" y="79457"/>
                  </a:lnTo>
                  <a:lnTo>
                    <a:pt x="18322" y="77708"/>
                  </a:lnTo>
                  <a:lnTo>
                    <a:pt x="20122" y="75951"/>
                  </a:lnTo>
                  <a:lnTo>
                    <a:pt x="21778" y="74185"/>
                  </a:lnTo>
                  <a:lnTo>
                    <a:pt x="23290" y="72411"/>
                  </a:lnTo>
                  <a:lnTo>
                    <a:pt x="21579" y="70725"/>
                  </a:lnTo>
                  <a:lnTo>
                    <a:pt x="19834" y="69057"/>
                  </a:lnTo>
                  <a:lnTo>
                    <a:pt x="18056" y="67405"/>
                  </a:lnTo>
                  <a:lnTo>
                    <a:pt x="16243" y="65771"/>
                  </a:lnTo>
                  <a:lnTo>
                    <a:pt x="14397" y="64153"/>
                  </a:lnTo>
                  <a:lnTo>
                    <a:pt x="12517" y="62553"/>
                  </a:lnTo>
                  <a:lnTo>
                    <a:pt x="10603" y="60969"/>
                  </a:lnTo>
                  <a:lnTo>
                    <a:pt x="8655" y="59402"/>
                  </a:lnTo>
                  <a:lnTo>
                    <a:pt x="6673" y="57852"/>
                  </a:lnTo>
                  <a:lnTo>
                    <a:pt x="4658" y="56319"/>
                  </a:lnTo>
                  <a:lnTo>
                    <a:pt x="5585" y="53431"/>
                  </a:lnTo>
                  <a:lnTo>
                    <a:pt x="6504" y="50526"/>
                  </a:lnTo>
                  <a:lnTo>
                    <a:pt x="7414" y="47605"/>
                  </a:lnTo>
                  <a:lnTo>
                    <a:pt x="8316" y="44666"/>
                  </a:lnTo>
                  <a:lnTo>
                    <a:pt x="9210" y="41710"/>
                  </a:lnTo>
                  <a:lnTo>
                    <a:pt x="10095" y="38737"/>
                  </a:lnTo>
                  <a:lnTo>
                    <a:pt x="10971" y="35748"/>
                  </a:lnTo>
                  <a:lnTo>
                    <a:pt x="11839" y="32741"/>
                  </a:lnTo>
                  <a:lnTo>
                    <a:pt x="12699" y="29718"/>
                  </a:lnTo>
                  <a:lnTo>
                    <a:pt x="13550" y="26677"/>
                  </a:lnTo>
                  <a:lnTo>
                    <a:pt x="0" y="266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7" name="pg637"/>
            <p:cNvSpPr/>
            <p:nvPr/>
          </p:nvSpPr>
          <p:spPr>
            <a:xfrm>
              <a:off x="3726204" y="5329359"/>
              <a:ext cx="23290" cy="38958"/>
            </a:xfrm>
            <a:custGeom>
              <a:avLst/>
              <a:pathLst>
                <a:path w="23290" h="38958">
                  <a:moveTo>
                    <a:pt x="0" y="27101"/>
                  </a:moveTo>
                  <a:lnTo>
                    <a:pt x="1355" y="28210"/>
                  </a:lnTo>
                  <a:lnTo>
                    <a:pt x="2710" y="29337"/>
                  </a:lnTo>
                  <a:lnTo>
                    <a:pt x="4065" y="30480"/>
                  </a:lnTo>
                  <a:lnTo>
                    <a:pt x="5420" y="31640"/>
                  </a:lnTo>
                  <a:lnTo>
                    <a:pt x="6775" y="32817"/>
                  </a:lnTo>
                  <a:lnTo>
                    <a:pt x="8130" y="34012"/>
                  </a:lnTo>
                  <a:lnTo>
                    <a:pt x="9485" y="35223"/>
                  </a:lnTo>
                  <a:lnTo>
                    <a:pt x="10840" y="36451"/>
                  </a:lnTo>
                  <a:lnTo>
                    <a:pt x="12195" y="37696"/>
                  </a:lnTo>
                  <a:lnTo>
                    <a:pt x="13550" y="38958"/>
                  </a:lnTo>
                  <a:lnTo>
                    <a:pt x="15096" y="35748"/>
                  </a:lnTo>
                  <a:lnTo>
                    <a:pt x="16514" y="32385"/>
                  </a:lnTo>
                  <a:lnTo>
                    <a:pt x="17806" y="28871"/>
                  </a:lnTo>
                  <a:lnTo>
                    <a:pt x="18970" y="25204"/>
                  </a:lnTo>
                  <a:lnTo>
                    <a:pt x="20008" y="21384"/>
                  </a:lnTo>
                  <a:lnTo>
                    <a:pt x="20918" y="17412"/>
                  </a:lnTo>
                  <a:lnTo>
                    <a:pt x="21702" y="13288"/>
                  </a:lnTo>
                  <a:lnTo>
                    <a:pt x="22358" y="9011"/>
                  </a:lnTo>
                  <a:lnTo>
                    <a:pt x="22887" y="4581"/>
                  </a:lnTo>
                  <a:lnTo>
                    <a:pt x="23290" y="0"/>
                  </a:lnTo>
                  <a:lnTo>
                    <a:pt x="7622" y="0"/>
                  </a:lnTo>
                  <a:lnTo>
                    <a:pt x="6860" y="2938"/>
                  </a:lnTo>
                  <a:lnTo>
                    <a:pt x="6097" y="5826"/>
                  </a:lnTo>
                  <a:lnTo>
                    <a:pt x="5335" y="8663"/>
                  </a:lnTo>
                  <a:lnTo>
                    <a:pt x="4573" y="11450"/>
                  </a:lnTo>
                  <a:lnTo>
                    <a:pt x="3811" y="14185"/>
                  </a:lnTo>
                  <a:lnTo>
                    <a:pt x="3048" y="16870"/>
                  </a:lnTo>
                  <a:lnTo>
                    <a:pt x="2286" y="19504"/>
                  </a:lnTo>
                  <a:lnTo>
                    <a:pt x="1524" y="22087"/>
                  </a:lnTo>
                  <a:lnTo>
                    <a:pt x="762" y="24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8" name="pg638"/>
            <p:cNvSpPr/>
            <p:nvPr/>
          </p:nvSpPr>
          <p:spPr>
            <a:xfrm>
              <a:off x="3765586" y="5310303"/>
              <a:ext cx="39381" cy="87232"/>
            </a:xfrm>
            <a:custGeom>
              <a:avLst/>
              <a:pathLst>
                <a:path w="39381" h="87232">
                  <a:moveTo>
                    <a:pt x="39381" y="0"/>
                  </a:moveTo>
                  <a:lnTo>
                    <a:pt x="39381" y="86385"/>
                  </a:lnTo>
                  <a:lnTo>
                    <a:pt x="30912" y="86385"/>
                  </a:lnTo>
                  <a:lnTo>
                    <a:pt x="30912" y="77069"/>
                  </a:lnTo>
                  <a:lnTo>
                    <a:pt x="8469" y="77069"/>
                  </a:lnTo>
                  <a:lnTo>
                    <a:pt x="8469" y="87232"/>
                  </a:lnTo>
                  <a:lnTo>
                    <a:pt x="0" y="87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9" name="pg639"/>
            <p:cNvSpPr/>
            <p:nvPr/>
          </p:nvSpPr>
          <p:spPr>
            <a:xfrm>
              <a:off x="3774055" y="5318349"/>
              <a:ext cx="22443" cy="60977"/>
            </a:xfrm>
            <a:custGeom>
              <a:avLst/>
              <a:pathLst>
                <a:path w="22443" h="60977">
                  <a:moveTo>
                    <a:pt x="0" y="60977"/>
                  </a:moveTo>
                  <a:lnTo>
                    <a:pt x="22443" y="60977"/>
                  </a:lnTo>
                  <a:lnTo>
                    <a:pt x="224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0" name="pg640"/>
            <p:cNvSpPr/>
            <p:nvPr/>
          </p:nvSpPr>
          <p:spPr>
            <a:xfrm>
              <a:off x="3820212" y="5301834"/>
              <a:ext cx="35146" cy="97818"/>
            </a:xfrm>
            <a:custGeom>
              <a:avLst/>
              <a:pathLst>
                <a:path w="35146" h="97818">
                  <a:moveTo>
                    <a:pt x="0" y="13974"/>
                  </a:moveTo>
                  <a:lnTo>
                    <a:pt x="12703" y="13974"/>
                  </a:lnTo>
                  <a:lnTo>
                    <a:pt x="13122" y="12691"/>
                  </a:lnTo>
                  <a:lnTo>
                    <a:pt x="13533" y="11382"/>
                  </a:lnTo>
                  <a:lnTo>
                    <a:pt x="13935" y="10048"/>
                  </a:lnTo>
                  <a:lnTo>
                    <a:pt x="14329" y="8689"/>
                  </a:lnTo>
                  <a:lnTo>
                    <a:pt x="14715" y="7304"/>
                  </a:lnTo>
                  <a:lnTo>
                    <a:pt x="15092" y="5894"/>
                  </a:lnTo>
                  <a:lnTo>
                    <a:pt x="15460" y="4459"/>
                  </a:lnTo>
                  <a:lnTo>
                    <a:pt x="15820" y="2998"/>
                  </a:lnTo>
                  <a:lnTo>
                    <a:pt x="16171" y="1511"/>
                  </a:lnTo>
                  <a:lnTo>
                    <a:pt x="16514" y="0"/>
                  </a:lnTo>
                  <a:lnTo>
                    <a:pt x="24137" y="1693"/>
                  </a:lnTo>
                  <a:lnTo>
                    <a:pt x="21172" y="13974"/>
                  </a:lnTo>
                  <a:lnTo>
                    <a:pt x="34300" y="13974"/>
                  </a:lnTo>
                  <a:lnTo>
                    <a:pt x="34300" y="22019"/>
                  </a:lnTo>
                  <a:lnTo>
                    <a:pt x="19055" y="22019"/>
                  </a:lnTo>
                  <a:lnTo>
                    <a:pt x="18195" y="24776"/>
                  </a:lnTo>
                  <a:lnTo>
                    <a:pt x="17310" y="27456"/>
                  </a:lnTo>
                  <a:lnTo>
                    <a:pt x="16400" y="30061"/>
                  </a:lnTo>
                  <a:lnTo>
                    <a:pt x="15464" y="32589"/>
                  </a:lnTo>
                  <a:lnTo>
                    <a:pt x="14503" y="35041"/>
                  </a:lnTo>
                  <a:lnTo>
                    <a:pt x="13516" y="37416"/>
                  </a:lnTo>
                  <a:lnTo>
                    <a:pt x="12504" y="39716"/>
                  </a:lnTo>
                  <a:lnTo>
                    <a:pt x="11467" y="41939"/>
                  </a:lnTo>
                  <a:lnTo>
                    <a:pt x="10404" y="44086"/>
                  </a:lnTo>
                  <a:lnTo>
                    <a:pt x="9316" y="46156"/>
                  </a:lnTo>
                  <a:lnTo>
                    <a:pt x="18208" y="46156"/>
                  </a:lnTo>
                  <a:lnTo>
                    <a:pt x="18208" y="32606"/>
                  </a:lnTo>
                  <a:lnTo>
                    <a:pt x="25830" y="32606"/>
                  </a:lnTo>
                  <a:lnTo>
                    <a:pt x="25830" y="46156"/>
                  </a:lnTo>
                  <a:lnTo>
                    <a:pt x="35146" y="46156"/>
                  </a:lnTo>
                  <a:lnTo>
                    <a:pt x="35146" y="53355"/>
                  </a:lnTo>
                  <a:lnTo>
                    <a:pt x="25830" y="53355"/>
                  </a:lnTo>
                  <a:lnTo>
                    <a:pt x="25830" y="66059"/>
                  </a:lnTo>
                  <a:lnTo>
                    <a:pt x="33876" y="63942"/>
                  </a:lnTo>
                  <a:lnTo>
                    <a:pt x="35146" y="71564"/>
                  </a:lnTo>
                  <a:lnTo>
                    <a:pt x="34215" y="71898"/>
                  </a:lnTo>
                  <a:lnTo>
                    <a:pt x="33283" y="72224"/>
                  </a:lnTo>
                  <a:lnTo>
                    <a:pt x="32352" y="72542"/>
                  </a:lnTo>
                  <a:lnTo>
                    <a:pt x="31420" y="72851"/>
                  </a:lnTo>
                  <a:lnTo>
                    <a:pt x="30488" y="73152"/>
                  </a:lnTo>
                  <a:lnTo>
                    <a:pt x="29557" y="73444"/>
                  </a:lnTo>
                  <a:lnTo>
                    <a:pt x="28625" y="73728"/>
                  </a:lnTo>
                  <a:lnTo>
                    <a:pt x="27694" y="74003"/>
                  </a:lnTo>
                  <a:lnTo>
                    <a:pt x="26762" y="74270"/>
                  </a:lnTo>
                  <a:lnTo>
                    <a:pt x="25830" y="74528"/>
                  </a:lnTo>
                  <a:lnTo>
                    <a:pt x="25830" y="97818"/>
                  </a:lnTo>
                  <a:lnTo>
                    <a:pt x="18208" y="97818"/>
                  </a:lnTo>
                  <a:lnTo>
                    <a:pt x="18208" y="76222"/>
                  </a:lnTo>
                  <a:lnTo>
                    <a:pt x="1693" y="79609"/>
                  </a:lnTo>
                  <a:lnTo>
                    <a:pt x="0" y="70293"/>
                  </a:lnTo>
                  <a:lnTo>
                    <a:pt x="1935" y="70035"/>
                  </a:lnTo>
                  <a:lnTo>
                    <a:pt x="3844" y="69768"/>
                  </a:lnTo>
                  <a:lnTo>
                    <a:pt x="5729" y="69493"/>
                  </a:lnTo>
                  <a:lnTo>
                    <a:pt x="7588" y="69209"/>
                  </a:lnTo>
                  <a:lnTo>
                    <a:pt x="9421" y="68917"/>
                  </a:lnTo>
                  <a:lnTo>
                    <a:pt x="11230" y="68616"/>
                  </a:lnTo>
                  <a:lnTo>
                    <a:pt x="13012" y="68307"/>
                  </a:lnTo>
                  <a:lnTo>
                    <a:pt x="14770" y="67990"/>
                  </a:lnTo>
                  <a:lnTo>
                    <a:pt x="16502" y="67664"/>
                  </a:lnTo>
                  <a:lnTo>
                    <a:pt x="18208" y="67329"/>
                  </a:lnTo>
                  <a:lnTo>
                    <a:pt x="18208" y="53355"/>
                  </a:lnTo>
                  <a:lnTo>
                    <a:pt x="1693" y="53355"/>
                  </a:lnTo>
                  <a:lnTo>
                    <a:pt x="0" y="46156"/>
                  </a:lnTo>
                  <a:lnTo>
                    <a:pt x="1172" y="44009"/>
                  </a:lnTo>
                  <a:lnTo>
                    <a:pt x="2320" y="41803"/>
                  </a:lnTo>
                  <a:lnTo>
                    <a:pt x="3442" y="39538"/>
                  </a:lnTo>
                  <a:lnTo>
                    <a:pt x="4539" y="37213"/>
                  </a:lnTo>
                  <a:lnTo>
                    <a:pt x="5610" y="34829"/>
                  </a:lnTo>
                  <a:lnTo>
                    <a:pt x="6656" y="32385"/>
                  </a:lnTo>
                  <a:lnTo>
                    <a:pt x="7677" y="29883"/>
                  </a:lnTo>
                  <a:lnTo>
                    <a:pt x="8672" y="27321"/>
                  </a:lnTo>
                  <a:lnTo>
                    <a:pt x="9642" y="24700"/>
                  </a:lnTo>
                  <a:lnTo>
                    <a:pt x="10586" y="22019"/>
                  </a:lnTo>
                  <a:lnTo>
                    <a:pt x="0" y="220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1" name="pg641"/>
            <p:cNvSpPr/>
            <p:nvPr/>
          </p:nvSpPr>
          <p:spPr>
            <a:xfrm>
              <a:off x="3897704" y="5300987"/>
              <a:ext cx="14820" cy="13550"/>
            </a:xfrm>
            <a:custGeom>
              <a:avLst/>
              <a:pathLst>
                <a:path w="14820" h="13550">
                  <a:moveTo>
                    <a:pt x="5928" y="0"/>
                  </a:moveTo>
                  <a:lnTo>
                    <a:pt x="7008" y="935"/>
                  </a:lnTo>
                  <a:lnTo>
                    <a:pt x="8045" y="1880"/>
                  </a:lnTo>
                  <a:lnTo>
                    <a:pt x="9040" y="2832"/>
                  </a:lnTo>
                  <a:lnTo>
                    <a:pt x="9993" y="3794"/>
                  </a:lnTo>
                  <a:lnTo>
                    <a:pt x="10904" y="4763"/>
                  </a:lnTo>
                  <a:lnTo>
                    <a:pt x="11772" y="5742"/>
                  </a:lnTo>
                  <a:lnTo>
                    <a:pt x="12597" y="6728"/>
                  </a:lnTo>
                  <a:lnTo>
                    <a:pt x="13381" y="7723"/>
                  </a:lnTo>
                  <a:lnTo>
                    <a:pt x="14122" y="8727"/>
                  </a:lnTo>
                  <a:lnTo>
                    <a:pt x="14820" y="9739"/>
                  </a:lnTo>
                  <a:lnTo>
                    <a:pt x="8469" y="13550"/>
                  </a:lnTo>
                  <a:lnTo>
                    <a:pt x="7774" y="12542"/>
                  </a:lnTo>
                  <a:lnTo>
                    <a:pt x="7046" y="11551"/>
                  </a:lnTo>
                  <a:lnTo>
                    <a:pt x="6284" y="10577"/>
                  </a:lnTo>
                  <a:lnTo>
                    <a:pt x="5488" y="9620"/>
                  </a:lnTo>
                  <a:lnTo>
                    <a:pt x="4658" y="8680"/>
                  </a:lnTo>
                  <a:lnTo>
                    <a:pt x="3794" y="7757"/>
                  </a:lnTo>
                  <a:lnTo>
                    <a:pt x="2896" y="6851"/>
                  </a:lnTo>
                  <a:lnTo>
                    <a:pt x="1964" y="5962"/>
                  </a:lnTo>
                  <a:lnTo>
                    <a:pt x="999" y="5089"/>
                  </a:lnTo>
                  <a:lnTo>
                    <a:pt x="0" y="42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2" name="pg642"/>
            <p:cNvSpPr/>
            <p:nvPr/>
          </p:nvSpPr>
          <p:spPr>
            <a:xfrm>
              <a:off x="3858746" y="5302258"/>
              <a:ext cx="58860" cy="96971"/>
            </a:xfrm>
            <a:custGeom>
              <a:avLst/>
              <a:pathLst>
                <a:path w="58860" h="96971">
                  <a:moveTo>
                    <a:pt x="0" y="13974"/>
                  </a:moveTo>
                  <a:lnTo>
                    <a:pt x="25407" y="13974"/>
                  </a:lnTo>
                  <a:lnTo>
                    <a:pt x="25407" y="0"/>
                  </a:lnTo>
                  <a:lnTo>
                    <a:pt x="33029" y="0"/>
                  </a:lnTo>
                  <a:lnTo>
                    <a:pt x="33029" y="13974"/>
                  </a:lnTo>
                  <a:lnTo>
                    <a:pt x="58860" y="13974"/>
                  </a:lnTo>
                  <a:lnTo>
                    <a:pt x="58860" y="21596"/>
                  </a:lnTo>
                  <a:lnTo>
                    <a:pt x="33029" y="21596"/>
                  </a:lnTo>
                  <a:lnTo>
                    <a:pt x="33029" y="29641"/>
                  </a:lnTo>
                  <a:lnTo>
                    <a:pt x="55896" y="29641"/>
                  </a:lnTo>
                  <a:lnTo>
                    <a:pt x="55896" y="87232"/>
                  </a:lnTo>
                  <a:lnTo>
                    <a:pt x="55868" y="88140"/>
                  </a:lnTo>
                  <a:lnTo>
                    <a:pt x="55786" y="89002"/>
                  </a:lnTo>
                  <a:lnTo>
                    <a:pt x="55648" y="89817"/>
                  </a:lnTo>
                  <a:lnTo>
                    <a:pt x="55455" y="90585"/>
                  </a:lnTo>
                  <a:lnTo>
                    <a:pt x="55208" y="91307"/>
                  </a:lnTo>
                  <a:lnTo>
                    <a:pt x="54905" y="91983"/>
                  </a:lnTo>
                  <a:lnTo>
                    <a:pt x="54547" y="92612"/>
                  </a:lnTo>
                  <a:lnTo>
                    <a:pt x="54134" y="93194"/>
                  </a:lnTo>
                  <a:lnTo>
                    <a:pt x="53666" y="93730"/>
                  </a:lnTo>
                  <a:lnTo>
                    <a:pt x="53143" y="94219"/>
                  </a:lnTo>
                  <a:lnTo>
                    <a:pt x="52561" y="94661"/>
                  </a:lnTo>
                  <a:lnTo>
                    <a:pt x="51915" y="95057"/>
                  </a:lnTo>
                  <a:lnTo>
                    <a:pt x="51206" y="95406"/>
                  </a:lnTo>
                  <a:lnTo>
                    <a:pt x="50433" y="95709"/>
                  </a:lnTo>
                  <a:lnTo>
                    <a:pt x="49597" y="95965"/>
                  </a:lnTo>
                  <a:lnTo>
                    <a:pt x="48697" y="96175"/>
                  </a:lnTo>
                  <a:lnTo>
                    <a:pt x="47734" y="96338"/>
                  </a:lnTo>
                  <a:lnTo>
                    <a:pt x="46707" y="96455"/>
                  </a:lnTo>
                  <a:lnTo>
                    <a:pt x="45616" y="96524"/>
                  </a:lnTo>
                  <a:lnTo>
                    <a:pt x="44462" y="96548"/>
                  </a:lnTo>
                  <a:lnTo>
                    <a:pt x="43950" y="96543"/>
                  </a:lnTo>
                  <a:lnTo>
                    <a:pt x="43429" y="96531"/>
                  </a:lnTo>
                  <a:lnTo>
                    <a:pt x="42900" y="96510"/>
                  </a:lnTo>
                  <a:lnTo>
                    <a:pt x="42362" y="96480"/>
                  </a:lnTo>
                  <a:lnTo>
                    <a:pt x="41816" y="96442"/>
                  </a:lnTo>
                  <a:lnTo>
                    <a:pt x="41261" y="96395"/>
                  </a:lnTo>
                  <a:lnTo>
                    <a:pt x="40698" y="96340"/>
                  </a:lnTo>
                  <a:lnTo>
                    <a:pt x="40126" y="96277"/>
                  </a:lnTo>
                  <a:lnTo>
                    <a:pt x="39546" y="96205"/>
                  </a:lnTo>
                  <a:lnTo>
                    <a:pt x="38958" y="96124"/>
                  </a:lnTo>
                  <a:lnTo>
                    <a:pt x="37264" y="88502"/>
                  </a:lnTo>
                  <a:lnTo>
                    <a:pt x="38170" y="88582"/>
                  </a:lnTo>
                  <a:lnTo>
                    <a:pt x="39025" y="88654"/>
                  </a:lnTo>
                  <a:lnTo>
                    <a:pt x="39830" y="88718"/>
                  </a:lnTo>
                  <a:lnTo>
                    <a:pt x="40584" y="88773"/>
                  </a:lnTo>
                  <a:lnTo>
                    <a:pt x="41287" y="88820"/>
                  </a:lnTo>
                  <a:lnTo>
                    <a:pt x="41939" y="88858"/>
                  </a:lnTo>
                  <a:lnTo>
                    <a:pt x="42540" y="88887"/>
                  </a:lnTo>
                  <a:lnTo>
                    <a:pt x="43090" y="88909"/>
                  </a:lnTo>
                  <a:lnTo>
                    <a:pt x="43590" y="88921"/>
                  </a:lnTo>
                  <a:lnTo>
                    <a:pt x="44039" y="88925"/>
                  </a:lnTo>
                  <a:lnTo>
                    <a:pt x="44763" y="88887"/>
                  </a:lnTo>
                  <a:lnTo>
                    <a:pt x="45411" y="88773"/>
                  </a:lnTo>
                  <a:lnTo>
                    <a:pt x="45983" y="88582"/>
                  </a:lnTo>
                  <a:lnTo>
                    <a:pt x="46478" y="88316"/>
                  </a:lnTo>
                  <a:lnTo>
                    <a:pt x="46897" y="87973"/>
                  </a:lnTo>
                  <a:lnTo>
                    <a:pt x="47240" y="87553"/>
                  </a:lnTo>
                  <a:lnTo>
                    <a:pt x="47507" y="87058"/>
                  </a:lnTo>
                  <a:lnTo>
                    <a:pt x="47698" y="86486"/>
                  </a:lnTo>
                  <a:lnTo>
                    <a:pt x="47812" y="85838"/>
                  </a:lnTo>
                  <a:lnTo>
                    <a:pt x="47850" y="85114"/>
                  </a:lnTo>
                  <a:lnTo>
                    <a:pt x="47850" y="74528"/>
                  </a:lnTo>
                  <a:lnTo>
                    <a:pt x="33029" y="74528"/>
                  </a:lnTo>
                  <a:lnTo>
                    <a:pt x="33029" y="96971"/>
                  </a:lnTo>
                  <a:lnTo>
                    <a:pt x="25407" y="96971"/>
                  </a:lnTo>
                  <a:lnTo>
                    <a:pt x="25407" y="74528"/>
                  </a:lnTo>
                  <a:lnTo>
                    <a:pt x="11009" y="74528"/>
                  </a:lnTo>
                  <a:lnTo>
                    <a:pt x="11009" y="96971"/>
                  </a:lnTo>
                  <a:lnTo>
                    <a:pt x="2964" y="96971"/>
                  </a:lnTo>
                  <a:lnTo>
                    <a:pt x="2964" y="29641"/>
                  </a:lnTo>
                  <a:lnTo>
                    <a:pt x="25407" y="29641"/>
                  </a:lnTo>
                  <a:lnTo>
                    <a:pt x="25407" y="21596"/>
                  </a:lnTo>
                  <a:lnTo>
                    <a:pt x="0" y="215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3" name="pg643"/>
            <p:cNvSpPr/>
            <p:nvPr/>
          </p:nvSpPr>
          <p:spPr>
            <a:xfrm>
              <a:off x="3869756" y="5339522"/>
              <a:ext cx="14397" cy="11433"/>
            </a:xfrm>
            <a:custGeom>
              <a:avLst/>
              <a:pathLst>
                <a:path w="14397" h="11433">
                  <a:moveTo>
                    <a:pt x="0" y="11433"/>
                  </a:moveTo>
                  <a:lnTo>
                    <a:pt x="14397" y="11433"/>
                  </a:lnTo>
                  <a:lnTo>
                    <a:pt x="143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4" name="pg644"/>
            <p:cNvSpPr/>
            <p:nvPr/>
          </p:nvSpPr>
          <p:spPr>
            <a:xfrm>
              <a:off x="3891776" y="5339522"/>
              <a:ext cx="14820" cy="11433"/>
            </a:xfrm>
            <a:custGeom>
              <a:avLst/>
              <a:pathLst>
                <a:path w="14820" h="11433">
                  <a:moveTo>
                    <a:pt x="0" y="0"/>
                  </a:moveTo>
                  <a:lnTo>
                    <a:pt x="0" y="11433"/>
                  </a:lnTo>
                  <a:lnTo>
                    <a:pt x="14820" y="11433"/>
                  </a:lnTo>
                  <a:lnTo>
                    <a:pt x="1482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5" name="pg645"/>
            <p:cNvSpPr/>
            <p:nvPr/>
          </p:nvSpPr>
          <p:spPr>
            <a:xfrm>
              <a:off x="3869756" y="5358154"/>
              <a:ext cx="14397" cy="11433"/>
            </a:xfrm>
            <a:custGeom>
              <a:avLst/>
              <a:pathLst>
                <a:path w="14397" h="11433">
                  <a:moveTo>
                    <a:pt x="0" y="11433"/>
                  </a:moveTo>
                  <a:lnTo>
                    <a:pt x="14397" y="11433"/>
                  </a:lnTo>
                  <a:lnTo>
                    <a:pt x="143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6" name="pg646"/>
            <p:cNvSpPr/>
            <p:nvPr/>
          </p:nvSpPr>
          <p:spPr>
            <a:xfrm>
              <a:off x="3891776" y="5358154"/>
              <a:ext cx="14820" cy="11433"/>
            </a:xfrm>
            <a:custGeom>
              <a:avLst/>
              <a:pathLst>
                <a:path w="14820" h="11433">
                  <a:moveTo>
                    <a:pt x="0" y="0"/>
                  </a:moveTo>
                  <a:lnTo>
                    <a:pt x="0" y="11433"/>
                  </a:lnTo>
                  <a:lnTo>
                    <a:pt x="14820" y="11433"/>
                  </a:lnTo>
                  <a:lnTo>
                    <a:pt x="1482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7" name="pg647"/>
            <p:cNvSpPr/>
            <p:nvPr/>
          </p:nvSpPr>
          <p:spPr>
            <a:xfrm>
              <a:off x="3927770" y="5307763"/>
              <a:ext cx="47427" cy="85538"/>
            </a:xfrm>
            <a:custGeom>
              <a:avLst/>
              <a:pathLst>
                <a:path w="47427" h="85538">
                  <a:moveTo>
                    <a:pt x="42769" y="0"/>
                  </a:moveTo>
                  <a:lnTo>
                    <a:pt x="42769" y="69023"/>
                  </a:lnTo>
                  <a:lnTo>
                    <a:pt x="46156" y="68176"/>
                  </a:lnTo>
                  <a:lnTo>
                    <a:pt x="47427" y="75798"/>
                  </a:lnTo>
                  <a:lnTo>
                    <a:pt x="43311" y="76963"/>
                  </a:lnTo>
                  <a:lnTo>
                    <a:pt x="39093" y="78085"/>
                  </a:lnTo>
                  <a:lnTo>
                    <a:pt x="34774" y="79165"/>
                  </a:lnTo>
                  <a:lnTo>
                    <a:pt x="30353" y="80202"/>
                  </a:lnTo>
                  <a:lnTo>
                    <a:pt x="25830" y="81197"/>
                  </a:lnTo>
                  <a:lnTo>
                    <a:pt x="21206" y="82150"/>
                  </a:lnTo>
                  <a:lnTo>
                    <a:pt x="16480" y="83061"/>
                  </a:lnTo>
                  <a:lnTo>
                    <a:pt x="11653" y="83929"/>
                  </a:lnTo>
                  <a:lnTo>
                    <a:pt x="6724" y="84754"/>
                  </a:lnTo>
                  <a:lnTo>
                    <a:pt x="1693" y="85538"/>
                  </a:lnTo>
                  <a:lnTo>
                    <a:pt x="0" y="77069"/>
                  </a:lnTo>
                  <a:lnTo>
                    <a:pt x="5504" y="76222"/>
                  </a:lnTo>
                  <a:lnTo>
                    <a:pt x="550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8" name="pg648"/>
            <p:cNvSpPr/>
            <p:nvPr/>
          </p:nvSpPr>
          <p:spPr>
            <a:xfrm>
              <a:off x="3941744" y="5315808"/>
              <a:ext cx="20325" cy="16514"/>
            </a:xfrm>
            <a:custGeom>
              <a:avLst/>
              <a:pathLst>
                <a:path w="20325" h="16514">
                  <a:moveTo>
                    <a:pt x="0" y="16514"/>
                  </a:moveTo>
                  <a:lnTo>
                    <a:pt x="20325" y="16514"/>
                  </a:lnTo>
                  <a:lnTo>
                    <a:pt x="203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9" name="pg649"/>
            <p:cNvSpPr/>
            <p:nvPr/>
          </p:nvSpPr>
          <p:spPr>
            <a:xfrm>
              <a:off x="3941744" y="5340369"/>
              <a:ext cx="20325" cy="16514"/>
            </a:xfrm>
            <a:custGeom>
              <a:avLst/>
              <a:pathLst>
                <a:path w="20325" h="16514">
                  <a:moveTo>
                    <a:pt x="0" y="16514"/>
                  </a:moveTo>
                  <a:lnTo>
                    <a:pt x="20325" y="16514"/>
                  </a:lnTo>
                  <a:lnTo>
                    <a:pt x="203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0" name="pg650"/>
            <p:cNvSpPr/>
            <p:nvPr/>
          </p:nvSpPr>
          <p:spPr>
            <a:xfrm>
              <a:off x="3941744" y="5364929"/>
              <a:ext cx="20325" cy="17785"/>
            </a:xfrm>
            <a:custGeom>
              <a:avLst/>
              <a:pathLst>
                <a:path w="20325" h="17785">
                  <a:moveTo>
                    <a:pt x="0" y="17785"/>
                  </a:moveTo>
                  <a:lnTo>
                    <a:pt x="20325" y="13974"/>
                  </a:lnTo>
                  <a:lnTo>
                    <a:pt x="203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1" name="pg651"/>
            <p:cNvSpPr/>
            <p:nvPr/>
          </p:nvSpPr>
          <p:spPr>
            <a:xfrm>
              <a:off x="3967998" y="5302258"/>
              <a:ext cx="55472" cy="97395"/>
            </a:xfrm>
            <a:custGeom>
              <a:avLst/>
              <a:pathLst>
                <a:path w="55472" h="97395">
                  <a:moveTo>
                    <a:pt x="8892" y="18632"/>
                  </a:moveTo>
                  <a:lnTo>
                    <a:pt x="22019" y="18632"/>
                  </a:lnTo>
                  <a:lnTo>
                    <a:pt x="22019" y="0"/>
                  </a:lnTo>
                  <a:lnTo>
                    <a:pt x="30488" y="0"/>
                  </a:lnTo>
                  <a:lnTo>
                    <a:pt x="30488" y="18632"/>
                  </a:lnTo>
                  <a:lnTo>
                    <a:pt x="55472" y="18632"/>
                  </a:lnTo>
                  <a:lnTo>
                    <a:pt x="55362" y="30141"/>
                  </a:lnTo>
                  <a:lnTo>
                    <a:pt x="55201" y="40617"/>
                  </a:lnTo>
                  <a:lnTo>
                    <a:pt x="54990" y="50061"/>
                  </a:lnTo>
                  <a:lnTo>
                    <a:pt x="54727" y="58470"/>
                  </a:lnTo>
                  <a:lnTo>
                    <a:pt x="54414" y="65847"/>
                  </a:lnTo>
                  <a:lnTo>
                    <a:pt x="54050" y="72190"/>
                  </a:lnTo>
                  <a:lnTo>
                    <a:pt x="53635" y="77501"/>
                  </a:lnTo>
                  <a:lnTo>
                    <a:pt x="53169" y="81778"/>
                  </a:lnTo>
                  <a:lnTo>
                    <a:pt x="52652" y="85021"/>
                  </a:lnTo>
                  <a:lnTo>
                    <a:pt x="52085" y="87232"/>
                  </a:lnTo>
                  <a:lnTo>
                    <a:pt x="51450" y="88841"/>
                  </a:lnTo>
                  <a:lnTo>
                    <a:pt x="50730" y="90281"/>
                  </a:lnTo>
                  <a:lnTo>
                    <a:pt x="49925" y="91551"/>
                  </a:lnTo>
                  <a:lnTo>
                    <a:pt x="49036" y="92652"/>
                  </a:lnTo>
                  <a:lnTo>
                    <a:pt x="48062" y="93584"/>
                  </a:lnTo>
                  <a:lnTo>
                    <a:pt x="47003" y="94346"/>
                  </a:lnTo>
                  <a:lnTo>
                    <a:pt x="45860" y="94939"/>
                  </a:lnTo>
                  <a:lnTo>
                    <a:pt x="44632" y="95362"/>
                  </a:lnTo>
                  <a:lnTo>
                    <a:pt x="43319" y="95616"/>
                  </a:lnTo>
                  <a:lnTo>
                    <a:pt x="41922" y="95701"/>
                  </a:lnTo>
                  <a:lnTo>
                    <a:pt x="40804" y="95688"/>
                  </a:lnTo>
                  <a:lnTo>
                    <a:pt x="39652" y="95650"/>
                  </a:lnTo>
                  <a:lnTo>
                    <a:pt x="38466" y="95586"/>
                  </a:lnTo>
                  <a:lnTo>
                    <a:pt x="37247" y="95498"/>
                  </a:lnTo>
                  <a:lnTo>
                    <a:pt x="35993" y="95383"/>
                  </a:lnTo>
                  <a:lnTo>
                    <a:pt x="34706" y="95243"/>
                  </a:lnTo>
                  <a:lnTo>
                    <a:pt x="33385" y="95078"/>
                  </a:lnTo>
                  <a:lnTo>
                    <a:pt x="32030" y="94888"/>
                  </a:lnTo>
                  <a:lnTo>
                    <a:pt x="30641" y="94672"/>
                  </a:lnTo>
                  <a:lnTo>
                    <a:pt x="29218" y="94430"/>
                  </a:lnTo>
                  <a:lnTo>
                    <a:pt x="27948" y="85961"/>
                  </a:lnTo>
                  <a:lnTo>
                    <a:pt x="29608" y="86203"/>
                  </a:lnTo>
                  <a:lnTo>
                    <a:pt x="31200" y="86419"/>
                  </a:lnTo>
                  <a:lnTo>
                    <a:pt x="32724" y="86609"/>
                  </a:lnTo>
                  <a:lnTo>
                    <a:pt x="34181" y="86774"/>
                  </a:lnTo>
                  <a:lnTo>
                    <a:pt x="35570" y="86914"/>
                  </a:lnTo>
                  <a:lnTo>
                    <a:pt x="36891" y="87028"/>
                  </a:lnTo>
                  <a:lnTo>
                    <a:pt x="38145" y="87117"/>
                  </a:lnTo>
                  <a:lnTo>
                    <a:pt x="39330" y="87181"/>
                  </a:lnTo>
                  <a:lnTo>
                    <a:pt x="40448" y="87219"/>
                  </a:lnTo>
                  <a:lnTo>
                    <a:pt x="41498" y="87232"/>
                  </a:lnTo>
                  <a:lnTo>
                    <a:pt x="41989" y="87160"/>
                  </a:lnTo>
                  <a:lnTo>
                    <a:pt x="42447" y="86944"/>
                  </a:lnTo>
                  <a:lnTo>
                    <a:pt x="42870" y="86584"/>
                  </a:lnTo>
                  <a:lnTo>
                    <a:pt x="43260" y="86080"/>
                  </a:lnTo>
                  <a:lnTo>
                    <a:pt x="43616" y="85432"/>
                  </a:lnTo>
                  <a:lnTo>
                    <a:pt x="43937" y="84640"/>
                  </a:lnTo>
                  <a:lnTo>
                    <a:pt x="44225" y="83704"/>
                  </a:lnTo>
                  <a:lnTo>
                    <a:pt x="44479" y="82624"/>
                  </a:lnTo>
                  <a:lnTo>
                    <a:pt x="44700" y="81401"/>
                  </a:lnTo>
                  <a:lnTo>
                    <a:pt x="44886" y="80033"/>
                  </a:lnTo>
                  <a:lnTo>
                    <a:pt x="45369" y="76527"/>
                  </a:lnTo>
                  <a:lnTo>
                    <a:pt x="45801" y="72614"/>
                  </a:lnTo>
                  <a:lnTo>
                    <a:pt x="46182" y="68295"/>
                  </a:lnTo>
                  <a:lnTo>
                    <a:pt x="46512" y="63569"/>
                  </a:lnTo>
                  <a:lnTo>
                    <a:pt x="46792" y="58437"/>
                  </a:lnTo>
                  <a:lnTo>
                    <a:pt x="47020" y="52898"/>
                  </a:lnTo>
                  <a:lnTo>
                    <a:pt x="47198" y="46952"/>
                  </a:lnTo>
                  <a:lnTo>
                    <a:pt x="47325" y="40601"/>
                  </a:lnTo>
                  <a:lnTo>
                    <a:pt x="47401" y="33842"/>
                  </a:lnTo>
                  <a:lnTo>
                    <a:pt x="47427" y="26677"/>
                  </a:lnTo>
                  <a:lnTo>
                    <a:pt x="30488" y="26677"/>
                  </a:lnTo>
                  <a:lnTo>
                    <a:pt x="30167" y="36607"/>
                  </a:lnTo>
                  <a:lnTo>
                    <a:pt x="29370" y="45902"/>
                  </a:lnTo>
                  <a:lnTo>
                    <a:pt x="28100" y="54562"/>
                  </a:lnTo>
                  <a:lnTo>
                    <a:pt x="26355" y="62586"/>
                  </a:lnTo>
                  <a:lnTo>
                    <a:pt x="24137" y="69976"/>
                  </a:lnTo>
                  <a:lnTo>
                    <a:pt x="21443" y="76730"/>
                  </a:lnTo>
                  <a:lnTo>
                    <a:pt x="18276" y="82849"/>
                  </a:lnTo>
                  <a:lnTo>
                    <a:pt x="14634" y="88333"/>
                  </a:lnTo>
                  <a:lnTo>
                    <a:pt x="10518" y="93181"/>
                  </a:lnTo>
                  <a:lnTo>
                    <a:pt x="5928" y="97395"/>
                  </a:lnTo>
                  <a:lnTo>
                    <a:pt x="0" y="91043"/>
                  </a:lnTo>
                  <a:lnTo>
                    <a:pt x="4107" y="87122"/>
                  </a:lnTo>
                  <a:lnTo>
                    <a:pt x="7791" y="82641"/>
                  </a:lnTo>
                  <a:lnTo>
                    <a:pt x="11052" y="77602"/>
                  </a:lnTo>
                  <a:lnTo>
                    <a:pt x="13889" y="72004"/>
                  </a:lnTo>
                  <a:lnTo>
                    <a:pt x="16303" y="65847"/>
                  </a:lnTo>
                  <a:lnTo>
                    <a:pt x="18293" y="59131"/>
                  </a:lnTo>
                  <a:lnTo>
                    <a:pt x="19860" y="51856"/>
                  </a:lnTo>
                  <a:lnTo>
                    <a:pt x="21003" y="44022"/>
                  </a:lnTo>
                  <a:lnTo>
                    <a:pt x="21723" y="35629"/>
                  </a:lnTo>
                  <a:lnTo>
                    <a:pt x="22019" y="26677"/>
                  </a:lnTo>
                  <a:lnTo>
                    <a:pt x="8892" y="266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2" name="pg652"/>
            <p:cNvSpPr/>
            <p:nvPr/>
          </p:nvSpPr>
          <p:spPr>
            <a:xfrm>
              <a:off x="4034904" y="5302258"/>
              <a:ext cx="38111" cy="97395"/>
            </a:xfrm>
            <a:custGeom>
              <a:avLst/>
              <a:pathLst>
                <a:path w="38111" h="97395">
                  <a:moveTo>
                    <a:pt x="36840" y="38534"/>
                  </a:moveTo>
                  <a:lnTo>
                    <a:pt x="38111" y="46156"/>
                  </a:lnTo>
                  <a:lnTo>
                    <a:pt x="25830" y="52932"/>
                  </a:lnTo>
                  <a:lnTo>
                    <a:pt x="25830" y="85961"/>
                  </a:lnTo>
                  <a:lnTo>
                    <a:pt x="25809" y="87194"/>
                  </a:lnTo>
                  <a:lnTo>
                    <a:pt x="25746" y="88350"/>
                  </a:lnTo>
                  <a:lnTo>
                    <a:pt x="25640" y="89429"/>
                  </a:lnTo>
                  <a:lnTo>
                    <a:pt x="25492" y="90433"/>
                  </a:lnTo>
                  <a:lnTo>
                    <a:pt x="25301" y="91360"/>
                  </a:lnTo>
                  <a:lnTo>
                    <a:pt x="25068" y="92212"/>
                  </a:lnTo>
                  <a:lnTo>
                    <a:pt x="24793" y="92986"/>
                  </a:lnTo>
                  <a:lnTo>
                    <a:pt x="24475" y="93685"/>
                  </a:lnTo>
                  <a:lnTo>
                    <a:pt x="24115" y="94308"/>
                  </a:lnTo>
                  <a:lnTo>
                    <a:pt x="23713" y="94854"/>
                  </a:lnTo>
                  <a:lnTo>
                    <a:pt x="23260" y="95337"/>
                  </a:lnTo>
                  <a:lnTo>
                    <a:pt x="22748" y="95769"/>
                  </a:lnTo>
                  <a:lnTo>
                    <a:pt x="22176" y="96150"/>
                  </a:lnTo>
                  <a:lnTo>
                    <a:pt x="21545" y="96480"/>
                  </a:lnTo>
                  <a:lnTo>
                    <a:pt x="20855" y="96759"/>
                  </a:lnTo>
                  <a:lnTo>
                    <a:pt x="20105" y="96988"/>
                  </a:lnTo>
                  <a:lnTo>
                    <a:pt x="19296" y="97166"/>
                  </a:lnTo>
                  <a:lnTo>
                    <a:pt x="18428" y="97293"/>
                  </a:lnTo>
                  <a:lnTo>
                    <a:pt x="17501" y="97369"/>
                  </a:lnTo>
                  <a:lnTo>
                    <a:pt x="16514" y="97395"/>
                  </a:lnTo>
                  <a:lnTo>
                    <a:pt x="15337" y="97382"/>
                  </a:lnTo>
                  <a:lnTo>
                    <a:pt x="14177" y="97344"/>
                  </a:lnTo>
                  <a:lnTo>
                    <a:pt x="13034" y="97280"/>
                  </a:lnTo>
                  <a:lnTo>
                    <a:pt x="11907" y="97191"/>
                  </a:lnTo>
                  <a:lnTo>
                    <a:pt x="10798" y="97077"/>
                  </a:lnTo>
                  <a:lnTo>
                    <a:pt x="9705" y="96937"/>
                  </a:lnTo>
                  <a:lnTo>
                    <a:pt x="8630" y="96772"/>
                  </a:lnTo>
                  <a:lnTo>
                    <a:pt x="7571" y="96582"/>
                  </a:lnTo>
                  <a:lnTo>
                    <a:pt x="6529" y="96366"/>
                  </a:lnTo>
                  <a:lnTo>
                    <a:pt x="5504" y="96124"/>
                  </a:lnTo>
                  <a:lnTo>
                    <a:pt x="3811" y="87232"/>
                  </a:lnTo>
                  <a:lnTo>
                    <a:pt x="4916" y="87553"/>
                  </a:lnTo>
                  <a:lnTo>
                    <a:pt x="6030" y="87841"/>
                  </a:lnTo>
                  <a:lnTo>
                    <a:pt x="7152" y="88096"/>
                  </a:lnTo>
                  <a:lnTo>
                    <a:pt x="8282" y="88316"/>
                  </a:lnTo>
                  <a:lnTo>
                    <a:pt x="9421" y="88502"/>
                  </a:lnTo>
                  <a:lnTo>
                    <a:pt x="10569" y="88654"/>
                  </a:lnTo>
                  <a:lnTo>
                    <a:pt x="11725" y="88773"/>
                  </a:lnTo>
                  <a:lnTo>
                    <a:pt x="12890" y="88858"/>
                  </a:lnTo>
                  <a:lnTo>
                    <a:pt x="14063" y="88909"/>
                  </a:lnTo>
                  <a:lnTo>
                    <a:pt x="15244" y="88925"/>
                  </a:lnTo>
                  <a:lnTo>
                    <a:pt x="15646" y="88875"/>
                  </a:lnTo>
                  <a:lnTo>
                    <a:pt x="16006" y="88722"/>
                  </a:lnTo>
                  <a:lnTo>
                    <a:pt x="16324" y="88468"/>
                  </a:lnTo>
                  <a:lnTo>
                    <a:pt x="16599" y="88112"/>
                  </a:lnTo>
                  <a:lnTo>
                    <a:pt x="16832" y="87655"/>
                  </a:lnTo>
                  <a:lnTo>
                    <a:pt x="17022" y="87096"/>
                  </a:lnTo>
                  <a:lnTo>
                    <a:pt x="17171" y="86436"/>
                  </a:lnTo>
                  <a:lnTo>
                    <a:pt x="17277" y="85673"/>
                  </a:lnTo>
                  <a:lnTo>
                    <a:pt x="17340" y="84809"/>
                  </a:lnTo>
                  <a:lnTo>
                    <a:pt x="17361" y="83844"/>
                  </a:lnTo>
                  <a:lnTo>
                    <a:pt x="17361" y="57166"/>
                  </a:lnTo>
                  <a:lnTo>
                    <a:pt x="15998" y="57759"/>
                  </a:lnTo>
                  <a:lnTo>
                    <a:pt x="14617" y="58352"/>
                  </a:lnTo>
                  <a:lnTo>
                    <a:pt x="13220" y="58945"/>
                  </a:lnTo>
                  <a:lnTo>
                    <a:pt x="11805" y="59538"/>
                  </a:lnTo>
                  <a:lnTo>
                    <a:pt x="10374" y="60130"/>
                  </a:lnTo>
                  <a:lnTo>
                    <a:pt x="8926" y="60723"/>
                  </a:lnTo>
                  <a:lnTo>
                    <a:pt x="7461" y="61316"/>
                  </a:lnTo>
                  <a:lnTo>
                    <a:pt x="5979" y="61909"/>
                  </a:lnTo>
                  <a:lnTo>
                    <a:pt x="4480" y="62502"/>
                  </a:lnTo>
                  <a:lnTo>
                    <a:pt x="2964" y="63095"/>
                  </a:lnTo>
                  <a:lnTo>
                    <a:pt x="0" y="54202"/>
                  </a:lnTo>
                  <a:lnTo>
                    <a:pt x="1850" y="53524"/>
                  </a:lnTo>
                  <a:lnTo>
                    <a:pt x="3675" y="52847"/>
                  </a:lnTo>
                  <a:lnTo>
                    <a:pt x="5475" y="52169"/>
                  </a:lnTo>
                  <a:lnTo>
                    <a:pt x="7249" y="51492"/>
                  </a:lnTo>
                  <a:lnTo>
                    <a:pt x="8998" y="50814"/>
                  </a:lnTo>
                  <a:lnTo>
                    <a:pt x="10721" y="50137"/>
                  </a:lnTo>
                  <a:lnTo>
                    <a:pt x="12419" y="49459"/>
                  </a:lnTo>
                  <a:lnTo>
                    <a:pt x="14092" y="48782"/>
                  </a:lnTo>
                  <a:lnTo>
                    <a:pt x="15739" y="48104"/>
                  </a:lnTo>
                  <a:lnTo>
                    <a:pt x="17361" y="47427"/>
                  </a:lnTo>
                  <a:lnTo>
                    <a:pt x="17361" y="25830"/>
                  </a:lnTo>
                  <a:lnTo>
                    <a:pt x="3387" y="25830"/>
                  </a:lnTo>
                  <a:lnTo>
                    <a:pt x="3387" y="17785"/>
                  </a:lnTo>
                  <a:lnTo>
                    <a:pt x="17361" y="17785"/>
                  </a:lnTo>
                  <a:lnTo>
                    <a:pt x="17361" y="0"/>
                  </a:lnTo>
                  <a:lnTo>
                    <a:pt x="25830" y="0"/>
                  </a:lnTo>
                  <a:lnTo>
                    <a:pt x="25830" y="17785"/>
                  </a:lnTo>
                  <a:lnTo>
                    <a:pt x="37687" y="17785"/>
                  </a:lnTo>
                  <a:lnTo>
                    <a:pt x="37687" y="25830"/>
                  </a:lnTo>
                  <a:lnTo>
                    <a:pt x="25830" y="25830"/>
                  </a:lnTo>
                  <a:lnTo>
                    <a:pt x="25830" y="44039"/>
                  </a:lnTo>
                  <a:lnTo>
                    <a:pt x="26931" y="43450"/>
                  </a:lnTo>
                  <a:lnTo>
                    <a:pt x="28032" y="42870"/>
                  </a:lnTo>
                  <a:lnTo>
                    <a:pt x="29133" y="42299"/>
                  </a:lnTo>
                  <a:lnTo>
                    <a:pt x="30234" y="41735"/>
                  </a:lnTo>
                  <a:lnTo>
                    <a:pt x="31335" y="41181"/>
                  </a:lnTo>
                  <a:lnTo>
                    <a:pt x="32436" y="40634"/>
                  </a:lnTo>
                  <a:lnTo>
                    <a:pt x="33537" y="40097"/>
                  </a:lnTo>
                  <a:lnTo>
                    <a:pt x="34638" y="39567"/>
                  </a:lnTo>
                  <a:lnTo>
                    <a:pt x="35739" y="390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3" name="pg653"/>
            <p:cNvSpPr/>
            <p:nvPr/>
          </p:nvSpPr>
          <p:spPr>
            <a:xfrm>
              <a:off x="4075980" y="5301834"/>
              <a:ext cx="54625" cy="25830"/>
            </a:xfrm>
            <a:custGeom>
              <a:avLst/>
              <a:pathLst>
                <a:path w="54625" h="25830">
                  <a:moveTo>
                    <a:pt x="0" y="17361"/>
                  </a:moveTo>
                  <a:lnTo>
                    <a:pt x="22443" y="17361"/>
                  </a:lnTo>
                  <a:lnTo>
                    <a:pt x="22087" y="15761"/>
                  </a:lnTo>
                  <a:lnTo>
                    <a:pt x="21697" y="14177"/>
                  </a:lnTo>
                  <a:lnTo>
                    <a:pt x="21274" y="12610"/>
                  </a:lnTo>
                  <a:lnTo>
                    <a:pt x="20817" y="11060"/>
                  </a:lnTo>
                  <a:lnTo>
                    <a:pt x="20325" y="9527"/>
                  </a:lnTo>
                  <a:lnTo>
                    <a:pt x="19800" y="8011"/>
                  </a:lnTo>
                  <a:lnTo>
                    <a:pt x="19241" y="6512"/>
                  </a:lnTo>
                  <a:lnTo>
                    <a:pt x="18649" y="5030"/>
                  </a:lnTo>
                  <a:lnTo>
                    <a:pt x="18022" y="3565"/>
                  </a:lnTo>
                  <a:lnTo>
                    <a:pt x="17361" y="2117"/>
                  </a:lnTo>
                  <a:lnTo>
                    <a:pt x="26254" y="0"/>
                  </a:lnTo>
                  <a:lnTo>
                    <a:pt x="27075" y="1774"/>
                  </a:lnTo>
                  <a:lnTo>
                    <a:pt x="27846" y="3540"/>
                  </a:lnTo>
                  <a:lnTo>
                    <a:pt x="28566" y="5297"/>
                  </a:lnTo>
                  <a:lnTo>
                    <a:pt x="29235" y="7046"/>
                  </a:lnTo>
                  <a:lnTo>
                    <a:pt x="29853" y="8786"/>
                  </a:lnTo>
                  <a:lnTo>
                    <a:pt x="30421" y="10518"/>
                  </a:lnTo>
                  <a:lnTo>
                    <a:pt x="30937" y="12242"/>
                  </a:lnTo>
                  <a:lnTo>
                    <a:pt x="31403" y="13957"/>
                  </a:lnTo>
                  <a:lnTo>
                    <a:pt x="31818" y="15663"/>
                  </a:lnTo>
                  <a:lnTo>
                    <a:pt x="32182" y="17361"/>
                  </a:lnTo>
                  <a:lnTo>
                    <a:pt x="54625" y="17361"/>
                  </a:lnTo>
                  <a:lnTo>
                    <a:pt x="54625" y="25830"/>
                  </a:lnTo>
                  <a:lnTo>
                    <a:pt x="0" y="258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4" name="pg654"/>
            <p:cNvSpPr/>
            <p:nvPr/>
          </p:nvSpPr>
          <p:spPr>
            <a:xfrm>
              <a:off x="4071745" y="5338675"/>
              <a:ext cx="62248" cy="60977"/>
            </a:xfrm>
            <a:custGeom>
              <a:avLst/>
              <a:pathLst>
                <a:path w="62248" h="60977">
                  <a:moveTo>
                    <a:pt x="47003" y="0"/>
                  </a:moveTo>
                  <a:lnTo>
                    <a:pt x="47003" y="48697"/>
                  </a:lnTo>
                  <a:lnTo>
                    <a:pt x="47007" y="49106"/>
                  </a:lnTo>
                  <a:lnTo>
                    <a:pt x="47020" y="49485"/>
                  </a:lnTo>
                  <a:lnTo>
                    <a:pt x="47041" y="49834"/>
                  </a:lnTo>
                  <a:lnTo>
                    <a:pt x="47071" y="50154"/>
                  </a:lnTo>
                  <a:lnTo>
                    <a:pt x="47109" y="50444"/>
                  </a:lnTo>
                  <a:lnTo>
                    <a:pt x="47156" y="50704"/>
                  </a:lnTo>
                  <a:lnTo>
                    <a:pt x="47211" y="50935"/>
                  </a:lnTo>
                  <a:lnTo>
                    <a:pt x="47274" y="51136"/>
                  </a:lnTo>
                  <a:lnTo>
                    <a:pt x="47346" y="51308"/>
                  </a:lnTo>
                  <a:lnTo>
                    <a:pt x="47537" y="51570"/>
                  </a:lnTo>
                  <a:lnTo>
                    <a:pt x="47698" y="51678"/>
                  </a:lnTo>
                  <a:lnTo>
                    <a:pt x="47909" y="51773"/>
                  </a:lnTo>
                  <a:lnTo>
                    <a:pt x="48172" y="51856"/>
                  </a:lnTo>
                  <a:lnTo>
                    <a:pt x="48485" y="51926"/>
                  </a:lnTo>
                  <a:lnTo>
                    <a:pt x="48850" y="51983"/>
                  </a:lnTo>
                  <a:lnTo>
                    <a:pt x="49264" y="52028"/>
                  </a:lnTo>
                  <a:lnTo>
                    <a:pt x="49730" y="52059"/>
                  </a:lnTo>
                  <a:lnTo>
                    <a:pt x="50247" y="52078"/>
                  </a:lnTo>
                  <a:lnTo>
                    <a:pt x="50814" y="52085"/>
                  </a:lnTo>
                  <a:lnTo>
                    <a:pt x="51223" y="52072"/>
                  </a:lnTo>
                  <a:lnTo>
                    <a:pt x="51602" y="52034"/>
                  </a:lnTo>
                  <a:lnTo>
                    <a:pt x="51951" y="51970"/>
                  </a:lnTo>
                  <a:lnTo>
                    <a:pt x="52271" y="51881"/>
                  </a:lnTo>
                  <a:lnTo>
                    <a:pt x="52561" y="51767"/>
                  </a:lnTo>
                  <a:lnTo>
                    <a:pt x="52822" y="51627"/>
                  </a:lnTo>
                  <a:lnTo>
                    <a:pt x="53052" y="51462"/>
                  </a:lnTo>
                  <a:lnTo>
                    <a:pt x="53253" y="51272"/>
                  </a:lnTo>
                  <a:lnTo>
                    <a:pt x="53425" y="51056"/>
                  </a:lnTo>
                  <a:lnTo>
                    <a:pt x="53567" y="50814"/>
                  </a:lnTo>
                  <a:lnTo>
                    <a:pt x="53692" y="50493"/>
                  </a:lnTo>
                  <a:lnTo>
                    <a:pt x="53812" y="50035"/>
                  </a:lnTo>
                  <a:lnTo>
                    <a:pt x="53929" y="49442"/>
                  </a:lnTo>
                  <a:lnTo>
                    <a:pt x="54041" y="48714"/>
                  </a:lnTo>
                  <a:lnTo>
                    <a:pt x="54149" y="47850"/>
                  </a:lnTo>
                  <a:lnTo>
                    <a:pt x="54253" y="46851"/>
                  </a:lnTo>
                  <a:lnTo>
                    <a:pt x="54352" y="45716"/>
                  </a:lnTo>
                  <a:lnTo>
                    <a:pt x="54448" y="44446"/>
                  </a:lnTo>
                  <a:lnTo>
                    <a:pt x="54539" y="43040"/>
                  </a:lnTo>
                  <a:lnTo>
                    <a:pt x="54625" y="41498"/>
                  </a:lnTo>
                  <a:lnTo>
                    <a:pt x="62248" y="43192"/>
                  </a:lnTo>
                  <a:lnTo>
                    <a:pt x="62146" y="45231"/>
                  </a:lnTo>
                  <a:lnTo>
                    <a:pt x="62011" y="47113"/>
                  </a:lnTo>
                  <a:lnTo>
                    <a:pt x="61841" y="48839"/>
                  </a:lnTo>
                  <a:lnTo>
                    <a:pt x="61638" y="50408"/>
                  </a:lnTo>
                  <a:lnTo>
                    <a:pt x="61401" y="51820"/>
                  </a:lnTo>
                  <a:lnTo>
                    <a:pt x="61130" y="53076"/>
                  </a:lnTo>
                  <a:lnTo>
                    <a:pt x="60825" y="54174"/>
                  </a:lnTo>
                  <a:lnTo>
                    <a:pt x="60486" y="55117"/>
                  </a:lnTo>
                  <a:lnTo>
                    <a:pt x="60113" y="55902"/>
                  </a:lnTo>
                  <a:lnTo>
                    <a:pt x="59707" y="56531"/>
                  </a:lnTo>
                  <a:lnTo>
                    <a:pt x="59228" y="57054"/>
                  </a:lnTo>
                  <a:lnTo>
                    <a:pt x="58640" y="57522"/>
                  </a:lnTo>
                  <a:lnTo>
                    <a:pt x="57941" y="57935"/>
                  </a:lnTo>
                  <a:lnTo>
                    <a:pt x="57132" y="58293"/>
                  </a:lnTo>
                  <a:lnTo>
                    <a:pt x="56213" y="58595"/>
                  </a:lnTo>
                  <a:lnTo>
                    <a:pt x="55184" y="58843"/>
                  </a:lnTo>
                  <a:lnTo>
                    <a:pt x="54045" y="59036"/>
                  </a:lnTo>
                  <a:lnTo>
                    <a:pt x="52796" y="59173"/>
                  </a:lnTo>
                  <a:lnTo>
                    <a:pt x="51437" y="59256"/>
                  </a:lnTo>
                  <a:lnTo>
                    <a:pt x="49967" y="59283"/>
                  </a:lnTo>
                  <a:lnTo>
                    <a:pt x="48500" y="59267"/>
                  </a:lnTo>
                  <a:lnTo>
                    <a:pt x="47147" y="59216"/>
                  </a:lnTo>
                  <a:lnTo>
                    <a:pt x="45909" y="59131"/>
                  </a:lnTo>
                  <a:lnTo>
                    <a:pt x="44784" y="59012"/>
                  </a:lnTo>
                  <a:lnTo>
                    <a:pt x="43774" y="58860"/>
                  </a:lnTo>
                  <a:lnTo>
                    <a:pt x="42879" y="58674"/>
                  </a:lnTo>
                  <a:lnTo>
                    <a:pt x="42097" y="58454"/>
                  </a:lnTo>
                  <a:lnTo>
                    <a:pt x="41431" y="58199"/>
                  </a:lnTo>
                  <a:lnTo>
                    <a:pt x="40878" y="57911"/>
                  </a:lnTo>
                  <a:lnTo>
                    <a:pt x="40440" y="57590"/>
                  </a:lnTo>
                  <a:lnTo>
                    <a:pt x="40078" y="57217"/>
                  </a:lnTo>
                  <a:lnTo>
                    <a:pt x="39754" y="56777"/>
                  </a:lnTo>
                  <a:lnTo>
                    <a:pt x="39468" y="56268"/>
                  </a:lnTo>
                  <a:lnTo>
                    <a:pt x="39220" y="55693"/>
                  </a:lnTo>
                  <a:lnTo>
                    <a:pt x="39010" y="55049"/>
                  </a:lnTo>
                  <a:lnTo>
                    <a:pt x="38839" y="54338"/>
                  </a:lnTo>
                  <a:lnTo>
                    <a:pt x="38706" y="53558"/>
                  </a:lnTo>
                  <a:lnTo>
                    <a:pt x="38610" y="52711"/>
                  </a:lnTo>
                  <a:lnTo>
                    <a:pt x="38553" y="51797"/>
                  </a:lnTo>
                  <a:lnTo>
                    <a:pt x="38534" y="50814"/>
                  </a:lnTo>
                  <a:lnTo>
                    <a:pt x="38534" y="8045"/>
                  </a:lnTo>
                  <a:lnTo>
                    <a:pt x="20325" y="8045"/>
                  </a:lnTo>
                  <a:lnTo>
                    <a:pt x="20325" y="27101"/>
                  </a:lnTo>
                  <a:lnTo>
                    <a:pt x="20292" y="29512"/>
                  </a:lnTo>
                  <a:lnTo>
                    <a:pt x="20190" y="31835"/>
                  </a:lnTo>
                  <a:lnTo>
                    <a:pt x="20021" y="34069"/>
                  </a:lnTo>
                  <a:lnTo>
                    <a:pt x="19783" y="36214"/>
                  </a:lnTo>
                  <a:lnTo>
                    <a:pt x="19479" y="38269"/>
                  </a:lnTo>
                  <a:lnTo>
                    <a:pt x="19106" y="40236"/>
                  </a:lnTo>
                  <a:lnTo>
                    <a:pt x="18665" y="42114"/>
                  </a:lnTo>
                  <a:lnTo>
                    <a:pt x="18157" y="43904"/>
                  </a:lnTo>
                  <a:lnTo>
                    <a:pt x="17581" y="45604"/>
                  </a:lnTo>
                  <a:lnTo>
                    <a:pt x="16938" y="47215"/>
                  </a:lnTo>
                  <a:lnTo>
                    <a:pt x="16218" y="48763"/>
                  </a:lnTo>
                  <a:lnTo>
                    <a:pt x="15413" y="50272"/>
                  </a:lnTo>
                  <a:lnTo>
                    <a:pt x="14524" y="51744"/>
                  </a:lnTo>
                  <a:lnTo>
                    <a:pt x="13550" y="53177"/>
                  </a:lnTo>
                  <a:lnTo>
                    <a:pt x="12491" y="54573"/>
                  </a:lnTo>
                  <a:lnTo>
                    <a:pt x="11348" y="55930"/>
                  </a:lnTo>
                  <a:lnTo>
                    <a:pt x="10120" y="57249"/>
                  </a:lnTo>
                  <a:lnTo>
                    <a:pt x="8807" y="58530"/>
                  </a:lnTo>
                  <a:lnTo>
                    <a:pt x="7410" y="59773"/>
                  </a:lnTo>
                  <a:lnTo>
                    <a:pt x="5928" y="60977"/>
                  </a:lnTo>
                  <a:lnTo>
                    <a:pt x="0" y="54202"/>
                  </a:lnTo>
                  <a:lnTo>
                    <a:pt x="2333" y="52051"/>
                  </a:lnTo>
                  <a:lnTo>
                    <a:pt x="4420" y="49663"/>
                  </a:lnTo>
                  <a:lnTo>
                    <a:pt x="6262" y="47037"/>
                  </a:lnTo>
                  <a:lnTo>
                    <a:pt x="7859" y="44175"/>
                  </a:lnTo>
                  <a:lnTo>
                    <a:pt x="9210" y="41075"/>
                  </a:lnTo>
                  <a:lnTo>
                    <a:pt x="10315" y="37738"/>
                  </a:lnTo>
                  <a:lnTo>
                    <a:pt x="11175" y="34164"/>
                  </a:lnTo>
                  <a:lnTo>
                    <a:pt x="11789" y="30353"/>
                  </a:lnTo>
                  <a:lnTo>
                    <a:pt x="12157" y="26305"/>
                  </a:lnTo>
                  <a:lnTo>
                    <a:pt x="12280" y="22019"/>
                  </a:lnTo>
                  <a:lnTo>
                    <a:pt x="1228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5" name="pg655"/>
            <p:cNvSpPr/>
            <p:nvPr/>
          </p:nvSpPr>
          <p:spPr>
            <a:xfrm>
              <a:off x="4143309" y="5300987"/>
              <a:ext cx="99512" cy="99088"/>
            </a:xfrm>
            <a:custGeom>
              <a:avLst/>
              <a:pathLst>
                <a:path w="99512" h="99088">
                  <a:moveTo>
                    <a:pt x="58437" y="0"/>
                  </a:moveTo>
                  <a:lnTo>
                    <a:pt x="58932" y="851"/>
                  </a:lnTo>
                  <a:lnTo>
                    <a:pt x="59402" y="1710"/>
                  </a:lnTo>
                  <a:lnTo>
                    <a:pt x="59847" y="2578"/>
                  </a:lnTo>
                  <a:lnTo>
                    <a:pt x="60266" y="3455"/>
                  </a:lnTo>
                  <a:lnTo>
                    <a:pt x="60660" y="4340"/>
                  </a:lnTo>
                  <a:lnTo>
                    <a:pt x="61028" y="5233"/>
                  </a:lnTo>
                  <a:lnTo>
                    <a:pt x="61371" y="6135"/>
                  </a:lnTo>
                  <a:lnTo>
                    <a:pt x="61689" y="7046"/>
                  </a:lnTo>
                  <a:lnTo>
                    <a:pt x="61981" y="7965"/>
                  </a:lnTo>
                  <a:lnTo>
                    <a:pt x="62248" y="8892"/>
                  </a:lnTo>
                  <a:lnTo>
                    <a:pt x="99512" y="8892"/>
                  </a:lnTo>
                  <a:lnTo>
                    <a:pt x="99512" y="16938"/>
                  </a:lnTo>
                  <a:lnTo>
                    <a:pt x="24560" y="16938"/>
                  </a:lnTo>
                  <a:lnTo>
                    <a:pt x="24560" y="50391"/>
                  </a:lnTo>
                  <a:lnTo>
                    <a:pt x="24437" y="55832"/>
                  </a:lnTo>
                  <a:lnTo>
                    <a:pt x="24069" y="61147"/>
                  </a:lnTo>
                  <a:lnTo>
                    <a:pt x="23455" y="66334"/>
                  </a:lnTo>
                  <a:lnTo>
                    <a:pt x="22595" y="71394"/>
                  </a:lnTo>
                  <a:lnTo>
                    <a:pt x="21490" y="76328"/>
                  </a:lnTo>
                  <a:lnTo>
                    <a:pt x="20139" y="81134"/>
                  </a:lnTo>
                  <a:lnTo>
                    <a:pt x="18543" y="85813"/>
                  </a:lnTo>
                  <a:lnTo>
                    <a:pt x="16701" y="90365"/>
                  </a:lnTo>
                  <a:lnTo>
                    <a:pt x="14613" y="94790"/>
                  </a:lnTo>
                  <a:lnTo>
                    <a:pt x="12280" y="99088"/>
                  </a:lnTo>
                  <a:lnTo>
                    <a:pt x="4658" y="94430"/>
                  </a:lnTo>
                  <a:lnTo>
                    <a:pt x="6677" y="90564"/>
                  </a:lnTo>
                  <a:lnTo>
                    <a:pt x="8503" y="86757"/>
                  </a:lnTo>
                  <a:lnTo>
                    <a:pt x="10133" y="83010"/>
                  </a:lnTo>
                  <a:lnTo>
                    <a:pt x="11568" y="79321"/>
                  </a:lnTo>
                  <a:lnTo>
                    <a:pt x="12809" y="75692"/>
                  </a:lnTo>
                  <a:lnTo>
                    <a:pt x="13855" y="72123"/>
                  </a:lnTo>
                  <a:lnTo>
                    <a:pt x="14706" y="68612"/>
                  </a:lnTo>
                  <a:lnTo>
                    <a:pt x="15363" y="65161"/>
                  </a:lnTo>
                  <a:lnTo>
                    <a:pt x="15824" y="61769"/>
                  </a:lnTo>
                  <a:lnTo>
                    <a:pt x="16091" y="58437"/>
                  </a:lnTo>
                  <a:lnTo>
                    <a:pt x="14897" y="59444"/>
                  </a:lnTo>
                  <a:lnTo>
                    <a:pt x="13686" y="60435"/>
                  </a:lnTo>
                  <a:lnTo>
                    <a:pt x="12458" y="61409"/>
                  </a:lnTo>
                  <a:lnTo>
                    <a:pt x="11213" y="62366"/>
                  </a:lnTo>
                  <a:lnTo>
                    <a:pt x="9951" y="63306"/>
                  </a:lnTo>
                  <a:lnTo>
                    <a:pt x="8672" y="64229"/>
                  </a:lnTo>
                  <a:lnTo>
                    <a:pt x="7376" y="65136"/>
                  </a:lnTo>
                  <a:lnTo>
                    <a:pt x="6063" y="66025"/>
                  </a:lnTo>
                  <a:lnTo>
                    <a:pt x="4734" y="66897"/>
                  </a:lnTo>
                  <a:lnTo>
                    <a:pt x="3387" y="67753"/>
                  </a:lnTo>
                  <a:lnTo>
                    <a:pt x="0" y="58437"/>
                  </a:lnTo>
                  <a:lnTo>
                    <a:pt x="1842" y="57488"/>
                  </a:lnTo>
                  <a:lnTo>
                    <a:pt x="3641" y="56506"/>
                  </a:lnTo>
                  <a:lnTo>
                    <a:pt x="5399" y="55489"/>
                  </a:lnTo>
                  <a:lnTo>
                    <a:pt x="7114" y="54439"/>
                  </a:lnTo>
                  <a:lnTo>
                    <a:pt x="8786" y="53355"/>
                  </a:lnTo>
                  <a:lnTo>
                    <a:pt x="10417" y="52237"/>
                  </a:lnTo>
                  <a:lnTo>
                    <a:pt x="12005" y="51085"/>
                  </a:lnTo>
                  <a:lnTo>
                    <a:pt x="13550" y="49900"/>
                  </a:lnTo>
                  <a:lnTo>
                    <a:pt x="15053" y="48680"/>
                  </a:lnTo>
                  <a:lnTo>
                    <a:pt x="16514" y="47427"/>
                  </a:lnTo>
                  <a:lnTo>
                    <a:pt x="16514" y="8892"/>
                  </a:lnTo>
                  <a:lnTo>
                    <a:pt x="53779" y="8892"/>
                  </a:lnTo>
                  <a:lnTo>
                    <a:pt x="53520" y="8223"/>
                  </a:lnTo>
                  <a:lnTo>
                    <a:pt x="53253" y="7571"/>
                  </a:lnTo>
                  <a:lnTo>
                    <a:pt x="52978" y="6936"/>
                  </a:lnTo>
                  <a:lnTo>
                    <a:pt x="52694" y="6317"/>
                  </a:lnTo>
                  <a:lnTo>
                    <a:pt x="52402" y="5716"/>
                  </a:lnTo>
                  <a:lnTo>
                    <a:pt x="52102" y="5132"/>
                  </a:lnTo>
                  <a:lnTo>
                    <a:pt x="51793" y="4564"/>
                  </a:lnTo>
                  <a:lnTo>
                    <a:pt x="51475" y="4014"/>
                  </a:lnTo>
                  <a:lnTo>
                    <a:pt x="51149" y="3480"/>
                  </a:lnTo>
                  <a:lnTo>
                    <a:pt x="50814" y="29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6" name="pg656"/>
            <p:cNvSpPr/>
            <p:nvPr/>
          </p:nvSpPr>
          <p:spPr>
            <a:xfrm>
              <a:off x="4144580" y="5320043"/>
              <a:ext cx="13550" cy="21172"/>
            </a:xfrm>
            <a:custGeom>
              <a:avLst/>
              <a:pathLst>
                <a:path w="13550" h="21172">
                  <a:moveTo>
                    <a:pt x="7622" y="0"/>
                  </a:moveTo>
                  <a:lnTo>
                    <a:pt x="8443" y="1867"/>
                  </a:lnTo>
                  <a:lnTo>
                    <a:pt x="9214" y="3743"/>
                  </a:lnTo>
                  <a:lnTo>
                    <a:pt x="9934" y="5627"/>
                  </a:lnTo>
                  <a:lnTo>
                    <a:pt x="10603" y="7520"/>
                  </a:lnTo>
                  <a:lnTo>
                    <a:pt x="11221" y="9421"/>
                  </a:lnTo>
                  <a:lnTo>
                    <a:pt x="11789" y="11331"/>
                  </a:lnTo>
                  <a:lnTo>
                    <a:pt x="12305" y="13249"/>
                  </a:lnTo>
                  <a:lnTo>
                    <a:pt x="12771" y="15176"/>
                  </a:lnTo>
                  <a:lnTo>
                    <a:pt x="13186" y="17111"/>
                  </a:lnTo>
                  <a:lnTo>
                    <a:pt x="13550" y="19055"/>
                  </a:lnTo>
                  <a:lnTo>
                    <a:pt x="5928" y="21172"/>
                  </a:lnTo>
                  <a:lnTo>
                    <a:pt x="5564" y="19072"/>
                  </a:lnTo>
                  <a:lnTo>
                    <a:pt x="5149" y="17006"/>
                  </a:lnTo>
                  <a:lnTo>
                    <a:pt x="4683" y="14973"/>
                  </a:lnTo>
                  <a:lnTo>
                    <a:pt x="4166" y="12974"/>
                  </a:lnTo>
                  <a:lnTo>
                    <a:pt x="3599" y="11009"/>
                  </a:lnTo>
                  <a:lnTo>
                    <a:pt x="2981" y="9078"/>
                  </a:lnTo>
                  <a:lnTo>
                    <a:pt x="2312" y="7181"/>
                  </a:lnTo>
                  <a:lnTo>
                    <a:pt x="1592" y="5318"/>
                  </a:lnTo>
                  <a:lnTo>
                    <a:pt x="821" y="3489"/>
                  </a:lnTo>
                  <a:lnTo>
                    <a:pt x="0" y="16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7" name="pg657"/>
            <p:cNvSpPr/>
            <p:nvPr/>
          </p:nvSpPr>
          <p:spPr>
            <a:xfrm>
              <a:off x="4180150" y="5323854"/>
              <a:ext cx="52932" cy="19902"/>
            </a:xfrm>
            <a:custGeom>
              <a:avLst/>
              <a:pathLst>
                <a:path w="52932" h="19902">
                  <a:moveTo>
                    <a:pt x="0" y="0"/>
                  </a:moveTo>
                  <a:lnTo>
                    <a:pt x="52932" y="0"/>
                  </a:lnTo>
                  <a:lnTo>
                    <a:pt x="52932" y="19902"/>
                  </a:lnTo>
                  <a:lnTo>
                    <a:pt x="0" y="199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8" name="pg658"/>
            <p:cNvSpPr/>
            <p:nvPr/>
          </p:nvSpPr>
          <p:spPr>
            <a:xfrm>
              <a:off x="4187772" y="5330629"/>
              <a:ext cx="37687" cy="6351"/>
            </a:xfrm>
            <a:custGeom>
              <a:avLst/>
              <a:pathLst>
                <a:path w="37687" h="6351">
                  <a:moveTo>
                    <a:pt x="0" y="6351"/>
                  </a:moveTo>
                  <a:lnTo>
                    <a:pt x="37687" y="6351"/>
                  </a:lnTo>
                  <a:lnTo>
                    <a:pt x="376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9" name="pg659"/>
            <p:cNvSpPr/>
            <p:nvPr/>
          </p:nvSpPr>
          <p:spPr>
            <a:xfrm>
              <a:off x="4210639" y="5347991"/>
              <a:ext cx="30065" cy="22443"/>
            </a:xfrm>
            <a:custGeom>
              <a:avLst/>
              <a:pathLst>
                <a:path w="30065" h="22443">
                  <a:moveTo>
                    <a:pt x="0" y="0"/>
                  </a:moveTo>
                  <a:lnTo>
                    <a:pt x="30065" y="0"/>
                  </a:lnTo>
                  <a:lnTo>
                    <a:pt x="30065" y="22443"/>
                  </a:lnTo>
                  <a:lnTo>
                    <a:pt x="0" y="2244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0" name="pg660"/>
            <p:cNvSpPr/>
            <p:nvPr/>
          </p:nvSpPr>
          <p:spPr>
            <a:xfrm>
              <a:off x="4218685" y="5355190"/>
              <a:ext cx="13974" cy="8469"/>
            </a:xfrm>
            <a:custGeom>
              <a:avLst/>
              <a:pathLst>
                <a:path w="13974" h="8469">
                  <a:moveTo>
                    <a:pt x="0" y="8469"/>
                  </a:moveTo>
                  <a:lnTo>
                    <a:pt x="13974" y="8469"/>
                  </a:lnTo>
                  <a:lnTo>
                    <a:pt x="139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1" name="pg661"/>
            <p:cNvSpPr/>
            <p:nvPr/>
          </p:nvSpPr>
          <p:spPr>
            <a:xfrm>
              <a:off x="4173375" y="5347991"/>
              <a:ext cx="30065" cy="22443"/>
            </a:xfrm>
            <a:custGeom>
              <a:avLst/>
              <a:pathLst>
                <a:path w="30065" h="22443">
                  <a:moveTo>
                    <a:pt x="0" y="0"/>
                  </a:moveTo>
                  <a:lnTo>
                    <a:pt x="30065" y="0"/>
                  </a:lnTo>
                  <a:lnTo>
                    <a:pt x="30065" y="22443"/>
                  </a:lnTo>
                  <a:lnTo>
                    <a:pt x="0" y="2244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2" name="pg662"/>
            <p:cNvSpPr/>
            <p:nvPr/>
          </p:nvSpPr>
          <p:spPr>
            <a:xfrm>
              <a:off x="4181420" y="5355190"/>
              <a:ext cx="13974" cy="8469"/>
            </a:xfrm>
            <a:custGeom>
              <a:avLst/>
              <a:pathLst>
                <a:path w="13974" h="8469">
                  <a:moveTo>
                    <a:pt x="0" y="8469"/>
                  </a:moveTo>
                  <a:lnTo>
                    <a:pt x="13974" y="8469"/>
                  </a:lnTo>
                  <a:lnTo>
                    <a:pt x="139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3" name="pg663"/>
            <p:cNvSpPr/>
            <p:nvPr/>
          </p:nvSpPr>
          <p:spPr>
            <a:xfrm>
              <a:off x="4174645" y="5372975"/>
              <a:ext cx="62671" cy="26677"/>
            </a:xfrm>
            <a:custGeom>
              <a:avLst/>
              <a:pathLst>
                <a:path w="62671" h="26677">
                  <a:moveTo>
                    <a:pt x="27948" y="0"/>
                  </a:moveTo>
                  <a:lnTo>
                    <a:pt x="35570" y="0"/>
                  </a:lnTo>
                  <a:lnTo>
                    <a:pt x="35570" y="15244"/>
                  </a:lnTo>
                  <a:lnTo>
                    <a:pt x="55049" y="15244"/>
                  </a:lnTo>
                  <a:lnTo>
                    <a:pt x="55049" y="3387"/>
                  </a:lnTo>
                  <a:lnTo>
                    <a:pt x="62671" y="3387"/>
                  </a:lnTo>
                  <a:lnTo>
                    <a:pt x="62671" y="26677"/>
                  </a:lnTo>
                  <a:lnTo>
                    <a:pt x="55049" y="26677"/>
                  </a:lnTo>
                  <a:lnTo>
                    <a:pt x="55049" y="22443"/>
                  </a:lnTo>
                  <a:lnTo>
                    <a:pt x="0" y="22443"/>
                  </a:lnTo>
                  <a:lnTo>
                    <a:pt x="0" y="3387"/>
                  </a:lnTo>
                  <a:lnTo>
                    <a:pt x="8045" y="3387"/>
                  </a:lnTo>
                  <a:lnTo>
                    <a:pt x="8045" y="15244"/>
                  </a:lnTo>
                  <a:lnTo>
                    <a:pt x="27948" y="152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4" name="pg664"/>
            <p:cNvSpPr/>
            <p:nvPr/>
          </p:nvSpPr>
          <p:spPr>
            <a:xfrm>
              <a:off x="4266112" y="5373822"/>
              <a:ext cx="17361" cy="29218"/>
            </a:xfrm>
            <a:custGeom>
              <a:avLst/>
              <a:pathLst>
                <a:path w="17361" h="29218">
                  <a:moveTo>
                    <a:pt x="17361" y="13974"/>
                  </a:moveTo>
                  <a:lnTo>
                    <a:pt x="6351" y="29218"/>
                  </a:lnTo>
                  <a:lnTo>
                    <a:pt x="0" y="29218"/>
                  </a:lnTo>
                  <a:lnTo>
                    <a:pt x="7198" y="13974"/>
                  </a:lnTo>
                  <a:lnTo>
                    <a:pt x="846" y="13974"/>
                  </a:lnTo>
                  <a:lnTo>
                    <a:pt x="846" y="0"/>
                  </a:lnTo>
                  <a:lnTo>
                    <a:pt x="1736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5" name="pg665"/>
            <p:cNvSpPr/>
            <p:nvPr/>
          </p:nvSpPr>
          <p:spPr>
            <a:xfrm>
              <a:off x="4364777" y="5309457"/>
              <a:ext cx="92313" cy="90196"/>
            </a:xfrm>
            <a:custGeom>
              <a:avLst/>
              <a:pathLst>
                <a:path w="92313" h="90196">
                  <a:moveTo>
                    <a:pt x="5504" y="0"/>
                  </a:moveTo>
                  <a:lnTo>
                    <a:pt x="86808" y="0"/>
                  </a:lnTo>
                  <a:lnTo>
                    <a:pt x="86808" y="8045"/>
                  </a:lnTo>
                  <a:lnTo>
                    <a:pt x="50391" y="8045"/>
                  </a:lnTo>
                  <a:lnTo>
                    <a:pt x="50391" y="36840"/>
                  </a:lnTo>
                  <a:lnTo>
                    <a:pt x="92313" y="36840"/>
                  </a:lnTo>
                  <a:lnTo>
                    <a:pt x="92313" y="44886"/>
                  </a:lnTo>
                  <a:lnTo>
                    <a:pt x="50391" y="44886"/>
                  </a:lnTo>
                  <a:lnTo>
                    <a:pt x="50391" y="90196"/>
                  </a:lnTo>
                  <a:lnTo>
                    <a:pt x="41922" y="90196"/>
                  </a:lnTo>
                  <a:lnTo>
                    <a:pt x="41922" y="44886"/>
                  </a:lnTo>
                  <a:lnTo>
                    <a:pt x="0" y="44886"/>
                  </a:lnTo>
                  <a:lnTo>
                    <a:pt x="0" y="36840"/>
                  </a:lnTo>
                  <a:lnTo>
                    <a:pt x="41922" y="36840"/>
                  </a:lnTo>
                  <a:lnTo>
                    <a:pt x="41922" y="8045"/>
                  </a:lnTo>
                  <a:lnTo>
                    <a:pt x="5504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6" name="pg666"/>
            <p:cNvSpPr/>
            <p:nvPr/>
          </p:nvSpPr>
          <p:spPr>
            <a:xfrm>
              <a:off x="4471065" y="5306492"/>
              <a:ext cx="39804" cy="93160"/>
            </a:xfrm>
            <a:custGeom>
              <a:avLst/>
              <a:pathLst>
                <a:path w="39804" h="93160">
                  <a:moveTo>
                    <a:pt x="846" y="0"/>
                  </a:moveTo>
                  <a:lnTo>
                    <a:pt x="36840" y="0"/>
                  </a:lnTo>
                  <a:lnTo>
                    <a:pt x="36840" y="7622"/>
                  </a:lnTo>
                  <a:lnTo>
                    <a:pt x="35633" y="9896"/>
                  </a:lnTo>
                  <a:lnTo>
                    <a:pt x="34384" y="12144"/>
                  </a:lnTo>
                  <a:lnTo>
                    <a:pt x="33093" y="14367"/>
                  </a:lnTo>
                  <a:lnTo>
                    <a:pt x="31759" y="16565"/>
                  </a:lnTo>
                  <a:lnTo>
                    <a:pt x="30383" y="18737"/>
                  </a:lnTo>
                  <a:lnTo>
                    <a:pt x="28964" y="20884"/>
                  </a:lnTo>
                  <a:lnTo>
                    <a:pt x="27503" y="23006"/>
                  </a:lnTo>
                  <a:lnTo>
                    <a:pt x="26000" y="25102"/>
                  </a:lnTo>
                  <a:lnTo>
                    <a:pt x="24454" y="27173"/>
                  </a:lnTo>
                  <a:lnTo>
                    <a:pt x="22866" y="29218"/>
                  </a:lnTo>
                  <a:lnTo>
                    <a:pt x="26254" y="33453"/>
                  </a:lnTo>
                  <a:lnTo>
                    <a:pt x="39804" y="33453"/>
                  </a:lnTo>
                  <a:lnTo>
                    <a:pt x="39804" y="41075"/>
                  </a:lnTo>
                  <a:lnTo>
                    <a:pt x="39114" y="42849"/>
                  </a:lnTo>
                  <a:lnTo>
                    <a:pt x="38399" y="44615"/>
                  </a:lnTo>
                  <a:lnTo>
                    <a:pt x="37658" y="46372"/>
                  </a:lnTo>
                  <a:lnTo>
                    <a:pt x="36891" y="48121"/>
                  </a:lnTo>
                  <a:lnTo>
                    <a:pt x="36099" y="49862"/>
                  </a:lnTo>
                  <a:lnTo>
                    <a:pt x="35282" y="51594"/>
                  </a:lnTo>
                  <a:lnTo>
                    <a:pt x="34439" y="53317"/>
                  </a:lnTo>
                  <a:lnTo>
                    <a:pt x="33571" y="55032"/>
                  </a:lnTo>
                  <a:lnTo>
                    <a:pt x="32678" y="56739"/>
                  </a:lnTo>
                  <a:lnTo>
                    <a:pt x="31759" y="58437"/>
                  </a:lnTo>
                  <a:lnTo>
                    <a:pt x="24983" y="54625"/>
                  </a:lnTo>
                  <a:lnTo>
                    <a:pt x="25648" y="53351"/>
                  </a:lnTo>
                  <a:lnTo>
                    <a:pt x="26288" y="52068"/>
                  </a:lnTo>
                  <a:lnTo>
                    <a:pt x="26902" y="50776"/>
                  </a:lnTo>
                  <a:lnTo>
                    <a:pt x="27490" y="49476"/>
                  </a:lnTo>
                  <a:lnTo>
                    <a:pt x="28054" y="48168"/>
                  </a:lnTo>
                  <a:lnTo>
                    <a:pt x="28591" y="46851"/>
                  </a:lnTo>
                  <a:lnTo>
                    <a:pt x="29104" y="45525"/>
                  </a:lnTo>
                  <a:lnTo>
                    <a:pt x="29591" y="44191"/>
                  </a:lnTo>
                  <a:lnTo>
                    <a:pt x="30052" y="42849"/>
                  </a:lnTo>
                  <a:lnTo>
                    <a:pt x="30488" y="41498"/>
                  </a:lnTo>
                  <a:lnTo>
                    <a:pt x="21596" y="41498"/>
                  </a:lnTo>
                  <a:lnTo>
                    <a:pt x="21596" y="81303"/>
                  </a:lnTo>
                  <a:lnTo>
                    <a:pt x="21579" y="82616"/>
                  </a:lnTo>
                  <a:lnTo>
                    <a:pt x="21528" y="83844"/>
                  </a:lnTo>
                  <a:lnTo>
                    <a:pt x="21443" y="84987"/>
                  </a:lnTo>
                  <a:lnTo>
                    <a:pt x="21325" y="86046"/>
                  </a:lnTo>
                  <a:lnTo>
                    <a:pt x="21172" y="87020"/>
                  </a:lnTo>
                  <a:lnTo>
                    <a:pt x="20986" y="87909"/>
                  </a:lnTo>
                  <a:lnTo>
                    <a:pt x="20766" y="88714"/>
                  </a:lnTo>
                  <a:lnTo>
                    <a:pt x="20512" y="89434"/>
                  </a:lnTo>
                  <a:lnTo>
                    <a:pt x="20224" y="90069"/>
                  </a:lnTo>
                  <a:lnTo>
                    <a:pt x="19902" y="90619"/>
                  </a:lnTo>
                  <a:lnTo>
                    <a:pt x="19529" y="91102"/>
                  </a:lnTo>
                  <a:lnTo>
                    <a:pt x="19089" y="91534"/>
                  </a:lnTo>
                  <a:lnTo>
                    <a:pt x="18581" y="91915"/>
                  </a:lnTo>
                  <a:lnTo>
                    <a:pt x="18005" y="92245"/>
                  </a:lnTo>
                  <a:lnTo>
                    <a:pt x="17361" y="92525"/>
                  </a:lnTo>
                  <a:lnTo>
                    <a:pt x="16650" y="92754"/>
                  </a:lnTo>
                  <a:lnTo>
                    <a:pt x="15871" y="92931"/>
                  </a:lnTo>
                  <a:lnTo>
                    <a:pt x="15024" y="93058"/>
                  </a:lnTo>
                  <a:lnTo>
                    <a:pt x="14109" y="93135"/>
                  </a:lnTo>
                  <a:lnTo>
                    <a:pt x="13127" y="93160"/>
                  </a:lnTo>
                  <a:lnTo>
                    <a:pt x="12369" y="93152"/>
                  </a:lnTo>
                  <a:lnTo>
                    <a:pt x="11619" y="93126"/>
                  </a:lnTo>
                  <a:lnTo>
                    <a:pt x="10878" y="93084"/>
                  </a:lnTo>
                  <a:lnTo>
                    <a:pt x="10146" y="93025"/>
                  </a:lnTo>
                  <a:lnTo>
                    <a:pt x="9421" y="92948"/>
                  </a:lnTo>
                  <a:lnTo>
                    <a:pt x="8706" y="92855"/>
                  </a:lnTo>
                  <a:lnTo>
                    <a:pt x="7999" y="92745"/>
                  </a:lnTo>
                  <a:lnTo>
                    <a:pt x="7300" y="92618"/>
                  </a:lnTo>
                  <a:lnTo>
                    <a:pt x="6610" y="92474"/>
                  </a:lnTo>
                  <a:lnTo>
                    <a:pt x="5928" y="92313"/>
                  </a:lnTo>
                  <a:lnTo>
                    <a:pt x="4234" y="83844"/>
                  </a:lnTo>
                  <a:lnTo>
                    <a:pt x="4996" y="84005"/>
                  </a:lnTo>
                  <a:lnTo>
                    <a:pt x="5759" y="84149"/>
                  </a:lnTo>
                  <a:lnTo>
                    <a:pt x="6521" y="84276"/>
                  </a:lnTo>
                  <a:lnTo>
                    <a:pt x="7283" y="84386"/>
                  </a:lnTo>
                  <a:lnTo>
                    <a:pt x="8045" y="84479"/>
                  </a:lnTo>
                  <a:lnTo>
                    <a:pt x="8807" y="84555"/>
                  </a:lnTo>
                  <a:lnTo>
                    <a:pt x="9570" y="84615"/>
                  </a:lnTo>
                  <a:lnTo>
                    <a:pt x="10332" y="84657"/>
                  </a:lnTo>
                  <a:lnTo>
                    <a:pt x="11094" y="84682"/>
                  </a:lnTo>
                  <a:lnTo>
                    <a:pt x="11856" y="84691"/>
                  </a:lnTo>
                  <a:lnTo>
                    <a:pt x="12178" y="84640"/>
                  </a:lnTo>
                  <a:lnTo>
                    <a:pt x="12466" y="84488"/>
                  </a:lnTo>
                  <a:lnTo>
                    <a:pt x="12720" y="84234"/>
                  </a:lnTo>
                  <a:lnTo>
                    <a:pt x="12940" y="83878"/>
                  </a:lnTo>
                  <a:lnTo>
                    <a:pt x="13127" y="83421"/>
                  </a:lnTo>
                  <a:lnTo>
                    <a:pt x="13279" y="82862"/>
                  </a:lnTo>
                  <a:lnTo>
                    <a:pt x="13398" y="82201"/>
                  </a:lnTo>
                  <a:lnTo>
                    <a:pt x="13482" y="81439"/>
                  </a:lnTo>
                  <a:lnTo>
                    <a:pt x="13533" y="80575"/>
                  </a:lnTo>
                  <a:lnTo>
                    <a:pt x="13550" y="79609"/>
                  </a:lnTo>
                  <a:lnTo>
                    <a:pt x="13550" y="41498"/>
                  </a:lnTo>
                  <a:lnTo>
                    <a:pt x="0" y="41498"/>
                  </a:lnTo>
                  <a:lnTo>
                    <a:pt x="0" y="33453"/>
                  </a:lnTo>
                  <a:lnTo>
                    <a:pt x="16514" y="33453"/>
                  </a:lnTo>
                  <a:lnTo>
                    <a:pt x="15320" y="32195"/>
                  </a:lnTo>
                  <a:lnTo>
                    <a:pt x="14109" y="30963"/>
                  </a:lnTo>
                  <a:lnTo>
                    <a:pt x="12881" y="29756"/>
                  </a:lnTo>
                  <a:lnTo>
                    <a:pt x="11636" y="28574"/>
                  </a:lnTo>
                  <a:lnTo>
                    <a:pt x="10374" y="27418"/>
                  </a:lnTo>
                  <a:lnTo>
                    <a:pt x="9095" y="26288"/>
                  </a:lnTo>
                  <a:lnTo>
                    <a:pt x="7800" y="25182"/>
                  </a:lnTo>
                  <a:lnTo>
                    <a:pt x="6487" y="24103"/>
                  </a:lnTo>
                  <a:lnTo>
                    <a:pt x="5157" y="23048"/>
                  </a:lnTo>
                  <a:lnTo>
                    <a:pt x="3811" y="22019"/>
                  </a:lnTo>
                  <a:lnTo>
                    <a:pt x="9739" y="16091"/>
                  </a:lnTo>
                  <a:lnTo>
                    <a:pt x="10577" y="16773"/>
                  </a:lnTo>
                  <a:lnTo>
                    <a:pt x="11399" y="17463"/>
                  </a:lnTo>
                  <a:lnTo>
                    <a:pt x="12204" y="18162"/>
                  </a:lnTo>
                  <a:lnTo>
                    <a:pt x="12991" y="18869"/>
                  </a:lnTo>
                  <a:lnTo>
                    <a:pt x="13762" y="19584"/>
                  </a:lnTo>
                  <a:lnTo>
                    <a:pt x="14516" y="20308"/>
                  </a:lnTo>
                  <a:lnTo>
                    <a:pt x="15252" y="21041"/>
                  </a:lnTo>
                  <a:lnTo>
                    <a:pt x="15972" y="21782"/>
                  </a:lnTo>
                  <a:lnTo>
                    <a:pt x="16675" y="22532"/>
                  </a:lnTo>
                  <a:lnTo>
                    <a:pt x="17361" y="23290"/>
                  </a:lnTo>
                  <a:lnTo>
                    <a:pt x="18606" y="21685"/>
                  </a:lnTo>
                  <a:lnTo>
                    <a:pt x="19800" y="20088"/>
                  </a:lnTo>
                  <a:lnTo>
                    <a:pt x="20944" y="18500"/>
                  </a:lnTo>
                  <a:lnTo>
                    <a:pt x="22036" y="16921"/>
                  </a:lnTo>
                  <a:lnTo>
                    <a:pt x="23078" y="15350"/>
                  </a:lnTo>
                  <a:lnTo>
                    <a:pt x="24069" y="13787"/>
                  </a:lnTo>
                  <a:lnTo>
                    <a:pt x="25009" y="12233"/>
                  </a:lnTo>
                  <a:lnTo>
                    <a:pt x="25898" y="10688"/>
                  </a:lnTo>
                  <a:lnTo>
                    <a:pt x="26737" y="9150"/>
                  </a:lnTo>
                  <a:lnTo>
                    <a:pt x="27524" y="7622"/>
                  </a:lnTo>
                  <a:lnTo>
                    <a:pt x="846" y="7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7" name="pg667"/>
            <p:cNvSpPr/>
            <p:nvPr/>
          </p:nvSpPr>
          <p:spPr>
            <a:xfrm>
              <a:off x="4513834" y="5305645"/>
              <a:ext cx="53779" cy="71564"/>
            </a:xfrm>
            <a:custGeom>
              <a:avLst/>
              <a:pathLst>
                <a:path w="53779" h="71564">
                  <a:moveTo>
                    <a:pt x="49967" y="16091"/>
                  </a:moveTo>
                  <a:lnTo>
                    <a:pt x="49967" y="71140"/>
                  </a:lnTo>
                  <a:lnTo>
                    <a:pt x="41498" y="71140"/>
                  </a:lnTo>
                  <a:lnTo>
                    <a:pt x="41498" y="23713"/>
                  </a:lnTo>
                  <a:lnTo>
                    <a:pt x="12703" y="23713"/>
                  </a:lnTo>
                  <a:lnTo>
                    <a:pt x="12703" y="71564"/>
                  </a:lnTo>
                  <a:lnTo>
                    <a:pt x="4658" y="71564"/>
                  </a:lnTo>
                  <a:lnTo>
                    <a:pt x="4658" y="16091"/>
                  </a:lnTo>
                  <a:lnTo>
                    <a:pt x="20325" y="16091"/>
                  </a:lnTo>
                  <a:lnTo>
                    <a:pt x="20491" y="15244"/>
                  </a:lnTo>
                  <a:lnTo>
                    <a:pt x="20647" y="14397"/>
                  </a:lnTo>
                  <a:lnTo>
                    <a:pt x="20795" y="13550"/>
                  </a:lnTo>
                  <a:lnTo>
                    <a:pt x="20935" y="12703"/>
                  </a:lnTo>
                  <a:lnTo>
                    <a:pt x="21066" y="11856"/>
                  </a:lnTo>
                  <a:lnTo>
                    <a:pt x="21189" y="11009"/>
                  </a:lnTo>
                  <a:lnTo>
                    <a:pt x="21304" y="10162"/>
                  </a:lnTo>
                  <a:lnTo>
                    <a:pt x="21409" y="9316"/>
                  </a:lnTo>
                  <a:lnTo>
                    <a:pt x="21507" y="8469"/>
                  </a:lnTo>
                  <a:lnTo>
                    <a:pt x="21596" y="7622"/>
                  </a:lnTo>
                  <a:lnTo>
                    <a:pt x="0" y="7622"/>
                  </a:lnTo>
                  <a:lnTo>
                    <a:pt x="0" y="0"/>
                  </a:lnTo>
                  <a:lnTo>
                    <a:pt x="53779" y="0"/>
                  </a:lnTo>
                  <a:lnTo>
                    <a:pt x="53779" y="7622"/>
                  </a:lnTo>
                  <a:lnTo>
                    <a:pt x="30065" y="7622"/>
                  </a:lnTo>
                  <a:lnTo>
                    <a:pt x="29976" y="8469"/>
                  </a:lnTo>
                  <a:lnTo>
                    <a:pt x="29879" y="9316"/>
                  </a:lnTo>
                  <a:lnTo>
                    <a:pt x="29773" y="10162"/>
                  </a:lnTo>
                  <a:lnTo>
                    <a:pt x="29658" y="11009"/>
                  </a:lnTo>
                  <a:lnTo>
                    <a:pt x="29536" y="11856"/>
                  </a:lnTo>
                  <a:lnTo>
                    <a:pt x="29404" y="12703"/>
                  </a:lnTo>
                  <a:lnTo>
                    <a:pt x="29265" y="13550"/>
                  </a:lnTo>
                  <a:lnTo>
                    <a:pt x="29116" y="14397"/>
                  </a:lnTo>
                  <a:lnTo>
                    <a:pt x="28960" y="15244"/>
                  </a:lnTo>
                  <a:lnTo>
                    <a:pt x="28795" y="1609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8" name="pg668"/>
            <p:cNvSpPr/>
            <p:nvPr/>
          </p:nvSpPr>
          <p:spPr>
            <a:xfrm>
              <a:off x="4508329" y="5338252"/>
              <a:ext cx="36417" cy="61401"/>
            </a:xfrm>
            <a:custGeom>
              <a:avLst/>
              <a:pathLst>
                <a:path w="36417" h="61401">
                  <a:moveTo>
                    <a:pt x="28795" y="0"/>
                  </a:moveTo>
                  <a:lnTo>
                    <a:pt x="36417" y="0"/>
                  </a:lnTo>
                  <a:lnTo>
                    <a:pt x="36408" y="4721"/>
                  </a:lnTo>
                  <a:lnTo>
                    <a:pt x="36383" y="9061"/>
                  </a:lnTo>
                  <a:lnTo>
                    <a:pt x="36341" y="13021"/>
                  </a:lnTo>
                  <a:lnTo>
                    <a:pt x="36281" y="16599"/>
                  </a:lnTo>
                  <a:lnTo>
                    <a:pt x="36205" y="19796"/>
                  </a:lnTo>
                  <a:lnTo>
                    <a:pt x="36112" y="22612"/>
                  </a:lnTo>
                  <a:lnTo>
                    <a:pt x="36002" y="25047"/>
                  </a:lnTo>
                  <a:lnTo>
                    <a:pt x="35875" y="27101"/>
                  </a:lnTo>
                  <a:lnTo>
                    <a:pt x="35731" y="28773"/>
                  </a:lnTo>
                  <a:lnTo>
                    <a:pt x="35570" y="30065"/>
                  </a:lnTo>
                  <a:lnTo>
                    <a:pt x="35098" y="32076"/>
                  </a:lnTo>
                  <a:lnTo>
                    <a:pt x="34528" y="34045"/>
                  </a:lnTo>
                  <a:lnTo>
                    <a:pt x="33861" y="35972"/>
                  </a:lnTo>
                  <a:lnTo>
                    <a:pt x="33097" y="37857"/>
                  </a:lnTo>
                  <a:lnTo>
                    <a:pt x="32235" y="39699"/>
                  </a:lnTo>
                  <a:lnTo>
                    <a:pt x="31276" y="41498"/>
                  </a:lnTo>
                  <a:lnTo>
                    <a:pt x="30220" y="43256"/>
                  </a:lnTo>
                  <a:lnTo>
                    <a:pt x="29066" y="44971"/>
                  </a:lnTo>
                  <a:lnTo>
                    <a:pt x="27814" y="46643"/>
                  </a:lnTo>
                  <a:lnTo>
                    <a:pt x="26466" y="48274"/>
                  </a:lnTo>
                  <a:lnTo>
                    <a:pt x="24998" y="49853"/>
                  </a:lnTo>
                  <a:lnTo>
                    <a:pt x="23391" y="51373"/>
                  </a:lnTo>
                  <a:lnTo>
                    <a:pt x="21645" y="52834"/>
                  </a:lnTo>
                  <a:lnTo>
                    <a:pt x="19758" y="54236"/>
                  </a:lnTo>
                  <a:lnTo>
                    <a:pt x="17732" y="55578"/>
                  </a:lnTo>
                  <a:lnTo>
                    <a:pt x="15566" y="56861"/>
                  </a:lnTo>
                  <a:lnTo>
                    <a:pt x="13260" y="58085"/>
                  </a:lnTo>
                  <a:lnTo>
                    <a:pt x="10815" y="59250"/>
                  </a:lnTo>
                  <a:lnTo>
                    <a:pt x="8229" y="60355"/>
                  </a:lnTo>
                  <a:lnTo>
                    <a:pt x="5504" y="61401"/>
                  </a:lnTo>
                  <a:lnTo>
                    <a:pt x="0" y="54202"/>
                  </a:lnTo>
                  <a:lnTo>
                    <a:pt x="2314" y="53338"/>
                  </a:lnTo>
                  <a:lnTo>
                    <a:pt x="4514" y="52440"/>
                  </a:lnTo>
                  <a:lnTo>
                    <a:pt x="6599" y="51509"/>
                  </a:lnTo>
                  <a:lnTo>
                    <a:pt x="8570" y="50543"/>
                  </a:lnTo>
                  <a:lnTo>
                    <a:pt x="10427" y="49544"/>
                  </a:lnTo>
                  <a:lnTo>
                    <a:pt x="12170" y="48511"/>
                  </a:lnTo>
                  <a:lnTo>
                    <a:pt x="13798" y="47444"/>
                  </a:lnTo>
                  <a:lnTo>
                    <a:pt x="15312" y="46343"/>
                  </a:lnTo>
                  <a:lnTo>
                    <a:pt x="16711" y="45208"/>
                  </a:lnTo>
                  <a:lnTo>
                    <a:pt x="17996" y="44039"/>
                  </a:lnTo>
                  <a:lnTo>
                    <a:pt x="19186" y="42845"/>
                  </a:lnTo>
                  <a:lnTo>
                    <a:pt x="20300" y="41634"/>
                  </a:lnTo>
                  <a:lnTo>
                    <a:pt x="21337" y="40406"/>
                  </a:lnTo>
                  <a:lnTo>
                    <a:pt x="22299" y="39161"/>
                  </a:lnTo>
                  <a:lnTo>
                    <a:pt x="23184" y="37899"/>
                  </a:lnTo>
                  <a:lnTo>
                    <a:pt x="23993" y="36620"/>
                  </a:lnTo>
                  <a:lnTo>
                    <a:pt x="24725" y="35324"/>
                  </a:lnTo>
                  <a:lnTo>
                    <a:pt x="25382" y="34012"/>
                  </a:lnTo>
                  <a:lnTo>
                    <a:pt x="25962" y="32682"/>
                  </a:lnTo>
                  <a:lnTo>
                    <a:pt x="26466" y="31335"/>
                  </a:lnTo>
                  <a:lnTo>
                    <a:pt x="26908" y="29802"/>
                  </a:lnTo>
                  <a:lnTo>
                    <a:pt x="27304" y="27914"/>
                  </a:lnTo>
                  <a:lnTo>
                    <a:pt x="27653" y="25669"/>
                  </a:lnTo>
                  <a:lnTo>
                    <a:pt x="27956" y="23069"/>
                  </a:lnTo>
                  <a:lnTo>
                    <a:pt x="28212" y="20114"/>
                  </a:lnTo>
                  <a:lnTo>
                    <a:pt x="28422" y="16802"/>
                  </a:lnTo>
                  <a:lnTo>
                    <a:pt x="28585" y="13135"/>
                  </a:lnTo>
                  <a:lnTo>
                    <a:pt x="28701" y="9112"/>
                  </a:lnTo>
                  <a:lnTo>
                    <a:pt x="28771" y="47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9" name="pg669"/>
            <p:cNvSpPr/>
            <p:nvPr/>
          </p:nvSpPr>
          <p:spPr>
            <a:xfrm>
              <a:off x="4541782" y="5375939"/>
              <a:ext cx="27524" cy="23713"/>
            </a:xfrm>
            <a:custGeom>
              <a:avLst/>
              <a:pathLst>
                <a:path w="27524" h="23713">
                  <a:moveTo>
                    <a:pt x="6775" y="0"/>
                  </a:moveTo>
                  <a:lnTo>
                    <a:pt x="8888" y="1465"/>
                  </a:lnTo>
                  <a:lnTo>
                    <a:pt x="10992" y="2981"/>
                  </a:lnTo>
                  <a:lnTo>
                    <a:pt x="13089" y="4547"/>
                  </a:lnTo>
                  <a:lnTo>
                    <a:pt x="15176" y="6165"/>
                  </a:lnTo>
                  <a:lnTo>
                    <a:pt x="17255" y="7833"/>
                  </a:lnTo>
                  <a:lnTo>
                    <a:pt x="19326" y="9553"/>
                  </a:lnTo>
                  <a:lnTo>
                    <a:pt x="21388" y="11323"/>
                  </a:lnTo>
                  <a:lnTo>
                    <a:pt x="23442" y="13144"/>
                  </a:lnTo>
                  <a:lnTo>
                    <a:pt x="25487" y="15015"/>
                  </a:lnTo>
                  <a:lnTo>
                    <a:pt x="27524" y="16938"/>
                  </a:lnTo>
                  <a:lnTo>
                    <a:pt x="21172" y="23713"/>
                  </a:lnTo>
                  <a:lnTo>
                    <a:pt x="19360" y="21769"/>
                  </a:lnTo>
                  <a:lnTo>
                    <a:pt x="17480" y="19834"/>
                  </a:lnTo>
                  <a:lnTo>
                    <a:pt x="15532" y="17907"/>
                  </a:lnTo>
                  <a:lnTo>
                    <a:pt x="13516" y="15989"/>
                  </a:lnTo>
                  <a:lnTo>
                    <a:pt x="11433" y="14079"/>
                  </a:lnTo>
                  <a:lnTo>
                    <a:pt x="9282" y="12178"/>
                  </a:lnTo>
                  <a:lnTo>
                    <a:pt x="7063" y="10285"/>
                  </a:lnTo>
                  <a:lnTo>
                    <a:pt x="4776" y="8401"/>
                  </a:lnTo>
                  <a:lnTo>
                    <a:pt x="2422" y="6525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0" name="pg670"/>
            <p:cNvSpPr/>
            <p:nvPr/>
          </p:nvSpPr>
          <p:spPr>
            <a:xfrm>
              <a:off x="4577776" y="5304799"/>
              <a:ext cx="35146" cy="94854"/>
            </a:xfrm>
            <a:custGeom>
              <a:avLst/>
              <a:pathLst>
                <a:path w="35146" h="94854">
                  <a:moveTo>
                    <a:pt x="35146" y="0"/>
                  </a:moveTo>
                  <a:lnTo>
                    <a:pt x="35146" y="82574"/>
                  </a:lnTo>
                  <a:lnTo>
                    <a:pt x="35121" y="83647"/>
                  </a:lnTo>
                  <a:lnTo>
                    <a:pt x="35045" y="84665"/>
                  </a:lnTo>
                  <a:lnTo>
                    <a:pt x="34918" y="85629"/>
                  </a:lnTo>
                  <a:lnTo>
                    <a:pt x="34740" y="86537"/>
                  </a:lnTo>
                  <a:lnTo>
                    <a:pt x="34511" y="87390"/>
                  </a:lnTo>
                  <a:lnTo>
                    <a:pt x="34232" y="88189"/>
                  </a:lnTo>
                  <a:lnTo>
                    <a:pt x="33901" y="88932"/>
                  </a:lnTo>
                  <a:lnTo>
                    <a:pt x="33520" y="89620"/>
                  </a:lnTo>
                  <a:lnTo>
                    <a:pt x="33088" y="90253"/>
                  </a:lnTo>
                  <a:lnTo>
                    <a:pt x="32606" y="90831"/>
                  </a:lnTo>
                  <a:lnTo>
                    <a:pt x="32072" y="91354"/>
                  </a:lnTo>
                  <a:lnTo>
                    <a:pt x="31488" y="91822"/>
                  </a:lnTo>
                  <a:lnTo>
                    <a:pt x="30853" y="92235"/>
                  </a:lnTo>
                  <a:lnTo>
                    <a:pt x="30167" y="92593"/>
                  </a:lnTo>
                  <a:lnTo>
                    <a:pt x="29430" y="92895"/>
                  </a:lnTo>
                  <a:lnTo>
                    <a:pt x="28642" y="93143"/>
                  </a:lnTo>
                  <a:lnTo>
                    <a:pt x="27804" y="93336"/>
                  </a:lnTo>
                  <a:lnTo>
                    <a:pt x="26914" y="93473"/>
                  </a:lnTo>
                  <a:lnTo>
                    <a:pt x="25974" y="93556"/>
                  </a:lnTo>
                  <a:lnTo>
                    <a:pt x="24983" y="93584"/>
                  </a:lnTo>
                  <a:lnTo>
                    <a:pt x="24458" y="93579"/>
                  </a:lnTo>
                  <a:lnTo>
                    <a:pt x="23899" y="93567"/>
                  </a:lnTo>
                  <a:lnTo>
                    <a:pt x="23307" y="93545"/>
                  </a:lnTo>
                  <a:lnTo>
                    <a:pt x="22680" y="93516"/>
                  </a:lnTo>
                  <a:lnTo>
                    <a:pt x="22019" y="93478"/>
                  </a:lnTo>
                  <a:lnTo>
                    <a:pt x="21325" y="93431"/>
                  </a:lnTo>
                  <a:lnTo>
                    <a:pt x="20596" y="93376"/>
                  </a:lnTo>
                  <a:lnTo>
                    <a:pt x="19834" y="93312"/>
                  </a:lnTo>
                  <a:lnTo>
                    <a:pt x="19038" y="93241"/>
                  </a:lnTo>
                  <a:lnTo>
                    <a:pt x="18208" y="93160"/>
                  </a:lnTo>
                  <a:lnTo>
                    <a:pt x="16091" y="85114"/>
                  </a:lnTo>
                  <a:lnTo>
                    <a:pt x="17001" y="85275"/>
                  </a:lnTo>
                  <a:lnTo>
                    <a:pt x="17869" y="85419"/>
                  </a:lnTo>
                  <a:lnTo>
                    <a:pt x="18695" y="85546"/>
                  </a:lnTo>
                  <a:lnTo>
                    <a:pt x="19479" y="85656"/>
                  </a:lnTo>
                  <a:lnTo>
                    <a:pt x="20220" y="85750"/>
                  </a:lnTo>
                  <a:lnTo>
                    <a:pt x="20918" y="85826"/>
                  </a:lnTo>
                  <a:lnTo>
                    <a:pt x="21575" y="85885"/>
                  </a:lnTo>
                  <a:lnTo>
                    <a:pt x="22189" y="85927"/>
                  </a:lnTo>
                  <a:lnTo>
                    <a:pt x="22760" y="85953"/>
                  </a:lnTo>
                  <a:lnTo>
                    <a:pt x="23290" y="85961"/>
                  </a:lnTo>
                  <a:lnTo>
                    <a:pt x="23933" y="85902"/>
                  </a:lnTo>
                  <a:lnTo>
                    <a:pt x="24509" y="85724"/>
                  </a:lnTo>
                  <a:lnTo>
                    <a:pt x="25017" y="85428"/>
                  </a:lnTo>
                  <a:lnTo>
                    <a:pt x="25458" y="85013"/>
                  </a:lnTo>
                  <a:lnTo>
                    <a:pt x="25830" y="84479"/>
                  </a:lnTo>
                  <a:lnTo>
                    <a:pt x="26135" y="83827"/>
                  </a:lnTo>
                  <a:lnTo>
                    <a:pt x="26372" y="83056"/>
                  </a:lnTo>
                  <a:lnTo>
                    <a:pt x="26542" y="82167"/>
                  </a:lnTo>
                  <a:lnTo>
                    <a:pt x="26643" y="81159"/>
                  </a:lnTo>
                  <a:lnTo>
                    <a:pt x="26677" y="80033"/>
                  </a:lnTo>
                  <a:lnTo>
                    <a:pt x="26677" y="55896"/>
                  </a:lnTo>
                  <a:lnTo>
                    <a:pt x="14397" y="55896"/>
                  </a:lnTo>
                  <a:lnTo>
                    <a:pt x="14105" y="60325"/>
                  </a:lnTo>
                  <a:lnTo>
                    <a:pt x="13736" y="64636"/>
                  </a:lnTo>
                  <a:lnTo>
                    <a:pt x="13292" y="68828"/>
                  </a:lnTo>
                  <a:lnTo>
                    <a:pt x="12771" y="72902"/>
                  </a:lnTo>
                  <a:lnTo>
                    <a:pt x="12174" y="76857"/>
                  </a:lnTo>
                  <a:lnTo>
                    <a:pt x="11501" y="80693"/>
                  </a:lnTo>
                  <a:lnTo>
                    <a:pt x="10751" y="84411"/>
                  </a:lnTo>
                  <a:lnTo>
                    <a:pt x="9925" y="88011"/>
                  </a:lnTo>
                  <a:lnTo>
                    <a:pt x="9023" y="91492"/>
                  </a:lnTo>
                  <a:lnTo>
                    <a:pt x="8045" y="94854"/>
                  </a:lnTo>
                  <a:lnTo>
                    <a:pt x="0" y="90196"/>
                  </a:lnTo>
                  <a:lnTo>
                    <a:pt x="1206" y="85661"/>
                  </a:lnTo>
                  <a:lnTo>
                    <a:pt x="2286" y="81032"/>
                  </a:lnTo>
                  <a:lnTo>
                    <a:pt x="3239" y="76311"/>
                  </a:lnTo>
                  <a:lnTo>
                    <a:pt x="4065" y="71496"/>
                  </a:lnTo>
                  <a:lnTo>
                    <a:pt x="4763" y="66588"/>
                  </a:lnTo>
                  <a:lnTo>
                    <a:pt x="5335" y="61587"/>
                  </a:lnTo>
                  <a:lnTo>
                    <a:pt x="5780" y="56493"/>
                  </a:lnTo>
                  <a:lnTo>
                    <a:pt x="6097" y="51306"/>
                  </a:lnTo>
                  <a:lnTo>
                    <a:pt x="6288" y="46025"/>
                  </a:lnTo>
                  <a:lnTo>
                    <a:pt x="6351" y="40651"/>
                  </a:lnTo>
                  <a:lnTo>
                    <a:pt x="635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1" name="pg671"/>
            <p:cNvSpPr/>
            <p:nvPr/>
          </p:nvSpPr>
          <p:spPr>
            <a:xfrm>
              <a:off x="4592597" y="5312421"/>
              <a:ext cx="11856" cy="16938"/>
            </a:xfrm>
            <a:custGeom>
              <a:avLst/>
              <a:pathLst>
                <a:path w="11856" h="16938">
                  <a:moveTo>
                    <a:pt x="0" y="16938"/>
                  </a:moveTo>
                  <a:lnTo>
                    <a:pt x="11856" y="16938"/>
                  </a:lnTo>
                  <a:lnTo>
                    <a:pt x="11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2" name="pg672"/>
            <p:cNvSpPr/>
            <p:nvPr/>
          </p:nvSpPr>
          <p:spPr>
            <a:xfrm>
              <a:off x="4592174" y="5336558"/>
              <a:ext cx="12280" cy="16938"/>
            </a:xfrm>
            <a:custGeom>
              <a:avLst/>
              <a:pathLst>
                <a:path w="12280" h="16938">
                  <a:moveTo>
                    <a:pt x="0" y="16938"/>
                  </a:moveTo>
                  <a:lnTo>
                    <a:pt x="12280" y="16938"/>
                  </a:lnTo>
                  <a:lnTo>
                    <a:pt x="12280" y="0"/>
                  </a:lnTo>
                  <a:lnTo>
                    <a:pt x="423" y="0"/>
                  </a:lnTo>
                  <a:lnTo>
                    <a:pt x="423" y="11009"/>
                  </a:lnTo>
                  <a:lnTo>
                    <a:pt x="419" y="11678"/>
                  </a:lnTo>
                  <a:lnTo>
                    <a:pt x="406" y="12331"/>
                  </a:lnTo>
                  <a:lnTo>
                    <a:pt x="385" y="12966"/>
                  </a:lnTo>
                  <a:lnTo>
                    <a:pt x="355" y="13584"/>
                  </a:lnTo>
                  <a:lnTo>
                    <a:pt x="317" y="14185"/>
                  </a:lnTo>
                  <a:lnTo>
                    <a:pt x="271" y="14770"/>
                  </a:lnTo>
                  <a:lnTo>
                    <a:pt x="215" y="15337"/>
                  </a:lnTo>
                  <a:lnTo>
                    <a:pt x="152" y="15888"/>
                  </a:lnTo>
                  <a:lnTo>
                    <a:pt x="80" y="164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3" name="pg673"/>
            <p:cNvSpPr/>
            <p:nvPr/>
          </p:nvSpPr>
          <p:spPr>
            <a:xfrm>
              <a:off x="4615040" y="5305645"/>
              <a:ext cx="58860" cy="94007"/>
            </a:xfrm>
            <a:custGeom>
              <a:avLst/>
              <a:pathLst>
                <a:path w="58860" h="94007">
                  <a:moveTo>
                    <a:pt x="20325" y="41922"/>
                  </a:moveTo>
                  <a:lnTo>
                    <a:pt x="7198" y="41922"/>
                  </a:lnTo>
                  <a:lnTo>
                    <a:pt x="3811" y="34723"/>
                  </a:lnTo>
                  <a:lnTo>
                    <a:pt x="8138" y="32326"/>
                  </a:lnTo>
                  <a:lnTo>
                    <a:pt x="12314" y="29879"/>
                  </a:lnTo>
                  <a:lnTo>
                    <a:pt x="16336" y="27380"/>
                  </a:lnTo>
                  <a:lnTo>
                    <a:pt x="20207" y="24831"/>
                  </a:lnTo>
                  <a:lnTo>
                    <a:pt x="23925" y="22231"/>
                  </a:lnTo>
                  <a:lnTo>
                    <a:pt x="27490" y="19580"/>
                  </a:lnTo>
                  <a:lnTo>
                    <a:pt x="30903" y="16878"/>
                  </a:lnTo>
                  <a:lnTo>
                    <a:pt x="34164" y="14126"/>
                  </a:lnTo>
                  <a:lnTo>
                    <a:pt x="37272" y="11323"/>
                  </a:lnTo>
                  <a:lnTo>
                    <a:pt x="40228" y="8469"/>
                  </a:lnTo>
                  <a:lnTo>
                    <a:pt x="6775" y="8469"/>
                  </a:lnTo>
                  <a:lnTo>
                    <a:pt x="6775" y="0"/>
                  </a:lnTo>
                  <a:lnTo>
                    <a:pt x="52932" y="0"/>
                  </a:lnTo>
                  <a:lnTo>
                    <a:pt x="52932" y="7622"/>
                  </a:lnTo>
                  <a:lnTo>
                    <a:pt x="49862" y="10785"/>
                  </a:lnTo>
                  <a:lnTo>
                    <a:pt x="46749" y="13838"/>
                  </a:lnTo>
                  <a:lnTo>
                    <a:pt x="43594" y="16781"/>
                  </a:lnTo>
                  <a:lnTo>
                    <a:pt x="40397" y="19614"/>
                  </a:lnTo>
                  <a:lnTo>
                    <a:pt x="37158" y="22337"/>
                  </a:lnTo>
                  <a:lnTo>
                    <a:pt x="33876" y="24950"/>
                  </a:lnTo>
                  <a:lnTo>
                    <a:pt x="30552" y="27452"/>
                  </a:lnTo>
                  <a:lnTo>
                    <a:pt x="27185" y="29845"/>
                  </a:lnTo>
                  <a:lnTo>
                    <a:pt x="23777" y="32127"/>
                  </a:lnTo>
                  <a:lnTo>
                    <a:pt x="20325" y="34300"/>
                  </a:lnTo>
                  <a:lnTo>
                    <a:pt x="58860" y="34300"/>
                  </a:lnTo>
                  <a:lnTo>
                    <a:pt x="58754" y="43057"/>
                  </a:lnTo>
                  <a:lnTo>
                    <a:pt x="58606" y="51035"/>
                  </a:lnTo>
                  <a:lnTo>
                    <a:pt x="58415" y="58233"/>
                  </a:lnTo>
                  <a:lnTo>
                    <a:pt x="58182" y="64653"/>
                  </a:lnTo>
                  <a:lnTo>
                    <a:pt x="57907" y="70293"/>
                  </a:lnTo>
                  <a:lnTo>
                    <a:pt x="57590" y="75155"/>
                  </a:lnTo>
                  <a:lnTo>
                    <a:pt x="57230" y="79237"/>
                  </a:lnTo>
                  <a:lnTo>
                    <a:pt x="56827" y="82540"/>
                  </a:lnTo>
                  <a:lnTo>
                    <a:pt x="56383" y="85064"/>
                  </a:lnTo>
                  <a:lnTo>
                    <a:pt x="55896" y="86808"/>
                  </a:lnTo>
                  <a:lnTo>
                    <a:pt x="55337" y="88096"/>
                  </a:lnTo>
                  <a:lnTo>
                    <a:pt x="54676" y="89247"/>
                  </a:lnTo>
                  <a:lnTo>
                    <a:pt x="53914" y="90264"/>
                  </a:lnTo>
                  <a:lnTo>
                    <a:pt x="53050" y="91144"/>
                  </a:lnTo>
                  <a:lnTo>
                    <a:pt x="52085" y="91890"/>
                  </a:lnTo>
                  <a:lnTo>
                    <a:pt x="51018" y="92499"/>
                  </a:lnTo>
                  <a:lnTo>
                    <a:pt x="49849" y="92974"/>
                  </a:lnTo>
                  <a:lnTo>
                    <a:pt x="48578" y="93312"/>
                  </a:lnTo>
                  <a:lnTo>
                    <a:pt x="47206" y="93516"/>
                  </a:lnTo>
                  <a:lnTo>
                    <a:pt x="45733" y="93584"/>
                  </a:lnTo>
                  <a:lnTo>
                    <a:pt x="44869" y="93575"/>
                  </a:lnTo>
                  <a:lnTo>
                    <a:pt x="43971" y="93550"/>
                  </a:lnTo>
                  <a:lnTo>
                    <a:pt x="43040" y="93507"/>
                  </a:lnTo>
                  <a:lnTo>
                    <a:pt x="42074" y="93448"/>
                  </a:lnTo>
                  <a:lnTo>
                    <a:pt x="41075" y="93372"/>
                  </a:lnTo>
                  <a:lnTo>
                    <a:pt x="40042" y="93279"/>
                  </a:lnTo>
                  <a:lnTo>
                    <a:pt x="38974" y="93169"/>
                  </a:lnTo>
                  <a:lnTo>
                    <a:pt x="37873" y="93041"/>
                  </a:lnTo>
                  <a:lnTo>
                    <a:pt x="36739" y="92898"/>
                  </a:lnTo>
                  <a:lnTo>
                    <a:pt x="35570" y="92737"/>
                  </a:lnTo>
                  <a:lnTo>
                    <a:pt x="35146" y="84691"/>
                  </a:lnTo>
                  <a:lnTo>
                    <a:pt x="36311" y="84852"/>
                  </a:lnTo>
                  <a:lnTo>
                    <a:pt x="37433" y="84996"/>
                  </a:lnTo>
                  <a:lnTo>
                    <a:pt x="38513" y="85123"/>
                  </a:lnTo>
                  <a:lnTo>
                    <a:pt x="39550" y="85233"/>
                  </a:lnTo>
                  <a:lnTo>
                    <a:pt x="40546" y="85326"/>
                  </a:lnTo>
                  <a:lnTo>
                    <a:pt x="41498" y="85402"/>
                  </a:lnTo>
                  <a:lnTo>
                    <a:pt x="42409" y="85462"/>
                  </a:lnTo>
                  <a:lnTo>
                    <a:pt x="43277" y="85504"/>
                  </a:lnTo>
                  <a:lnTo>
                    <a:pt x="44103" y="85529"/>
                  </a:lnTo>
                  <a:lnTo>
                    <a:pt x="44886" y="85538"/>
                  </a:lnTo>
                  <a:lnTo>
                    <a:pt x="45377" y="85487"/>
                  </a:lnTo>
                  <a:lnTo>
                    <a:pt x="45834" y="85335"/>
                  </a:lnTo>
                  <a:lnTo>
                    <a:pt x="46258" y="85080"/>
                  </a:lnTo>
                  <a:lnTo>
                    <a:pt x="46648" y="84725"/>
                  </a:lnTo>
                  <a:lnTo>
                    <a:pt x="47003" y="84267"/>
                  </a:lnTo>
                  <a:lnTo>
                    <a:pt x="47325" y="83708"/>
                  </a:lnTo>
                  <a:lnTo>
                    <a:pt x="47613" y="83048"/>
                  </a:lnTo>
                  <a:lnTo>
                    <a:pt x="47867" y="82286"/>
                  </a:lnTo>
                  <a:lnTo>
                    <a:pt x="48087" y="81422"/>
                  </a:lnTo>
                  <a:lnTo>
                    <a:pt x="48274" y="80456"/>
                  </a:lnTo>
                  <a:lnTo>
                    <a:pt x="48600" y="77861"/>
                  </a:lnTo>
                  <a:lnTo>
                    <a:pt x="48900" y="74985"/>
                  </a:lnTo>
                  <a:lnTo>
                    <a:pt x="49176" y="71831"/>
                  </a:lnTo>
                  <a:lnTo>
                    <a:pt x="49425" y="68396"/>
                  </a:lnTo>
                  <a:lnTo>
                    <a:pt x="49650" y="64683"/>
                  </a:lnTo>
                  <a:lnTo>
                    <a:pt x="49849" y="60689"/>
                  </a:lnTo>
                  <a:lnTo>
                    <a:pt x="50022" y="56417"/>
                  </a:lnTo>
                  <a:lnTo>
                    <a:pt x="50171" y="51865"/>
                  </a:lnTo>
                  <a:lnTo>
                    <a:pt x="50293" y="47033"/>
                  </a:lnTo>
                  <a:lnTo>
                    <a:pt x="50391" y="41922"/>
                  </a:lnTo>
                  <a:lnTo>
                    <a:pt x="45309" y="41922"/>
                  </a:lnTo>
                  <a:lnTo>
                    <a:pt x="44191" y="48235"/>
                  </a:lnTo>
                  <a:lnTo>
                    <a:pt x="42701" y="54304"/>
                  </a:lnTo>
                  <a:lnTo>
                    <a:pt x="40838" y="60126"/>
                  </a:lnTo>
                  <a:lnTo>
                    <a:pt x="38602" y="65703"/>
                  </a:lnTo>
                  <a:lnTo>
                    <a:pt x="35993" y="71034"/>
                  </a:lnTo>
                  <a:lnTo>
                    <a:pt x="33012" y="76120"/>
                  </a:lnTo>
                  <a:lnTo>
                    <a:pt x="29658" y="80960"/>
                  </a:lnTo>
                  <a:lnTo>
                    <a:pt x="25932" y="85555"/>
                  </a:lnTo>
                  <a:lnTo>
                    <a:pt x="21833" y="89904"/>
                  </a:lnTo>
                  <a:lnTo>
                    <a:pt x="17361" y="94007"/>
                  </a:lnTo>
                  <a:lnTo>
                    <a:pt x="11009" y="87232"/>
                  </a:lnTo>
                  <a:lnTo>
                    <a:pt x="15235" y="83653"/>
                  </a:lnTo>
                  <a:lnTo>
                    <a:pt x="19106" y="79863"/>
                  </a:lnTo>
                  <a:lnTo>
                    <a:pt x="22621" y="75862"/>
                  </a:lnTo>
                  <a:lnTo>
                    <a:pt x="25780" y="71648"/>
                  </a:lnTo>
                  <a:lnTo>
                    <a:pt x="28583" y="67223"/>
                  </a:lnTo>
                  <a:lnTo>
                    <a:pt x="31030" y="62586"/>
                  </a:lnTo>
                  <a:lnTo>
                    <a:pt x="33122" y="57738"/>
                  </a:lnTo>
                  <a:lnTo>
                    <a:pt x="34858" y="52678"/>
                  </a:lnTo>
                  <a:lnTo>
                    <a:pt x="36239" y="47406"/>
                  </a:lnTo>
                  <a:lnTo>
                    <a:pt x="37264" y="41922"/>
                  </a:lnTo>
                  <a:lnTo>
                    <a:pt x="28795" y="41922"/>
                  </a:lnTo>
                  <a:lnTo>
                    <a:pt x="27732" y="46182"/>
                  </a:lnTo>
                  <a:lnTo>
                    <a:pt x="26406" y="50323"/>
                  </a:lnTo>
                  <a:lnTo>
                    <a:pt x="24818" y="54346"/>
                  </a:lnTo>
                  <a:lnTo>
                    <a:pt x="22968" y="58250"/>
                  </a:lnTo>
                  <a:lnTo>
                    <a:pt x="20855" y="62036"/>
                  </a:lnTo>
                  <a:lnTo>
                    <a:pt x="18479" y="65703"/>
                  </a:lnTo>
                  <a:lnTo>
                    <a:pt x="15841" y="69252"/>
                  </a:lnTo>
                  <a:lnTo>
                    <a:pt x="12940" y="72682"/>
                  </a:lnTo>
                  <a:lnTo>
                    <a:pt x="9777" y="75993"/>
                  </a:lnTo>
                  <a:lnTo>
                    <a:pt x="6351" y="79186"/>
                  </a:lnTo>
                  <a:lnTo>
                    <a:pt x="0" y="73258"/>
                  </a:lnTo>
                  <a:lnTo>
                    <a:pt x="3099" y="70429"/>
                  </a:lnTo>
                  <a:lnTo>
                    <a:pt x="5962" y="67532"/>
                  </a:lnTo>
                  <a:lnTo>
                    <a:pt x="8587" y="64568"/>
                  </a:lnTo>
                  <a:lnTo>
                    <a:pt x="10976" y="61536"/>
                  </a:lnTo>
                  <a:lnTo>
                    <a:pt x="13127" y="58437"/>
                  </a:lnTo>
                  <a:lnTo>
                    <a:pt x="15041" y="55269"/>
                  </a:lnTo>
                  <a:lnTo>
                    <a:pt x="16718" y="52034"/>
                  </a:lnTo>
                  <a:lnTo>
                    <a:pt x="18157" y="48731"/>
                  </a:lnTo>
                  <a:lnTo>
                    <a:pt x="19360" y="4536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4" name="pg674"/>
            <p:cNvSpPr/>
            <p:nvPr/>
          </p:nvSpPr>
          <p:spPr>
            <a:xfrm>
              <a:off x="4688298" y="5301411"/>
              <a:ext cx="96548" cy="46156"/>
            </a:xfrm>
            <a:custGeom>
              <a:avLst/>
              <a:pathLst>
                <a:path w="96548" h="46156">
                  <a:moveTo>
                    <a:pt x="45733" y="0"/>
                  </a:moveTo>
                  <a:lnTo>
                    <a:pt x="54202" y="846"/>
                  </a:lnTo>
                  <a:lnTo>
                    <a:pt x="54088" y="2773"/>
                  </a:lnTo>
                  <a:lnTo>
                    <a:pt x="53914" y="4658"/>
                  </a:lnTo>
                  <a:lnTo>
                    <a:pt x="53681" y="6500"/>
                  </a:lnTo>
                  <a:lnTo>
                    <a:pt x="53389" y="8299"/>
                  </a:lnTo>
                  <a:lnTo>
                    <a:pt x="53037" y="10057"/>
                  </a:lnTo>
                  <a:lnTo>
                    <a:pt x="52627" y="11772"/>
                  </a:lnTo>
                  <a:lnTo>
                    <a:pt x="52157" y="13444"/>
                  </a:lnTo>
                  <a:lnTo>
                    <a:pt x="51627" y="15075"/>
                  </a:lnTo>
                  <a:lnTo>
                    <a:pt x="51039" y="16663"/>
                  </a:lnTo>
                  <a:lnTo>
                    <a:pt x="50391" y="18208"/>
                  </a:lnTo>
                  <a:lnTo>
                    <a:pt x="51153" y="18877"/>
                  </a:lnTo>
                  <a:lnTo>
                    <a:pt x="51915" y="19529"/>
                  </a:lnTo>
                  <a:lnTo>
                    <a:pt x="52678" y="20165"/>
                  </a:lnTo>
                  <a:lnTo>
                    <a:pt x="53440" y="20783"/>
                  </a:lnTo>
                  <a:lnTo>
                    <a:pt x="54202" y="21384"/>
                  </a:lnTo>
                  <a:lnTo>
                    <a:pt x="54964" y="21968"/>
                  </a:lnTo>
                  <a:lnTo>
                    <a:pt x="55726" y="22536"/>
                  </a:lnTo>
                  <a:lnTo>
                    <a:pt x="56489" y="23086"/>
                  </a:lnTo>
                  <a:lnTo>
                    <a:pt x="57251" y="23620"/>
                  </a:lnTo>
                  <a:lnTo>
                    <a:pt x="58013" y="24137"/>
                  </a:lnTo>
                  <a:lnTo>
                    <a:pt x="60516" y="22578"/>
                  </a:lnTo>
                  <a:lnTo>
                    <a:pt x="62942" y="20952"/>
                  </a:lnTo>
                  <a:lnTo>
                    <a:pt x="65292" y="19258"/>
                  </a:lnTo>
                  <a:lnTo>
                    <a:pt x="67566" y="17497"/>
                  </a:lnTo>
                  <a:lnTo>
                    <a:pt x="69764" y="15667"/>
                  </a:lnTo>
                  <a:lnTo>
                    <a:pt x="71886" y="13770"/>
                  </a:lnTo>
                  <a:lnTo>
                    <a:pt x="73931" y="11805"/>
                  </a:lnTo>
                  <a:lnTo>
                    <a:pt x="75900" y="9773"/>
                  </a:lnTo>
                  <a:lnTo>
                    <a:pt x="77793" y="7673"/>
                  </a:lnTo>
                  <a:lnTo>
                    <a:pt x="79609" y="5504"/>
                  </a:lnTo>
                  <a:lnTo>
                    <a:pt x="86385" y="11009"/>
                  </a:lnTo>
                  <a:lnTo>
                    <a:pt x="84733" y="13012"/>
                  </a:lnTo>
                  <a:lnTo>
                    <a:pt x="82997" y="14956"/>
                  </a:lnTo>
                  <a:lnTo>
                    <a:pt x="81176" y="16840"/>
                  </a:lnTo>
                  <a:lnTo>
                    <a:pt x="79271" y="18665"/>
                  </a:lnTo>
                  <a:lnTo>
                    <a:pt x="77280" y="20431"/>
                  </a:lnTo>
                  <a:lnTo>
                    <a:pt x="75205" y="22138"/>
                  </a:lnTo>
                  <a:lnTo>
                    <a:pt x="73046" y="23785"/>
                  </a:lnTo>
                  <a:lnTo>
                    <a:pt x="70802" y="25373"/>
                  </a:lnTo>
                  <a:lnTo>
                    <a:pt x="68473" y="26902"/>
                  </a:lnTo>
                  <a:lnTo>
                    <a:pt x="66059" y="28371"/>
                  </a:lnTo>
                  <a:lnTo>
                    <a:pt x="74104" y="31759"/>
                  </a:lnTo>
                  <a:lnTo>
                    <a:pt x="75548" y="32352"/>
                  </a:lnTo>
                  <a:lnTo>
                    <a:pt x="77170" y="32944"/>
                  </a:lnTo>
                  <a:lnTo>
                    <a:pt x="78970" y="33537"/>
                  </a:lnTo>
                  <a:lnTo>
                    <a:pt x="80948" y="34130"/>
                  </a:lnTo>
                  <a:lnTo>
                    <a:pt x="83103" y="34723"/>
                  </a:lnTo>
                  <a:lnTo>
                    <a:pt x="85436" y="35316"/>
                  </a:lnTo>
                  <a:lnTo>
                    <a:pt x="87947" y="35909"/>
                  </a:lnTo>
                  <a:lnTo>
                    <a:pt x="90636" y="36501"/>
                  </a:lnTo>
                  <a:lnTo>
                    <a:pt x="93503" y="37094"/>
                  </a:lnTo>
                  <a:lnTo>
                    <a:pt x="96548" y="37687"/>
                  </a:lnTo>
                  <a:lnTo>
                    <a:pt x="92737" y="46156"/>
                  </a:lnTo>
                  <a:lnTo>
                    <a:pt x="86482" y="44805"/>
                  </a:lnTo>
                  <a:lnTo>
                    <a:pt x="80592" y="43294"/>
                  </a:lnTo>
                  <a:lnTo>
                    <a:pt x="75066" y="41621"/>
                  </a:lnTo>
                  <a:lnTo>
                    <a:pt x="69904" y="39788"/>
                  </a:lnTo>
                  <a:lnTo>
                    <a:pt x="65106" y="37793"/>
                  </a:lnTo>
                  <a:lnTo>
                    <a:pt x="60672" y="35638"/>
                  </a:lnTo>
                  <a:lnTo>
                    <a:pt x="56603" y="33321"/>
                  </a:lnTo>
                  <a:lnTo>
                    <a:pt x="52898" y="30844"/>
                  </a:lnTo>
                  <a:lnTo>
                    <a:pt x="49557" y="28206"/>
                  </a:lnTo>
                  <a:lnTo>
                    <a:pt x="46580" y="25407"/>
                  </a:lnTo>
                  <a:lnTo>
                    <a:pt x="43730" y="28587"/>
                  </a:lnTo>
                  <a:lnTo>
                    <a:pt x="40601" y="31522"/>
                  </a:lnTo>
                  <a:lnTo>
                    <a:pt x="37192" y="34211"/>
                  </a:lnTo>
                  <a:lnTo>
                    <a:pt x="33503" y="36654"/>
                  </a:lnTo>
                  <a:lnTo>
                    <a:pt x="29536" y="38852"/>
                  </a:lnTo>
                  <a:lnTo>
                    <a:pt x="25288" y="40804"/>
                  </a:lnTo>
                  <a:lnTo>
                    <a:pt x="20762" y="42510"/>
                  </a:lnTo>
                  <a:lnTo>
                    <a:pt x="15955" y="43971"/>
                  </a:lnTo>
                  <a:lnTo>
                    <a:pt x="10870" y="45187"/>
                  </a:lnTo>
                  <a:lnTo>
                    <a:pt x="5504" y="46156"/>
                  </a:lnTo>
                  <a:lnTo>
                    <a:pt x="0" y="38111"/>
                  </a:lnTo>
                  <a:lnTo>
                    <a:pt x="8613" y="36510"/>
                  </a:lnTo>
                  <a:lnTo>
                    <a:pt x="16328" y="34418"/>
                  </a:lnTo>
                  <a:lnTo>
                    <a:pt x="23146" y="31835"/>
                  </a:lnTo>
                  <a:lnTo>
                    <a:pt x="29066" y="28761"/>
                  </a:lnTo>
                  <a:lnTo>
                    <a:pt x="34088" y="25195"/>
                  </a:lnTo>
                  <a:lnTo>
                    <a:pt x="38212" y="21138"/>
                  </a:lnTo>
                  <a:lnTo>
                    <a:pt x="41439" y="16591"/>
                  </a:lnTo>
                  <a:lnTo>
                    <a:pt x="43768" y="11551"/>
                  </a:lnTo>
                  <a:lnTo>
                    <a:pt x="45199" y="60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5" name="pg675"/>
            <p:cNvSpPr/>
            <p:nvPr/>
          </p:nvSpPr>
          <p:spPr>
            <a:xfrm>
              <a:off x="4696768" y="5306492"/>
              <a:ext cx="19055" cy="21172"/>
            </a:xfrm>
            <a:custGeom>
              <a:avLst/>
              <a:pathLst>
                <a:path w="19055" h="21172">
                  <a:moveTo>
                    <a:pt x="12280" y="0"/>
                  </a:moveTo>
                  <a:lnTo>
                    <a:pt x="19055" y="3811"/>
                  </a:lnTo>
                  <a:lnTo>
                    <a:pt x="17857" y="5966"/>
                  </a:lnTo>
                  <a:lnTo>
                    <a:pt x="16633" y="8028"/>
                  </a:lnTo>
                  <a:lnTo>
                    <a:pt x="15384" y="9997"/>
                  </a:lnTo>
                  <a:lnTo>
                    <a:pt x="14109" y="11873"/>
                  </a:lnTo>
                  <a:lnTo>
                    <a:pt x="12809" y="13656"/>
                  </a:lnTo>
                  <a:lnTo>
                    <a:pt x="11484" y="15346"/>
                  </a:lnTo>
                  <a:lnTo>
                    <a:pt x="10133" y="16942"/>
                  </a:lnTo>
                  <a:lnTo>
                    <a:pt x="8757" y="18445"/>
                  </a:lnTo>
                  <a:lnTo>
                    <a:pt x="7355" y="19855"/>
                  </a:lnTo>
                  <a:lnTo>
                    <a:pt x="5928" y="21172"/>
                  </a:lnTo>
                  <a:lnTo>
                    <a:pt x="0" y="15667"/>
                  </a:lnTo>
                  <a:lnTo>
                    <a:pt x="1494" y="14215"/>
                  </a:lnTo>
                  <a:lnTo>
                    <a:pt x="2930" y="12737"/>
                  </a:lnTo>
                  <a:lnTo>
                    <a:pt x="4306" y="11234"/>
                  </a:lnTo>
                  <a:lnTo>
                    <a:pt x="5623" y="9705"/>
                  </a:lnTo>
                  <a:lnTo>
                    <a:pt x="6881" y="8151"/>
                  </a:lnTo>
                  <a:lnTo>
                    <a:pt x="8079" y="6572"/>
                  </a:lnTo>
                  <a:lnTo>
                    <a:pt x="9218" y="4967"/>
                  </a:lnTo>
                  <a:lnTo>
                    <a:pt x="10298" y="3336"/>
                  </a:lnTo>
                  <a:lnTo>
                    <a:pt x="11319" y="16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6" name="pg676"/>
            <p:cNvSpPr/>
            <p:nvPr/>
          </p:nvSpPr>
          <p:spPr>
            <a:xfrm>
              <a:off x="4687452" y="5346721"/>
              <a:ext cx="97395" cy="53355"/>
            </a:xfrm>
            <a:custGeom>
              <a:avLst/>
              <a:pathLst>
                <a:path w="97395" h="53355">
                  <a:moveTo>
                    <a:pt x="45733" y="0"/>
                  </a:moveTo>
                  <a:lnTo>
                    <a:pt x="54202" y="1270"/>
                  </a:lnTo>
                  <a:lnTo>
                    <a:pt x="54194" y="2371"/>
                  </a:lnTo>
                  <a:lnTo>
                    <a:pt x="54168" y="3472"/>
                  </a:lnTo>
                  <a:lnTo>
                    <a:pt x="54126" y="4573"/>
                  </a:lnTo>
                  <a:lnTo>
                    <a:pt x="54066" y="5674"/>
                  </a:lnTo>
                  <a:lnTo>
                    <a:pt x="53990" y="6775"/>
                  </a:lnTo>
                  <a:lnTo>
                    <a:pt x="53897" y="7876"/>
                  </a:lnTo>
                  <a:lnTo>
                    <a:pt x="53787" y="8977"/>
                  </a:lnTo>
                  <a:lnTo>
                    <a:pt x="53660" y="10078"/>
                  </a:lnTo>
                  <a:lnTo>
                    <a:pt x="53516" y="11179"/>
                  </a:lnTo>
                  <a:lnTo>
                    <a:pt x="53355" y="12280"/>
                  </a:lnTo>
                  <a:lnTo>
                    <a:pt x="53787" y="13448"/>
                  </a:lnTo>
                  <a:lnTo>
                    <a:pt x="54236" y="14583"/>
                  </a:lnTo>
                  <a:lnTo>
                    <a:pt x="54702" y="15684"/>
                  </a:lnTo>
                  <a:lnTo>
                    <a:pt x="55184" y="16751"/>
                  </a:lnTo>
                  <a:lnTo>
                    <a:pt x="55684" y="17785"/>
                  </a:lnTo>
                  <a:lnTo>
                    <a:pt x="56201" y="18784"/>
                  </a:lnTo>
                  <a:lnTo>
                    <a:pt x="56734" y="19750"/>
                  </a:lnTo>
                  <a:lnTo>
                    <a:pt x="57285" y="20681"/>
                  </a:lnTo>
                  <a:lnTo>
                    <a:pt x="57852" y="21579"/>
                  </a:lnTo>
                  <a:lnTo>
                    <a:pt x="58437" y="22443"/>
                  </a:lnTo>
                  <a:lnTo>
                    <a:pt x="61020" y="20893"/>
                  </a:lnTo>
                  <a:lnTo>
                    <a:pt x="63518" y="19292"/>
                  </a:lnTo>
                  <a:lnTo>
                    <a:pt x="65932" y="17641"/>
                  </a:lnTo>
                  <a:lnTo>
                    <a:pt x="68261" y="15938"/>
                  </a:lnTo>
                  <a:lnTo>
                    <a:pt x="70505" y="14185"/>
                  </a:lnTo>
                  <a:lnTo>
                    <a:pt x="72665" y="12381"/>
                  </a:lnTo>
                  <a:lnTo>
                    <a:pt x="74740" y="10527"/>
                  </a:lnTo>
                  <a:lnTo>
                    <a:pt x="76730" y="8621"/>
                  </a:lnTo>
                  <a:lnTo>
                    <a:pt x="78635" y="6665"/>
                  </a:lnTo>
                  <a:lnTo>
                    <a:pt x="80456" y="4658"/>
                  </a:lnTo>
                  <a:lnTo>
                    <a:pt x="87232" y="10162"/>
                  </a:lnTo>
                  <a:lnTo>
                    <a:pt x="85398" y="12254"/>
                  </a:lnTo>
                  <a:lnTo>
                    <a:pt x="83454" y="14295"/>
                  </a:lnTo>
                  <a:lnTo>
                    <a:pt x="81401" y="16286"/>
                  </a:lnTo>
                  <a:lnTo>
                    <a:pt x="79237" y="18225"/>
                  </a:lnTo>
                  <a:lnTo>
                    <a:pt x="76963" y="20114"/>
                  </a:lnTo>
                  <a:lnTo>
                    <a:pt x="74579" y="21952"/>
                  </a:lnTo>
                  <a:lnTo>
                    <a:pt x="72085" y="23739"/>
                  </a:lnTo>
                  <a:lnTo>
                    <a:pt x="69480" y="25475"/>
                  </a:lnTo>
                  <a:lnTo>
                    <a:pt x="66766" y="27160"/>
                  </a:lnTo>
                  <a:lnTo>
                    <a:pt x="63942" y="28795"/>
                  </a:lnTo>
                  <a:lnTo>
                    <a:pt x="66486" y="30929"/>
                  </a:lnTo>
                  <a:lnTo>
                    <a:pt x="69209" y="32928"/>
                  </a:lnTo>
                  <a:lnTo>
                    <a:pt x="72110" y="34791"/>
                  </a:lnTo>
                  <a:lnTo>
                    <a:pt x="75189" y="36518"/>
                  </a:lnTo>
                  <a:lnTo>
                    <a:pt x="78445" y="38111"/>
                  </a:lnTo>
                  <a:lnTo>
                    <a:pt x="81879" y="39567"/>
                  </a:lnTo>
                  <a:lnTo>
                    <a:pt x="85491" y="40889"/>
                  </a:lnTo>
                  <a:lnTo>
                    <a:pt x="89281" y="42074"/>
                  </a:lnTo>
                  <a:lnTo>
                    <a:pt x="93249" y="43124"/>
                  </a:lnTo>
                  <a:lnTo>
                    <a:pt x="97395" y="44039"/>
                  </a:lnTo>
                  <a:lnTo>
                    <a:pt x="93160" y="52932"/>
                  </a:lnTo>
                  <a:lnTo>
                    <a:pt x="86859" y="51030"/>
                  </a:lnTo>
                  <a:lnTo>
                    <a:pt x="80998" y="48883"/>
                  </a:lnTo>
                  <a:lnTo>
                    <a:pt x="75578" y="46491"/>
                  </a:lnTo>
                  <a:lnTo>
                    <a:pt x="70598" y="43853"/>
                  </a:lnTo>
                  <a:lnTo>
                    <a:pt x="66059" y="40969"/>
                  </a:lnTo>
                  <a:lnTo>
                    <a:pt x="61960" y="37840"/>
                  </a:lnTo>
                  <a:lnTo>
                    <a:pt x="58301" y="34465"/>
                  </a:lnTo>
                  <a:lnTo>
                    <a:pt x="55083" y="30844"/>
                  </a:lnTo>
                  <a:lnTo>
                    <a:pt x="52305" y="26978"/>
                  </a:lnTo>
                  <a:lnTo>
                    <a:pt x="49967" y="22866"/>
                  </a:lnTo>
                  <a:lnTo>
                    <a:pt x="49051" y="24882"/>
                  </a:lnTo>
                  <a:lnTo>
                    <a:pt x="47994" y="26864"/>
                  </a:lnTo>
                  <a:lnTo>
                    <a:pt x="46798" y="28812"/>
                  </a:lnTo>
                  <a:lnTo>
                    <a:pt x="45462" y="30726"/>
                  </a:lnTo>
                  <a:lnTo>
                    <a:pt x="43986" y="32606"/>
                  </a:lnTo>
                  <a:lnTo>
                    <a:pt x="42371" y="34452"/>
                  </a:lnTo>
                  <a:lnTo>
                    <a:pt x="40615" y="36264"/>
                  </a:lnTo>
                  <a:lnTo>
                    <a:pt x="38720" y="38043"/>
                  </a:lnTo>
                  <a:lnTo>
                    <a:pt x="36686" y="39788"/>
                  </a:lnTo>
                  <a:lnTo>
                    <a:pt x="34511" y="41498"/>
                  </a:lnTo>
                  <a:lnTo>
                    <a:pt x="32201" y="43141"/>
                  </a:lnTo>
                  <a:lnTo>
                    <a:pt x="29760" y="44683"/>
                  </a:lnTo>
                  <a:lnTo>
                    <a:pt x="27188" y="46122"/>
                  </a:lnTo>
                  <a:lnTo>
                    <a:pt x="24484" y="47461"/>
                  </a:lnTo>
                  <a:lnTo>
                    <a:pt x="21649" y="48697"/>
                  </a:lnTo>
                  <a:lnTo>
                    <a:pt x="18682" y="49832"/>
                  </a:lnTo>
                  <a:lnTo>
                    <a:pt x="15585" y="50865"/>
                  </a:lnTo>
                  <a:lnTo>
                    <a:pt x="12356" y="51797"/>
                  </a:lnTo>
                  <a:lnTo>
                    <a:pt x="8996" y="52627"/>
                  </a:lnTo>
                  <a:lnTo>
                    <a:pt x="5504" y="53355"/>
                  </a:lnTo>
                  <a:lnTo>
                    <a:pt x="0" y="44886"/>
                  </a:lnTo>
                  <a:lnTo>
                    <a:pt x="4533" y="43971"/>
                  </a:lnTo>
                  <a:lnTo>
                    <a:pt x="8816" y="42921"/>
                  </a:lnTo>
                  <a:lnTo>
                    <a:pt x="12849" y="41735"/>
                  </a:lnTo>
                  <a:lnTo>
                    <a:pt x="16633" y="40414"/>
                  </a:lnTo>
                  <a:lnTo>
                    <a:pt x="20167" y="38958"/>
                  </a:lnTo>
                  <a:lnTo>
                    <a:pt x="23451" y="37365"/>
                  </a:lnTo>
                  <a:lnTo>
                    <a:pt x="26485" y="35638"/>
                  </a:lnTo>
                  <a:lnTo>
                    <a:pt x="29269" y="33774"/>
                  </a:lnTo>
                  <a:lnTo>
                    <a:pt x="31803" y="31776"/>
                  </a:lnTo>
                  <a:lnTo>
                    <a:pt x="34088" y="29641"/>
                  </a:lnTo>
                  <a:lnTo>
                    <a:pt x="36148" y="27363"/>
                  </a:lnTo>
                  <a:lnTo>
                    <a:pt x="38009" y="24933"/>
                  </a:lnTo>
                  <a:lnTo>
                    <a:pt x="39671" y="22350"/>
                  </a:lnTo>
                  <a:lnTo>
                    <a:pt x="41134" y="19614"/>
                  </a:lnTo>
                  <a:lnTo>
                    <a:pt x="42398" y="16726"/>
                  </a:lnTo>
                  <a:lnTo>
                    <a:pt x="43463" y="13686"/>
                  </a:lnTo>
                  <a:lnTo>
                    <a:pt x="44329" y="10493"/>
                  </a:lnTo>
                  <a:lnTo>
                    <a:pt x="44996" y="7147"/>
                  </a:lnTo>
                  <a:lnTo>
                    <a:pt x="45464" y="365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7" name="pg677"/>
            <p:cNvSpPr/>
            <p:nvPr/>
          </p:nvSpPr>
          <p:spPr>
            <a:xfrm>
              <a:off x="4696344" y="5351802"/>
              <a:ext cx="18632" cy="24137"/>
            </a:xfrm>
            <a:custGeom>
              <a:avLst/>
              <a:pathLst>
                <a:path w="18632" h="24137">
                  <a:moveTo>
                    <a:pt x="11009" y="0"/>
                  </a:moveTo>
                  <a:lnTo>
                    <a:pt x="18632" y="3811"/>
                  </a:lnTo>
                  <a:lnTo>
                    <a:pt x="17522" y="6377"/>
                  </a:lnTo>
                  <a:lnTo>
                    <a:pt x="16396" y="8824"/>
                  </a:lnTo>
                  <a:lnTo>
                    <a:pt x="15252" y="11153"/>
                  </a:lnTo>
                  <a:lnTo>
                    <a:pt x="14092" y="13364"/>
                  </a:lnTo>
                  <a:lnTo>
                    <a:pt x="12915" y="15456"/>
                  </a:lnTo>
                  <a:lnTo>
                    <a:pt x="11721" y="17429"/>
                  </a:lnTo>
                  <a:lnTo>
                    <a:pt x="10510" y="19284"/>
                  </a:lnTo>
                  <a:lnTo>
                    <a:pt x="9282" y="21020"/>
                  </a:lnTo>
                  <a:lnTo>
                    <a:pt x="8037" y="22638"/>
                  </a:lnTo>
                  <a:lnTo>
                    <a:pt x="6775" y="24137"/>
                  </a:lnTo>
                  <a:lnTo>
                    <a:pt x="0" y="17785"/>
                  </a:lnTo>
                  <a:lnTo>
                    <a:pt x="1329" y="16235"/>
                  </a:lnTo>
                  <a:lnTo>
                    <a:pt x="2608" y="14634"/>
                  </a:lnTo>
                  <a:lnTo>
                    <a:pt x="3836" y="12983"/>
                  </a:lnTo>
                  <a:lnTo>
                    <a:pt x="5013" y="11280"/>
                  </a:lnTo>
                  <a:lnTo>
                    <a:pt x="6140" y="9527"/>
                  </a:lnTo>
                  <a:lnTo>
                    <a:pt x="7215" y="7723"/>
                  </a:lnTo>
                  <a:lnTo>
                    <a:pt x="8240" y="5869"/>
                  </a:lnTo>
                  <a:lnTo>
                    <a:pt x="9214" y="3963"/>
                  </a:lnTo>
                  <a:lnTo>
                    <a:pt x="10137" y="20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8" name="pg678"/>
            <p:cNvSpPr/>
            <p:nvPr/>
          </p:nvSpPr>
          <p:spPr>
            <a:xfrm>
              <a:off x="4819147" y="5312421"/>
              <a:ext cx="38111" cy="94430"/>
            </a:xfrm>
            <a:custGeom>
              <a:avLst/>
              <a:pathLst>
                <a:path w="38111" h="94430">
                  <a:moveTo>
                    <a:pt x="10162" y="94430"/>
                  </a:moveTo>
                  <a:lnTo>
                    <a:pt x="0" y="94430"/>
                  </a:lnTo>
                  <a:lnTo>
                    <a:pt x="5310" y="90992"/>
                  </a:lnTo>
                  <a:lnTo>
                    <a:pt x="10061" y="87282"/>
                  </a:lnTo>
                  <a:lnTo>
                    <a:pt x="14253" y="83302"/>
                  </a:lnTo>
                  <a:lnTo>
                    <a:pt x="17886" y="79050"/>
                  </a:lnTo>
                  <a:lnTo>
                    <a:pt x="20961" y="74528"/>
                  </a:lnTo>
                  <a:lnTo>
                    <a:pt x="23476" y="69734"/>
                  </a:lnTo>
                  <a:lnTo>
                    <a:pt x="25432" y="64670"/>
                  </a:lnTo>
                  <a:lnTo>
                    <a:pt x="26830" y="59334"/>
                  </a:lnTo>
                  <a:lnTo>
                    <a:pt x="27668" y="53728"/>
                  </a:lnTo>
                  <a:lnTo>
                    <a:pt x="27948" y="47850"/>
                  </a:lnTo>
                  <a:lnTo>
                    <a:pt x="27668" y="41807"/>
                  </a:lnTo>
                  <a:lnTo>
                    <a:pt x="26830" y="36044"/>
                  </a:lnTo>
                  <a:lnTo>
                    <a:pt x="25432" y="30560"/>
                  </a:lnTo>
                  <a:lnTo>
                    <a:pt x="23476" y="25356"/>
                  </a:lnTo>
                  <a:lnTo>
                    <a:pt x="20961" y="20431"/>
                  </a:lnTo>
                  <a:lnTo>
                    <a:pt x="17886" y="15786"/>
                  </a:lnTo>
                  <a:lnTo>
                    <a:pt x="14253" y="11420"/>
                  </a:lnTo>
                  <a:lnTo>
                    <a:pt x="10061" y="7334"/>
                  </a:lnTo>
                  <a:lnTo>
                    <a:pt x="5310" y="3527"/>
                  </a:lnTo>
                  <a:lnTo>
                    <a:pt x="0" y="0"/>
                  </a:lnTo>
                  <a:lnTo>
                    <a:pt x="10162" y="0"/>
                  </a:lnTo>
                  <a:lnTo>
                    <a:pt x="12574" y="1336"/>
                  </a:lnTo>
                  <a:lnTo>
                    <a:pt x="14897" y="2803"/>
                  </a:lnTo>
                  <a:lnTo>
                    <a:pt x="17130" y="4401"/>
                  </a:lnTo>
                  <a:lnTo>
                    <a:pt x="19275" y="6131"/>
                  </a:lnTo>
                  <a:lnTo>
                    <a:pt x="21331" y="7992"/>
                  </a:lnTo>
                  <a:lnTo>
                    <a:pt x="23298" y="9985"/>
                  </a:lnTo>
                  <a:lnTo>
                    <a:pt x="25176" y="12108"/>
                  </a:lnTo>
                  <a:lnTo>
                    <a:pt x="26965" y="14363"/>
                  </a:lnTo>
                  <a:lnTo>
                    <a:pt x="28665" y="16749"/>
                  </a:lnTo>
                  <a:lnTo>
                    <a:pt x="30277" y="19267"/>
                  </a:lnTo>
                  <a:lnTo>
                    <a:pt x="31765" y="21877"/>
                  </a:lnTo>
                  <a:lnTo>
                    <a:pt x="33097" y="24543"/>
                  </a:lnTo>
                  <a:lnTo>
                    <a:pt x="34272" y="27264"/>
                  </a:lnTo>
                  <a:lnTo>
                    <a:pt x="35290" y="30040"/>
                  </a:lnTo>
                  <a:lnTo>
                    <a:pt x="36152" y="32870"/>
                  </a:lnTo>
                  <a:lnTo>
                    <a:pt x="36857" y="35756"/>
                  </a:lnTo>
                  <a:lnTo>
                    <a:pt x="37406" y="38697"/>
                  </a:lnTo>
                  <a:lnTo>
                    <a:pt x="37797" y="41693"/>
                  </a:lnTo>
                  <a:lnTo>
                    <a:pt x="38032" y="44744"/>
                  </a:lnTo>
                  <a:lnTo>
                    <a:pt x="38111" y="47850"/>
                  </a:lnTo>
                  <a:lnTo>
                    <a:pt x="38032" y="50876"/>
                  </a:lnTo>
                  <a:lnTo>
                    <a:pt x="37797" y="53855"/>
                  </a:lnTo>
                  <a:lnTo>
                    <a:pt x="37406" y="56787"/>
                  </a:lnTo>
                  <a:lnTo>
                    <a:pt x="36857" y="59673"/>
                  </a:lnTo>
                  <a:lnTo>
                    <a:pt x="36152" y="62512"/>
                  </a:lnTo>
                  <a:lnTo>
                    <a:pt x="35290" y="65305"/>
                  </a:lnTo>
                  <a:lnTo>
                    <a:pt x="34272" y="68051"/>
                  </a:lnTo>
                  <a:lnTo>
                    <a:pt x="33097" y="70751"/>
                  </a:lnTo>
                  <a:lnTo>
                    <a:pt x="31765" y="73404"/>
                  </a:lnTo>
                  <a:lnTo>
                    <a:pt x="30277" y="76010"/>
                  </a:lnTo>
                  <a:lnTo>
                    <a:pt x="28665" y="78519"/>
                  </a:lnTo>
                  <a:lnTo>
                    <a:pt x="26965" y="80880"/>
                  </a:lnTo>
                  <a:lnTo>
                    <a:pt x="25176" y="83092"/>
                  </a:lnTo>
                  <a:lnTo>
                    <a:pt x="23298" y="85157"/>
                  </a:lnTo>
                  <a:lnTo>
                    <a:pt x="21331" y="87073"/>
                  </a:lnTo>
                  <a:lnTo>
                    <a:pt x="19275" y="88841"/>
                  </a:lnTo>
                  <a:lnTo>
                    <a:pt x="17130" y="90461"/>
                  </a:lnTo>
                  <a:lnTo>
                    <a:pt x="14897" y="91932"/>
                  </a:lnTo>
                  <a:lnTo>
                    <a:pt x="12574" y="932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9" name="rc679"/>
            <p:cNvSpPr/>
            <p:nvPr/>
          </p:nvSpPr>
          <p:spPr>
            <a:xfrm>
              <a:off x="2017917" y="1590617"/>
              <a:ext cx="6919174" cy="4059006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g680"/>
            <p:cNvSpPr/>
            <p:nvPr/>
          </p:nvSpPr>
          <p:spPr>
            <a:xfrm>
              <a:off x="1924514" y="5313032"/>
              <a:ext cx="55170" cy="79126"/>
            </a:xfrm>
            <a:custGeom>
              <a:avLst/>
              <a:pathLst>
                <a:path w="55170" h="79126">
                  <a:moveTo>
                    <a:pt x="55170" y="56371"/>
                  </a:moveTo>
                  <a:lnTo>
                    <a:pt x="55154" y="57356"/>
                  </a:lnTo>
                  <a:lnTo>
                    <a:pt x="55105" y="58326"/>
                  </a:lnTo>
                  <a:lnTo>
                    <a:pt x="55023" y="59281"/>
                  </a:lnTo>
                  <a:lnTo>
                    <a:pt x="54908" y="60221"/>
                  </a:lnTo>
                  <a:lnTo>
                    <a:pt x="54761" y="61146"/>
                  </a:lnTo>
                  <a:lnTo>
                    <a:pt x="54581" y="62055"/>
                  </a:lnTo>
                  <a:lnTo>
                    <a:pt x="54368" y="62949"/>
                  </a:lnTo>
                  <a:lnTo>
                    <a:pt x="54122" y="63827"/>
                  </a:lnTo>
                  <a:lnTo>
                    <a:pt x="53844" y="64690"/>
                  </a:lnTo>
                  <a:lnTo>
                    <a:pt x="53533" y="65538"/>
                  </a:lnTo>
                  <a:lnTo>
                    <a:pt x="53188" y="66357"/>
                  </a:lnTo>
                  <a:lnTo>
                    <a:pt x="52808" y="67154"/>
                  </a:lnTo>
                  <a:lnTo>
                    <a:pt x="52394" y="67929"/>
                  </a:lnTo>
                  <a:lnTo>
                    <a:pt x="51944" y="68682"/>
                  </a:lnTo>
                  <a:lnTo>
                    <a:pt x="51459" y="69413"/>
                  </a:lnTo>
                  <a:lnTo>
                    <a:pt x="50940" y="70122"/>
                  </a:lnTo>
                  <a:lnTo>
                    <a:pt x="50385" y="70810"/>
                  </a:lnTo>
                  <a:lnTo>
                    <a:pt x="49796" y="71476"/>
                  </a:lnTo>
                  <a:lnTo>
                    <a:pt x="49172" y="72120"/>
                  </a:lnTo>
                  <a:lnTo>
                    <a:pt x="48513" y="72742"/>
                  </a:lnTo>
                  <a:lnTo>
                    <a:pt x="47818" y="73329"/>
                  </a:lnTo>
                  <a:lnTo>
                    <a:pt x="47087" y="73890"/>
                  </a:lnTo>
                  <a:lnTo>
                    <a:pt x="46320" y="74425"/>
                  </a:lnTo>
                  <a:lnTo>
                    <a:pt x="45518" y="74933"/>
                  </a:lnTo>
                  <a:lnTo>
                    <a:pt x="44679" y="75416"/>
                  </a:lnTo>
                  <a:lnTo>
                    <a:pt x="43804" y="75872"/>
                  </a:lnTo>
                  <a:lnTo>
                    <a:pt x="42893" y="76302"/>
                  </a:lnTo>
                  <a:lnTo>
                    <a:pt x="41947" y="76706"/>
                  </a:lnTo>
                  <a:lnTo>
                    <a:pt x="40964" y="77083"/>
                  </a:lnTo>
                  <a:lnTo>
                    <a:pt x="39945" y="77435"/>
                  </a:lnTo>
                  <a:lnTo>
                    <a:pt x="38888" y="77756"/>
                  </a:lnTo>
                  <a:lnTo>
                    <a:pt x="37793" y="78044"/>
                  </a:lnTo>
                  <a:lnTo>
                    <a:pt x="36658" y="78298"/>
                  </a:lnTo>
                  <a:lnTo>
                    <a:pt x="35483" y="78517"/>
                  </a:lnTo>
                  <a:lnTo>
                    <a:pt x="34270" y="78704"/>
                  </a:lnTo>
                  <a:lnTo>
                    <a:pt x="33017" y="78856"/>
                  </a:lnTo>
                  <a:lnTo>
                    <a:pt x="31724" y="78974"/>
                  </a:lnTo>
                  <a:lnTo>
                    <a:pt x="30393" y="79059"/>
                  </a:lnTo>
                  <a:lnTo>
                    <a:pt x="29022" y="79110"/>
                  </a:lnTo>
                  <a:lnTo>
                    <a:pt x="27612" y="79126"/>
                  </a:lnTo>
                  <a:lnTo>
                    <a:pt x="26212" y="79110"/>
                  </a:lnTo>
                  <a:lnTo>
                    <a:pt x="24849" y="79059"/>
                  </a:lnTo>
                  <a:lnTo>
                    <a:pt x="23523" y="78974"/>
                  </a:lnTo>
                  <a:lnTo>
                    <a:pt x="22234" y="78856"/>
                  </a:lnTo>
                  <a:lnTo>
                    <a:pt x="20982" y="78704"/>
                  </a:lnTo>
                  <a:lnTo>
                    <a:pt x="19767" y="78517"/>
                  </a:lnTo>
                  <a:lnTo>
                    <a:pt x="18589" y="78298"/>
                  </a:lnTo>
                  <a:lnTo>
                    <a:pt x="17449" y="78044"/>
                  </a:lnTo>
                  <a:lnTo>
                    <a:pt x="16345" y="77756"/>
                  </a:lnTo>
                  <a:lnTo>
                    <a:pt x="15279" y="77435"/>
                  </a:lnTo>
                  <a:lnTo>
                    <a:pt x="14260" y="77083"/>
                  </a:lnTo>
                  <a:lnTo>
                    <a:pt x="13275" y="76706"/>
                  </a:lnTo>
                  <a:lnTo>
                    <a:pt x="12326" y="76302"/>
                  </a:lnTo>
                  <a:lnTo>
                    <a:pt x="11411" y="75872"/>
                  </a:lnTo>
                  <a:lnTo>
                    <a:pt x="10532" y="75416"/>
                  </a:lnTo>
                  <a:lnTo>
                    <a:pt x="9687" y="74933"/>
                  </a:lnTo>
                  <a:lnTo>
                    <a:pt x="8877" y="74425"/>
                  </a:lnTo>
                  <a:lnTo>
                    <a:pt x="8102" y="73890"/>
                  </a:lnTo>
                  <a:lnTo>
                    <a:pt x="7362" y="73329"/>
                  </a:lnTo>
                  <a:lnTo>
                    <a:pt x="6657" y="72742"/>
                  </a:lnTo>
                  <a:lnTo>
                    <a:pt x="5998" y="72120"/>
                  </a:lnTo>
                  <a:lnTo>
                    <a:pt x="5374" y="71476"/>
                  </a:lnTo>
                  <a:lnTo>
                    <a:pt x="4784" y="70810"/>
                  </a:lnTo>
                  <a:lnTo>
                    <a:pt x="4230" y="70122"/>
                  </a:lnTo>
                  <a:lnTo>
                    <a:pt x="3710" y="69413"/>
                  </a:lnTo>
                  <a:lnTo>
                    <a:pt x="3226" y="68682"/>
                  </a:lnTo>
                  <a:lnTo>
                    <a:pt x="2776" y="67929"/>
                  </a:lnTo>
                  <a:lnTo>
                    <a:pt x="2361" y="67154"/>
                  </a:lnTo>
                  <a:lnTo>
                    <a:pt x="1981" y="66357"/>
                  </a:lnTo>
                  <a:lnTo>
                    <a:pt x="1637" y="65538"/>
                  </a:lnTo>
                  <a:lnTo>
                    <a:pt x="1326" y="64701"/>
                  </a:lnTo>
                  <a:lnTo>
                    <a:pt x="1047" y="63849"/>
                  </a:lnTo>
                  <a:lnTo>
                    <a:pt x="802" y="62981"/>
                  </a:lnTo>
                  <a:lnTo>
                    <a:pt x="589" y="62098"/>
                  </a:lnTo>
                  <a:lnTo>
                    <a:pt x="409" y="61200"/>
                  </a:lnTo>
                  <a:lnTo>
                    <a:pt x="261" y="60287"/>
                  </a:lnTo>
                  <a:lnTo>
                    <a:pt x="147" y="59358"/>
                  </a:lnTo>
                  <a:lnTo>
                    <a:pt x="65" y="58414"/>
                  </a:lnTo>
                  <a:lnTo>
                    <a:pt x="16" y="57454"/>
                  </a:lnTo>
                  <a:lnTo>
                    <a:pt x="0" y="56480"/>
                  </a:lnTo>
                  <a:lnTo>
                    <a:pt x="13" y="55649"/>
                  </a:lnTo>
                  <a:lnTo>
                    <a:pt x="52" y="54838"/>
                  </a:lnTo>
                  <a:lnTo>
                    <a:pt x="117" y="54047"/>
                  </a:lnTo>
                  <a:lnTo>
                    <a:pt x="209" y="53275"/>
                  </a:lnTo>
                  <a:lnTo>
                    <a:pt x="327" y="52523"/>
                  </a:lnTo>
                  <a:lnTo>
                    <a:pt x="471" y="51791"/>
                  </a:lnTo>
                  <a:lnTo>
                    <a:pt x="641" y="51078"/>
                  </a:lnTo>
                  <a:lnTo>
                    <a:pt x="838" y="50385"/>
                  </a:lnTo>
                  <a:lnTo>
                    <a:pt x="1060" y="49712"/>
                  </a:lnTo>
                  <a:lnTo>
                    <a:pt x="1309" y="49058"/>
                  </a:lnTo>
                  <a:lnTo>
                    <a:pt x="1580" y="48413"/>
                  </a:lnTo>
                  <a:lnTo>
                    <a:pt x="1868" y="47786"/>
                  </a:lnTo>
                  <a:lnTo>
                    <a:pt x="2174" y="47177"/>
                  </a:lnTo>
                  <a:lnTo>
                    <a:pt x="2497" y="46587"/>
                  </a:lnTo>
                  <a:lnTo>
                    <a:pt x="2837" y="46016"/>
                  </a:lnTo>
                  <a:lnTo>
                    <a:pt x="3195" y="45463"/>
                  </a:lnTo>
                  <a:lnTo>
                    <a:pt x="3571" y="44929"/>
                  </a:lnTo>
                  <a:lnTo>
                    <a:pt x="3963" y="44413"/>
                  </a:lnTo>
                  <a:lnTo>
                    <a:pt x="4374" y="43916"/>
                  </a:lnTo>
                  <a:lnTo>
                    <a:pt x="4802" y="43437"/>
                  </a:lnTo>
                  <a:lnTo>
                    <a:pt x="5245" y="42978"/>
                  </a:lnTo>
                  <a:lnTo>
                    <a:pt x="5701" y="42538"/>
                  </a:lnTo>
                  <a:lnTo>
                    <a:pt x="6170" y="42118"/>
                  </a:lnTo>
                  <a:lnTo>
                    <a:pt x="6653" y="41717"/>
                  </a:lnTo>
                  <a:lnTo>
                    <a:pt x="7148" y="41337"/>
                  </a:lnTo>
                  <a:lnTo>
                    <a:pt x="7657" y="40975"/>
                  </a:lnTo>
                  <a:lnTo>
                    <a:pt x="8178" y="40634"/>
                  </a:lnTo>
                  <a:lnTo>
                    <a:pt x="8713" y="40312"/>
                  </a:lnTo>
                  <a:lnTo>
                    <a:pt x="9261" y="40009"/>
                  </a:lnTo>
                  <a:lnTo>
                    <a:pt x="9822" y="39727"/>
                  </a:lnTo>
                  <a:lnTo>
                    <a:pt x="10391" y="39452"/>
                  </a:lnTo>
                  <a:lnTo>
                    <a:pt x="10964" y="39196"/>
                  </a:lnTo>
                  <a:lnTo>
                    <a:pt x="11539" y="38959"/>
                  </a:lnTo>
                  <a:lnTo>
                    <a:pt x="12118" y="38740"/>
                  </a:lnTo>
                  <a:lnTo>
                    <a:pt x="12701" y="38540"/>
                  </a:lnTo>
                  <a:lnTo>
                    <a:pt x="13286" y="38358"/>
                  </a:lnTo>
                  <a:lnTo>
                    <a:pt x="13875" y="38195"/>
                  </a:lnTo>
                  <a:lnTo>
                    <a:pt x="14467" y="38050"/>
                  </a:lnTo>
                  <a:lnTo>
                    <a:pt x="15063" y="37924"/>
                  </a:lnTo>
                  <a:lnTo>
                    <a:pt x="15661" y="37817"/>
                  </a:lnTo>
                  <a:lnTo>
                    <a:pt x="15661" y="37598"/>
                  </a:lnTo>
                  <a:lnTo>
                    <a:pt x="15024" y="37447"/>
                  </a:lnTo>
                  <a:lnTo>
                    <a:pt x="14400" y="37278"/>
                  </a:lnTo>
                  <a:lnTo>
                    <a:pt x="13788" y="37089"/>
                  </a:lnTo>
                  <a:lnTo>
                    <a:pt x="13190" y="36882"/>
                  </a:lnTo>
                  <a:lnTo>
                    <a:pt x="12605" y="36657"/>
                  </a:lnTo>
                  <a:lnTo>
                    <a:pt x="12033" y="36413"/>
                  </a:lnTo>
                  <a:lnTo>
                    <a:pt x="11475" y="36151"/>
                  </a:lnTo>
                  <a:lnTo>
                    <a:pt x="10929" y="35870"/>
                  </a:lnTo>
                  <a:lnTo>
                    <a:pt x="10396" y="35570"/>
                  </a:lnTo>
                  <a:lnTo>
                    <a:pt x="9877" y="35252"/>
                  </a:lnTo>
                  <a:lnTo>
                    <a:pt x="9371" y="34918"/>
                  </a:lnTo>
                  <a:lnTo>
                    <a:pt x="8881" y="34571"/>
                  </a:lnTo>
                  <a:lnTo>
                    <a:pt x="8407" y="34211"/>
                  </a:lnTo>
                  <a:lnTo>
                    <a:pt x="7947" y="33837"/>
                  </a:lnTo>
                  <a:lnTo>
                    <a:pt x="7503" y="33451"/>
                  </a:lnTo>
                  <a:lnTo>
                    <a:pt x="7074" y="33052"/>
                  </a:lnTo>
                  <a:lnTo>
                    <a:pt x="6660" y="32639"/>
                  </a:lnTo>
                  <a:lnTo>
                    <a:pt x="6262" y="32213"/>
                  </a:lnTo>
                  <a:lnTo>
                    <a:pt x="5879" y="31775"/>
                  </a:lnTo>
                  <a:lnTo>
                    <a:pt x="5511" y="31323"/>
                  </a:lnTo>
                  <a:lnTo>
                    <a:pt x="5159" y="30860"/>
                  </a:lnTo>
                  <a:lnTo>
                    <a:pt x="4824" y="30386"/>
                  </a:lnTo>
                  <a:lnTo>
                    <a:pt x="4504" y="29903"/>
                  </a:lnTo>
                  <a:lnTo>
                    <a:pt x="4201" y="29411"/>
                  </a:lnTo>
                  <a:lnTo>
                    <a:pt x="3915" y="28908"/>
                  </a:lnTo>
                  <a:lnTo>
                    <a:pt x="3645" y="28396"/>
                  </a:lnTo>
                  <a:lnTo>
                    <a:pt x="3391" y="27873"/>
                  </a:lnTo>
                  <a:lnTo>
                    <a:pt x="3154" y="27341"/>
                  </a:lnTo>
                  <a:lnTo>
                    <a:pt x="2933" y="26800"/>
                  </a:lnTo>
                  <a:lnTo>
                    <a:pt x="2728" y="26248"/>
                  </a:lnTo>
                  <a:lnTo>
                    <a:pt x="2552" y="25678"/>
                  </a:lnTo>
                  <a:lnTo>
                    <a:pt x="2394" y="25104"/>
                  </a:lnTo>
                  <a:lnTo>
                    <a:pt x="2255" y="24526"/>
                  </a:lnTo>
                  <a:lnTo>
                    <a:pt x="2134" y="23943"/>
                  </a:lnTo>
                  <a:lnTo>
                    <a:pt x="2032" y="23356"/>
                  </a:lnTo>
                  <a:lnTo>
                    <a:pt x="1949" y="22764"/>
                  </a:lnTo>
                  <a:lnTo>
                    <a:pt x="1884" y="22168"/>
                  </a:lnTo>
                  <a:lnTo>
                    <a:pt x="1837" y="21568"/>
                  </a:lnTo>
                  <a:lnTo>
                    <a:pt x="1810" y="20963"/>
                  </a:lnTo>
                  <a:lnTo>
                    <a:pt x="1800" y="20354"/>
                  </a:lnTo>
                  <a:lnTo>
                    <a:pt x="1817" y="19446"/>
                  </a:lnTo>
                  <a:lnTo>
                    <a:pt x="1866" y="18553"/>
                  </a:lnTo>
                  <a:lnTo>
                    <a:pt x="1948" y="17678"/>
                  </a:lnTo>
                  <a:lnTo>
                    <a:pt x="2062" y="16818"/>
                  </a:lnTo>
                  <a:lnTo>
                    <a:pt x="2210" y="15975"/>
                  </a:lnTo>
                  <a:lnTo>
                    <a:pt x="2390" y="15148"/>
                  </a:lnTo>
                  <a:lnTo>
                    <a:pt x="2603" y="14338"/>
                  </a:lnTo>
                  <a:lnTo>
                    <a:pt x="2848" y="13544"/>
                  </a:lnTo>
                  <a:lnTo>
                    <a:pt x="3126" y="12766"/>
                  </a:lnTo>
                  <a:lnTo>
                    <a:pt x="3437" y="12005"/>
                  </a:lnTo>
                  <a:lnTo>
                    <a:pt x="3791" y="11263"/>
                  </a:lnTo>
                  <a:lnTo>
                    <a:pt x="4175" y="10542"/>
                  </a:lnTo>
                  <a:lnTo>
                    <a:pt x="4590" y="9844"/>
                  </a:lnTo>
                  <a:lnTo>
                    <a:pt x="5035" y="9167"/>
                  </a:lnTo>
                  <a:lnTo>
                    <a:pt x="5511" y="8512"/>
                  </a:lnTo>
                  <a:lnTo>
                    <a:pt x="6018" y="7879"/>
                  </a:lnTo>
                  <a:lnTo>
                    <a:pt x="6554" y="7268"/>
                  </a:lnTo>
                  <a:lnTo>
                    <a:pt x="7122" y="6679"/>
                  </a:lnTo>
                  <a:lnTo>
                    <a:pt x="7720" y="6111"/>
                  </a:lnTo>
                  <a:lnTo>
                    <a:pt x="8349" y="5566"/>
                  </a:lnTo>
                  <a:lnTo>
                    <a:pt x="9008" y="5043"/>
                  </a:lnTo>
                  <a:lnTo>
                    <a:pt x="9698" y="4546"/>
                  </a:lnTo>
                  <a:lnTo>
                    <a:pt x="10418" y="4074"/>
                  </a:lnTo>
                  <a:lnTo>
                    <a:pt x="11169" y="3627"/>
                  </a:lnTo>
                  <a:lnTo>
                    <a:pt x="11950" y="3206"/>
                  </a:lnTo>
                  <a:lnTo>
                    <a:pt x="12762" y="2809"/>
                  </a:lnTo>
                  <a:lnTo>
                    <a:pt x="13605" y="2437"/>
                  </a:lnTo>
                  <a:lnTo>
                    <a:pt x="14478" y="2091"/>
                  </a:lnTo>
                  <a:lnTo>
                    <a:pt x="15382" y="1769"/>
                  </a:lnTo>
                  <a:lnTo>
                    <a:pt x="16316" y="1473"/>
                  </a:lnTo>
                  <a:lnTo>
                    <a:pt x="17291" y="1193"/>
                  </a:lnTo>
                  <a:lnTo>
                    <a:pt x="18296" y="942"/>
                  </a:lnTo>
                  <a:lnTo>
                    <a:pt x="19330" y="721"/>
                  </a:lnTo>
                  <a:lnTo>
                    <a:pt x="20394" y="530"/>
                  </a:lnTo>
                  <a:lnTo>
                    <a:pt x="21487" y="368"/>
                  </a:lnTo>
                  <a:lnTo>
                    <a:pt x="22609" y="235"/>
                  </a:lnTo>
                  <a:lnTo>
                    <a:pt x="23761" y="132"/>
                  </a:lnTo>
                  <a:lnTo>
                    <a:pt x="24942" y="58"/>
                  </a:lnTo>
                  <a:lnTo>
                    <a:pt x="26153" y="14"/>
                  </a:lnTo>
                  <a:lnTo>
                    <a:pt x="27394" y="0"/>
                  </a:lnTo>
                  <a:lnTo>
                    <a:pt x="28718" y="15"/>
                  </a:lnTo>
                  <a:lnTo>
                    <a:pt x="30004" y="61"/>
                  </a:lnTo>
                  <a:lnTo>
                    <a:pt x="31254" y="137"/>
                  </a:lnTo>
                  <a:lnTo>
                    <a:pt x="32467" y="244"/>
                  </a:lnTo>
                  <a:lnTo>
                    <a:pt x="33642" y="381"/>
                  </a:lnTo>
                  <a:lnTo>
                    <a:pt x="34780" y="550"/>
                  </a:lnTo>
                  <a:lnTo>
                    <a:pt x="35882" y="748"/>
                  </a:lnTo>
                  <a:lnTo>
                    <a:pt x="36946" y="977"/>
                  </a:lnTo>
                  <a:lnTo>
                    <a:pt x="37973" y="1237"/>
                  </a:lnTo>
                  <a:lnTo>
                    <a:pt x="38963" y="1527"/>
                  </a:lnTo>
                  <a:lnTo>
                    <a:pt x="39928" y="1835"/>
                  </a:lnTo>
                  <a:lnTo>
                    <a:pt x="40857" y="2167"/>
                  </a:lnTo>
                  <a:lnTo>
                    <a:pt x="41752" y="2524"/>
                  </a:lnTo>
                  <a:lnTo>
                    <a:pt x="42612" y="2907"/>
                  </a:lnTo>
                  <a:lnTo>
                    <a:pt x="43437" y="3315"/>
                  </a:lnTo>
                  <a:lnTo>
                    <a:pt x="44228" y="3747"/>
                  </a:lnTo>
                  <a:lnTo>
                    <a:pt x="44983" y="4205"/>
                  </a:lnTo>
                  <a:lnTo>
                    <a:pt x="45703" y="4688"/>
                  </a:lnTo>
                  <a:lnTo>
                    <a:pt x="46389" y="5196"/>
                  </a:lnTo>
                  <a:lnTo>
                    <a:pt x="47039" y="5729"/>
                  </a:lnTo>
                  <a:lnTo>
                    <a:pt x="47656" y="6275"/>
                  </a:lnTo>
                  <a:lnTo>
                    <a:pt x="48240" y="6843"/>
                  </a:lnTo>
                  <a:lnTo>
                    <a:pt x="48791" y="7432"/>
                  </a:lnTo>
                  <a:lnTo>
                    <a:pt x="49309" y="8043"/>
                  </a:lnTo>
                  <a:lnTo>
                    <a:pt x="49795" y="8676"/>
                  </a:lnTo>
                  <a:lnTo>
                    <a:pt x="50248" y="9331"/>
                  </a:lnTo>
                  <a:lnTo>
                    <a:pt x="50668" y="10008"/>
                  </a:lnTo>
                  <a:lnTo>
                    <a:pt x="51055" y="10706"/>
                  </a:lnTo>
                  <a:lnTo>
                    <a:pt x="51410" y="11427"/>
                  </a:lnTo>
                  <a:lnTo>
                    <a:pt x="51732" y="12169"/>
                  </a:lnTo>
                  <a:lnTo>
                    <a:pt x="52022" y="12929"/>
                  </a:lnTo>
                  <a:lnTo>
                    <a:pt x="52282" y="13705"/>
                  </a:lnTo>
                  <a:lnTo>
                    <a:pt x="52511" y="14497"/>
                  </a:lnTo>
                  <a:lnTo>
                    <a:pt x="52710" y="15303"/>
                  </a:lnTo>
                  <a:lnTo>
                    <a:pt x="52878" y="16125"/>
                  </a:lnTo>
                  <a:lnTo>
                    <a:pt x="53016" y="16962"/>
                  </a:lnTo>
                  <a:lnTo>
                    <a:pt x="53123" y="17815"/>
                  </a:lnTo>
                  <a:lnTo>
                    <a:pt x="53199" y="18682"/>
                  </a:lnTo>
                  <a:lnTo>
                    <a:pt x="53245" y="19565"/>
                  </a:lnTo>
                  <a:lnTo>
                    <a:pt x="53260" y="20463"/>
                  </a:lnTo>
                  <a:lnTo>
                    <a:pt x="53250" y="21062"/>
                  </a:lnTo>
                  <a:lnTo>
                    <a:pt x="53221" y="21657"/>
                  </a:lnTo>
                  <a:lnTo>
                    <a:pt x="53172" y="22249"/>
                  </a:lnTo>
                  <a:lnTo>
                    <a:pt x="53103" y="22838"/>
                  </a:lnTo>
                  <a:lnTo>
                    <a:pt x="53015" y="23424"/>
                  </a:lnTo>
                  <a:lnTo>
                    <a:pt x="52907" y="24006"/>
                  </a:lnTo>
                  <a:lnTo>
                    <a:pt x="52779" y="24585"/>
                  </a:lnTo>
                  <a:lnTo>
                    <a:pt x="52631" y="25161"/>
                  </a:lnTo>
                  <a:lnTo>
                    <a:pt x="52464" y="25733"/>
                  </a:lnTo>
                  <a:lnTo>
                    <a:pt x="52278" y="26302"/>
                  </a:lnTo>
                  <a:lnTo>
                    <a:pt x="52084" y="26854"/>
                  </a:lnTo>
                  <a:lnTo>
                    <a:pt x="51872" y="27396"/>
                  </a:lnTo>
                  <a:lnTo>
                    <a:pt x="51643" y="27928"/>
                  </a:lnTo>
                  <a:lnTo>
                    <a:pt x="51396" y="28450"/>
                  </a:lnTo>
                  <a:lnTo>
                    <a:pt x="51132" y="28963"/>
                  </a:lnTo>
                  <a:lnTo>
                    <a:pt x="50850" y="29465"/>
                  </a:lnTo>
                  <a:lnTo>
                    <a:pt x="50551" y="29958"/>
                  </a:lnTo>
                  <a:lnTo>
                    <a:pt x="50235" y="30441"/>
                  </a:lnTo>
                  <a:lnTo>
                    <a:pt x="49901" y="30914"/>
                  </a:lnTo>
                  <a:lnTo>
                    <a:pt x="49549" y="31377"/>
                  </a:lnTo>
                  <a:lnTo>
                    <a:pt x="49181" y="31829"/>
                  </a:lnTo>
                  <a:lnTo>
                    <a:pt x="48796" y="32266"/>
                  </a:lnTo>
                  <a:lnTo>
                    <a:pt x="48395" y="32689"/>
                  </a:lnTo>
                  <a:lnTo>
                    <a:pt x="47978" y="33097"/>
                  </a:lnTo>
                  <a:lnTo>
                    <a:pt x="47544" y="33492"/>
                  </a:lnTo>
                  <a:lnTo>
                    <a:pt x="47094" y="33872"/>
                  </a:lnTo>
                  <a:lnTo>
                    <a:pt x="46627" y="34239"/>
                  </a:lnTo>
                  <a:lnTo>
                    <a:pt x="46144" y="34591"/>
                  </a:lnTo>
                  <a:lnTo>
                    <a:pt x="45645" y="34928"/>
                  </a:lnTo>
                  <a:lnTo>
                    <a:pt x="45129" y="35252"/>
                  </a:lnTo>
                  <a:lnTo>
                    <a:pt x="44609" y="35559"/>
                  </a:lnTo>
                  <a:lnTo>
                    <a:pt x="44075" y="35848"/>
                  </a:lnTo>
                  <a:lnTo>
                    <a:pt x="43526" y="36118"/>
                  </a:lnTo>
                  <a:lnTo>
                    <a:pt x="42964" y="36370"/>
                  </a:lnTo>
                  <a:lnTo>
                    <a:pt x="42387" y="36603"/>
                  </a:lnTo>
                  <a:lnTo>
                    <a:pt x="41796" y="36817"/>
                  </a:lnTo>
                  <a:lnTo>
                    <a:pt x="41191" y="37013"/>
                  </a:lnTo>
                  <a:lnTo>
                    <a:pt x="40571" y="37190"/>
                  </a:lnTo>
                  <a:lnTo>
                    <a:pt x="39938" y="37349"/>
                  </a:lnTo>
                  <a:lnTo>
                    <a:pt x="39290" y="37489"/>
                  </a:lnTo>
                  <a:lnTo>
                    <a:pt x="39290" y="37708"/>
                  </a:lnTo>
                  <a:lnTo>
                    <a:pt x="39962" y="37826"/>
                  </a:lnTo>
                  <a:lnTo>
                    <a:pt x="40624" y="37963"/>
                  </a:lnTo>
                  <a:lnTo>
                    <a:pt x="41276" y="38119"/>
                  </a:lnTo>
                  <a:lnTo>
                    <a:pt x="41918" y="38293"/>
                  </a:lnTo>
                  <a:lnTo>
                    <a:pt x="42551" y="38485"/>
                  </a:lnTo>
                  <a:lnTo>
                    <a:pt x="43173" y="38696"/>
                  </a:lnTo>
                  <a:lnTo>
                    <a:pt x="43786" y="38926"/>
                  </a:lnTo>
                  <a:lnTo>
                    <a:pt x="44389" y="39174"/>
                  </a:lnTo>
                  <a:lnTo>
                    <a:pt x="44982" y="39441"/>
                  </a:lnTo>
                  <a:lnTo>
                    <a:pt x="45566" y="39727"/>
                  </a:lnTo>
                  <a:lnTo>
                    <a:pt x="46147" y="40020"/>
                  </a:lnTo>
                  <a:lnTo>
                    <a:pt x="46712" y="40331"/>
                  </a:lnTo>
                  <a:lnTo>
                    <a:pt x="47260" y="40661"/>
                  </a:lnTo>
                  <a:lnTo>
                    <a:pt x="47792" y="41010"/>
                  </a:lnTo>
                  <a:lnTo>
                    <a:pt x="48308" y="41377"/>
                  </a:lnTo>
                  <a:lnTo>
                    <a:pt x="48807" y="41763"/>
                  </a:lnTo>
                  <a:lnTo>
                    <a:pt x="49290" y="42168"/>
                  </a:lnTo>
                  <a:lnTo>
                    <a:pt x="49757" y="42591"/>
                  </a:lnTo>
                  <a:lnTo>
                    <a:pt x="50207" y="43032"/>
                  </a:lnTo>
                  <a:lnTo>
                    <a:pt x="50641" y="43492"/>
                  </a:lnTo>
                  <a:lnTo>
                    <a:pt x="51057" y="43960"/>
                  </a:lnTo>
                  <a:lnTo>
                    <a:pt x="51455" y="44448"/>
                  </a:lnTo>
                  <a:lnTo>
                    <a:pt x="51834" y="44956"/>
                  </a:lnTo>
                  <a:lnTo>
                    <a:pt x="52195" y="45483"/>
                  </a:lnTo>
                  <a:lnTo>
                    <a:pt x="52537" y="46030"/>
                  </a:lnTo>
                  <a:lnTo>
                    <a:pt x="52861" y="46596"/>
                  </a:lnTo>
                  <a:lnTo>
                    <a:pt x="53166" y="47182"/>
                  </a:lnTo>
                  <a:lnTo>
                    <a:pt x="53452" y="47788"/>
                  </a:lnTo>
                  <a:lnTo>
                    <a:pt x="53720" y="48413"/>
                  </a:lnTo>
                  <a:lnTo>
                    <a:pt x="53970" y="49058"/>
                  </a:lnTo>
                  <a:lnTo>
                    <a:pt x="54198" y="49711"/>
                  </a:lnTo>
                  <a:lnTo>
                    <a:pt x="54402" y="50381"/>
                  </a:lnTo>
                  <a:lnTo>
                    <a:pt x="54582" y="51069"/>
                  </a:lnTo>
                  <a:lnTo>
                    <a:pt x="54738" y="51774"/>
                  </a:lnTo>
                  <a:lnTo>
                    <a:pt x="54870" y="52496"/>
                  </a:lnTo>
                  <a:lnTo>
                    <a:pt x="54978" y="53236"/>
                  </a:lnTo>
                  <a:lnTo>
                    <a:pt x="55062" y="53994"/>
                  </a:lnTo>
                  <a:lnTo>
                    <a:pt x="55122" y="54768"/>
                  </a:lnTo>
                  <a:lnTo>
                    <a:pt x="55158" y="5556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1" name="pg681"/>
            <p:cNvSpPr/>
            <p:nvPr/>
          </p:nvSpPr>
          <p:spPr>
            <a:xfrm>
              <a:off x="1941977" y="5323782"/>
              <a:ext cx="20027" cy="21555"/>
            </a:xfrm>
            <a:custGeom>
              <a:avLst/>
              <a:pathLst>
                <a:path w="20027" h="21555">
                  <a:moveTo>
                    <a:pt x="20027" y="10532"/>
                  </a:moveTo>
                  <a:lnTo>
                    <a:pt x="20022" y="10077"/>
                  </a:lnTo>
                  <a:lnTo>
                    <a:pt x="20007" y="9630"/>
                  </a:lnTo>
                  <a:lnTo>
                    <a:pt x="19983" y="9191"/>
                  </a:lnTo>
                  <a:lnTo>
                    <a:pt x="19948" y="8759"/>
                  </a:lnTo>
                  <a:lnTo>
                    <a:pt x="19904" y="8335"/>
                  </a:lnTo>
                  <a:lnTo>
                    <a:pt x="19850" y="7919"/>
                  </a:lnTo>
                  <a:lnTo>
                    <a:pt x="19786" y="7510"/>
                  </a:lnTo>
                  <a:lnTo>
                    <a:pt x="19712" y="7109"/>
                  </a:lnTo>
                  <a:lnTo>
                    <a:pt x="19629" y="6715"/>
                  </a:lnTo>
                  <a:lnTo>
                    <a:pt x="19536" y="6330"/>
                  </a:lnTo>
                  <a:lnTo>
                    <a:pt x="19431" y="5943"/>
                  </a:lnTo>
                  <a:lnTo>
                    <a:pt x="19313" y="5568"/>
                  </a:lnTo>
                  <a:lnTo>
                    <a:pt x="19182" y="5205"/>
                  </a:lnTo>
                  <a:lnTo>
                    <a:pt x="19038" y="4854"/>
                  </a:lnTo>
                  <a:lnTo>
                    <a:pt x="18881" y="4515"/>
                  </a:lnTo>
                  <a:lnTo>
                    <a:pt x="18711" y="4188"/>
                  </a:lnTo>
                  <a:lnTo>
                    <a:pt x="18527" y="3873"/>
                  </a:lnTo>
                  <a:lnTo>
                    <a:pt x="18331" y="3571"/>
                  </a:lnTo>
                  <a:lnTo>
                    <a:pt x="18121" y="3280"/>
                  </a:lnTo>
                  <a:lnTo>
                    <a:pt x="17899" y="3001"/>
                  </a:lnTo>
                  <a:lnTo>
                    <a:pt x="17661" y="2724"/>
                  </a:lnTo>
                  <a:lnTo>
                    <a:pt x="17407" y="2460"/>
                  </a:lnTo>
                  <a:lnTo>
                    <a:pt x="17137" y="2209"/>
                  </a:lnTo>
                  <a:lnTo>
                    <a:pt x="16851" y="1971"/>
                  </a:lnTo>
                  <a:lnTo>
                    <a:pt x="16548" y="1746"/>
                  </a:lnTo>
                  <a:lnTo>
                    <a:pt x="16229" y="1534"/>
                  </a:lnTo>
                  <a:lnTo>
                    <a:pt x="15893" y="1335"/>
                  </a:lnTo>
                  <a:lnTo>
                    <a:pt x="15541" y="1150"/>
                  </a:lnTo>
                  <a:lnTo>
                    <a:pt x="15173" y="977"/>
                  </a:lnTo>
                  <a:lnTo>
                    <a:pt x="14788" y="818"/>
                  </a:lnTo>
                  <a:lnTo>
                    <a:pt x="14396" y="663"/>
                  </a:lnTo>
                  <a:lnTo>
                    <a:pt x="13983" y="523"/>
                  </a:lnTo>
                  <a:lnTo>
                    <a:pt x="13549" y="401"/>
                  </a:lnTo>
                  <a:lnTo>
                    <a:pt x="13094" y="294"/>
                  </a:lnTo>
                  <a:lnTo>
                    <a:pt x="12619" y="204"/>
                  </a:lnTo>
                  <a:lnTo>
                    <a:pt x="12123" y="130"/>
                  </a:lnTo>
                  <a:lnTo>
                    <a:pt x="11606" y="73"/>
                  </a:lnTo>
                  <a:lnTo>
                    <a:pt x="11069" y="32"/>
                  </a:lnTo>
                  <a:lnTo>
                    <a:pt x="10510" y="8"/>
                  </a:lnTo>
                  <a:lnTo>
                    <a:pt x="9931" y="0"/>
                  </a:lnTo>
                  <a:lnTo>
                    <a:pt x="9373" y="8"/>
                  </a:lnTo>
                  <a:lnTo>
                    <a:pt x="8833" y="32"/>
                  </a:lnTo>
                  <a:lnTo>
                    <a:pt x="8312" y="73"/>
                  </a:lnTo>
                  <a:lnTo>
                    <a:pt x="7810" y="130"/>
                  </a:lnTo>
                  <a:lnTo>
                    <a:pt x="7326" y="204"/>
                  </a:lnTo>
                  <a:lnTo>
                    <a:pt x="6860" y="294"/>
                  </a:lnTo>
                  <a:lnTo>
                    <a:pt x="6413" y="401"/>
                  </a:lnTo>
                  <a:lnTo>
                    <a:pt x="5985" y="523"/>
                  </a:lnTo>
                  <a:lnTo>
                    <a:pt x="5575" y="663"/>
                  </a:lnTo>
                  <a:lnTo>
                    <a:pt x="5184" y="818"/>
                  </a:lnTo>
                  <a:lnTo>
                    <a:pt x="4809" y="977"/>
                  </a:lnTo>
                  <a:lnTo>
                    <a:pt x="4450" y="1150"/>
                  </a:lnTo>
                  <a:lnTo>
                    <a:pt x="4106" y="1335"/>
                  </a:lnTo>
                  <a:lnTo>
                    <a:pt x="3778" y="1534"/>
                  </a:lnTo>
                  <a:lnTo>
                    <a:pt x="3465" y="1746"/>
                  </a:lnTo>
                  <a:lnTo>
                    <a:pt x="3167" y="1971"/>
                  </a:lnTo>
                  <a:lnTo>
                    <a:pt x="2884" y="2209"/>
                  </a:lnTo>
                  <a:lnTo>
                    <a:pt x="2617" y="2460"/>
                  </a:lnTo>
                  <a:lnTo>
                    <a:pt x="2365" y="2724"/>
                  </a:lnTo>
                  <a:lnTo>
                    <a:pt x="2128" y="3001"/>
                  </a:lnTo>
                  <a:lnTo>
                    <a:pt x="1905" y="3280"/>
                  </a:lnTo>
                  <a:lnTo>
                    <a:pt x="1696" y="3571"/>
                  </a:lnTo>
                  <a:lnTo>
                    <a:pt x="1499" y="3873"/>
                  </a:lnTo>
                  <a:lnTo>
                    <a:pt x="1316" y="4188"/>
                  </a:lnTo>
                  <a:lnTo>
                    <a:pt x="1145" y="4515"/>
                  </a:lnTo>
                  <a:lnTo>
                    <a:pt x="988" y="4854"/>
                  </a:lnTo>
                  <a:lnTo>
                    <a:pt x="844" y="5205"/>
                  </a:lnTo>
                  <a:lnTo>
                    <a:pt x="713" y="5568"/>
                  </a:lnTo>
                  <a:lnTo>
                    <a:pt x="595" y="5943"/>
                  </a:lnTo>
                  <a:lnTo>
                    <a:pt x="491" y="6330"/>
                  </a:lnTo>
                  <a:lnTo>
                    <a:pt x="397" y="6715"/>
                  </a:lnTo>
                  <a:lnTo>
                    <a:pt x="314" y="7109"/>
                  </a:lnTo>
                  <a:lnTo>
                    <a:pt x="240" y="7510"/>
                  </a:lnTo>
                  <a:lnTo>
                    <a:pt x="176" y="7919"/>
                  </a:lnTo>
                  <a:lnTo>
                    <a:pt x="122" y="8335"/>
                  </a:lnTo>
                  <a:lnTo>
                    <a:pt x="78" y="8759"/>
                  </a:lnTo>
                  <a:lnTo>
                    <a:pt x="44" y="9191"/>
                  </a:lnTo>
                  <a:lnTo>
                    <a:pt x="19" y="9630"/>
                  </a:lnTo>
                  <a:lnTo>
                    <a:pt x="4" y="10077"/>
                  </a:lnTo>
                  <a:lnTo>
                    <a:pt x="0" y="10532"/>
                  </a:lnTo>
                  <a:lnTo>
                    <a:pt x="3" y="10935"/>
                  </a:lnTo>
                  <a:lnTo>
                    <a:pt x="15" y="11337"/>
                  </a:lnTo>
                  <a:lnTo>
                    <a:pt x="34" y="11738"/>
                  </a:lnTo>
                  <a:lnTo>
                    <a:pt x="61" y="12138"/>
                  </a:lnTo>
                  <a:lnTo>
                    <a:pt x="95" y="12537"/>
                  </a:lnTo>
                  <a:lnTo>
                    <a:pt x="137" y="12935"/>
                  </a:lnTo>
                  <a:lnTo>
                    <a:pt x="187" y="13332"/>
                  </a:lnTo>
                  <a:lnTo>
                    <a:pt x="244" y="13727"/>
                  </a:lnTo>
                  <a:lnTo>
                    <a:pt x="309" y="14122"/>
                  </a:lnTo>
                  <a:lnTo>
                    <a:pt x="381" y="14515"/>
                  </a:lnTo>
                  <a:lnTo>
                    <a:pt x="475" y="14904"/>
                  </a:lnTo>
                  <a:lnTo>
                    <a:pt x="582" y="15286"/>
                  </a:lnTo>
                  <a:lnTo>
                    <a:pt x="702" y="15660"/>
                  </a:lnTo>
                  <a:lnTo>
                    <a:pt x="836" y="16026"/>
                  </a:lnTo>
                  <a:lnTo>
                    <a:pt x="982" y="16384"/>
                  </a:lnTo>
                  <a:lnTo>
                    <a:pt x="1141" y="16735"/>
                  </a:lnTo>
                  <a:lnTo>
                    <a:pt x="1314" y="17078"/>
                  </a:lnTo>
                  <a:lnTo>
                    <a:pt x="1499" y="17414"/>
                  </a:lnTo>
                  <a:lnTo>
                    <a:pt x="1698" y="17742"/>
                  </a:lnTo>
                  <a:lnTo>
                    <a:pt x="1909" y="18062"/>
                  </a:lnTo>
                  <a:lnTo>
                    <a:pt x="2136" y="18362"/>
                  </a:lnTo>
                  <a:lnTo>
                    <a:pt x="2381" y="18652"/>
                  </a:lnTo>
                  <a:lnTo>
                    <a:pt x="2643" y="18930"/>
                  </a:lnTo>
                  <a:lnTo>
                    <a:pt x="2922" y="19197"/>
                  </a:lnTo>
                  <a:lnTo>
                    <a:pt x="3219" y="19454"/>
                  </a:lnTo>
                  <a:lnTo>
                    <a:pt x="3533" y="19699"/>
                  </a:lnTo>
                  <a:lnTo>
                    <a:pt x="3865" y="19934"/>
                  </a:lnTo>
                  <a:lnTo>
                    <a:pt x="4215" y="20158"/>
                  </a:lnTo>
                  <a:lnTo>
                    <a:pt x="4581" y="20371"/>
                  </a:lnTo>
                  <a:lnTo>
                    <a:pt x="4965" y="20573"/>
                  </a:lnTo>
                  <a:lnTo>
                    <a:pt x="5370" y="20759"/>
                  </a:lnTo>
                  <a:lnTo>
                    <a:pt x="5797" y="20926"/>
                  </a:lnTo>
                  <a:lnTo>
                    <a:pt x="6247" y="21073"/>
                  </a:lnTo>
                  <a:lnTo>
                    <a:pt x="6720" y="21201"/>
                  </a:lnTo>
                  <a:lnTo>
                    <a:pt x="7216" y="21309"/>
                  </a:lnTo>
                  <a:lnTo>
                    <a:pt x="7735" y="21398"/>
                  </a:lnTo>
                  <a:lnTo>
                    <a:pt x="8277" y="21466"/>
                  </a:lnTo>
                  <a:lnTo>
                    <a:pt x="8842" y="21515"/>
                  </a:lnTo>
                  <a:lnTo>
                    <a:pt x="9430" y="21545"/>
                  </a:lnTo>
                  <a:lnTo>
                    <a:pt x="10040" y="21555"/>
                  </a:lnTo>
                  <a:lnTo>
                    <a:pt x="10682" y="21545"/>
                  </a:lnTo>
                  <a:lnTo>
                    <a:pt x="11298" y="21515"/>
                  </a:lnTo>
                  <a:lnTo>
                    <a:pt x="11887" y="21466"/>
                  </a:lnTo>
                  <a:lnTo>
                    <a:pt x="12450" y="21398"/>
                  </a:lnTo>
                  <a:lnTo>
                    <a:pt x="12987" y="21309"/>
                  </a:lnTo>
                  <a:lnTo>
                    <a:pt x="13498" y="21201"/>
                  </a:lnTo>
                  <a:lnTo>
                    <a:pt x="13983" y="21073"/>
                  </a:lnTo>
                  <a:lnTo>
                    <a:pt x="14441" y="20926"/>
                  </a:lnTo>
                  <a:lnTo>
                    <a:pt x="14873" y="20759"/>
                  </a:lnTo>
                  <a:lnTo>
                    <a:pt x="15279" y="20573"/>
                  </a:lnTo>
                  <a:lnTo>
                    <a:pt x="15673" y="20370"/>
                  </a:lnTo>
                  <a:lnTo>
                    <a:pt x="16048" y="20156"/>
                  </a:lnTo>
                  <a:lnTo>
                    <a:pt x="16402" y="19929"/>
                  </a:lnTo>
                  <a:lnTo>
                    <a:pt x="16737" y="19691"/>
                  </a:lnTo>
                  <a:lnTo>
                    <a:pt x="17053" y="19440"/>
                  </a:lnTo>
                  <a:lnTo>
                    <a:pt x="17348" y="19178"/>
                  </a:lnTo>
                  <a:lnTo>
                    <a:pt x="17625" y="18903"/>
                  </a:lnTo>
                  <a:lnTo>
                    <a:pt x="17881" y="18617"/>
                  </a:lnTo>
                  <a:lnTo>
                    <a:pt x="18118" y="18318"/>
                  </a:lnTo>
                  <a:lnTo>
                    <a:pt x="18335" y="18008"/>
                  </a:lnTo>
                  <a:lnTo>
                    <a:pt x="18535" y="17687"/>
                  </a:lnTo>
                  <a:lnTo>
                    <a:pt x="18721" y="17359"/>
                  </a:lnTo>
                  <a:lnTo>
                    <a:pt x="18893" y="17024"/>
                  </a:lnTo>
                  <a:lnTo>
                    <a:pt x="19051" y="16681"/>
                  </a:lnTo>
                  <a:lnTo>
                    <a:pt x="19195" y="16330"/>
                  </a:lnTo>
                  <a:lnTo>
                    <a:pt x="19324" y="15971"/>
                  </a:lnTo>
                  <a:lnTo>
                    <a:pt x="19439" y="15605"/>
                  </a:lnTo>
                  <a:lnTo>
                    <a:pt x="19540" y="15231"/>
                  </a:lnTo>
                  <a:lnTo>
                    <a:pt x="19627" y="14850"/>
                  </a:lnTo>
                  <a:lnTo>
                    <a:pt x="19699" y="14461"/>
                  </a:lnTo>
                  <a:lnTo>
                    <a:pt x="19762" y="14068"/>
                  </a:lnTo>
                  <a:lnTo>
                    <a:pt x="19817" y="13675"/>
                  </a:lnTo>
                  <a:lnTo>
                    <a:pt x="19866" y="13282"/>
                  </a:lnTo>
                  <a:lnTo>
                    <a:pt x="19909" y="12889"/>
                  </a:lnTo>
                  <a:lnTo>
                    <a:pt x="19945" y="12496"/>
                  </a:lnTo>
                  <a:lnTo>
                    <a:pt x="19974" y="12103"/>
                  </a:lnTo>
                  <a:lnTo>
                    <a:pt x="19997" y="11710"/>
                  </a:lnTo>
                  <a:lnTo>
                    <a:pt x="20014" y="11317"/>
                  </a:lnTo>
                  <a:lnTo>
                    <a:pt x="20024" y="1092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2" name="pg682"/>
            <p:cNvSpPr/>
            <p:nvPr/>
          </p:nvSpPr>
          <p:spPr>
            <a:xfrm>
              <a:off x="1940285" y="5356088"/>
              <a:ext cx="23519" cy="25266"/>
            </a:xfrm>
            <a:custGeom>
              <a:avLst/>
              <a:pathLst>
                <a:path w="23519" h="25266">
                  <a:moveTo>
                    <a:pt x="23519" y="12060"/>
                  </a:moveTo>
                  <a:lnTo>
                    <a:pt x="23514" y="11592"/>
                  </a:lnTo>
                  <a:lnTo>
                    <a:pt x="23497" y="11127"/>
                  </a:lnTo>
                  <a:lnTo>
                    <a:pt x="23470" y="10666"/>
                  </a:lnTo>
                  <a:lnTo>
                    <a:pt x="23432" y="10209"/>
                  </a:lnTo>
                  <a:lnTo>
                    <a:pt x="23383" y="9754"/>
                  </a:lnTo>
                  <a:lnTo>
                    <a:pt x="23323" y="9303"/>
                  </a:lnTo>
                  <a:lnTo>
                    <a:pt x="23252" y="8855"/>
                  </a:lnTo>
                  <a:lnTo>
                    <a:pt x="23170" y="8410"/>
                  </a:lnTo>
                  <a:lnTo>
                    <a:pt x="23077" y="7968"/>
                  </a:lnTo>
                  <a:lnTo>
                    <a:pt x="22974" y="7530"/>
                  </a:lnTo>
                  <a:lnTo>
                    <a:pt x="22867" y="7099"/>
                  </a:lnTo>
                  <a:lnTo>
                    <a:pt x="22742" y="6679"/>
                  </a:lnTo>
                  <a:lnTo>
                    <a:pt x="22600" y="6270"/>
                  </a:lnTo>
                  <a:lnTo>
                    <a:pt x="22441" y="5871"/>
                  </a:lnTo>
                  <a:lnTo>
                    <a:pt x="22264" y="5484"/>
                  </a:lnTo>
                  <a:lnTo>
                    <a:pt x="22070" y="5107"/>
                  </a:lnTo>
                  <a:lnTo>
                    <a:pt x="21858" y="4742"/>
                  </a:lnTo>
                  <a:lnTo>
                    <a:pt x="21629" y="4387"/>
                  </a:lnTo>
                  <a:lnTo>
                    <a:pt x="21382" y="4043"/>
                  </a:lnTo>
                  <a:lnTo>
                    <a:pt x="21118" y="3710"/>
                  </a:lnTo>
                  <a:lnTo>
                    <a:pt x="20846" y="3379"/>
                  </a:lnTo>
                  <a:lnTo>
                    <a:pt x="20553" y="3062"/>
                  </a:lnTo>
                  <a:lnTo>
                    <a:pt x="20239" y="2759"/>
                  </a:lnTo>
                  <a:lnTo>
                    <a:pt x="19905" y="2470"/>
                  </a:lnTo>
                  <a:lnTo>
                    <a:pt x="19549" y="2196"/>
                  </a:lnTo>
                  <a:lnTo>
                    <a:pt x="19173" y="1936"/>
                  </a:lnTo>
                  <a:lnTo>
                    <a:pt x="18777" y="1690"/>
                  </a:lnTo>
                  <a:lnTo>
                    <a:pt x="18359" y="1458"/>
                  </a:lnTo>
                  <a:lnTo>
                    <a:pt x="17921" y="1240"/>
                  </a:lnTo>
                  <a:lnTo>
                    <a:pt x="17462" y="1036"/>
                  </a:lnTo>
                  <a:lnTo>
                    <a:pt x="16980" y="839"/>
                  </a:lnTo>
                  <a:lnTo>
                    <a:pt x="16473" y="663"/>
                  </a:lnTo>
                  <a:lnTo>
                    <a:pt x="15941" y="508"/>
                  </a:lnTo>
                  <a:lnTo>
                    <a:pt x="15384" y="373"/>
                  </a:lnTo>
                  <a:lnTo>
                    <a:pt x="14802" y="259"/>
                  </a:lnTo>
                  <a:lnTo>
                    <a:pt x="14194" y="165"/>
                  </a:lnTo>
                  <a:lnTo>
                    <a:pt x="13562" y="93"/>
                  </a:lnTo>
                  <a:lnTo>
                    <a:pt x="12904" y="41"/>
                  </a:lnTo>
                  <a:lnTo>
                    <a:pt x="12222" y="10"/>
                  </a:lnTo>
                  <a:lnTo>
                    <a:pt x="11514" y="0"/>
                  </a:lnTo>
                  <a:lnTo>
                    <a:pt x="10869" y="10"/>
                  </a:lnTo>
                  <a:lnTo>
                    <a:pt x="10246" y="41"/>
                  </a:lnTo>
                  <a:lnTo>
                    <a:pt x="9643" y="93"/>
                  </a:lnTo>
                  <a:lnTo>
                    <a:pt x="9060" y="165"/>
                  </a:lnTo>
                  <a:lnTo>
                    <a:pt x="8499" y="259"/>
                  </a:lnTo>
                  <a:lnTo>
                    <a:pt x="7958" y="373"/>
                  </a:lnTo>
                  <a:lnTo>
                    <a:pt x="7438" y="508"/>
                  </a:lnTo>
                  <a:lnTo>
                    <a:pt x="6939" y="663"/>
                  </a:lnTo>
                  <a:lnTo>
                    <a:pt x="6460" y="839"/>
                  </a:lnTo>
                  <a:lnTo>
                    <a:pt x="6002" y="1036"/>
                  </a:lnTo>
                  <a:lnTo>
                    <a:pt x="5574" y="1240"/>
                  </a:lnTo>
                  <a:lnTo>
                    <a:pt x="5162" y="1458"/>
                  </a:lnTo>
                  <a:lnTo>
                    <a:pt x="4766" y="1690"/>
                  </a:lnTo>
                  <a:lnTo>
                    <a:pt x="4387" y="1936"/>
                  </a:lnTo>
                  <a:lnTo>
                    <a:pt x="4024" y="2196"/>
                  </a:lnTo>
                  <a:lnTo>
                    <a:pt x="3678" y="2470"/>
                  </a:lnTo>
                  <a:lnTo>
                    <a:pt x="3347" y="2759"/>
                  </a:lnTo>
                  <a:lnTo>
                    <a:pt x="3034" y="3062"/>
                  </a:lnTo>
                  <a:lnTo>
                    <a:pt x="2736" y="3379"/>
                  </a:lnTo>
                  <a:lnTo>
                    <a:pt x="2455" y="3710"/>
                  </a:lnTo>
                  <a:lnTo>
                    <a:pt x="2200" y="4054"/>
                  </a:lnTo>
                  <a:lnTo>
                    <a:pt x="1960" y="4409"/>
                  </a:lnTo>
                  <a:lnTo>
                    <a:pt x="1733" y="4774"/>
                  </a:lnTo>
                  <a:lnTo>
                    <a:pt x="1521" y="5151"/>
                  </a:lnTo>
                  <a:lnTo>
                    <a:pt x="1323" y="5538"/>
                  </a:lnTo>
                  <a:lnTo>
                    <a:pt x="1139" y="5937"/>
                  </a:lnTo>
                  <a:lnTo>
                    <a:pt x="969" y="6346"/>
                  </a:lnTo>
                  <a:lnTo>
                    <a:pt x="814" y="6766"/>
                  </a:lnTo>
                  <a:lnTo>
                    <a:pt x="672" y="7197"/>
                  </a:lnTo>
                  <a:lnTo>
                    <a:pt x="545" y="7639"/>
                  </a:lnTo>
                  <a:lnTo>
                    <a:pt x="442" y="8079"/>
                  </a:lnTo>
                  <a:lnTo>
                    <a:pt x="349" y="8523"/>
                  </a:lnTo>
                  <a:lnTo>
                    <a:pt x="267" y="8974"/>
                  </a:lnTo>
                  <a:lnTo>
                    <a:pt x="196" y="9429"/>
                  </a:lnTo>
                  <a:lnTo>
                    <a:pt x="136" y="9890"/>
                  </a:lnTo>
                  <a:lnTo>
                    <a:pt x="87" y="10357"/>
                  </a:lnTo>
                  <a:lnTo>
                    <a:pt x="49" y="10829"/>
                  </a:lnTo>
                  <a:lnTo>
                    <a:pt x="21" y="11306"/>
                  </a:lnTo>
                  <a:lnTo>
                    <a:pt x="5" y="11789"/>
                  </a:lnTo>
                  <a:lnTo>
                    <a:pt x="0" y="12278"/>
                  </a:lnTo>
                  <a:lnTo>
                    <a:pt x="5" y="12851"/>
                  </a:lnTo>
                  <a:lnTo>
                    <a:pt x="21" y="13415"/>
                  </a:lnTo>
                  <a:lnTo>
                    <a:pt x="49" y="13969"/>
                  </a:lnTo>
                  <a:lnTo>
                    <a:pt x="87" y="14513"/>
                  </a:lnTo>
                  <a:lnTo>
                    <a:pt x="136" y="15047"/>
                  </a:lnTo>
                  <a:lnTo>
                    <a:pt x="196" y="15572"/>
                  </a:lnTo>
                  <a:lnTo>
                    <a:pt x="267" y="16086"/>
                  </a:lnTo>
                  <a:lnTo>
                    <a:pt x="349" y="16591"/>
                  </a:lnTo>
                  <a:lnTo>
                    <a:pt x="442" y="17086"/>
                  </a:lnTo>
                  <a:lnTo>
                    <a:pt x="545" y="17571"/>
                  </a:lnTo>
                  <a:lnTo>
                    <a:pt x="673" y="18045"/>
                  </a:lnTo>
                  <a:lnTo>
                    <a:pt x="816" y="18505"/>
                  </a:lnTo>
                  <a:lnTo>
                    <a:pt x="974" y="18953"/>
                  </a:lnTo>
                  <a:lnTo>
                    <a:pt x="1148" y="19387"/>
                  </a:lnTo>
                  <a:lnTo>
                    <a:pt x="1336" y="19809"/>
                  </a:lnTo>
                  <a:lnTo>
                    <a:pt x="1541" y="20217"/>
                  </a:lnTo>
                  <a:lnTo>
                    <a:pt x="1760" y="20612"/>
                  </a:lnTo>
                  <a:lnTo>
                    <a:pt x="1995" y="20994"/>
                  </a:lnTo>
                  <a:lnTo>
                    <a:pt x="2245" y="21363"/>
                  </a:lnTo>
                  <a:lnTo>
                    <a:pt x="2510" y="21718"/>
                  </a:lnTo>
                  <a:lnTo>
                    <a:pt x="2802" y="22049"/>
                  </a:lnTo>
                  <a:lnTo>
                    <a:pt x="3112" y="22365"/>
                  </a:lnTo>
                  <a:lnTo>
                    <a:pt x="3440" y="22665"/>
                  </a:lnTo>
                  <a:lnTo>
                    <a:pt x="3784" y="22950"/>
                  </a:lnTo>
                  <a:lnTo>
                    <a:pt x="4147" y="23219"/>
                  </a:lnTo>
                  <a:lnTo>
                    <a:pt x="4527" y="23473"/>
                  </a:lnTo>
                  <a:lnTo>
                    <a:pt x="4924" y="23712"/>
                  </a:lnTo>
                  <a:lnTo>
                    <a:pt x="5339" y="23936"/>
                  </a:lnTo>
                  <a:lnTo>
                    <a:pt x="5771" y="24145"/>
                  </a:lnTo>
                  <a:lnTo>
                    <a:pt x="6221" y="24338"/>
                  </a:lnTo>
                  <a:lnTo>
                    <a:pt x="6690" y="24514"/>
                  </a:lnTo>
                  <a:lnTo>
                    <a:pt x="7183" y="24672"/>
                  </a:lnTo>
                  <a:lnTo>
                    <a:pt x="7699" y="24811"/>
                  </a:lnTo>
                  <a:lnTo>
                    <a:pt x="8237" y="24932"/>
                  </a:lnTo>
                  <a:lnTo>
                    <a:pt x="8799" y="25034"/>
                  </a:lnTo>
                  <a:lnTo>
                    <a:pt x="9383" y="25117"/>
                  </a:lnTo>
                  <a:lnTo>
                    <a:pt x="9991" y="25182"/>
                  </a:lnTo>
                  <a:lnTo>
                    <a:pt x="10621" y="25228"/>
                  </a:lnTo>
                  <a:lnTo>
                    <a:pt x="11274" y="25256"/>
                  </a:lnTo>
                  <a:lnTo>
                    <a:pt x="11950" y="25266"/>
                  </a:lnTo>
                  <a:lnTo>
                    <a:pt x="12626" y="25256"/>
                  </a:lnTo>
                  <a:lnTo>
                    <a:pt x="13278" y="25228"/>
                  </a:lnTo>
                  <a:lnTo>
                    <a:pt x="13905" y="25182"/>
                  </a:lnTo>
                  <a:lnTo>
                    <a:pt x="14509" y="25117"/>
                  </a:lnTo>
                  <a:lnTo>
                    <a:pt x="15088" y="25034"/>
                  </a:lnTo>
                  <a:lnTo>
                    <a:pt x="15644" y="24932"/>
                  </a:lnTo>
                  <a:lnTo>
                    <a:pt x="16175" y="24811"/>
                  </a:lnTo>
                  <a:lnTo>
                    <a:pt x="16683" y="24672"/>
                  </a:lnTo>
                  <a:lnTo>
                    <a:pt x="17166" y="24514"/>
                  </a:lnTo>
                  <a:lnTo>
                    <a:pt x="17626" y="24338"/>
                  </a:lnTo>
                  <a:lnTo>
                    <a:pt x="18064" y="24134"/>
                  </a:lnTo>
                  <a:lnTo>
                    <a:pt x="18484" y="23914"/>
                  </a:lnTo>
                  <a:lnTo>
                    <a:pt x="18885" y="23680"/>
                  </a:lnTo>
                  <a:lnTo>
                    <a:pt x="19267" y="23430"/>
                  </a:lnTo>
                  <a:lnTo>
                    <a:pt x="19631" y="23165"/>
                  </a:lnTo>
                  <a:lnTo>
                    <a:pt x="19977" y="22884"/>
                  </a:lnTo>
                  <a:lnTo>
                    <a:pt x="20303" y="22588"/>
                  </a:lnTo>
                  <a:lnTo>
                    <a:pt x="20612" y="22277"/>
                  </a:lnTo>
                  <a:lnTo>
                    <a:pt x="20902" y="21951"/>
                  </a:lnTo>
                  <a:lnTo>
                    <a:pt x="21173" y="21609"/>
                  </a:lnTo>
                  <a:lnTo>
                    <a:pt x="21427" y="21254"/>
                  </a:lnTo>
                  <a:lnTo>
                    <a:pt x="21664" y="20885"/>
                  </a:lnTo>
                  <a:lnTo>
                    <a:pt x="21885" y="20503"/>
                  </a:lnTo>
                  <a:lnTo>
                    <a:pt x="22090" y="20108"/>
                  </a:lnTo>
                  <a:lnTo>
                    <a:pt x="22278" y="19699"/>
                  </a:lnTo>
                  <a:lnTo>
                    <a:pt x="22450" y="19278"/>
                  </a:lnTo>
                  <a:lnTo>
                    <a:pt x="22605" y="18844"/>
                  </a:lnTo>
                  <a:lnTo>
                    <a:pt x="22744" y="18396"/>
                  </a:lnTo>
                  <a:lnTo>
                    <a:pt x="22867" y="17936"/>
                  </a:lnTo>
                  <a:lnTo>
                    <a:pt x="22974" y="17462"/>
                  </a:lnTo>
                  <a:lnTo>
                    <a:pt x="23077" y="16966"/>
                  </a:lnTo>
                  <a:lnTo>
                    <a:pt x="23170" y="16460"/>
                  </a:lnTo>
                  <a:lnTo>
                    <a:pt x="23252" y="15944"/>
                  </a:lnTo>
                  <a:lnTo>
                    <a:pt x="23323" y="15419"/>
                  </a:lnTo>
                  <a:lnTo>
                    <a:pt x="23383" y="14884"/>
                  </a:lnTo>
                  <a:lnTo>
                    <a:pt x="23432" y="14338"/>
                  </a:lnTo>
                  <a:lnTo>
                    <a:pt x="23470" y="13783"/>
                  </a:lnTo>
                  <a:lnTo>
                    <a:pt x="23497" y="13219"/>
                  </a:lnTo>
                  <a:lnTo>
                    <a:pt x="23514" y="1264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3" name="pg683"/>
            <p:cNvSpPr/>
            <p:nvPr/>
          </p:nvSpPr>
          <p:spPr>
            <a:xfrm>
              <a:off x="1925769" y="4819177"/>
              <a:ext cx="52442" cy="76889"/>
            </a:xfrm>
            <a:custGeom>
              <a:avLst/>
              <a:pathLst>
                <a:path w="52442" h="76889">
                  <a:moveTo>
                    <a:pt x="52442" y="12169"/>
                  </a:moveTo>
                  <a:lnTo>
                    <a:pt x="51410" y="13801"/>
                  </a:lnTo>
                  <a:lnTo>
                    <a:pt x="50390" y="15423"/>
                  </a:lnTo>
                  <a:lnTo>
                    <a:pt x="49380" y="17036"/>
                  </a:lnTo>
                  <a:lnTo>
                    <a:pt x="48382" y="18639"/>
                  </a:lnTo>
                  <a:lnTo>
                    <a:pt x="47394" y="20231"/>
                  </a:lnTo>
                  <a:lnTo>
                    <a:pt x="46417" y="21815"/>
                  </a:lnTo>
                  <a:lnTo>
                    <a:pt x="45451" y="23388"/>
                  </a:lnTo>
                  <a:lnTo>
                    <a:pt x="44496" y="24951"/>
                  </a:lnTo>
                  <a:lnTo>
                    <a:pt x="43552" y="26505"/>
                  </a:lnTo>
                  <a:lnTo>
                    <a:pt x="42619" y="28049"/>
                  </a:lnTo>
                  <a:lnTo>
                    <a:pt x="41714" y="29589"/>
                  </a:lnTo>
                  <a:lnTo>
                    <a:pt x="40831" y="31131"/>
                  </a:lnTo>
                  <a:lnTo>
                    <a:pt x="39972" y="32675"/>
                  </a:lnTo>
                  <a:lnTo>
                    <a:pt x="39135" y="34222"/>
                  </a:lnTo>
                  <a:lnTo>
                    <a:pt x="38322" y="35770"/>
                  </a:lnTo>
                  <a:lnTo>
                    <a:pt x="37531" y="37321"/>
                  </a:lnTo>
                  <a:lnTo>
                    <a:pt x="36763" y="38874"/>
                  </a:lnTo>
                  <a:lnTo>
                    <a:pt x="36018" y="40430"/>
                  </a:lnTo>
                  <a:lnTo>
                    <a:pt x="35296" y="41987"/>
                  </a:lnTo>
                  <a:lnTo>
                    <a:pt x="34597" y="43547"/>
                  </a:lnTo>
                  <a:lnTo>
                    <a:pt x="33924" y="45101"/>
                  </a:lnTo>
                  <a:lnTo>
                    <a:pt x="33279" y="46666"/>
                  </a:lnTo>
                  <a:lnTo>
                    <a:pt x="32662" y="48240"/>
                  </a:lnTo>
                  <a:lnTo>
                    <a:pt x="32074" y="49824"/>
                  </a:lnTo>
                  <a:lnTo>
                    <a:pt x="31514" y="51418"/>
                  </a:lnTo>
                  <a:lnTo>
                    <a:pt x="30982" y="53022"/>
                  </a:lnTo>
                  <a:lnTo>
                    <a:pt x="30479" y="54636"/>
                  </a:lnTo>
                  <a:lnTo>
                    <a:pt x="30004" y="56259"/>
                  </a:lnTo>
                  <a:lnTo>
                    <a:pt x="29558" y="57893"/>
                  </a:lnTo>
                  <a:lnTo>
                    <a:pt x="29140" y="59536"/>
                  </a:lnTo>
                  <a:lnTo>
                    <a:pt x="28767" y="61183"/>
                  </a:lnTo>
                  <a:lnTo>
                    <a:pt x="28433" y="62849"/>
                  </a:lnTo>
                  <a:lnTo>
                    <a:pt x="28138" y="64535"/>
                  </a:lnTo>
                  <a:lnTo>
                    <a:pt x="27883" y="66241"/>
                  </a:lnTo>
                  <a:lnTo>
                    <a:pt x="27667" y="67967"/>
                  </a:lnTo>
                  <a:lnTo>
                    <a:pt x="27490" y="69712"/>
                  </a:lnTo>
                  <a:lnTo>
                    <a:pt x="27352" y="71477"/>
                  </a:lnTo>
                  <a:lnTo>
                    <a:pt x="27254" y="73261"/>
                  </a:lnTo>
                  <a:lnTo>
                    <a:pt x="27195" y="75065"/>
                  </a:lnTo>
                  <a:lnTo>
                    <a:pt x="27176" y="76889"/>
                  </a:lnTo>
                  <a:lnTo>
                    <a:pt x="11186" y="76889"/>
                  </a:lnTo>
                  <a:lnTo>
                    <a:pt x="11208" y="75076"/>
                  </a:lnTo>
                  <a:lnTo>
                    <a:pt x="11272" y="73281"/>
                  </a:lnTo>
                  <a:lnTo>
                    <a:pt x="11378" y="71505"/>
                  </a:lnTo>
                  <a:lnTo>
                    <a:pt x="11527" y="69747"/>
                  </a:lnTo>
                  <a:lnTo>
                    <a:pt x="11718" y="68008"/>
                  </a:lnTo>
                  <a:lnTo>
                    <a:pt x="11953" y="66287"/>
                  </a:lnTo>
                  <a:lnTo>
                    <a:pt x="12229" y="64585"/>
                  </a:lnTo>
                  <a:lnTo>
                    <a:pt x="12548" y="62902"/>
                  </a:lnTo>
                  <a:lnTo>
                    <a:pt x="12910" y="61237"/>
                  </a:lnTo>
                  <a:lnTo>
                    <a:pt x="13315" y="59590"/>
                  </a:lnTo>
                  <a:lnTo>
                    <a:pt x="13766" y="57947"/>
                  </a:lnTo>
                  <a:lnTo>
                    <a:pt x="14249" y="56312"/>
                  </a:lnTo>
                  <a:lnTo>
                    <a:pt x="14762" y="54686"/>
                  </a:lnTo>
                  <a:lnTo>
                    <a:pt x="15305" y="53068"/>
                  </a:lnTo>
                  <a:lnTo>
                    <a:pt x="15879" y="51459"/>
                  </a:lnTo>
                  <a:lnTo>
                    <a:pt x="16484" y="49859"/>
                  </a:lnTo>
                  <a:lnTo>
                    <a:pt x="17119" y="48268"/>
                  </a:lnTo>
                  <a:lnTo>
                    <a:pt x="17785" y="46685"/>
                  </a:lnTo>
                  <a:lnTo>
                    <a:pt x="18481" y="45112"/>
                  </a:lnTo>
                  <a:lnTo>
                    <a:pt x="19208" y="43547"/>
                  </a:lnTo>
                  <a:lnTo>
                    <a:pt x="19962" y="41988"/>
                  </a:lnTo>
                  <a:lnTo>
                    <a:pt x="20741" y="40434"/>
                  </a:lnTo>
                  <a:lnTo>
                    <a:pt x="21543" y="38884"/>
                  </a:lnTo>
                  <a:lnTo>
                    <a:pt x="22369" y="37339"/>
                  </a:lnTo>
                  <a:lnTo>
                    <a:pt x="23219" y="35798"/>
                  </a:lnTo>
                  <a:lnTo>
                    <a:pt x="24093" y="34261"/>
                  </a:lnTo>
                  <a:lnTo>
                    <a:pt x="24992" y="32729"/>
                  </a:lnTo>
                  <a:lnTo>
                    <a:pt x="25914" y="31201"/>
                  </a:lnTo>
                  <a:lnTo>
                    <a:pt x="26860" y="29677"/>
                  </a:lnTo>
                  <a:lnTo>
                    <a:pt x="27830" y="28158"/>
                  </a:lnTo>
                  <a:lnTo>
                    <a:pt x="28818" y="26627"/>
                  </a:lnTo>
                  <a:lnTo>
                    <a:pt x="29817" y="25091"/>
                  </a:lnTo>
                  <a:lnTo>
                    <a:pt x="30826" y="23549"/>
                  </a:lnTo>
                  <a:lnTo>
                    <a:pt x="31847" y="22002"/>
                  </a:lnTo>
                  <a:lnTo>
                    <a:pt x="32878" y="20450"/>
                  </a:lnTo>
                  <a:lnTo>
                    <a:pt x="33920" y="18892"/>
                  </a:lnTo>
                  <a:lnTo>
                    <a:pt x="34974" y="17328"/>
                  </a:lnTo>
                  <a:lnTo>
                    <a:pt x="36038" y="15759"/>
                  </a:lnTo>
                  <a:lnTo>
                    <a:pt x="37113" y="14185"/>
                  </a:lnTo>
                  <a:lnTo>
                    <a:pt x="38199" y="12605"/>
                  </a:lnTo>
                  <a:lnTo>
                    <a:pt x="0" y="12605"/>
                  </a:lnTo>
                  <a:lnTo>
                    <a:pt x="0" y="0"/>
                  </a:lnTo>
                  <a:lnTo>
                    <a:pt x="5244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4" name="pg684"/>
            <p:cNvSpPr/>
            <p:nvPr/>
          </p:nvSpPr>
          <p:spPr>
            <a:xfrm>
              <a:off x="1925060" y="4323030"/>
              <a:ext cx="54024" cy="79126"/>
            </a:xfrm>
            <a:custGeom>
              <a:avLst/>
              <a:pathLst>
                <a:path w="54024" h="79126">
                  <a:moveTo>
                    <a:pt x="54024" y="52878"/>
                  </a:moveTo>
                  <a:lnTo>
                    <a:pt x="54008" y="54026"/>
                  </a:lnTo>
                  <a:lnTo>
                    <a:pt x="53959" y="55155"/>
                  </a:lnTo>
                  <a:lnTo>
                    <a:pt x="53877" y="56265"/>
                  </a:lnTo>
                  <a:lnTo>
                    <a:pt x="53762" y="57357"/>
                  </a:lnTo>
                  <a:lnTo>
                    <a:pt x="53615" y="58431"/>
                  </a:lnTo>
                  <a:lnTo>
                    <a:pt x="53435" y="59486"/>
                  </a:lnTo>
                  <a:lnTo>
                    <a:pt x="53222" y="60522"/>
                  </a:lnTo>
                  <a:lnTo>
                    <a:pt x="52976" y="61540"/>
                  </a:lnTo>
                  <a:lnTo>
                    <a:pt x="52698" y="62539"/>
                  </a:lnTo>
                  <a:lnTo>
                    <a:pt x="52387" y="63519"/>
                  </a:lnTo>
                  <a:lnTo>
                    <a:pt x="52043" y="64467"/>
                  </a:lnTo>
                  <a:lnTo>
                    <a:pt x="51667" y="65388"/>
                  </a:lnTo>
                  <a:lnTo>
                    <a:pt x="51257" y="66283"/>
                  </a:lnTo>
                  <a:lnTo>
                    <a:pt x="50815" y="67152"/>
                  </a:lnTo>
                  <a:lnTo>
                    <a:pt x="50341" y="67994"/>
                  </a:lnTo>
                  <a:lnTo>
                    <a:pt x="49833" y="68810"/>
                  </a:lnTo>
                  <a:lnTo>
                    <a:pt x="49293" y="69601"/>
                  </a:lnTo>
                  <a:lnTo>
                    <a:pt x="48720" y="70365"/>
                  </a:lnTo>
                  <a:lnTo>
                    <a:pt x="48114" y="71102"/>
                  </a:lnTo>
                  <a:lnTo>
                    <a:pt x="47476" y="71814"/>
                  </a:lnTo>
                  <a:lnTo>
                    <a:pt x="46815" y="72487"/>
                  </a:lnTo>
                  <a:lnTo>
                    <a:pt x="46122" y="73130"/>
                  </a:lnTo>
                  <a:lnTo>
                    <a:pt x="45397" y="73744"/>
                  </a:lnTo>
                  <a:lnTo>
                    <a:pt x="44638" y="74329"/>
                  </a:lnTo>
                  <a:lnTo>
                    <a:pt x="43847" y="74884"/>
                  </a:lnTo>
                  <a:lnTo>
                    <a:pt x="43023" y="75409"/>
                  </a:lnTo>
                  <a:lnTo>
                    <a:pt x="42166" y="75905"/>
                  </a:lnTo>
                  <a:lnTo>
                    <a:pt x="41276" y="76372"/>
                  </a:lnTo>
                  <a:lnTo>
                    <a:pt x="40354" y="76809"/>
                  </a:lnTo>
                  <a:lnTo>
                    <a:pt x="39399" y="77216"/>
                  </a:lnTo>
                  <a:lnTo>
                    <a:pt x="38413" y="77579"/>
                  </a:lnTo>
                  <a:lnTo>
                    <a:pt x="37395" y="77904"/>
                  </a:lnTo>
                  <a:lnTo>
                    <a:pt x="36348" y="78191"/>
                  </a:lnTo>
                  <a:lnTo>
                    <a:pt x="35269" y="78439"/>
                  </a:lnTo>
                  <a:lnTo>
                    <a:pt x="34161" y="78649"/>
                  </a:lnTo>
                  <a:lnTo>
                    <a:pt x="33021" y="78821"/>
                  </a:lnTo>
                  <a:lnTo>
                    <a:pt x="31851" y="78955"/>
                  </a:lnTo>
                  <a:lnTo>
                    <a:pt x="30651" y="79050"/>
                  </a:lnTo>
                  <a:lnTo>
                    <a:pt x="29419" y="79107"/>
                  </a:lnTo>
                  <a:lnTo>
                    <a:pt x="28158" y="79126"/>
                  </a:lnTo>
                  <a:lnTo>
                    <a:pt x="25503" y="79032"/>
                  </a:lnTo>
                  <a:lnTo>
                    <a:pt x="22974" y="78747"/>
                  </a:lnTo>
                  <a:lnTo>
                    <a:pt x="20570" y="78272"/>
                  </a:lnTo>
                  <a:lnTo>
                    <a:pt x="18291" y="77607"/>
                  </a:lnTo>
                  <a:lnTo>
                    <a:pt x="16139" y="76753"/>
                  </a:lnTo>
                  <a:lnTo>
                    <a:pt x="14111" y="75708"/>
                  </a:lnTo>
                  <a:lnTo>
                    <a:pt x="12210" y="74474"/>
                  </a:lnTo>
                  <a:lnTo>
                    <a:pt x="10433" y="73050"/>
                  </a:lnTo>
                  <a:lnTo>
                    <a:pt x="8783" y="71435"/>
                  </a:lnTo>
                  <a:lnTo>
                    <a:pt x="7257" y="69631"/>
                  </a:lnTo>
                  <a:lnTo>
                    <a:pt x="5878" y="67630"/>
                  </a:lnTo>
                  <a:lnTo>
                    <a:pt x="4645" y="65445"/>
                  </a:lnTo>
                  <a:lnTo>
                    <a:pt x="3556" y="63076"/>
                  </a:lnTo>
                  <a:lnTo>
                    <a:pt x="2612" y="60525"/>
                  </a:lnTo>
                  <a:lnTo>
                    <a:pt x="1814" y="57789"/>
                  </a:lnTo>
                  <a:lnTo>
                    <a:pt x="1161" y="54871"/>
                  </a:lnTo>
                  <a:lnTo>
                    <a:pt x="653" y="51769"/>
                  </a:lnTo>
                  <a:lnTo>
                    <a:pt x="290" y="48484"/>
                  </a:lnTo>
                  <a:lnTo>
                    <a:pt x="72" y="45016"/>
                  </a:lnTo>
                  <a:lnTo>
                    <a:pt x="0" y="41364"/>
                  </a:lnTo>
                  <a:lnTo>
                    <a:pt x="73" y="37351"/>
                  </a:lnTo>
                  <a:lnTo>
                    <a:pt x="294" y="33543"/>
                  </a:lnTo>
                  <a:lnTo>
                    <a:pt x="663" y="29938"/>
                  </a:lnTo>
                  <a:lnTo>
                    <a:pt x="1178" y="26538"/>
                  </a:lnTo>
                  <a:lnTo>
                    <a:pt x="1841" y="23342"/>
                  </a:lnTo>
                  <a:lnTo>
                    <a:pt x="2652" y="20350"/>
                  </a:lnTo>
                  <a:lnTo>
                    <a:pt x="3609" y="17562"/>
                  </a:lnTo>
                  <a:lnTo>
                    <a:pt x="4714" y="14978"/>
                  </a:lnTo>
                  <a:lnTo>
                    <a:pt x="5967" y="12598"/>
                  </a:lnTo>
                  <a:lnTo>
                    <a:pt x="7366" y="10422"/>
                  </a:lnTo>
                  <a:lnTo>
                    <a:pt x="8914" y="8442"/>
                  </a:lnTo>
                  <a:lnTo>
                    <a:pt x="10588" y="6670"/>
                  </a:lnTo>
                  <a:lnTo>
                    <a:pt x="12389" y="5107"/>
                  </a:lnTo>
                  <a:lnTo>
                    <a:pt x="14317" y="3752"/>
                  </a:lnTo>
                  <a:lnTo>
                    <a:pt x="16371" y="2605"/>
                  </a:lnTo>
                  <a:lnTo>
                    <a:pt x="18551" y="1667"/>
                  </a:lnTo>
                  <a:lnTo>
                    <a:pt x="20858" y="938"/>
                  </a:lnTo>
                  <a:lnTo>
                    <a:pt x="23292" y="416"/>
                  </a:lnTo>
                  <a:lnTo>
                    <a:pt x="25853" y="104"/>
                  </a:lnTo>
                  <a:lnTo>
                    <a:pt x="28540" y="0"/>
                  </a:lnTo>
                  <a:lnTo>
                    <a:pt x="29448" y="9"/>
                  </a:lnTo>
                  <a:lnTo>
                    <a:pt x="30341" y="39"/>
                  </a:lnTo>
                  <a:lnTo>
                    <a:pt x="31216" y="88"/>
                  </a:lnTo>
                  <a:lnTo>
                    <a:pt x="32076" y="157"/>
                  </a:lnTo>
                  <a:lnTo>
                    <a:pt x="32919" y="245"/>
                  </a:lnTo>
                  <a:lnTo>
                    <a:pt x="33746" y="353"/>
                  </a:lnTo>
                  <a:lnTo>
                    <a:pt x="34556" y="481"/>
                  </a:lnTo>
                  <a:lnTo>
                    <a:pt x="35350" y="628"/>
                  </a:lnTo>
                  <a:lnTo>
                    <a:pt x="36128" y="795"/>
                  </a:lnTo>
                  <a:lnTo>
                    <a:pt x="36889" y="982"/>
                  </a:lnTo>
                  <a:lnTo>
                    <a:pt x="37634" y="1179"/>
                  </a:lnTo>
                  <a:lnTo>
                    <a:pt x="38362" y="1401"/>
                  </a:lnTo>
                  <a:lnTo>
                    <a:pt x="39075" y="1646"/>
                  </a:lnTo>
                  <a:lnTo>
                    <a:pt x="39770" y="1916"/>
                  </a:lnTo>
                  <a:lnTo>
                    <a:pt x="40450" y="2210"/>
                  </a:lnTo>
                  <a:lnTo>
                    <a:pt x="41113" y="2527"/>
                  </a:lnTo>
                  <a:lnTo>
                    <a:pt x="41759" y="2869"/>
                  </a:lnTo>
                  <a:lnTo>
                    <a:pt x="42390" y="3234"/>
                  </a:lnTo>
                  <a:lnTo>
                    <a:pt x="43004" y="3624"/>
                  </a:lnTo>
                  <a:lnTo>
                    <a:pt x="43601" y="4038"/>
                  </a:lnTo>
                  <a:lnTo>
                    <a:pt x="44182" y="4476"/>
                  </a:lnTo>
                  <a:lnTo>
                    <a:pt x="44745" y="4939"/>
                  </a:lnTo>
                  <a:lnTo>
                    <a:pt x="45291" y="5428"/>
                  </a:lnTo>
                  <a:lnTo>
                    <a:pt x="45819" y="5941"/>
                  </a:lnTo>
                  <a:lnTo>
                    <a:pt x="46330" y="6480"/>
                  </a:lnTo>
                  <a:lnTo>
                    <a:pt x="46823" y="7043"/>
                  </a:lnTo>
                  <a:lnTo>
                    <a:pt x="47299" y="7632"/>
                  </a:lnTo>
                  <a:lnTo>
                    <a:pt x="47757" y="8246"/>
                  </a:lnTo>
                  <a:lnTo>
                    <a:pt x="48198" y="8885"/>
                  </a:lnTo>
                  <a:lnTo>
                    <a:pt x="48622" y="9549"/>
                  </a:lnTo>
                  <a:lnTo>
                    <a:pt x="49028" y="10230"/>
                  </a:lnTo>
                  <a:lnTo>
                    <a:pt x="49418" y="10940"/>
                  </a:lnTo>
                  <a:lnTo>
                    <a:pt x="49792" y="11679"/>
                  </a:lnTo>
                  <a:lnTo>
                    <a:pt x="50150" y="12448"/>
                  </a:lnTo>
                  <a:lnTo>
                    <a:pt x="50491" y="13246"/>
                  </a:lnTo>
                  <a:lnTo>
                    <a:pt x="50815" y="14074"/>
                  </a:lnTo>
                  <a:lnTo>
                    <a:pt x="51124" y="14932"/>
                  </a:lnTo>
                  <a:lnTo>
                    <a:pt x="51416" y="15818"/>
                  </a:lnTo>
                  <a:lnTo>
                    <a:pt x="51691" y="16735"/>
                  </a:lnTo>
                  <a:lnTo>
                    <a:pt x="51950" y="17680"/>
                  </a:lnTo>
                  <a:lnTo>
                    <a:pt x="37489" y="19699"/>
                  </a:lnTo>
                  <a:lnTo>
                    <a:pt x="37257" y="18915"/>
                  </a:lnTo>
                  <a:lnTo>
                    <a:pt x="36998" y="18176"/>
                  </a:lnTo>
                  <a:lnTo>
                    <a:pt x="36712" y="17483"/>
                  </a:lnTo>
                  <a:lnTo>
                    <a:pt x="36398" y="16836"/>
                  </a:lnTo>
                  <a:lnTo>
                    <a:pt x="36057" y="16234"/>
                  </a:lnTo>
                  <a:lnTo>
                    <a:pt x="35688" y="15679"/>
                  </a:lnTo>
                  <a:lnTo>
                    <a:pt x="35293" y="15169"/>
                  </a:lnTo>
                  <a:lnTo>
                    <a:pt x="34870" y="14705"/>
                  </a:lnTo>
                  <a:lnTo>
                    <a:pt x="34420" y="14287"/>
                  </a:lnTo>
                  <a:lnTo>
                    <a:pt x="33942" y="13915"/>
                  </a:lnTo>
                  <a:lnTo>
                    <a:pt x="33443" y="13573"/>
                  </a:lnTo>
                  <a:lnTo>
                    <a:pt x="32927" y="13267"/>
                  </a:lnTo>
                  <a:lnTo>
                    <a:pt x="32395" y="12997"/>
                  </a:lnTo>
                  <a:lnTo>
                    <a:pt x="31847" y="12762"/>
                  </a:lnTo>
                  <a:lnTo>
                    <a:pt x="31282" y="12564"/>
                  </a:lnTo>
                  <a:lnTo>
                    <a:pt x="30701" y="12402"/>
                  </a:lnTo>
                  <a:lnTo>
                    <a:pt x="30103" y="12276"/>
                  </a:lnTo>
                  <a:lnTo>
                    <a:pt x="29489" y="12186"/>
                  </a:lnTo>
                  <a:lnTo>
                    <a:pt x="28859" y="12132"/>
                  </a:lnTo>
                  <a:lnTo>
                    <a:pt x="28212" y="12114"/>
                  </a:lnTo>
                  <a:lnTo>
                    <a:pt x="27005" y="12176"/>
                  </a:lnTo>
                  <a:lnTo>
                    <a:pt x="25851" y="12361"/>
                  </a:lnTo>
                  <a:lnTo>
                    <a:pt x="24748" y="12669"/>
                  </a:lnTo>
                  <a:lnTo>
                    <a:pt x="23698" y="13101"/>
                  </a:lnTo>
                  <a:lnTo>
                    <a:pt x="22701" y="13656"/>
                  </a:lnTo>
                  <a:lnTo>
                    <a:pt x="21756" y="14334"/>
                  </a:lnTo>
                  <a:lnTo>
                    <a:pt x="20863" y="15136"/>
                  </a:lnTo>
                  <a:lnTo>
                    <a:pt x="20022" y="16061"/>
                  </a:lnTo>
                  <a:lnTo>
                    <a:pt x="19234" y="17109"/>
                  </a:lnTo>
                  <a:lnTo>
                    <a:pt x="18499" y="18281"/>
                  </a:lnTo>
                  <a:lnTo>
                    <a:pt x="17835" y="19578"/>
                  </a:lnTo>
                  <a:lnTo>
                    <a:pt x="17242" y="21003"/>
                  </a:lnTo>
                  <a:lnTo>
                    <a:pt x="16718" y="22555"/>
                  </a:lnTo>
                  <a:lnTo>
                    <a:pt x="16264" y="24235"/>
                  </a:lnTo>
                  <a:lnTo>
                    <a:pt x="15879" y="26043"/>
                  </a:lnTo>
                  <a:lnTo>
                    <a:pt x="15565" y="27979"/>
                  </a:lnTo>
                  <a:lnTo>
                    <a:pt x="15321" y="30042"/>
                  </a:lnTo>
                  <a:lnTo>
                    <a:pt x="15146" y="32233"/>
                  </a:lnTo>
                  <a:lnTo>
                    <a:pt x="15041" y="34552"/>
                  </a:lnTo>
                  <a:lnTo>
                    <a:pt x="15006" y="36998"/>
                  </a:lnTo>
                  <a:lnTo>
                    <a:pt x="15517" y="36199"/>
                  </a:lnTo>
                  <a:lnTo>
                    <a:pt x="16065" y="35437"/>
                  </a:lnTo>
                  <a:lnTo>
                    <a:pt x="16652" y="34714"/>
                  </a:lnTo>
                  <a:lnTo>
                    <a:pt x="17276" y="34030"/>
                  </a:lnTo>
                  <a:lnTo>
                    <a:pt x="17939" y="33383"/>
                  </a:lnTo>
                  <a:lnTo>
                    <a:pt x="18641" y="32774"/>
                  </a:lnTo>
                  <a:lnTo>
                    <a:pt x="19380" y="32204"/>
                  </a:lnTo>
                  <a:lnTo>
                    <a:pt x="20158" y="31672"/>
                  </a:lnTo>
                  <a:lnTo>
                    <a:pt x="20974" y="31178"/>
                  </a:lnTo>
                  <a:lnTo>
                    <a:pt x="21828" y="30723"/>
                  </a:lnTo>
                  <a:lnTo>
                    <a:pt x="22712" y="30308"/>
                  </a:lnTo>
                  <a:lnTo>
                    <a:pt x="23620" y="29937"/>
                  </a:lnTo>
                  <a:lnTo>
                    <a:pt x="24550" y="29609"/>
                  </a:lnTo>
                  <a:lnTo>
                    <a:pt x="25503" y="29326"/>
                  </a:lnTo>
                  <a:lnTo>
                    <a:pt x="26480" y="29085"/>
                  </a:lnTo>
                  <a:lnTo>
                    <a:pt x="27479" y="28889"/>
                  </a:lnTo>
                  <a:lnTo>
                    <a:pt x="28501" y="28736"/>
                  </a:lnTo>
                  <a:lnTo>
                    <a:pt x="29546" y="28627"/>
                  </a:lnTo>
                  <a:lnTo>
                    <a:pt x="30614" y="28562"/>
                  </a:lnTo>
                  <a:lnTo>
                    <a:pt x="31705" y="28540"/>
                  </a:lnTo>
                  <a:lnTo>
                    <a:pt x="32710" y="28557"/>
                  </a:lnTo>
                  <a:lnTo>
                    <a:pt x="33696" y="28607"/>
                  </a:lnTo>
                  <a:lnTo>
                    <a:pt x="34661" y="28692"/>
                  </a:lnTo>
                  <a:lnTo>
                    <a:pt x="35608" y="28810"/>
                  </a:lnTo>
                  <a:lnTo>
                    <a:pt x="36534" y="28963"/>
                  </a:lnTo>
                  <a:lnTo>
                    <a:pt x="37441" y="29149"/>
                  </a:lnTo>
                  <a:lnTo>
                    <a:pt x="38329" y="29369"/>
                  </a:lnTo>
                  <a:lnTo>
                    <a:pt x="39196" y="29622"/>
                  </a:lnTo>
                  <a:lnTo>
                    <a:pt x="40044" y="29910"/>
                  </a:lnTo>
                  <a:lnTo>
                    <a:pt x="40873" y="30231"/>
                  </a:lnTo>
                  <a:lnTo>
                    <a:pt x="41690" y="30574"/>
                  </a:lnTo>
                  <a:lnTo>
                    <a:pt x="42481" y="30947"/>
                  </a:lnTo>
                  <a:lnTo>
                    <a:pt x="43248" y="31351"/>
                  </a:lnTo>
                  <a:lnTo>
                    <a:pt x="43990" y="31786"/>
                  </a:lnTo>
                  <a:lnTo>
                    <a:pt x="44706" y="32251"/>
                  </a:lnTo>
                  <a:lnTo>
                    <a:pt x="45398" y="32746"/>
                  </a:lnTo>
                  <a:lnTo>
                    <a:pt x="46064" y="33272"/>
                  </a:lnTo>
                  <a:lnTo>
                    <a:pt x="46705" y="33829"/>
                  </a:lnTo>
                  <a:lnTo>
                    <a:pt x="47321" y="34416"/>
                  </a:lnTo>
                  <a:lnTo>
                    <a:pt x="47912" y="35034"/>
                  </a:lnTo>
                  <a:lnTo>
                    <a:pt x="48488" y="35670"/>
                  </a:lnTo>
                  <a:lnTo>
                    <a:pt x="49036" y="36335"/>
                  </a:lnTo>
                  <a:lnTo>
                    <a:pt x="49558" y="37028"/>
                  </a:lnTo>
                  <a:lnTo>
                    <a:pt x="50051" y="37749"/>
                  </a:lnTo>
                  <a:lnTo>
                    <a:pt x="50518" y="38499"/>
                  </a:lnTo>
                  <a:lnTo>
                    <a:pt x="50957" y="39277"/>
                  </a:lnTo>
                  <a:lnTo>
                    <a:pt x="51369" y="40084"/>
                  </a:lnTo>
                  <a:lnTo>
                    <a:pt x="51754" y="40919"/>
                  </a:lnTo>
                  <a:lnTo>
                    <a:pt x="52111" y="41782"/>
                  </a:lnTo>
                  <a:lnTo>
                    <a:pt x="52442" y="42673"/>
                  </a:lnTo>
                  <a:lnTo>
                    <a:pt x="52742" y="43591"/>
                  </a:lnTo>
                  <a:lnTo>
                    <a:pt x="53011" y="44531"/>
                  </a:lnTo>
                  <a:lnTo>
                    <a:pt x="53249" y="45494"/>
                  </a:lnTo>
                  <a:lnTo>
                    <a:pt x="53454" y="46480"/>
                  </a:lnTo>
                  <a:lnTo>
                    <a:pt x="53628" y="47489"/>
                  </a:lnTo>
                  <a:lnTo>
                    <a:pt x="53771" y="48521"/>
                  </a:lnTo>
                  <a:lnTo>
                    <a:pt x="53882" y="49576"/>
                  </a:lnTo>
                  <a:lnTo>
                    <a:pt x="53961" y="50654"/>
                  </a:lnTo>
                  <a:lnTo>
                    <a:pt x="54008" y="517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5" name="pg685"/>
            <p:cNvSpPr/>
            <p:nvPr/>
          </p:nvSpPr>
          <p:spPr>
            <a:xfrm>
              <a:off x="1941158" y="4362867"/>
              <a:ext cx="22537" cy="27339"/>
            </a:xfrm>
            <a:custGeom>
              <a:avLst/>
              <a:pathLst>
                <a:path w="22537" h="27339">
                  <a:moveTo>
                    <a:pt x="22537" y="13478"/>
                  </a:moveTo>
                  <a:lnTo>
                    <a:pt x="22530" y="12863"/>
                  </a:lnTo>
                  <a:lnTo>
                    <a:pt x="22509" y="12260"/>
                  </a:lnTo>
                  <a:lnTo>
                    <a:pt x="22473" y="11671"/>
                  </a:lnTo>
                  <a:lnTo>
                    <a:pt x="22424" y="11095"/>
                  </a:lnTo>
                  <a:lnTo>
                    <a:pt x="22360" y="10532"/>
                  </a:lnTo>
                  <a:lnTo>
                    <a:pt x="22282" y="9982"/>
                  </a:lnTo>
                  <a:lnTo>
                    <a:pt x="22189" y="9445"/>
                  </a:lnTo>
                  <a:lnTo>
                    <a:pt x="22083" y="8921"/>
                  </a:lnTo>
                  <a:lnTo>
                    <a:pt x="21962" y="8410"/>
                  </a:lnTo>
                  <a:lnTo>
                    <a:pt x="21828" y="7912"/>
                  </a:lnTo>
                  <a:lnTo>
                    <a:pt x="21678" y="7418"/>
                  </a:lnTo>
                  <a:lnTo>
                    <a:pt x="21513" y="6939"/>
                  </a:lnTo>
                  <a:lnTo>
                    <a:pt x="21333" y="6475"/>
                  </a:lnTo>
                  <a:lnTo>
                    <a:pt x="21138" y="6026"/>
                  </a:lnTo>
                  <a:lnTo>
                    <a:pt x="20927" y="5593"/>
                  </a:lnTo>
                  <a:lnTo>
                    <a:pt x="20701" y="5175"/>
                  </a:lnTo>
                  <a:lnTo>
                    <a:pt x="20460" y="4772"/>
                  </a:lnTo>
                  <a:lnTo>
                    <a:pt x="20204" y="4385"/>
                  </a:lnTo>
                  <a:lnTo>
                    <a:pt x="19932" y="4013"/>
                  </a:lnTo>
                  <a:lnTo>
                    <a:pt x="19645" y="3656"/>
                  </a:lnTo>
                  <a:lnTo>
                    <a:pt x="19354" y="3315"/>
                  </a:lnTo>
                  <a:lnTo>
                    <a:pt x="19049" y="2990"/>
                  </a:lnTo>
                  <a:lnTo>
                    <a:pt x="18730" y="2682"/>
                  </a:lnTo>
                  <a:lnTo>
                    <a:pt x="18396" y="2390"/>
                  </a:lnTo>
                  <a:lnTo>
                    <a:pt x="18049" y="2114"/>
                  </a:lnTo>
                  <a:lnTo>
                    <a:pt x="17687" y="1855"/>
                  </a:lnTo>
                  <a:lnTo>
                    <a:pt x="17311" y="1612"/>
                  </a:lnTo>
                  <a:lnTo>
                    <a:pt x="16921" y="1386"/>
                  </a:lnTo>
                  <a:lnTo>
                    <a:pt x="16516" y="1175"/>
                  </a:lnTo>
                  <a:lnTo>
                    <a:pt x="16098" y="982"/>
                  </a:lnTo>
                  <a:lnTo>
                    <a:pt x="15666" y="795"/>
                  </a:lnTo>
                  <a:lnTo>
                    <a:pt x="15220" y="628"/>
                  </a:lnTo>
                  <a:lnTo>
                    <a:pt x="14762" y="481"/>
                  </a:lnTo>
                  <a:lnTo>
                    <a:pt x="14290" y="353"/>
                  </a:lnTo>
                  <a:lnTo>
                    <a:pt x="13806" y="245"/>
                  </a:lnTo>
                  <a:lnTo>
                    <a:pt x="13308" y="157"/>
                  </a:lnTo>
                  <a:lnTo>
                    <a:pt x="12797" y="88"/>
                  </a:lnTo>
                  <a:lnTo>
                    <a:pt x="12273" y="39"/>
                  </a:lnTo>
                  <a:lnTo>
                    <a:pt x="11736" y="9"/>
                  </a:lnTo>
                  <a:lnTo>
                    <a:pt x="11186" y="0"/>
                  </a:lnTo>
                  <a:lnTo>
                    <a:pt x="10783" y="6"/>
                  </a:lnTo>
                  <a:lnTo>
                    <a:pt x="10379" y="26"/>
                  </a:lnTo>
                  <a:lnTo>
                    <a:pt x="9975" y="58"/>
                  </a:lnTo>
                  <a:lnTo>
                    <a:pt x="9571" y="104"/>
                  </a:lnTo>
                  <a:lnTo>
                    <a:pt x="9167" y="163"/>
                  </a:lnTo>
                  <a:lnTo>
                    <a:pt x="8763" y="235"/>
                  </a:lnTo>
                  <a:lnTo>
                    <a:pt x="8360" y="320"/>
                  </a:lnTo>
                  <a:lnTo>
                    <a:pt x="7956" y="419"/>
                  </a:lnTo>
                  <a:lnTo>
                    <a:pt x="7552" y="530"/>
                  </a:lnTo>
                  <a:lnTo>
                    <a:pt x="7148" y="654"/>
                  </a:lnTo>
                  <a:lnTo>
                    <a:pt x="6749" y="793"/>
                  </a:lnTo>
                  <a:lnTo>
                    <a:pt x="6358" y="949"/>
                  </a:lnTo>
                  <a:lnTo>
                    <a:pt x="5976" y="1121"/>
                  </a:lnTo>
                  <a:lnTo>
                    <a:pt x="5603" y="1309"/>
                  </a:lnTo>
                  <a:lnTo>
                    <a:pt x="5238" y="1514"/>
                  </a:lnTo>
                  <a:lnTo>
                    <a:pt x="4882" y="1735"/>
                  </a:lnTo>
                  <a:lnTo>
                    <a:pt x="4535" y="1972"/>
                  </a:lnTo>
                  <a:lnTo>
                    <a:pt x="4197" y="2226"/>
                  </a:lnTo>
                  <a:lnTo>
                    <a:pt x="3867" y="2496"/>
                  </a:lnTo>
                  <a:lnTo>
                    <a:pt x="3547" y="2783"/>
                  </a:lnTo>
                  <a:lnTo>
                    <a:pt x="3236" y="3075"/>
                  </a:lnTo>
                  <a:lnTo>
                    <a:pt x="2938" y="3383"/>
                  </a:lnTo>
                  <a:lnTo>
                    <a:pt x="2651" y="3708"/>
                  </a:lnTo>
                  <a:lnTo>
                    <a:pt x="2377" y="4049"/>
                  </a:lnTo>
                  <a:lnTo>
                    <a:pt x="2114" y="4406"/>
                  </a:lnTo>
                  <a:lnTo>
                    <a:pt x="1864" y="4780"/>
                  </a:lnTo>
                  <a:lnTo>
                    <a:pt x="1625" y="5170"/>
                  </a:lnTo>
                  <a:lnTo>
                    <a:pt x="1399" y="5577"/>
                  </a:lnTo>
                  <a:lnTo>
                    <a:pt x="1184" y="6000"/>
                  </a:lnTo>
                  <a:lnTo>
                    <a:pt x="982" y="6439"/>
                  </a:lnTo>
                  <a:lnTo>
                    <a:pt x="795" y="6896"/>
                  </a:lnTo>
                  <a:lnTo>
                    <a:pt x="628" y="7371"/>
                  </a:lnTo>
                  <a:lnTo>
                    <a:pt x="481" y="7865"/>
                  </a:lnTo>
                  <a:lnTo>
                    <a:pt x="353" y="8377"/>
                  </a:lnTo>
                  <a:lnTo>
                    <a:pt x="245" y="8908"/>
                  </a:lnTo>
                  <a:lnTo>
                    <a:pt x="157" y="9458"/>
                  </a:lnTo>
                  <a:lnTo>
                    <a:pt x="88" y="10026"/>
                  </a:lnTo>
                  <a:lnTo>
                    <a:pt x="39" y="10612"/>
                  </a:lnTo>
                  <a:lnTo>
                    <a:pt x="9" y="11218"/>
                  </a:lnTo>
                  <a:lnTo>
                    <a:pt x="0" y="11841"/>
                  </a:lnTo>
                  <a:lnTo>
                    <a:pt x="8" y="12492"/>
                  </a:lnTo>
                  <a:lnTo>
                    <a:pt x="32" y="13133"/>
                  </a:lnTo>
                  <a:lnTo>
                    <a:pt x="73" y="13766"/>
                  </a:lnTo>
                  <a:lnTo>
                    <a:pt x="130" y="14391"/>
                  </a:lnTo>
                  <a:lnTo>
                    <a:pt x="204" y="15006"/>
                  </a:lnTo>
                  <a:lnTo>
                    <a:pt x="294" y="15613"/>
                  </a:lnTo>
                  <a:lnTo>
                    <a:pt x="401" y="16211"/>
                  </a:lnTo>
                  <a:lnTo>
                    <a:pt x="523" y="16801"/>
                  </a:lnTo>
                  <a:lnTo>
                    <a:pt x="663" y="17381"/>
                  </a:lnTo>
                  <a:lnTo>
                    <a:pt x="818" y="17953"/>
                  </a:lnTo>
                  <a:lnTo>
                    <a:pt x="988" y="18514"/>
                  </a:lnTo>
                  <a:lnTo>
                    <a:pt x="1172" y="19060"/>
                  </a:lnTo>
                  <a:lnTo>
                    <a:pt x="1368" y="19592"/>
                  </a:lnTo>
                  <a:lnTo>
                    <a:pt x="1578" y="20110"/>
                  </a:lnTo>
                  <a:lnTo>
                    <a:pt x="1800" y="20613"/>
                  </a:lnTo>
                  <a:lnTo>
                    <a:pt x="2036" y="21103"/>
                  </a:lnTo>
                  <a:lnTo>
                    <a:pt x="2285" y="21578"/>
                  </a:lnTo>
                  <a:lnTo>
                    <a:pt x="2547" y="22039"/>
                  </a:lnTo>
                  <a:lnTo>
                    <a:pt x="2822" y="22486"/>
                  </a:lnTo>
                  <a:lnTo>
                    <a:pt x="3110" y="22919"/>
                  </a:lnTo>
                  <a:lnTo>
                    <a:pt x="3422" y="23325"/>
                  </a:lnTo>
                  <a:lnTo>
                    <a:pt x="3745" y="23714"/>
                  </a:lnTo>
                  <a:lnTo>
                    <a:pt x="4081" y="24085"/>
                  </a:lnTo>
                  <a:lnTo>
                    <a:pt x="4428" y="24438"/>
                  </a:lnTo>
                  <a:lnTo>
                    <a:pt x="4788" y="24774"/>
                  </a:lnTo>
                  <a:lnTo>
                    <a:pt x="5160" y="25093"/>
                  </a:lnTo>
                  <a:lnTo>
                    <a:pt x="5543" y="25394"/>
                  </a:lnTo>
                  <a:lnTo>
                    <a:pt x="5939" y="25678"/>
                  </a:lnTo>
                  <a:lnTo>
                    <a:pt x="6347" y="25944"/>
                  </a:lnTo>
                  <a:lnTo>
                    <a:pt x="6766" y="26193"/>
                  </a:lnTo>
                  <a:lnTo>
                    <a:pt x="7197" y="26411"/>
                  </a:lnTo>
                  <a:lnTo>
                    <a:pt x="7639" y="26606"/>
                  </a:lnTo>
                  <a:lnTo>
                    <a:pt x="8092" y="26778"/>
                  </a:lnTo>
                  <a:lnTo>
                    <a:pt x="8556" y="26927"/>
                  </a:lnTo>
                  <a:lnTo>
                    <a:pt x="9031" y="27053"/>
                  </a:lnTo>
                  <a:lnTo>
                    <a:pt x="9517" y="27156"/>
                  </a:lnTo>
                  <a:lnTo>
                    <a:pt x="10013" y="27236"/>
                  </a:lnTo>
                  <a:lnTo>
                    <a:pt x="10521" y="27293"/>
                  </a:lnTo>
                  <a:lnTo>
                    <a:pt x="11039" y="27328"/>
                  </a:lnTo>
                  <a:lnTo>
                    <a:pt x="11568" y="27339"/>
                  </a:lnTo>
                  <a:lnTo>
                    <a:pt x="12582" y="27303"/>
                  </a:lnTo>
                  <a:lnTo>
                    <a:pt x="13550" y="27193"/>
                  </a:lnTo>
                  <a:lnTo>
                    <a:pt x="14473" y="27010"/>
                  </a:lnTo>
                  <a:lnTo>
                    <a:pt x="15349" y="26754"/>
                  </a:lnTo>
                  <a:lnTo>
                    <a:pt x="16180" y="26425"/>
                  </a:lnTo>
                  <a:lnTo>
                    <a:pt x="16964" y="26023"/>
                  </a:lnTo>
                  <a:lnTo>
                    <a:pt x="17703" y="25548"/>
                  </a:lnTo>
                  <a:lnTo>
                    <a:pt x="18396" y="24999"/>
                  </a:lnTo>
                  <a:lnTo>
                    <a:pt x="19043" y="24378"/>
                  </a:lnTo>
                  <a:lnTo>
                    <a:pt x="19645" y="23683"/>
                  </a:lnTo>
                  <a:lnTo>
                    <a:pt x="20194" y="22913"/>
                  </a:lnTo>
                  <a:lnTo>
                    <a:pt x="20686" y="22087"/>
                  </a:lnTo>
                  <a:lnTo>
                    <a:pt x="21120" y="21206"/>
                  </a:lnTo>
                  <a:lnTo>
                    <a:pt x="21496" y="20269"/>
                  </a:lnTo>
                  <a:lnTo>
                    <a:pt x="21814" y="19276"/>
                  </a:lnTo>
                  <a:lnTo>
                    <a:pt x="22074" y="18228"/>
                  </a:lnTo>
                  <a:lnTo>
                    <a:pt x="22277" y="17124"/>
                  </a:lnTo>
                  <a:lnTo>
                    <a:pt x="22421" y="15965"/>
                  </a:lnTo>
                  <a:lnTo>
                    <a:pt x="22508" y="1474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6" name="pg686"/>
            <p:cNvSpPr/>
            <p:nvPr/>
          </p:nvSpPr>
          <p:spPr>
            <a:xfrm>
              <a:off x="1924405" y="3829176"/>
              <a:ext cx="55607" cy="77980"/>
            </a:xfrm>
            <a:custGeom>
              <a:avLst/>
              <a:pathLst>
                <a:path w="55607" h="77980">
                  <a:moveTo>
                    <a:pt x="55607" y="51296"/>
                  </a:moveTo>
                  <a:lnTo>
                    <a:pt x="55588" y="52444"/>
                  </a:lnTo>
                  <a:lnTo>
                    <a:pt x="55532" y="53574"/>
                  </a:lnTo>
                  <a:lnTo>
                    <a:pt x="55440" y="54688"/>
                  </a:lnTo>
                  <a:lnTo>
                    <a:pt x="55310" y="55783"/>
                  </a:lnTo>
                  <a:lnTo>
                    <a:pt x="55143" y="56862"/>
                  </a:lnTo>
                  <a:lnTo>
                    <a:pt x="54939" y="57923"/>
                  </a:lnTo>
                  <a:lnTo>
                    <a:pt x="54698" y="58966"/>
                  </a:lnTo>
                  <a:lnTo>
                    <a:pt x="54419" y="59992"/>
                  </a:lnTo>
                  <a:lnTo>
                    <a:pt x="54104" y="61000"/>
                  </a:lnTo>
                  <a:lnTo>
                    <a:pt x="53751" y="61991"/>
                  </a:lnTo>
                  <a:lnTo>
                    <a:pt x="53373" y="62950"/>
                  </a:lnTo>
                  <a:lnTo>
                    <a:pt x="52959" y="63884"/>
                  </a:lnTo>
                  <a:lnTo>
                    <a:pt x="52509" y="64792"/>
                  </a:lnTo>
                  <a:lnTo>
                    <a:pt x="52022" y="65676"/>
                  </a:lnTo>
                  <a:lnTo>
                    <a:pt x="51500" y="66534"/>
                  </a:lnTo>
                  <a:lnTo>
                    <a:pt x="50942" y="67368"/>
                  </a:lnTo>
                  <a:lnTo>
                    <a:pt x="50348" y="68176"/>
                  </a:lnTo>
                  <a:lnTo>
                    <a:pt x="49717" y="68959"/>
                  </a:lnTo>
                  <a:lnTo>
                    <a:pt x="49051" y="69717"/>
                  </a:lnTo>
                  <a:lnTo>
                    <a:pt x="48349" y="70450"/>
                  </a:lnTo>
                  <a:lnTo>
                    <a:pt x="47611" y="71144"/>
                  </a:lnTo>
                  <a:lnTo>
                    <a:pt x="46838" y="71807"/>
                  </a:lnTo>
                  <a:lnTo>
                    <a:pt x="46031" y="72440"/>
                  </a:lnTo>
                  <a:lnTo>
                    <a:pt x="45188" y="73043"/>
                  </a:lnTo>
                  <a:lnTo>
                    <a:pt x="44311" y="73615"/>
                  </a:lnTo>
                  <a:lnTo>
                    <a:pt x="43398" y="74156"/>
                  </a:lnTo>
                  <a:lnTo>
                    <a:pt x="42451" y="74667"/>
                  </a:lnTo>
                  <a:lnTo>
                    <a:pt x="41469" y="75147"/>
                  </a:lnTo>
                  <a:lnTo>
                    <a:pt x="40451" y="75597"/>
                  </a:lnTo>
                  <a:lnTo>
                    <a:pt x="39399" y="76016"/>
                  </a:lnTo>
                  <a:lnTo>
                    <a:pt x="38324" y="76389"/>
                  </a:lnTo>
                  <a:lnTo>
                    <a:pt x="37214" y="76723"/>
                  </a:lnTo>
                  <a:lnTo>
                    <a:pt x="36071" y="77018"/>
                  </a:lnTo>
                  <a:lnTo>
                    <a:pt x="34894" y="77273"/>
                  </a:lnTo>
                  <a:lnTo>
                    <a:pt x="33683" y="77489"/>
                  </a:lnTo>
                  <a:lnTo>
                    <a:pt x="32438" y="77666"/>
                  </a:lnTo>
                  <a:lnTo>
                    <a:pt x="31160" y="77804"/>
                  </a:lnTo>
                  <a:lnTo>
                    <a:pt x="29847" y="77902"/>
                  </a:lnTo>
                  <a:lnTo>
                    <a:pt x="28501" y="77961"/>
                  </a:lnTo>
                  <a:lnTo>
                    <a:pt x="27121" y="77980"/>
                  </a:lnTo>
                  <a:lnTo>
                    <a:pt x="25849" y="77965"/>
                  </a:lnTo>
                  <a:lnTo>
                    <a:pt x="24611" y="77919"/>
                  </a:lnTo>
                  <a:lnTo>
                    <a:pt x="23405" y="77843"/>
                  </a:lnTo>
                  <a:lnTo>
                    <a:pt x="22231" y="77736"/>
                  </a:lnTo>
                  <a:lnTo>
                    <a:pt x="21091" y="77598"/>
                  </a:lnTo>
                  <a:lnTo>
                    <a:pt x="19983" y="77430"/>
                  </a:lnTo>
                  <a:lnTo>
                    <a:pt x="18908" y="77232"/>
                  </a:lnTo>
                  <a:lnTo>
                    <a:pt x="17866" y="77003"/>
                  </a:lnTo>
                  <a:lnTo>
                    <a:pt x="16856" y="76743"/>
                  </a:lnTo>
                  <a:lnTo>
                    <a:pt x="15879" y="76453"/>
                  </a:lnTo>
                  <a:lnTo>
                    <a:pt x="14934" y="76125"/>
                  </a:lnTo>
                  <a:lnTo>
                    <a:pt x="14018" y="75774"/>
                  </a:lnTo>
                  <a:lnTo>
                    <a:pt x="13131" y="75400"/>
                  </a:lnTo>
                  <a:lnTo>
                    <a:pt x="12273" y="75003"/>
                  </a:lnTo>
                  <a:lnTo>
                    <a:pt x="11446" y="74583"/>
                  </a:lnTo>
                  <a:lnTo>
                    <a:pt x="10647" y="74141"/>
                  </a:lnTo>
                  <a:lnTo>
                    <a:pt x="9878" y="73675"/>
                  </a:lnTo>
                  <a:lnTo>
                    <a:pt x="9139" y="73187"/>
                  </a:lnTo>
                  <a:lnTo>
                    <a:pt x="8429" y="72676"/>
                  </a:lnTo>
                  <a:lnTo>
                    <a:pt x="7748" y="72141"/>
                  </a:lnTo>
                  <a:lnTo>
                    <a:pt x="7107" y="71576"/>
                  </a:lnTo>
                  <a:lnTo>
                    <a:pt x="6493" y="70991"/>
                  </a:lnTo>
                  <a:lnTo>
                    <a:pt x="5907" y="70388"/>
                  </a:lnTo>
                  <a:lnTo>
                    <a:pt x="5347" y="69767"/>
                  </a:lnTo>
                  <a:lnTo>
                    <a:pt x="4815" y="69126"/>
                  </a:lnTo>
                  <a:lnTo>
                    <a:pt x="4311" y="68468"/>
                  </a:lnTo>
                  <a:lnTo>
                    <a:pt x="3833" y="67791"/>
                  </a:lnTo>
                  <a:lnTo>
                    <a:pt x="3383" y="67095"/>
                  </a:lnTo>
                  <a:lnTo>
                    <a:pt x="2960" y="66380"/>
                  </a:lnTo>
                  <a:lnTo>
                    <a:pt x="2564" y="65648"/>
                  </a:lnTo>
                  <a:lnTo>
                    <a:pt x="2205" y="64900"/>
                  </a:lnTo>
                  <a:lnTo>
                    <a:pt x="1868" y="64141"/>
                  </a:lnTo>
                  <a:lnTo>
                    <a:pt x="1554" y="63372"/>
                  </a:lnTo>
                  <a:lnTo>
                    <a:pt x="1263" y="62592"/>
                  </a:lnTo>
                  <a:lnTo>
                    <a:pt x="995" y="61800"/>
                  </a:lnTo>
                  <a:lnTo>
                    <a:pt x="750" y="60998"/>
                  </a:lnTo>
                  <a:lnTo>
                    <a:pt x="528" y="60185"/>
                  </a:lnTo>
                  <a:lnTo>
                    <a:pt x="329" y="59361"/>
                  </a:lnTo>
                  <a:lnTo>
                    <a:pt x="153" y="58526"/>
                  </a:lnTo>
                  <a:lnTo>
                    <a:pt x="0" y="57680"/>
                  </a:lnTo>
                  <a:lnTo>
                    <a:pt x="15334" y="56425"/>
                  </a:lnTo>
                  <a:lnTo>
                    <a:pt x="15424" y="56784"/>
                  </a:lnTo>
                  <a:lnTo>
                    <a:pt x="15521" y="57141"/>
                  </a:lnTo>
                  <a:lnTo>
                    <a:pt x="15625" y="57496"/>
                  </a:lnTo>
                  <a:lnTo>
                    <a:pt x="15735" y="57848"/>
                  </a:lnTo>
                  <a:lnTo>
                    <a:pt x="15852" y="58199"/>
                  </a:lnTo>
                  <a:lnTo>
                    <a:pt x="15976" y="58547"/>
                  </a:lnTo>
                  <a:lnTo>
                    <a:pt x="16105" y="58893"/>
                  </a:lnTo>
                  <a:lnTo>
                    <a:pt x="16242" y="59237"/>
                  </a:lnTo>
                  <a:lnTo>
                    <a:pt x="16385" y="59578"/>
                  </a:lnTo>
                  <a:lnTo>
                    <a:pt x="16534" y="59918"/>
                  </a:lnTo>
                  <a:lnTo>
                    <a:pt x="16704" y="60252"/>
                  </a:lnTo>
                  <a:lnTo>
                    <a:pt x="16886" y="60579"/>
                  </a:lnTo>
                  <a:lnTo>
                    <a:pt x="17079" y="60898"/>
                  </a:lnTo>
                  <a:lnTo>
                    <a:pt x="17285" y="61210"/>
                  </a:lnTo>
                  <a:lnTo>
                    <a:pt x="17503" y="61514"/>
                  </a:lnTo>
                  <a:lnTo>
                    <a:pt x="17733" y="61810"/>
                  </a:lnTo>
                  <a:lnTo>
                    <a:pt x="17974" y="62099"/>
                  </a:lnTo>
                  <a:lnTo>
                    <a:pt x="18228" y="62380"/>
                  </a:lnTo>
                  <a:lnTo>
                    <a:pt x="18494" y="62653"/>
                  </a:lnTo>
                  <a:lnTo>
                    <a:pt x="18772" y="62919"/>
                  </a:lnTo>
                  <a:lnTo>
                    <a:pt x="19062" y="63176"/>
                  </a:lnTo>
                  <a:lnTo>
                    <a:pt x="19365" y="63423"/>
                  </a:lnTo>
                  <a:lnTo>
                    <a:pt x="19682" y="63661"/>
                  </a:lnTo>
                  <a:lnTo>
                    <a:pt x="20012" y="63888"/>
                  </a:lnTo>
                  <a:lnTo>
                    <a:pt x="20354" y="64106"/>
                  </a:lnTo>
                  <a:lnTo>
                    <a:pt x="20710" y="64314"/>
                  </a:lnTo>
                  <a:lnTo>
                    <a:pt x="21079" y="64512"/>
                  </a:lnTo>
                  <a:lnTo>
                    <a:pt x="21461" y="64700"/>
                  </a:lnTo>
                  <a:lnTo>
                    <a:pt x="21856" y="64879"/>
                  </a:lnTo>
                  <a:lnTo>
                    <a:pt x="22264" y="65047"/>
                  </a:lnTo>
                  <a:lnTo>
                    <a:pt x="22688" y="65192"/>
                  </a:lnTo>
                  <a:lnTo>
                    <a:pt x="23129" y="65322"/>
                  </a:lnTo>
                  <a:lnTo>
                    <a:pt x="23587" y="65437"/>
                  </a:lnTo>
                  <a:lnTo>
                    <a:pt x="24063" y="65536"/>
                  </a:lnTo>
                  <a:lnTo>
                    <a:pt x="24556" y="65620"/>
                  </a:lnTo>
                  <a:lnTo>
                    <a:pt x="25067" y="65689"/>
                  </a:lnTo>
                  <a:lnTo>
                    <a:pt x="25595" y="65743"/>
                  </a:lnTo>
                  <a:lnTo>
                    <a:pt x="26141" y="65781"/>
                  </a:lnTo>
                  <a:lnTo>
                    <a:pt x="26704" y="65804"/>
                  </a:lnTo>
                  <a:lnTo>
                    <a:pt x="27285" y="65811"/>
                  </a:lnTo>
                  <a:lnTo>
                    <a:pt x="28407" y="65775"/>
                  </a:lnTo>
                  <a:lnTo>
                    <a:pt x="29483" y="65665"/>
                  </a:lnTo>
                  <a:lnTo>
                    <a:pt x="30511" y="65482"/>
                  </a:lnTo>
                  <a:lnTo>
                    <a:pt x="31493" y="65226"/>
                  </a:lnTo>
                  <a:lnTo>
                    <a:pt x="32428" y="64897"/>
                  </a:lnTo>
                  <a:lnTo>
                    <a:pt x="33316" y="64495"/>
                  </a:lnTo>
                  <a:lnTo>
                    <a:pt x="34157" y="64020"/>
                  </a:lnTo>
                  <a:lnTo>
                    <a:pt x="34951" y="63471"/>
                  </a:lnTo>
                  <a:lnTo>
                    <a:pt x="35698" y="62850"/>
                  </a:lnTo>
                  <a:lnTo>
                    <a:pt x="36398" y="62155"/>
                  </a:lnTo>
                  <a:lnTo>
                    <a:pt x="37051" y="61392"/>
                  </a:lnTo>
                  <a:lnTo>
                    <a:pt x="37636" y="60564"/>
                  </a:lnTo>
                  <a:lnTo>
                    <a:pt x="38151" y="59672"/>
                  </a:lnTo>
                  <a:lnTo>
                    <a:pt x="38598" y="58715"/>
                  </a:lnTo>
                  <a:lnTo>
                    <a:pt x="38976" y="57694"/>
                  </a:lnTo>
                  <a:lnTo>
                    <a:pt x="39286" y="56609"/>
                  </a:lnTo>
                  <a:lnTo>
                    <a:pt x="39526" y="55459"/>
                  </a:lnTo>
                  <a:lnTo>
                    <a:pt x="39698" y="54245"/>
                  </a:lnTo>
                  <a:lnTo>
                    <a:pt x="39801" y="52966"/>
                  </a:lnTo>
                  <a:lnTo>
                    <a:pt x="39836" y="51623"/>
                  </a:lnTo>
                  <a:lnTo>
                    <a:pt x="39827" y="51018"/>
                  </a:lnTo>
                  <a:lnTo>
                    <a:pt x="39801" y="50425"/>
                  </a:lnTo>
                  <a:lnTo>
                    <a:pt x="39757" y="49843"/>
                  </a:lnTo>
                  <a:lnTo>
                    <a:pt x="39696" y="49274"/>
                  </a:lnTo>
                  <a:lnTo>
                    <a:pt x="39618" y="48717"/>
                  </a:lnTo>
                  <a:lnTo>
                    <a:pt x="39522" y="48172"/>
                  </a:lnTo>
                  <a:lnTo>
                    <a:pt x="39408" y="47639"/>
                  </a:lnTo>
                  <a:lnTo>
                    <a:pt x="39277" y="47118"/>
                  </a:lnTo>
                  <a:lnTo>
                    <a:pt x="39129" y="46609"/>
                  </a:lnTo>
                  <a:lnTo>
                    <a:pt x="38963" y="46111"/>
                  </a:lnTo>
                  <a:lnTo>
                    <a:pt x="38791" y="45627"/>
                  </a:lnTo>
                  <a:lnTo>
                    <a:pt x="38605" y="45158"/>
                  </a:lnTo>
                  <a:lnTo>
                    <a:pt x="38403" y="44702"/>
                  </a:lnTo>
                  <a:lnTo>
                    <a:pt x="38186" y="44260"/>
                  </a:lnTo>
                  <a:lnTo>
                    <a:pt x="37953" y="43833"/>
                  </a:lnTo>
                  <a:lnTo>
                    <a:pt x="37705" y="43420"/>
                  </a:lnTo>
                  <a:lnTo>
                    <a:pt x="37442" y="43021"/>
                  </a:lnTo>
                  <a:lnTo>
                    <a:pt x="37164" y="42636"/>
                  </a:lnTo>
                  <a:lnTo>
                    <a:pt x="36870" y="42266"/>
                  </a:lnTo>
                  <a:lnTo>
                    <a:pt x="36562" y="41910"/>
                  </a:lnTo>
                  <a:lnTo>
                    <a:pt x="36248" y="41568"/>
                  </a:lnTo>
                  <a:lnTo>
                    <a:pt x="35920" y="41244"/>
                  </a:lnTo>
                  <a:lnTo>
                    <a:pt x="35576" y="40935"/>
                  </a:lnTo>
                  <a:lnTo>
                    <a:pt x="35217" y="40643"/>
                  </a:lnTo>
                  <a:lnTo>
                    <a:pt x="34843" y="40368"/>
                  </a:lnTo>
                  <a:lnTo>
                    <a:pt x="34453" y="40109"/>
                  </a:lnTo>
                  <a:lnTo>
                    <a:pt x="34048" y="39866"/>
                  </a:lnTo>
                  <a:lnTo>
                    <a:pt x="33628" y="39639"/>
                  </a:lnTo>
                  <a:lnTo>
                    <a:pt x="33192" y="39429"/>
                  </a:lnTo>
                  <a:lnTo>
                    <a:pt x="32742" y="39236"/>
                  </a:lnTo>
                  <a:lnTo>
                    <a:pt x="32288" y="39059"/>
                  </a:lnTo>
                  <a:lnTo>
                    <a:pt x="31821" y="38902"/>
                  </a:lnTo>
                  <a:lnTo>
                    <a:pt x="31340" y="38762"/>
                  </a:lnTo>
                  <a:lnTo>
                    <a:pt x="30847" y="38642"/>
                  </a:lnTo>
                  <a:lnTo>
                    <a:pt x="30341" y="38540"/>
                  </a:lnTo>
                  <a:lnTo>
                    <a:pt x="29821" y="38456"/>
                  </a:lnTo>
                  <a:lnTo>
                    <a:pt x="29288" y="38391"/>
                  </a:lnTo>
                  <a:lnTo>
                    <a:pt x="28743" y="38345"/>
                  </a:lnTo>
                  <a:lnTo>
                    <a:pt x="28184" y="38317"/>
                  </a:lnTo>
                  <a:lnTo>
                    <a:pt x="27612" y="38308"/>
                  </a:lnTo>
                  <a:lnTo>
                    <a:pt x="26862" y="38323"/>
                  </a:lnTo>
                  <a:lnTo>
                    <a:pt x="26139" y="38367"/>
                  </a:lnTo>
                  <a:lnTo>
                    <a:pt x="25443" y="38440"/>
                  </a:lnTo>
                  <a:lnTo>
                    <a:pt x="24774" y="38544"/>
                  </a:lnTo>
                  <a:lnTo>
                    <a:pt x="24133" y="38676"/>
                  </a:lnTo>
                  <a:lnTo>
                    <a:pt x="23519" y="38838"/>
                  </a:lnTo>
                  <a:lnTo>
                    <a:pt x="22933" y="39030"/>
                  </a:lnTo>
                  <a:lnTo>
                    <a:pt x="22373" y="39251"/>
                  </a:lnTo>
                  <a:lnTo>
                    <a:pt x="21841" y="39501"/>
                  </a:lnTo>
                  <a:lnTo>
                    <a:pt x="21336" y="39781"/>
                  </a:lnTo>
                  <a:lnTo>
                    <a:pt x="20853" y="40072"/>
                  </a:lnTo>
                  <a:lnTo>
                    <a:pt x="20385" y="40375"/>
                  </a:lnTo>
                  <a:lnTo>
                    <a:pt x="19932" y="40691"/>
                  </a:lnTo>
                  <a:lnTo>
                    <a:pt x="19494" y="41021"/>
                  </a:lnTo>
                  <a:lnTo>
                    <a:pt x="19072" y="41364"/>
                  </a:lnTo>
                  <a:lnTo>
                    <a:pt x="18665" y="41720"/>
                  </a:lnTo>
                  <a:lnTo>
                    <a:pt x="18273" y="42088"/>
                  </a:lnTo>
                  <a:lnTo>
                    <a:pt x="17896" y="42470"/>
                  </a:lnTo>
                  <a:lnTo>
                    <a:pt x="17535" y="42866"/>
                  </a:lnTo>
                  <a:lnTo>
                    <a:pt x="17189" y="43274"/>
                  </a:lnTo>
                  <a:lnTo>
                    <a:pt x="2237" y="43274"/>
                  </a:lnTo>
                  <a:lnTo>
                    <a:pt x="4911" y="0"/>
                  </a:lnTo>
                  <a:lnTo>
                    <a:pt x="51132" y="0"/>
                  </a:lnTo>
                  <a:lnTo>
                    <a:pt x="51132" y="11405"/>
                  </a:lnTo>
                  <a:lnTo>
                    <a:pt x="18826" y="11405"/>
                  </a:lnTo>
                  <a:lnTo>
                    <a:pt x="17571" y="30832"/>
                  </a:lnTo>
                  <a:lnTo>
                    <a:pt x="18042" y="30434"/>
                  </a:lnTo>
                  <a:lnTo>
                    <a:pt x="18536" y="30048"/>
                  </a:lnTo>
                  <a:lnTo>
                    <a:pt x="19054" y="29674"/>
                  </a:lnTo>
                  <a:lnTo>
                    <a:pt x="19597" y="29312"/>
                  </a:lnTo>
                  <a:lnTo>
                    <a:pt x="20163" y="28963"/>
                  </a:lnTo>
                  <a:lnTo>
                    <a:pt x="20754" y="28625"/>
                  </a:lnTo>
                  <a:lnTo>
                    <a:pt x="21368" y="28299"/>
                  </a:lnTo>
                  <a:lnTo>
                    <a:pt x="22007" y="27985"/>
                  </a:lnTo>
                  <a:lnTo>
                    <a:pt x="22669" y="27684"/>
                  </a:lnTo>
                  <a:lnTo>
                    <a:pt x="23356" y="27394"/>
                  </a:lnTo>
                  <a:lnTo>
                    <a:pt x="24066" y="27114"/>
                  </a:lnTo>
                  <a:lnTo>
                    <a:pt x="24798" y="26863"/>
                  </a:lnTo>
                  <a:lnTo>
                    <a:pt x="25554" y="26642"/>
                  </a:lnTo>
                  <a:lnTo>
                    <a:pt x="26333" y="26451"/>
                  </a:lnTo>
                  <a:lnTo>
                    <a:pt x="27135" y="26289"/>
                  </a:lnTo>
                  <a:lnTo>
                    <a:pt x="27959" y="26156"/>
                  </a:lnTo>
                  <a:lnTo>
                    <a:pt x="28807" y="26053"/>
                  </a:lnTo>
                  <a:lnTo>
                    <a:pt x="29677" y="25979"/>
                  </a:lnTo>
                  <a:lnTo>
                    <a:pt x="30570" y="25935"/>
                  </a:lnTo>
                  <a:lnTo>
                    <a:pt x="31487" y="25920"/>
                  </a:lnTo>
                  <a:lnTo>
                    <a:pt x="32610" y="25939"/>
                  </a:lnTo>
                  <a:lnTo>
                    <a:pt x="33709" y="25995"/>
                  </a:lnTo>
                  <a:lnTo>
                    <a:pt x="34784" y="26087"/>
                  </a:lnTo>
                  <a:lnTo>
                    <a:pt x="35835" y="26217"/>
                  </a:lnTo>
                  <a:lnTo>
                    <a:pt x="36862" y="26384"/>
                  </a:lnTo>
                  <a:lnTo>
                    <a:pt x="37865" y="26588"/>
                  </a:lnTo>
                  <a:lnTo>
                    <a:pt x="38844" y="26830"/>
                  </a:lnTo>
                  <a:lnTo>
                    <a:pt x="39799" y="27108"/>
                  </a:lnTo>
                  <a:lnTo>
                    <a:pt x="40730" y="27423"/>
                  </a:lnTo>
                  <a:lnTo>
                    <a:pt x="41637" y="27776"/>
                  </a:lnTo>
                  <a:lnTo>
                    <a:pt x="42518" y="28162"/>
                  </a:lnTo>
                  <a:lnTo>
                    <a:pt x="43372" y="28577"/>
                  </a:lnTo>
                  <a:lnTo>
                    <a:pt x="44199" y="29022"/>
                  </a:lnTo>
                  <a:lnTo>
                    <a:pt x="44998" y="29496"/>
                  </a:lnTo>
                  <a:lnTo>
                    <a:pt x="45770" y="30000"/>
                  </a:lnTo>
                  <a:lnTo>
                    <a:pt x="46515" y="30533"/>
                  </a:lnTo>
                  <a:lnTo>
                    <a:pt x="47233" y="31095"/>
                  </a:lnTo>
                  <a:lnTo>
                    <a:pt x="47923" y="31687"/>
                  </a:lnTo>
                  <a:lnTo>
                    <a:pt x="48586" y="32309"/>
                  </a:lnTo>
                  <a:lnTo>
                    <a:pt x="49222" y="32960"/>
                  </a:lnTo>
                  <a:lnTo>
                    <a:pt x="49829" y="33639"/>
                  </a:lnTo>
                  <a:lnTo>
                    <a:pt x="50407" y="34346"/>
                  </a:lnTo>
                  <a:lnTo>
                    <a:pt x="50956" y="35080"/>
                  </a:lnTo>
                  <a:lnTo>
                    <a:pt x="51475" y="35841"/>
                  </a:lnTo>
                  <a:lnTo>
                    <a:pt x="51964" y="36630"/>
                  </a:lnTo>
                  <a:lnTo>
                    <a:pt x="52424" y="37446"/>
                  </a:lnTo>
                  <a:lnTo>
                    <a:pt x="52855" y="38289"/>
                  </a:lnTo>
                  <a:lnTo>
                    <a:pt x="53256" y="39159"/>
                  </a:lnTo>
                  <a:lnTo>
                    <a:pt x="53627" y="40057"/>
                  </a:lnTo>
                  <a:lnTo>
                    <a:pt x="53970" y="40982"/>
                  </a:lnTo>
                  <a:lnTo>
                    <a:pt x="54281" y="41920"/>
                  </a:lnTo>
                  <a:lnTo>
                    <a:pt x="54559" y="42879"/>
                  </a:lnTo>
                  <a:lnTo>
                    <a:pt x="54804" y="43858"/>
                  </a:lnTo>
                  <a:lnTo>
                    <a:pt x="55017" y="44858"/>
                  </a:lnTo>
                  <a:lnTo>
                    <a:pt x="55197" y="45879"/>
                  </a:lnTo>
                  <a:lnTo>
                    <a:pt x="55345" y="46921"/>
                  </a:lnTo>
                  <a:lnTo>
                    <a:pt x="55459" y="47984"/>
                  </a:lnTo>
                  <a:lnTo>
                    <a:pt x="55541" y="49067"/>
                  </a:lnTo>
                  <a:lnTo>
                    <a:pt x="55590" y="5017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7" name="pg687"/>
            <p:cNvSpPr/>
            <p:nvPr/>
          </p:nvSpPr>
          <p:spPr>
            <a:xfrm>
              <a:off x="1922659" y="3334175"/>
              <a:ext cx="59863" cy="76889"/>
            </a:xfrm>
            <a:custGeom>
              <a:avLst/>
              <a:pathLst>
                <a:path w="59863" h="76889">
                  <a:moveTo>
                    <a:pt x="49604" y="61227"/>
                  </a:moveTo>
                  <a:lnTo>
                    <a:pt x="49604" y="76889"/>
                  </a:lnTo>
                  <a:lnTo>
                    <a:pt x="34979" y="76889"/>
                  </a:lnTo>
                  <a:lnTo>
                    <a:pt x="34979" y="61227"/>
                  </a:lnTo>
                  <a:lnTo>
                    <a:pt x="0" y="61227"/>
                  </a:lnTo>
                  <a:lnTo>
                    <a:pt x="0" y="49713"/>
                  </a:lnTo>
                  <a:lnTo>
                    <a:pt x="32469" y="0"/>
                  </a:lnTo>
                  <a:lnTo>
                    <a:pt x="49604" y="0"/>
                  </a:lnTo>
                  <a:lnTo>
                    <a:pt x="49604" y="49822"/>
                  </a:lnTo>
                  <a:lnTo>
                    <a:pt x="59863" y="49822"/>
                  </a:lnTo>
                  <a:lnTo>
                    <a:pt x="59863" y="6122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8" name="pg688"/>
            <p:cNvSpPr/>
            <p:nvPr/>
          </p:nvSpPr>
          <p:spPr>
            <a:xfrm>
              <a:off x="1935155" y="3348161"/>
              <a:ext cx="22952" cy="35836"/>
            </a:xfrm>
            <a:custGeom>
              <a:avLst/>
              <a:pathLst>
                <a:path w="22952" h="35836">
                  <a:moveTo>
                    <a:pt x="22482" y="10679"/>
                  </a:moveTo>
                  <a:lnTo>
                    <a:pt x="22482" y="10488"/>
                  </a:lnTo>
                  <a:lnTo>
                    <a:pt x="22482" y="10286"/>
                  </a:lnTo>
                  <a:lnTo>
                    <a:pt x="22482" y="10073"/>
                  </a:lnTo>
                  <a:lnTo>
                    <a:pt x="22482" y="9849"/>
                  </a:lnTo>
                  <a:lnTo>
                    <a:pt x="22482" y="9615"/>
                  </a:lnTo>
                  <a:lnTo>
                    <a:pt x="22482" y="9369"/>
                  </a:lnTo>
                  <a:lnTo>
                    <a:pt x="22482" y="9113"/>
                  </a:lnTo>
                  <a:lnTo>
                    <a:pt x="22482" y="8845"/>
                  </a:lnTo>
                  <a:lnTo>
                    <a:pt x="22482" y="8567"/>
                  </a:lnTo>
                  <a:lnTo>
                    <a:pt x="22482" y="8278"/>
                  </a:lnTo>
                  <a:lnTo>
                    <a:pt x="22493" y="7972"/>
                  </a:lnTo>
                  <a:lnTo>
                    <a:pt x="22504" y="7664"/>
                  </a:lnTo>
                  <a:lnTo>
                    <a:pt x="22515" y="7356"/>
                  </a:lnTo>
                  <a:lnTo>
                    <a:pt x="22526" y="7047"/>
                  </a:lnTo>
                  <a:lnTo>
                    <a:pt x="22537" y="6736"/>
                  </a:lnTo>
                  <a:lnTo>
                    <a:pt x="22548" y="6425"/>
                  </a:lnTo>
                  <a:lnTo>
                    <a:pt x="22559" y="6112"/>
                  </a:lnTo>
                  <a:lnTo>
                    <a:pt x="22570" y="5798"/>
                  </a:lnTo>
                  <a:lnTo>
                    <a:pt x="22581" y="5483"/>
                  </a:lnTo>
                  <a:lnTo>
                    <a:pt x="22592" y="5167"/>
                  </a:lnTo>
                  <a:lnTo>
                    <a:pt x="22613" y="4852"/>
                  </a:lnTo>
                  <a:lnTo>
                    <a:pt x="22633" y="4541"/>
                  </a:lnTo>
                  <a:lnTo>
                    <a:pt x="22652" y="4233"/>
                  </a:lnTo>
                  <a:lnTo>
                    <a:pt x="22670" y="3927"/>
                  </a:lnTo>
                  <a:lnTo>
                    <a:pt x="22687" y="3626"/>
                  </a:lnTo>
                  <a:lnTo>
                    <a:pt x="22703" y="3327"/>
                  </a:lnTo>
                  <a:lnTo>
                    <a:pt x="22718" y="3032"/>
                  </a:lnTo>
                  <a:lnTo>
                    <a:pt x="22731" y="2740"/>
                  </a:lnTo>
                  <a:lnTo>
                    <a:pt x="22744" y="2451"/>
                  </a:lnTo>
                  <a:lnTo>
                    <a:pt x="22755" y="2166"/>
                  </a:lnTo>
                  <a:lnTo>
                    <a:pt x="22777" y="1878"/>
                  </a:lnTo>
                  <a:lnTo>
                    <a:pt x="22799" y="1603"/>
                  </a:lnTo>
                  <a:lnTo>
                    <a:pt x="22821" y="1341"/>
                  </a:lnTo>
                  <a:lnTo>
                    <a:pt x="22843" y="1092"/>
                  </a:lnTo>
                  <a:lnTo>
                    <a:pt x="22864" y="856"/>
                  </a:lnTo>
                  <a:lnTo>
                    <a:pt x="22886" y="634"/>
                  </a:lnTo>
                  <a:lnTo>
                    <a:pt x="22908" y="424"/>
                  </a:lnTo>
                  <a:lnTo>
                    <a:pt x="22930" y="228"/>
                  </a:lnTo>
                  <a:lnTo>
                    <a:pt x="22952" y="44"/>
                  </a:lnTo>
                  <a:lnTo>
                    <a:pt x="22916" y="0"/>
                  </a:lnTo>
                  <a:lnTo>
                    <a:pt x="22851" y="136"/>
                  </a:lnTo>
                  <a:lnTo>
                    <a:pt x="22780" y="283"/>
                  </a:lnTo>
                  <a:lnTo>
                    <a:pt x="22703" y="442"/>
                  </a:lnTo>
                  <a:lnTo>
                    <a:pt x="22619" y="611"/>
                  </a:lnTo>
                  <a:lnTo>
                    <a:pt x="22528" y="791"/>
                  </a:lnTo>
                  <a:lnTo>
                    <a:pt x="22431" y="982"/>
                  </a:lnTo>
                  <a:lnTo>
                    <a:pt x="22327" y="1184"/>
                  </a:lnTo>
                  <a:lnTo>
                    <a:pt x="22217" y="1397"/>
                  </a:lnTo>
                  <a:lnTo>
                    <a:pt x="22100" y="1620"/>
                  </a:lnTo>
                  <a:lnTo>
                    <a:pt x="21979" y="1841"/>
                  </a:lnTo>
                  <a:lnTo>
                    <a:pt x="21854" y="2066"/>
                  </a:lnTo>
                  <a:lnTo>
                    <a:pt x="21726" y="2295"/>
                  </a:lnTo>
                  <a:lnTo>
                    <a:pt x="21594" y="2528"/>
                  </a:lnTo>
                  <a:lnTo>
                    <a:pt x="21459" y="2766"/>
                  </a:lnTo>
                  <a:lnTo>
                    <a:pt x="21321" y="3009"/>
                  </a:lnTo>
                  <a:lnTo>
                    <a:pt x="21180" y="3255"/>
                  </a:lnTo>
                  <a:lnTo>
                    <a:pt x="21035" y="3506"/>
                  </a:lnTo>
                  <a:lnTo>
                    <a:pt x="20887" y="3762"/>
                  </a:lnTo>
                  <a:lnTo>
                    <a:pt x="20736" y="4021"/>
                  </a:lnTo>
                  <a:lnTo>
                    <a:pt x="20593" y="4272"/>
                  </a:lnTo>
                  <a:lnTo>
                    <a:pt x="20448" y="4523"/>
                  </a:lnTo>
                  <a:lnTo>
                    <a:pt x="20301" y="4774"/>
                  </a:lnTo>
                  <a:lnTo>
                    <a:pt x="20151" y="5025"/>
                  </a:lnTo>
                  <a:lnTo>
                    <a:pt x="20000" y="5276"/>
                  </a:lnTo>
                  <a:lnTo>
                    <a:pt x="19846" y="5527"/>
                  </a:lnTo>
                  <a:lnTo>
                    <a:pt x="19690" y="5778"/>
                  </a:lnTo>
                  <a:lnTo>
                    <a:pt x="19531" y="6030"/>
                  </a:lnTo>
                  <a:lnTo>
                    <a:pt x="19371" y="6281"/>
                  </a:lnTo>
                  <a:lnTo>
                    <a:pt x="19208" y="6532"/>
                  </a:lnTo>
                  <a:lnTo>
                    <a:pt x="19057" y="6779"/>
                  </a:lnTo>
                  <a:lnTo>
                    <a:pt x="18909" y="7021"/>
                  </a:lnTo>
                  <a:lnTo>
                    <a:pt x="18765" y="7255"/>
                  </a:lnTo>
                  <a:lnTo>
                    <a:pt x="18623" y="7483"/>
                  </a:lnTo>
                  <a:lnTo>
                    <a:pt x="18485" y="7705"/>
                  </a:lnTo>
                  <a:lnTo>
                    <a:pt x="18350" y="7920"/>
                  </a:lnTo>
                  <a:lnTo>
                    <a:pt x="18219" y="8128"/>
                  </a:lnTo>
                  <a:lnTo>
                    <a:pt x="18091" y="8330"/>
                  </a:lnTo>
                  <a:lnTo>
                    <a:pt x="17966" y="8526"/>
                  </a:lnTo>
                  <a:lnTo>
                    <a:pt x="17844" y="8714"/>
                  </a:lnTo>
                  <a:lnTo>
                    <a:pt x="0" y="35836"/>
                  </a:lnTo>
                  <a:lnTo>
                    <a:pt x="22482" y="358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9" name="pg689"/>
            <p:cNvSpPr/>
            <p:nvPr/>
          </p:nvSpPr>
          <p:spPr>
            <a:xfrm>
              <a:off x="1923532" y="2838028"/>
              <a:ext cx="55552" cy="79290"/>
            </a:xfrm>
            <a:custGeom>
              <a:avLst/>
              <a:pathLst>
                <a:path w="55552" h="79290">
                  <a:moveTo>
                    <a:pt x="55552" y="56698"/>
                  </a:moveTo>
                  <a:lnTo>
                    <a:pt x="55535" y="57735"/>
                  </a:lnTo>
                  <a:lnTo>
                    <a:pt x="55482" y="58752"/>
                  </a:lnTo>
                  <a:lnTo>
                    <a:pt x="55395" y="59748"/>
                  </a:lnTo>
                  <a:lnTo>
                    <a:pt x="55273" y="60723"/>
                  </a:lnTo>
                  <a:lnTo>
                    <a:pt x="55116" y="61678"/>
                  </a:lnTo>
                  <a:lnTo>
                    <a:pt x="54923" y="62611"/>
                  </a:lnTo>
                  <a:lnTo>
                    <a:pt x="54696" y="63524"/>
                  </a:lnTo>
                  <a:lnTo>
                    <a:pt x="54434" y="64416"/>
                  </a:lnTo>
                  <a:lnTo>
                    <a:pt x="54138" y="65288"/>
                  </a:lnTo>
                  <a:lnTo>
                    <a:pt x="53806" y="66139"/>
                  </a:lnTo>
                  <a:lnTo>
                    <a:pt x="53450" y="66956"/>
                  </a:lnTo>
                  <a:lnTo>
                    <a:pt x="53059" y="67750"/>
                  </a:lnTo>
                  <a:lnTo>
                    <a:pt x="52634" y="68519"/>
                  </a:lnTo>
                  <a:lnTo>
                    <a:pt x="52173" y="69265"/>
                  </a:lnTo>
                  <a:lnTo>
                    <a:pt x="51678" y="69986"/>
                  </a:lnTo>
                  <a:lnTo>
                    <a:pt x="51147" y="70683"/>
                  </a:lnTo>
                  <a:lnTo>
                    <a:pt x="50582" y="71357"/>
                  </a:lnTo>
                  <a:lnTo>
                    <a:pt x="49982" y="72006"/>
                  </a:lnTo>
                  <a:lnTo>
                    <a:pt x="49346" y="72631"/>
                  </a:lnTo>
                  <a:lnTo>
                    <a:pt x="48676" y="73233"/>
                  </a:lnTo>
                  <a:lnTo>
                    <a:pt x="47972" y="73809"/>
                  </a:lnTo>
                  <a:lnTo>
                    <a:pt x="47233" y="74357"/>
                  </a:lnTo>
                  <a:lnTo>
                    <a:pt x="46461" y="74878"/>
                  </a:lnTo>
                  <a:lnTo>
                    <a:pt x="45655" y="75372"/>
                  </a:lnTo>
                  <a:lnTo>
                    <a:pt x="44815" y="75839"/>
                  </a:lnTo>
                  <a:lnTo>
                    <a:pt x="43942" y="76278"/>
                  </a:lnTo>
                  <a:lnTo>
                    <a:pt x="43034" y="76690"/>
                  </a:lnTo>
                  <a:lnTo>
                    <a:pt x="42093" y="77075"/>
                  </a:lnTo>
                  <a:lnTo>
                    <a:pt x="41118" y="77432"/>
                  </a:lnTo>
                  <a:lnTo>
                    <a:pt x="40109" y="77762"/>
                  </a:lnTo>
                  <a:lnTo>
                    <a:pt x="39077" y="78053"/>
                  </a:lnTo>
                  <a:lnTo>
                    <a:pt x="38011" y="78312"/>
                  </a:lnTo>
                  <a:lnTo>
                    <a:pt x="36911" y="78541"/>
                  </a:lnTo>
                  <a:lnTo>
                    <a:pt x="35778" y="78740"/>
                  </a:lnTo>
                  <a:lnTo>
                    <a:pt x="34611" y="78908"/>
                  </a:lnTo>
                  <a:lnTo>
                    <a:pt x="33410" y="79046"/>
                  </a:lnTo>
                  <a:lnTo>
                    <a:pt x="32175" y="79153"/>
                  </a:lnTo>
                  <a:lnTo>
                    <a:pt x="30906" y="79229"/>
                  </a:lnTo>
                  <a:lnTo>
                    <a:pt x="29603" y="79275"/>
                  </a:lnTo>
                  <a:lnTo>
                    <a:pt x="28267" y="79290"/>
                  </a:lnTo>
                  <a:lnTo>
                    <a:pt x="26784" y="79271"/>
                  </a:lnTo>
                  <a:lnTo>
                    <a:pt x="25349" y="79214"/>
                  </a:lnTo>
                  <a:lnTo>
                    <a:pt x="23960" y="79118"/>
                  </a:lnTo>
                  <a:lnTo>
                    <a:pt x="22618" y="78985"/>
                  </a:lnTo>
                  <a:lnTo>
                    <a:pt x="21323" y="78813"/>
                  </a:lnTo>
                  <a:lnTo>
                    <a:pt x="20075" y="78603"/>
                  </a:lnTo>
                  <a:lnTo>
                    <a:pt x="18874" y="78354"/>
                  </a:lnTo>
                  <a:lnTo>
                    <a:pt x="17720" y="78068"/>
                  </a:lnTo>
                  <a:lnTo>
                    <a:pt x="16612" y="77743"/>
                  </a:lnTo>
                  <a:lnTo>
                    <a:pt x="15552" y="77380"/>
                  </a:lnTo>
                  <a:lnTo>
                    <a:pt x="14544" y="76986"/>
                  </a:lnTo>
                  <a:lnTo>
                    <a:pt x="13572" y="76568"/>
                  </a:lnTo>
                  <a:lnTo>
                    <a:pt x="12636" y="76126"/>
                  </a:lnTo>
                  <a:lnTo>
                    <a:pt x="11736" y="75660"/>
                  </a:lnTo>
                  <a:lnTo>
                    <a:pt x="10873" y="75170"/>
                  </a:lnTo>
                  <a:lnTo>
                    <a:pt x="10045" y="74656"/>
                  </a:lnTo>
                  <a:lnTo>
                    <a:pt x="9253" y="74118"/>
                  </a:lnTo>
                  <a:lnTo>
                    <a:pt x="8497" y="73556"/>
                  </a:lnTo>
                  <a:lnTo>
                    <a:pt x="7777" y="72970"/>
                  </a:lnTo>
                  <a:lnTo>
                    <a:pt x="7094" y="72360"/>
                  </a:lnTo>
                  <a:lnTo>
                    <a:pt x="6455" y="71719"/>
                  </a:lnTo>
                  <a:lnTo>
                    <a:pt x="5847" y="71061"/>
                  </a:lnTo>
                  <a:lnTo>
                    <a:pt x="5272" y="70387"/>
                  </a:lnTo>
                  <a:lnTo>
                    <a:pt x="4727" y="69697"/>
                  </a:lnTo>
                  <a:lnTo>
                    <a:pt x="4215" y="68990"/>
                  </a:lnTo>
                  <a:lnTo>
                    <a:pt x="3734" y="68267"/>
                  </a:lnTo>
                  <a:lnTo>
                    <a:pt x="3285" y="67528"/>
                  </a:lnTo>
                  <a:lnTo>
                    <a:pt x="2868" y="66772"/>
                  </a:lnTo>
                  <a:lnTo>
                    <a:pt x="2482" y="66000"/>
                  </a:lnTo>
                  <a:lnTo>
                    <a:pt x="2128" y="65211"/>
                  </a:lnTo>
                  <a:lnTo>
                    <a:pt x="1812" y="64413"/>
                  </a:lnTo>
                  <a:lnTo>
                    <a:pt x="1519" y="63613"/>
                  </a:lnTo>
                  <a:lnTo>
                    <a:pt x="1249" y="62811"/>
                  </a:lnTo>
                  <a:lnTo>
                    <a:pt x="1001" y="62007"/>
                  </a:lnTo>
                  <a:lnTo>
                    <a:pt x="777" y="61200"/>
                  </a:lnTo>
                  <a:lnTo>
                    <a:pt x="576" y="60391"/>
                  </a:lnTo>
                  <a:lnTo>
                    <a:pt x="397" y="59580"/>
                  </a:lnTo>
                  <a:lnTo>
                    <a:pt x="242" y="58767"/>
                  </a:lnTo>
                  <a:lnTo>
                    <a:pt x="109" y="57952"/>
                  </a:lnTo>
                  <a:lnTo>
                    <a:pt x="0" y="57135"/>
                  </a:lnTo>
                  <a:lnTo>
                    <a:pt x="15607" y="55770"/>
                  </a:lnTo>
                  <a:lnTo>
                    <a:pt x="15678" y="56258"/>
                  </a:lnTo>
                  <a:lnTo>
                    <a:pt x="15759" y="56737"/>
                  </a:lnTo>
                  <a:lnTo>
                    <a:pt x="15852" y="57209"/>
                  </a:lnTo>
                  <a:lnTo>
                    <a:pt x="15956" y="57674"/>
                  </a:lnTo>
                  <a:lnTo>
                    <a:pt x="16070" y="58131"/>
                  </a:lnTo>
                  <a:lnTo>
                    <a:pt x="16196" y="58580"/>
                  </a:lnTo>
                  <a:lnTo>
                    <a:pt x="16332" y="59021"/>
                  </a:lnTo>
                  <a:lnTo>
                    <a:pt x="16480" y="59455"/>
                  </a:lnTo>
                  <a:lnTo>
                    <a:pt x="16638" y="59881"/>
                  </a:lnTo>
                  <a:lnTo>
                    <a:pt x="16807" y="60300"/>
                  </a:lnTo>
                  <a:lnTo>
                    <a:pt x="16999" y="60698"/>
                  </a:lnTo>
                  <a:lnTo>
                    <a:pt x="17202" y="61086"/>
                  </a:lnTo>
                  <a:lnTo>
                    <a:pt x="17418" y="61462"/>
                  </a:lnTo>
                  <a:lnTo>
                    <a:pt x="17645" y="61828"/>
                  </a:lnTo>
                  <a:lnTo>
                    <a:pt x="17885" y="62182"/>
                  </a:lnTo>
                  <a:lnTo>
                    <a:pt x="18136" y="62526"/>
                  </a:lnTo>
                  <a:lnTo>
                    <a:pt x="18400" y="62859"/>
                  </a:lnTo>
                  <a:lnTo>
                    <a:pt x="18676" y="63181"/>
                  </a:lnTo>
                  <a:lnTo>
                    <a:pt x="18963" y="63492"/>
                  </a:lnTo>
                  <a:lnTo>
                    <a:pt x="19263" y="63792"/>
                  </a:lnTo>
                  <a:lnTo>
                    <a:pt x="19575" y="64080"/>
                  </a:lnTo>
                  <a:lnTo>
                    <a:pt x="19900" y="64355"/>
                  </a:lnTo>
                  <a:lnTo>
                    <a:pt x="20239" y="64617"/>
                  </a:lnTo>
                  <a:lnTo>
                    <a:pt x="20590" y="64866"/>
                  </a:lnTo>
                  <a:lnTo>
                    <a:pt x="20955" y="65102"/>
                  </a:lnTo>
                  <a:lnTo>
                    <a:pt x="21332" y="65325"/>
                  </a:lnTo>
                  <a:lnTo>
                    <a:pt x="21723" y="65534"/>
                  </a:lnTo>
                  <a:lnTo>
                    <a:pt x="22127" y="65731"/>
                  </a:lnTo>
                  <a:lnTo>
                    <a:pt x="22544" y="65914"/>
                  </a:lnTo>
                  <a:lnTo>
                    <a:pt x="22974" y="66084"/>
                  </a:lnTo>
                  <a:lnTo>
                    <a:pt x="23429" y="66229"/>
                  </a:lnTo>
                  <a:lnTo>
                    <a:pt x="23899" y="66359"/>
                  </a:lnTo>
                  <a:lnTo>
                    <a:pt x="24385" y="66474"/>
                  </a:lnTo>
                  <a:lnTo>
                    <a:pt x="24886" y="66573"/>
                  </a:lnTo>
                  <a:lnTo>
                    <a:pt x="25402" y="66657"/>
                  </a:lnTo>
                  <a:lnTo>
                    <a:pt x="25933" y="66726"/>
                  </a:lnTo>
                  <a:lnTo>
                    <a:pt x="26480" y="66779"/>
                  </a:lnTo>
                  <a:lnTo>
                    <a:pt x="27042" y="66818"/>
                  </a:lnTo>
                  <a:lnTo>
                    <a:pt x="27620" y="66840"/>
                  </a:lnTo>
                  <a:lnTo>
                    <a:pt x="28212" y="66848"/>
                  </a:lnTo>
                  <a:lnTo>
                    <a:pt x="29290" y="66821"/>
                  </a:lnTo>
                  <a:lnTo>
                    <a:pt x="30319" y="66739"/>
                  </a:lnTo>
                  <a:lnTo>
                    <a:pt x="31298" y="66603"/>
                  </a:lnTo>
                  <a:lnTo>
                    <a:pt x="32229" y="66412"/>
                  </a:lnTo>
                  <a:lnTo>
                    <a:pt x="33110" y="66166"/>
                  </a:lnTo>
                  <a:lnTo>
                    <a:pt x="33942" y="65866"/>
                  </a:lnTo>
                  <a:lnTo>
                    <a:pt x="34725" y="65511"/>
                  </a:lnTo>
                  <a:lnTo>
                    <a:pt x="35459" y="65102"/>
                  </a:lnTo>
                  <a:lnTo>
                    <a:pt x="36144" y="64638"/>
                  </a:lnTo>
                  <a:lnTo>
                    <a:pt x="36780" y="64120"/>
                  </a:lnTo>
                  <a:lnTo>
                    <a:pt x="37361" y="63545"/>
                  </a:lnTo>
                  <a:lnTo>
                    <a:pt x="37880" y="62913"/>
                  </a:lnTo>
                  <a:lnTo>
                    <a:pt x="38338" y="62222"/>
                  </a:lnTo>
                  <a:lnTo>
                    <a:pt x="38736" y="61474"/>
                  </a:lnTo>
                  <a:lnTo>
                    <a:pt x="39072" y="60668"/>
                  </a:lnTo>
                  <a:lnTo>
                    <a:pt x="39347" y="59804"/>
                  </a:lnTo>
                  <a:lnTo>
                    <a:pt x="39561" y="58883"/>
                  </a:lnTo>
                  <a:lnTo>
                    <a:pt x="39714" y="57903"/>
                  </a:lnTo>
                  <a:lnTo>
                    <a:pt x="39805" y="56866"/>
                  </a:lnTo>
                  <a:lnTo>
                    <a:pt x="39836" y="55770"/>
                  </a:lnTo>
                  <a:lnTo>
                    <a:pt x="39821" y="55096"/>
                  </a:lnTo>
                  <a:lnTo>
                    <a:pt x="39777" y="54450"/>
                  </a:lnTo>
                  <a:lnTo>
                    <a:pt x="39703" y="53830"/>
                  </a:lnTo>
                  <a:lnTo>
                    <a:pt x="39600" y="53238"/>
                  </a:lnTo>
                  <a:lnTo>
                    <a:pt x="39467" y="52673"/>
                  </a:lnTo>
                  <a:lnTo>
                    <a:pt x="39305" y="52136"/>
                  </a:lnTo>
                  <a:lnTo>
                    <a:pt x="39114" y="51626"/>
                  </a:lnTo>
                  <a:lnTo>
                    <a:pt x="38893" y="51143"/>
                  </a:lnTo>
                  <a:lnTo>
                    <a:pt x="38642" y="50687"/>
                  </a:lnTo>
                  <a:lnTo>
                    <a:pt x="38362" y="50259"/>
                  </a:lnTo>
                  <a:lnTo>
                    <a:pt x="38070" y="49854"/>
                  </a:lnTo>
                  <a:lnTo>
                    <a:pt x="37762" y="49469"/>
                  </a:lnTo>
                  <a:lnTo>
                    <a:pt x="37437" y="49103"/>
                  </a:lnTo>
                  <a:lnTo>
                    <a:pt x="37096" y="48757"/>
                  </a:lnTo>
                  <a:lnTo>
                    <a:pt x="36739" y="48431"/>
                  </a:lnTo>
                  <a:lnTo>
                    <a:pt x="36365" y="48124"/>
                  </a:lnTo>
                  <a:lnTo>
                    <a:pt x="35975" y="47837"/>
                  </a:lnTo>
                  <a:lnTo>
                    <a:pt x="35568" y="47570"/>
                  </a:lnTo>
                  <a:lnTo>
                    <a:pt x="35146" y="47322"/>
                  </a:lnTo>
                  <a:lnTo>
                    <a:pt x="34706" y="47094"/>
                  </a:lnTo>
                  <a:lnTo>
                    <a:pt x="34266" y="46872"/>
                  </a:lnTo>
                  <a:lnTo>
                    <a:pt x="33818" y="46666"/>
                  </a:lnTo>
                  <a:lnTo>
                    <a:pt x="33362" y="46475"/>
                  </a:lnTo>
                  <a:lnTo>
                    <a:pt x="32899" y="46299"/>
                  </a:lnTo>
                  <a:lnTo>
                    <a:pt x="32428" y="46139"/>
                  </a:lnTo>
                  <a:lnTo>
                    <a:pt x="31949" y="45994"/>
                  </a:lnTo>
                  <a:lnTo>
                    <a:pt x="31463" y="45864"/>
                  </a:lnTo>
                  <a:lnTo>
                    <a:pt x="30969" y="45749"/>
                  </a:lnTo>
                  <a:lnTo>
                    <a:pt x="30468" y="45650"/>
                  </a:lnTo>
                  <a:lnTo>
                    <a:pt x="29959" y="45566"/>
                  </a:lnTo>
                  <a:lnTo>
                    <a:pt x="29448" y="45493"/>
                  </a:lnTo>
                  <a:lnTo>
                    <a:pt x="28944" y="45428"/>
                  </a:lnTo>
                  <a:lnTo>
                    <a:pt x="28444" y="45371"/>
                  </a:lnTo>
                  <a:lnTo>
                    <a:pt x="27950" y="45321"/>
                  </a:lnTo>
                  <a:lnTo>
                    <a:pt x="27462" y="45279"/>
                  </a:lnTo>
                  <a:lnTo>
                    <a:pt x="26979" y="45245"/>
                  </a:lnTo>
                  <a:lnTo>
                    <a:pt x="26502" y="45218"/>
                  </a:lnTo>
                  <a:lnTo>
                    <a:pt x="26030" y="45199"/>
                  </a:lnTo>
                  <a:lnTo>
                    <a:pt x="25563" y="45188"/>
                  </a:lnTo>
                  <a:lnTo>
                    <a:pt x="25102" y="45184"/>
                  </a:lnTo>
                  <a:lnTo>
                    <a:pt x="19754" y="45184"/>
                  </a:lnTo>
                  <a:lnTo>
                    <a:pt x="19754" y="32796"/>
                  </a:lnTo>
                  <a:lnTo>
                    <a:pt x="24774" y="32796"/>
                  </a:lnTo>
                  <a:lnTo>
                    <a:pt x="25233" y="32792"/>
                  </a:lnTo>
                  <a:lnTo>
                    <a:pt x="25693" y="32779"/>
                  </a:lnTo>
                  <a:lnTo>
                    <a:pt x="26155" y="32757"/>
                  </a:lnTo>
                  <a:lnTo>
                    <a:pt x="26617" y="32726"/>
                  </a:lnTo>
                  <a:lnTo>
                    <a:pt x="27080" y="32687"/>
                  </a:lnTo>
                  <a:lnTo>
                    <a:pt x="27544" y="32639"/>
                  </a:lnTo>
                  <a:lnTo>
                    <a:pt x="28010" y="32582"/>
                  </a:lnTo>
                  <a:lnTo>
                    <a:pt x="28476" y="32517"/>
                  </a:lnTo>
                  <a:lnTo>
                    <a:pt x="28944" y="32443"/>
                  </a:lnTo>
                  <a:lnTo>
                    <a:pt x="29413" y="32360"/>
                  </a:lnTo>
                  <a:lnTo>
                    <a:pt x="29888" y="32265"/>
                  </a:lnTo>
                  <a:lnTo>
                    <a:pt x="30354" y="32157"/>
                  </a:lnTo>
                  <a:lnTo>
                    <a:pt x="30809" y="32034"/>
                  </a:lnTo>
                  <a:lnTo>
                    <a:pt x="31255" y="31897"/>
                  </a:lnTo>
                  <a:lnTo>
                    <a:pt x="31691" y="31746"/>
                  </a:lnTo>
                  <a:lnTo>
                    <a:pt x="32117" y="31580"/>
                  </a:lnTo>
                  <a:lnTo>
                    <a:pt x="32534" y="31401"/>
                  </a:lnTo>
                  <a:lnTo>
                    <a:pt x="32940" y="31207"/>
                  </a:lnTo>
                  <a:lnTo>
                    <a:pt x="33337" y="30999"/>
                  </a:lnTo>
                  <a:lnTo>
                    <a:pt x="33724" y="30777"/>
                  </a:lnTo>
                  <a:lnTo>
                    <a:pt x="34099" y="30539"/>
                  </a:lnTo>
                  <a:lnTo>
                    <a:pt x="34460" y="30284"/>
                  </a:lnTo>
                  <a:lnTo>
                    <a:pt x="34806" y="30011"/>
                  </a:lnTo>
                  <a:lnTo>
                    <a:pt x="35138" y="29721"/>
                  </a:lnTo>
                  <a:lnTo>
                    <a:pt x="35457" y="29413"/>
                  </a:lnTo>
                  <a:lnTo>
                    <a:pt x="35761" y="29088"/>
                  </a:lnTo>
                  <a:lnTo>
                    <a:pt x="36050" y="28745"/>
                  </a:lnTo>
                  <a:lnTo>
                    <a:pt x="36326" y="28385"/>
                  </a:lnTo>
                  <a:lnTo>
                    <a:pt x="36587" y="28007"/>
                  </a:lnTo>
                  <a:lnTo>
                    <a:pt x="36834" y="27612"/>
                  </a:lnTo>
                  <a:lnTo>
                    <a:pt x="37063" y="27186"/>
                  </a:lnTo>
                  <a:lnTo>
                    <a:pt x="37267" y="26739"/>
                  </a:lnTo>
                  <a:lnTo>
                    <a:pt x="37447" y="26270"/>
                  </a:lnTo>
                  <a:lnTo>
                    <a:pt x="37603" y="25779"/>
                  </a:lnTo>
                  <a:lnTo>
                    <a:pt x="37735" y="25266"/>
                  </a:lnTo>
                  <a:lnTo>
                    <a:pt x="37843" y="24731"/>
                  </a:lnTo>
                  <a:lnTo>
                    <a:pt x="37927" y="24174"/>
                  </a:lnTo>
                  <a:lnTo>
                    <a:pt x="37987" y="23596"/>
                  </a:lnTo>
                  <a:lnTo>
                    <a:pt x="38023" y="22995"/>
                  </a:lnTo>
                  <a:lnTo>
                    <a:pt x="38035" y="22373"/>
                  </a:lnTo>
                  <a:lnTo>
                    <a:pt x="38008" y="21445"/>
                  </a:lnTo>
                  <a:lnTo>
                    <a:pt x="37928" y="20557"/>
                  </a:lnTo>
                  <a:lnTo>
                    <a:pt x="37794" y="19711"/>
                  </a:lnTo>
                  <a:lnTo>
                    <a:pt x="37607" y="18907"/>
                  </a:lnTo>
                  <a:lnTo>
                    <a:pt x="37367" y="18144"/>
                  </a:lnTo>
                  <a:lnTo>
                    <a:pt x="37072" y="17423"/>
                  </a:lnTo>
                  <a:lnTo>
                    <a:pt x="36725" y="16743"/>
                  </a:lnTo>
                  <a:lnTo>
                    <a:pt x="36324" y="16104"/>
                  </a:lnTo>
                  <a:lnTo>
                    <a:pt x="35869" y="15507"/>
                  </a:lnTo>
                  <a:lnTo>
                    <a:pt x="35361" y="14952"/>
                  </a:lnTo>
                  <a:lnTo>
                    <a:pt x="34813" y="14433"/>
                  </a:lnTo>
                  <a:lnTo>
                    <a:pt x="34215" y="13970"/>
                  </a:lnTo>
                  <a:lnTo>
                    <a:pt x="33568" y="13560"/>
                  </a:lnTo>
                  <a:lnTo>
                    <a:pt x="32873" y="13206"/>
                  </a:lnTo>
                  <a:lnTo>
                    <a:pt x="32128" y="12905"/>
                  </a:lnTo>
                  <a:lnTo>
                    <a:pt x="31334" y="12660"/>
                  </a:lnTo>
                  <a:lnTo>
                    <a:pt x="30491" y="12469"/>
                  </a:lnTo>
                  <a:lnTo>
                    <a:pt x="29598" y="12332"/>
                  </a:lnTo>
                  <a:lnTo>
                    <a:pt x="28657" y="12251"/>
                  </a:lnTo>
                  <a:lnTo>
                    <a:pt x="27667" y="12223"/>
                  </a:lnTo>
                  <a:lnTo>
                    <a:pt x="26735" y="12249"/>
                  </a:lnTo>
                  <a:lnTo>
                    <a:pt x="25840" y="12328"/>
                  </a:lnTo>
                  <a:lnTo>
                    <a:pt x="24980" y="12459"/>
                  </a:lnTo>
                  <a:lnTo>
                    <a:pt x="24157" y="12642"/>
                  </a:lnTo>
                  <a:lnTo>
                    <a:pt x="23369" y="12878"/>
                  </a:lnTo>
                  <a:lnTo>
                    <a:pt x="22618" y="13166"/>
                  </a:lnTo>
                  <a:lnTo>
                    <a:pt x="21902" y="13507"/>
                  </a:lnTo>
                  <a:lnTo>
                    <a:pt x="21223" y="13900"/>
                  </a:lnTo>
                  <a:lnTo>
                    <a:pt x="20580" y="14345"/>
                  </a:lnTo>
                  <a:lnTo>
                    <a:pt x="19972" y="14843"/>
                  </a:lnTo>
                  <a:lnTo>
                    <a:pt x="19418" y="15388"/>
                  </a:lnTo>
                  <a:lnTo>
                    <a:pt x="18914" y="15978"/>
                  </a:lnTo>
                  <a:lnTo>
                    <a:pt x="18458" y="16611"/>
                  </a:lnTo>
                  <a:lnTo>
                    <a:pt x="18051" y="17287"/>
                  </a:lnTo>
                  <a:lnTo>
                    <a:pt x="17694" y="18008"/>
                  </a:lnTo>
                  <a:lnTo>
                    <a:pt x="17386" y="18772"/>
                  </a:lnTo>
                  <a:lnTo>
                    <a:pt x="17126" y="19579"/>
                  </a:lnTo>
                  <a:lnTo>
                    <a:pt x="16916" y="20431"/>
                  </a:lnTo>
                  <a:lnTo>
                    <a:pt x="16755" y="21326"/>
                  </a:lnTo>
                  <a:lnTo>
                    <a:pt x="16643" y="22264"/>
                  </a:lnTo>
                  <a:lnTo>
                    <a:pt x="1309" y="21173"/>
                  </a:lnTo>
                  <a:lnTo>
                    <a:pt x="1457" y="20106"/>
                  </a:lnTo>
                  <a:lnTo>
                    <a:pt x="1637" y="19069"/>
                  </a:lnTo>
                  <a:lnTo>
                    <a:pt x="1849" y="18059"/>
                  </a:lnTo>
                  <a:lnTo>
                    <a:pt x="2095" y="17078"/>
                  </a:lnTo>
                  <a:lnTo>
                    <a:pt x="2373" y="16125"/>
                  </a:lnTo>
                  <a:lnTo>
                    <a:pt x="2684" y="15201"/>
                  </a:lnTo>
                  <a:lnTo>
                    <a:pt x="3028" y="14305"/>
                  </a:lnTo>
                  <a:lnTo>
                    <a:pt x="3405" y="13437"/>
                  </a:lnTo>
                  <a:lnTo>
                    <a:pt x="3814" y="12598"/>
                  </a:lnTo>
                  <a:lnTo>
                    <a:pt x="4256" y="11787"/>
                  </a:lnTo>
                  <a:lnTo>
                    <a:pt x="4737" y="11004"/>
                  </a:lnTo>
                  <a:lnTo>
                    <a:pt x="5240" y="10248"/>
                  </a:lnTo>
                  <a:lnTo>
                    <a:pt x="5767" y="9519"/>
                  </a:lnTo>
                  <a:lnTo>
                    <a:pt x="6317" y="8818"/>
                  </a:lnTo>
                  <a:lnTo>
                    <a:pt x="6889" y="8144"/>
                  </a:lnTo>
                  <a:lnTo>
                    <a:pt x="7484" y="7497"/>
                  </a:lnTo>
                  <a:lnTo>
                    <a:pt x="8103" y="6878"/>
                  </a:lnTo>
                  <a:lnTo>
                    <a:pt x="8744" y="6286"/>
                  </a:lnTo>
                  <a:lnTo>
                    <a:pt x="9408" y="5721"/>
                  </a:lnTo>
                  <a:lnTo>
                    <a:pt x="10095" y="5184"/>
                  </a:lnTo>
                  <a:lnTo>
                    <a:pt x="10815" y="4673"/>
                  </a:lnTo>
                  <a:lnTo>
                    <a:pt x="11555" y="4191"/>
                  </a:lnTo>
                  <a:lnTo>
                    <a:pt x="12317" y="3735"/>
                  </a:lnTo>
                  <a:lnTo>
                    <a:pt x="13099" y="3306"/>
                  </a:lnTo>
                  <a:lnTo>
                    <a:pt x="13901" y="2905"/>
                  </a:lnTo>
                  <a:lnTo>
                    <a:pt x="14725" y="2532"/>
                  </a:lnTo>
                  <a:lnTo>
                    <a:pt x="15569" y="2185"/>
                  </a:lnTo>
                  <a:lnTo>
                    <a:pt x="16434" y="1866"/>
                  </a:lnTo>
                  <a:lnTo>
                    <a:pt x="17320" y="1574"/>
                  </a:lnTo>
                  <a:lnTo>
                    <a:pt x="18226" y="1309"/>
                  </a:lnTo>
                  <a:lnTo>
                    <a:pt x="19148" y="1060"/>
                  </a:lnTo>
                  <a:lnTo>
                    <a:pt x="20081" y="838"/>
                  </a:lnTo>
                  <a:lnTo>
                    <a:pt x="21025" y="641"/>
                  </a:lnTo>
                  <a:lnTo>
                    <a:pt x="21980" y="471"/>
                  </a:lnTo>
                  <a:lnTo>
                    <a:pt x="22946" y="327"/>
                  </a:lnTo>
                  <a:lnTo>
                    <a:pt x="23923" y="209"/>
                  </a:lnTo>
                  <a:lnTo>
                    <a:pt x="24911" y="117"/>
                  </a:lnTo>
                  <a:lnTo>
                    <a:pt x="25909" y="52"/>
                  </a:lnTo>
                  <a:lnTo>
                    <a:pt x="26919" y="13"/>
                  </a:lnTo>
                  <a:lnTo>
                    <a:pt x="27940" y="0"/>
                  </a:lnTo>
                  <a:lnTo>
                    <a:pt x="29274" y="16"/>
                  </a:lnTo>
                  <a:lnTo>
                    <a:pt x="30570" y="65"/>
                  </a:lnTo>
                  <a:lnTo>
                    <a:pt x="31828" y="147"/>
                  </a:lnTo>
                  <a:lnTo>
                    <a:pt x="33047" y="261"/>
                  </a:lnTo>
                  <a:lnTo>
                    <a:pt x="34229" y="409"/>
                  </a:lnTo>
                  <a:lnTo>
                    <a:pt x="35372" y="589"/>
                  </a:lnTo>
                  <a:lnTo>
                    <a:pt x="36477" y="802"/>
                  </a:lnTo>
                  <a:lnTo>
                    <a:pt x="37544" y="1047"/>
                  </a:lnTo>
                  <a:lnTo>
                    <a:pt x="38573" y="1326"/>
                  </a:lnTo>
                  <a:lnTo>
                    <a:pt x="39563" y="1637"/>
                  </a:lnTo>
                  <a:lnTo>
                    <a:pt x="40517" y="1975"/>
                  </a:lnTo>
                  <a:lnTo>
                    <a:pt x="41436" y="2337"/>
                  </a:lnTo>
                  <a:lnTo>
                    <a:pt x="42320" y="2722"/>
                  </a:lnTo>
                  <a:lnTo>
                    <a:pt x="43169" y="3130"/>
                  </a:lnTo>
                  <a:lnTo>
                    <a:pt x="43983" y="3560"/>
                  </a:lnTo>
                  <a:lnTo>
                    <a:pt x="44762" y="4014"/>
                  </a:lnTo>
                  <a:lnTo>
                    <a:pt x="45507" y="4490"/>
                  </a:lnTo>
                  <a:lnTo>
                    <a:pt x="46216" y="4989"/>
                  </a:lnTo>
                  <a:lnTo>
                    <a:pt x="46891" y="5512"/>
                  </a:lnTo>
                  <a:lnTo>
                    <a:pt x="47530" y="6057"/>
                  </a:lnTo>
                  <a:lnTo>
                    <a:pt x="48136" y="6623"/>
                  </a:lnTo>
                  <a:lnTo>
                    <a:pt x="48709" y="7207"/>
                  </a:lnTo>
                  <a:lnTo>
                    <a:pt x="49249" y="7810"/>
                  </a:lnTo>
                  <a:lnTo>
                    <a:pt x="49757" y="8432"/>
                  </a:lnTo>
                  <a:lnTo>
                    <a:pt x="50231" y="9072"/>
                  </a:lnTo>
                  <a:lnTo>
                    <a:pt x="50673" y="9730"/>
                  </a:lnTo>
                  <a:lnTo>
                    <a:pt x="51083" y="10408"/>
                  </a:lnTo>
                  <a:lnTo>
                    <a:pt x="51459" y="11103"/>
                  </a:lnTo>
                  <a:lnTo>
                    <a:pt x="51803" y="11818"/>
                  </a:lnTo>
                  <a:lnTo>
                    <a:pt x="52114" y="12551"/>
                  </a:lnTo>
                  <a:lnTo>
                    <a:pt x="52394" y="13298"/>
                  </a:lnTo>
                  <a:lnTo>
                    <a:pt x="52645" y="14055"/>
                  </a:lnTo>
                  <a:lnTo>
                    <a:pt x="52866" y="14821"/>
                  </a:lnTo>
                  <a:lnTo>
                    <a:pt x="53057" y="15598"/>
                  </a:lnTo>
                  <a:lnTo>
                    <a:pt x="53219" y="16384"/>
                  </a:lnTo>
                  <a:lnTo>
                    <a:pt x="53352" y="17180"/>
                  </a:lnTo>
                  <a:lnTo>
                    <a:pt x="53455" y="17986"/>
                  </a:lnTo>
                  <a:lnTo>
                    <a:pt x="53529" y="18802"/>
                  </a:lnTo>
                  <a:lnTo>
                    <a:pt x="53573" y="19628"/>
                  </a:lnTo>
                  <a:lnTo>
                    <a:pt x="53588" y="20463"/>
                  </a:lnTo>
                  <a:lnTo>
                    <a:pt x="53578" y="21136"/>
                  </a:lnTo>
                  <a:lnTo>
                    <a:pt x="53548" y="21799"/>
                  </a:lnTo>
                  <a:lnTo>
                    <a:pt x="53499" y="22454"/>
                  </a:lnTo>
                  <a:lnTo>
                    <a:pt x="53430" y="23100"/>
                  </a:lnTo>
                  <a:lnTo>
                    <a:pt x="53342" y="23738"/>
                  </a:lnTo>
                  <a:lnTo>
                    <a:pt x="53234" y="24366"/>
                  </a:lnTo>
                  <a:lnTo>
                    <a:pt x="53106" y="24986"/>
                  </a:lnTo>
                  <a:lnTo>
                    <a:pt x="52959" y="25597"/>
                  </a:lnTo>
                  <a:lnTo>
                    <a:pt x="52792" y="26200"/>
                  </a:lnTo>
                  <a:lnTo>
                    <a:pt x="52605" y="26794"/>
                  </a:lnTo>
                  <a:lnTo>
                    <a:pt x="52398" y="27367"/>
                  </a:lnTo>
                  <a:lnTo>
                    <a:pt x="52171" y="27929"/>
                  </a:lnTo>
                  <a:lnTo>
                    <a:pt x="51923" y="28480"/>
                  </a:lnTo>
                  <a:lnTo>
                    <a:pt x="51654" y="29020"/>
                  </a:lnTo>
                  <a:lnTo>
                    <a:pt x="51364" y="29549"/>
                  </a:lnTo>
                  <a:lnTo>
                    <a:pt x="51053" y="30068"/>
                  </a:lnTo>
                  <a:lnTo>
                    <a:pt x="50722" y="30575"/>
                  </a:lnTo>
                  <a:lnTo>
                    <a:pt x="50370" y="31072"/>
                  </a:lnTo>
                  <a:lnTo>
                    <a:pt x="49997" y="31558"/>
                  </a:lnTo>
                  <a:lnTo>
                    <a:pt x="49604" y="32032"/>
                  </a:lnTo>
                  <a:lnTo>
                    <a:pt x="49200" y="32485"/>
                  </a:lnTo>
                  <a:lnTo>
                    <a:pt x="48772" y="32925"/>
                  </a:lnTo>
                  <a:lnTo>
                    <a:pt x="48322" y="33353"/>
                  </a:lnTo>
                  <a:lnTo>
                    <a:pt x="47849" y="33770"/>
                  </a:lnTo>
                  <a:lnTo>
                    <a:pt x="47353" y="34174"/>
                  </a:lnTo>
                  <a:lnTo>
                    <a:pt x="46834" y="34567"/>
                  </a:lnTo>
                  <a:lnTo>
                    <a:pt x="46292" y="34947"/>
                  </a:lnTo>
                  <a:lnTo>
                    <a:pt x="45727" y="35315"/>
                  </a:lnTo>
                  <a:lnTo>
                    <a:pt x="45140" y="35672"/>
                  </a:lnTo>
                  <a:lnTo>
                    <a:pt x="44529" y="36016"/>
                  </a:lnTo>
                  <a:lnTo>
                    <a:pt x="43895" y="36335"/>
                  </a:lnTo>
                  <a:lnTo>
                    <a:pt x="43239" y="36638"/>
                  </a:lnTo>
                  <a:lnTo>
                    <a:pt x="42559" y="36925"/>
                  </a:lnTo>
                  <a:lnTo>
                    <a:pt x="41857" y="37195"/>
                  </a:lnTo>
                  <a:lnTo>
                    <a:pt x="41132" y="37448"/>
                  </a:lnTo>
                  <a:lnTo>
                    <a:pt x="40384" y="37686"/>
                  </a:lnTo>
                  <a:lnTo>
                    <a:pt x="39613" y="37907"/>
                  </a:lnTo>
                  <a:lnTo>
                    <a:pt x="38819" y="38111"/>
                  </a:lnTo>
                  <a:lnTo>
                    <a:pt x="38002" y="38300"/>
                  </a:lnTo>
                  <a:lnTo>
                    <a:pt x="37162" y="38472"/>
                  </a:lnTo>
                  <a:lnTo>
                    <a:pt x="37162" y="38690"/>
                  </a:lnTo>
                  <a:lnTo>
                    <a:pt x="38099" y="38810"/>
                  </a:lnTo>
                  <a:lnTo>
                    <a:pt x="39011" y="38952"/>
                  </a:lnTo>
                  <a:lnTo>
                    <a:pt x="39897" y="39116"/>
                  </a:lnTo>
                  <a:lnTo>
                    <a:pt x="40759" y="39301"/>
                  </a:lnTo>
                  <a:lnTo>
                    <a:pt x="41596" y="39508"/>
                  </a:lnTo>
                  <a:lnTo>
                    <a:pt x="42407" y="39738"/>
                  </a:lnTo>
                  <a:lnTo>
                    <a:pt x="43194" y="39989"/>
                  </a:lnTo>
                  <a:lnTo>
                    <a:pt x="43955" y="40261"/>
                  </a:lnTo>
                  <a:lnTo>
                    <a:pt x="44691" y="40556"/>
                  </a:lnTo>
                  <a:lnTo>
                    <a:pt x="45402" y="40873"/>
                  </a:lnTo>
                  <a:lnTo>
                    <a:pt x="46088" y="41197"/>
                  </a:lnTo>
                  <a:lnTo>
                    <a:pt x="46749" y="41538"/>
                  </a:lnTo>
                  <a:lnTo>
                    <a:pt x="47385" y="41896"/>
                  </a:lnTo>
                  <a:lnTo>
                    <a:pt x="47995" y="42270"/>
                  </a:lnTo>
                  <a:lnTo>
                    <a:pt x="48581" y="42660"/>
                  </a:lnTo>
                  <a:lnTo>
                    <a:pt x="49141" y="43066"/>
                  </a:lnTo>
                  <a:lnTo>
                    <a:pt x="49676" y="43489"/>
                  </a:lnTo>
                  <a:lnTo>
                    <a:pt x="50187" y="43929"/>
                  </a:lnTo>
                  <a:lnTo>
                    <a:pt x="50672" y="44384"/>
                  </a:lnTo>
                  <a:lnTo>
                    <a:pt x="51132" y="44856"/>
                  </a:lnTo>
                  <a:lnTo>
                    <a:pt x="51568" y="45343"/>
                  </a:lnTo>
                  <a:lnTo>
                    <a:pt x="51981" y="45843"/>
                  </a:lnTo>
                  <a:lnTo>
                    <a:pt x="52371" y="46356"/>
                  </a:lnTo>
                  <a:lnTo>
                    <a:pt x="52738" y="46882"/>
                  </a:lnTo>
                  <a:lnTo>
                    <a:pt x="53083" y="47421"/>
                  </a:lnTo>
                  <a:lnTo>
                    <a:pt x="53404" y="47973"/>
                  </a:lnTo>
                  <a:lnTo>
                    <a:pt x="53703" y="48539"/>
                  </a:lnTo>
                  <a:lnTo>
                    <a:pt x="53978" y="49117"/>
                  </a:lnTo>
                  <a:lnTo>
                    <a:pt x="54231" y="49709"/>
                  </a:lnTo>
                  <a:lnTo>
                    <a:pt x="54461" y="50313"/>
                  </a:lnTo>
                  <a:lnTo>
                    <a:pt x="54668" y="50917"/>
                  </a:lnTo>
                  <a:lnTo>
                    <a:pt x="54854" y="51529"/>
                  </a:lnTo>
                  <a:lnTo>
                    <a:pt x="55017" y="52149"/>
                  </a:lnTo>
                  <a:lnTo>
                    <a:pt x="55159" y="52776"/>
                  </a:lnTo>
                  <a:lnTo>
                    <a:pt x="55279" y="53410"/>
                  </a:lnTo>
                  <a:lnTo>
                    <a:pt x="55377" y="54052"/>
                  </a:lnTo>
                  <a:lnTo>
                    <a:pt x="55454" y="54702"/>
                  </a:lnTo>
                  <a:lnTo>
                    <a:pt x="55508" y="55360"/>
                  </a:lnTo>
                  <a:lnTo>
                    <a:pt x="55541" y="560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0" name="pg690"/>
            <p:cNvSpPr/>
            <p:nvPr/>
          </p:nvSpPr>
          <p:spPr>
            <a:xfrm>
              <a:off x="1924841" y="2343027"/>
              <a:ext cx="53806" cy="78035"/>
            </a:xfrm>
            <a:custGeom>
              <a:avLst/>
              <a:pathLst>
                <a:path w="53806" h="78035">
                  <a:moveTo>
                    <a:pt x="0" y="78035"/>
                  </a:moveTo>
                  <a:lnTo>
                    <a:pt x="0" y="67394"/>
                  </a:lnTo>
                  <a:lnTo>
                    <a:pt x="535" y="66259"/>
                  </a:lnTo>
                  <a:lnTo>
                    <a:pt x="1093" y="65148"/>
                  </a:lnTo>
                  <a:lnTo>
                    <a:pt x="1674" y="64059"/>
                  </a:lnTo>
                  <a:lnTo>
                    <a:pt x="2278" y="62993"/>
                  </a:lnTo>
                  <a:lnTo>
                    <a:pt x="2905" y="61950"/>
                  </a:lnTo>
                  <a:lnTo>
                    <a:pt x="3555" y="60931"/>
                  </a:lnTo>
                  <a:lnTo>
                    <a:pt x="4228" y="59934"/>
                  </a:lnTo>
                  <a:lnTo>
                    <a:pt x="4924" y="58959"/>
                  </a:lnTo>
                  <a:lnTo>
                    <a:pt x="5643" y="58008"/>
                  </a:lnTo>
                  <a:lnTo>
                    <a:pt x="6384" y="57080"/>
                  </a:lnTo>
                  <a:lnTo>
                    <a:pt x="7141" y="56161"/>
                  </a:lnTo>
                  <a:lnTo>
                    <a:pt x="7903" y="55257"/>
                  </a:lnTo>
                  <a:lnTo>
                    <a:pt x="8673" y="54371"/>
                  </a:lnTo>
                  <a:lnTo>
                    <a:pt x="9449" y="53500"/>
                  </a:lnTo>
                  <a:lnTo>
                    <a:pt x="10231" y="52646"/>
                  </a:lnTo>
                  <a:lnTo>
                    <a:pt x="11021" y="51809"/>
                  </a:lnTo>
                  <a:lnTo>
                    <a:pt x="11816" y="50987"/>
                  </a:lnTo>
                  <a:lnTo>
                    <a:pt x="12618" y="50182"/>
                  </a:lnTo>
                  <a:lnTo>
                    <a:pt x="13427" y="49394"/>
                  </a:lnTo>
                  <a:lnTo>
                    <a:pt x="14242" y="48622"/>
                  </a:lnTo>
                  <a:lnTo>
                    <a:pt x="15071" y="47853"/>
                  </a:lnTo>
                  <a:lnTo>
                    <a:pt x="15897" y="47096"/>
                  </a:lnTo>
                  <a:lnTo>
                    <a:pt x="16721" y="46351"/>
                  </a:lnTo>
                  <a:lnTo>
                    <a:pt x="17543" y="45618"/>
                  </a:lnTo>
                  <a:lnTo>
                    <a:pt x="18362" y="44897"/>
                  </a:lnTo>
                  <a:lnTo>
                    <a:pt x="19180" y="44188"/>
                  </a:lnTo>
                  <a:lnTo>
                    <a:pt x="19995" y="43491"/>
                  </a:lnTo>
                  <a:lnTo>
                    <a:pt x="20808" y="42807"/>
                  </a:lnTo>
                  <a:lnTo>
                    <a:pt x="21619" y="42134"/>
                  </a:lnTo>
                  <a:lnTo>
                    <a:pt x="22428" y="41473"/>
                  </a:lnTo>
                  <a:lnTo>
                    <a:pt x="23238" y="40810"/>
                  </a:lnTo>
                  <a:lnTo>
                    <a:pt x="24030" y="40152"/>
                  </a:lnTo>
                  <a:lnTo>
                    <a:pt x="24805" y="39500"/>
                  </a:lnTo>
                  <a:lnTo>
                    <a:pt x="25562" y="38854"/>
                  </a:lnTo>
                  <a:lnTo>
                    <a:pt x="26302" y="38212"/>
                  </a:lnTo>
                  <a:lnTo>
                    <a:pt x="27025" y="37577"/>
                  </a:lnTo>
                  <a:lnTo>
                    <a:pt x="27730" y="36946"/>
                  </a:lnTo>
                  <a:lnTo>
                    <a:pt x="28418" y="36322"/>
                  </a:lnTo>
                  <a:lnTo>
                    <a:pt x="29088" y="35702"/>
                  </a:lnTo>
                  <a:lnTo>
                    <a:pt x="29740" y="35088"/>
                  </a:lnTo>
                  <a:lnTo>
                    <a:pt x="30383" y="34466"/>
                  </a:lnTo>
                  <a:lnTo>
                    <a:pt x="31000" y="33844"/>
                  </a:lnTo>
                  <a:lnTo>
                    <a:pt x="31592" y="33222"/>
                  </a:lnTo>
                  <a:lnTo>
                    <a:pt x="32159" y="32600"/>
                  </a:lnTo>
                  <a:lnTo>
                    <a:pt x="32701" y="31978"/>
                  </a:lnTo>
                  <a:lnTo>
                    <a:pt x="33218" y="31356"/>
                  </a:lnTo>
                  <a:lnTo>
                    <a:pt x="33709" y="30734"/>
                  </a:lnTo>
                  <a:lnTo>
                    <a:pt x="34176" y="30111"/>
                  </a:lnTo>
                  <a:lnTo>
                    <a:pt x="34617" y="29489"/>
                  </a:lnTo>
                  <a:lnTo>
                    <a:pt x="35034" y="28867"/>
                  </a:lnTo>
                  <a:lnTo>
                    <a:pt x="35417" y="28241"/>
                  </a:lnTo>
                  <a:lnTo>
                    <a:pt x="35761" y="27608"/>
                  </a:lnTo>
                  <a:lnTo>
                    <a:pt x="36063" y="26967"/>
                  </a:lnTo>
                  <a:lnTo>
                    <a:pt x="36326" y="26318"/>
                  </a:lnTo>
                  <a:lnTo>
                    <a:pt x="36548" y="25661"/>
                  </a:lnTo>
                  <a:lnTo>
                    <a:pt x="36730" y="24997"/>
                  </a:lnTo>
                  <a:lnTo>
                    <a:pt x="36871" y="24325"/>
                  </a:lnTo>
                  <a:lnTo>
                    <a:pt x="36972" y="23646"/>
                  </a:lnTo>
                  <a:lnTo>
                    <a:pt x="37033" y="22959"/>
                  </a:lnTo>
                  <a:lnTo>
                    <a:pt x="37053" y="22264"/>
                  </a:lnTo>
                  <a:lnTo>
                    <a:pt x="37027" y="21265"/>
                  </a:lnTo>
                  <a:lnTo>
                    <a:pt x="36950" y="20319"/>
                  </a:lnTo>
                  <a:lnTo>
                    <a:pt x="36822" y="19427"/>
                  </a:lnTo>
                  <a:lnTo>
                    <a:pt x="36642" y="18588"/>
                  </a:lnTo>
                  <a:lnTo>
                    <a:pt x="36412" y="17803"/>
                  </a:lnTo>
                  <a:lnTo>
                    <a:pt x="36129" y="17071"/>
                  </a:lnTo>
                  <a:lnTo>
                    <a:pt x="35796" y="16393"/>
                  </a:lnTo>
                  <a:lnTo>
                    <a:pt x="35411" y="15768"/>
                  </a:lnTo>
                  <a:lnTo>
                    <a:pt x="34975" y="15197"/>
                  </a:lnTo>
                  <a:lnTo>
                    <a:pt x="34488" y="14679"/>
                  </a:lnTo>
                  <a:lnTo>
                    <a:pt x="33951" y="14212"/>
                  </a:lnTo>
                  <a:lnTo>
                    <a:pt x="33366" y="13795"/>
                  </a:lnTo>
                  <a:lnTo>
                    <a:pt x="32733" y="13427"/>
                  </a:lnTo>
                  <a:lnTo>
                    <a:pt x="32052" y="13107"/>
                  </a:lnTo>
                  <a:lnTo>
                    <a:pt x="31323" y="12837"/>
                  </a:lnTo>
                  <a:lnTo>
                    <a:pt x="30546" y="12616"/>
                  </a:lnTo>
                  <a:lnTo>
                    <a:pt x="29721" y="12444"/>
                  </a:lnTo>
                  <a:lnTo>
                    <a:pt x="28848" y="12321"/>
                  </a:lnTo>
                  <a:lnTo>
                    <a:pt x="27926" y="12248"/>
                  </a:lnTo>
                  <a:lnTo>
                    <a:pt x="26957" y="12223"/>
                  </a:lnTo>
                  <a:lnTo>
                    <a:pt x="25998" y="12250"/>
                  </a:lnTo>
                  <a:lnTo>
                    <a:pt x="25084" y="12330"/>
                  </a:lnTo>
                  <a:lnTo>
                    <a:pt x="24217" y="12464"/>
                  </a:lnTo>
                  <a:lnTo>
                    <a:pt x="23395" y="12651"/>
                  </a:lnTo>
                  <a:lnTo>
                    <a:pt x="22619" y="12892"/>
                  </a:lnTo>
                  <a:lnTo>
                    <a:pt x="21889" y="13186"/>
                  </a:lnTo>
                  <a:lnTo>
                    <a:pt x="21204" y="13533"/>
                  </a:lnTo>
                  <a:lnTo>
                    <a:pt x="20566" y="13935"/>
                  </a:lnTo>
                  <a:lnTo>
                    <a:pt x="19973" y="14389"/>
                  </a:lnTo>
                  <a:lnTo>
                    <a:pt x="19427" y="14897"/>
                  </a:lnTo>
                  <a:lnTo>
                    <a:pt x="18932" y="15448"/>
                  </a:lnTo>
                  <a:lnTo>
                    <a:pt x="18473" y="16052"/>
                  </a:lnTo>
                  <a:lnTo>
                    <a:pt x="18050" y="16709"/>
                  </a:lnTo>
                  <a:lnTo>
                    <a:pt x="17663" y="17421"/>
                  </a:lnTo>
                  <a:lnTo>
                    <a:pt x="17312" y="18185"/>
                  </a:lnTo>
                  <a:lnTo>
                    <a:pt x="16997" y="19003"/>
                  </a:lnTo>
                  <a:lnTo>
                    <a:pt x="16718" y="19875"/>
                  </a:lnTo>
                  <a:lnTo>
                    <a:pt x="16475" y="20800"/>
                  </a:lnTo>
                  <a:lnTo>
                    <a:pt x="16269" y="21778"/>
                  </a:lnTo>
                  <a:lnTo>
                    <a:pt x="16098" y="22810"/>
                  </a:lnTo>
                  <a:lnTo>
                    <a:pt x="654" y="21937"/>
                  </a:lnTo>
                  <a:lnTo>
                    <a:pt x="775" y="21036"/>
                  </a:lnTo>
                  <a:lnTo>
                    <a:pt x="918" y="20147"/>
                  </a:lnTo>
                  <a:lnTo>
                    <a:pt x="1085" y="19268"/>
                  </a:lnTo>
                  <a:lnTo>
                    <a:pt x="1274" y="18401"/>
                  </a:lnTo>
                  <a:lnTo>
                    <a:pt x="1487" y="17544"/>
                  </a:lnTo>
                  <a:lnTo>
                    <a:pt x="1722" y="16698"/>
                  </a:lnTo>
                  <a:lnTo>
                    <a:pt x="1980" y="15863"/>
                  </a:lnTo>
                  <a:lnTo>
                    <a:pt x="2261" y="15039"/>
                  </a:lnTo>
                  <a:lnTo>
                    <a:pt x="2565" y="14226"/>
                  </a:lnTo>
                  <a:lnTo>
                    <a:pt x="2892" y="13424"/>
                  </a:lnTo>
                  <a:lnTo>
                    <a:pt x="3244" y="12637"/>
                  </a:lnTo>
                  <a:lnTo>
                    <a:pt x="3625" y="11870"/>
                  </a:lnTo>
                  <a:lnTo>
                    <a:pt x="4034" y="11122"/>
                  </a:lnTo>
                  <a:lnTo>
                    <a:pt x="4472" y="10394"/>
                  </a:lnTo>
                  <a:lnTo>
                    <a:pt x="4938" y="9686"/>
                  </a:lnTo>
                  <a:lnTo>
                    <a:pt x="5433" y="8997"/>
                  </a:lnTo>
                  <a:lnTo>
                    <a:pt x="5955" y="8328"/>
                  </a:lnTo>
                  <a:lnTo>
                    <a:pt x="6506" y="7679"/>
                  </a:lnTo>
                  <a:lnTo>
                    <a:pt x="7086" y="7049"/>
                  </a:lnTo>
                  <a:lnTo>
                    <a:pt x="7694" y="6439"/>
                  </a:lnTo>
                  <a:lnTo>
                    <a:pt x="8342" y="5852"/>
                  </a:lnTo>
                  <a:lnTo>
                    <a:pt x="9021" y="5291"/>
                  </a:lnTo>
                  <a:lnTo>
                    <a:pt x="9730" y="4756"/>
                  </a:lnTo>
                  <a:lnTo>
                    <a:pt x="10470" y="4247"/>
                  </a:lnTo>
                  <a:lnTo>
                    <a:pt x="11241" y="3765"/>
                  </a:lnTo>
                  <a:lnTo>
                    <a:pt x="12042" y="3309"/>
                  </a:lnTo>
                  <a:lnTo>
                    <a:pt x="12874" y="2879"/>
                  </a:lnTo>
                  <a:lnTo>
                    <a:pt x="13736" y="2475"/>
                  </a:lnTo>
                  <a:lnTo>
                    <a:pt x="14629" y="2097"/>
                  </a:lnTo>
                  <a:lnTo>
                    <a:pt x="15552" y="1746"/>
                  </a:lnTo>
                  <a:lnTo>
                    <a:pt x="16520" y="1414"/>
                  </a:lnTo>
                  <a:lnTo>
                    <a:pt x="17523" y="1117"/>
                  </a:lnTo>
                  <a:lnTo>
                    <a:pt x="18563" y="855"/>
                  </a:lnTo>
                  <a:lnTo>
                    <a:pt x="19638" y="628"/>
                  </a:lnTo>
                  <a:lnTo>
                    <a:pt x="20750" y="436"/>
                  </a:lnTo>
                  <a:lnTo>
                    <a:pt x="21897" y="279"/>
                  </a:lnTo>
                  <a:lnTo>
                    <a:pt x="23081" y="157"/>
                  </a:lnTo>
                  <a:lnTo>
                    <a:pt x="24301" y="69"/>
                  </a:lnTo>
                  <a:lnTo>
                    <a:pt x="25556" y="17"/>
                  </a:lnTo>
                  <a:lnTo>
                    <a:pt x="26848" y="0"/>
                  </a:lnTo>
                  <a:lnTo>
                    <a:pt x="28078" y="14"/>
                  </a:lnTo>
                  <a:lnTo>
                    <a:pt x="29280" y="58"/>
                  </a:lnTo>
                  <a:lnTo>
                    <a:pt x="30453" y="132"/>
                  </a:lnTo>
                  <a:lnTo>
                    <a:pt x="31598" y="235"/>
                  </a:lnTo>
                  <a:lnTo>
                    <a:pt x="32714" y="368"/>
                  </a:lnTo>
                  <a:lnTo>
                    <a:pt x="33803" y="530"/>
                  </a:lnTo>
                  <a:lnTo>
                    <a:pt x="34862" y="721"/>
                  </a:lnTo>
                  <a:lnTo>
                    <a:pt x="35894" y="942"/>
                  </a:lnTo>
                  <a:lnTo>
                    <a:pt x="36897" y="1193"/>
                  </a:lnTo>
                  <a:lnTo>
                    <a:pt x="37871" y="1473"/>
                  </a:lnTo>
                  <a:lnTo>
                    <a:pt x="38816" y="1770"/>
                  </a:lnTo>
                  <a:lnTo>
                    <a:pt x="39731" y="2095"/>
                  </a:lnTo>
                  <a:lnTo>
                    <a:pt x="40615" y="2447"/>
                  </a:lnTo>
                  <a:lnTo>
                    <a:pt x="41469" y="2826"/>
                  </a:lnTo>
                  <a:lnTo>
                    <a:pt x="42291" y="3233"/>
                  </a:lnTo>
                  <a:lnTo>
                    <a:pt x="43084" y="3667"/>
                  </a:lnTo>
                  <a:lnTo>
                    <a:pt x="43846" y="4128"/>
                  </a:lnTo>
                  <a:lnTo>
                    <a:pt x="44577" y="4616"/>
                  </a:lnTo>
                  <a:lnTo>
                    <a:pt x="45278" y="5132"/>
                  </a:lnTo>
                  <a:lnTo>
                    <a:pt x="45948" y="5675"/>
                  </a:lnTo>
                  <a:lnTo>
                    <a:pt x="46587" y="6244"/>
                  </a:lnTo>
                  <a:lnTo>
                    <a:pt x="47194" y="6838"/>
                  </a:lnTo>
                  <a:lnTo>
                    <a:pt x="47770" y="7458"/>
                  </a:lnTo>
                  <a:lnTo>
                    <a:pt x="48314" y="8102"/>
                  </a:lnTo>
                  <a:lnTo>
                    <a:pt x="48826" y="8772"/>
                  </a:lnTo>
                  <a:lnTo>
                    <a:pt x="49307" y="9466"/>
                  </a:lnTo>
                  <a:lnTo>
                    <a:pt x="49756" y="10186"/>
                  </a:lnTo>
                  <a:lnTo>
                    <a:pt x="50174" y="10931"/>
                  </a:lnTo>
                  <a:lnTo>
                    <a:pt x="50559" y="11701"/>
                  </a:lnTo>
                  <a:lnTo>
                    <a:pt x="50914" y="12496"/>
                  </a:lnTo>
                  <a:lnTo>
                    <a:pt x="51235" y="13304"/>
                  </a:lnTo>
                  <a:lnTo>
                    <a:pt x="51523" y="14135"/>
                  </a:lnTo>
                  <a:lnTo>
                    <a:pt x="51776" y="14989"/>
                  </a:lnTo>
                  <a:lnTo>
                    <a:pt x="51996" y="15866"/>
                  </a:lnTo>
                  <a:lnTo>
                    <a:pt x="52182" y="16766"/>
                  </a:lnTo>
                  <a:lnTo>
                    <a:pt x="52335" y="17689"/>
                  </a:lnTo>
                  <a:lnTo>
                    <a:pt x="52453" y="18635"/>
                  </a:lnTo>
                  <a:lnTo>
                    <a:pt x="52538" y="19603"/>
                  </a:lnTo>
                  <a:lnTo>
                    <a:pt x="52588" y="20595"/>
                  </a:lnTo>
                  <a:lnTo>
                    <a:pt x="52605" y="21609"/>
                  </a:lnTo>
                  <a:lnTo>
                    <a:pt x="52584" y="22679"/>
                  </a:lnTo>
                  <a:lnTo>
                    <a:pt x="52520" y="23729"/>
                  </a:lnTo>
                  <a:lnTo>
                    <a:pt x="52414" y="24758"/>
                  </a:lnTo>
                  <a:lnTo>
                    <a:pt x="52265" y="25765"/>
                  </a:lnTo>
                  <a:lnTo>
                    <a:pt x="52073" y="26753"/>
                  </a:lnTo>
                  <a:lnTo>
                    <a:pt x="51839" y="27719"/>
                  </a:lnTo>
                  <a:lnTo>
                    <a:pt x="51562" y="28665"/>
                  </a:lnTo>
                  <a:lnTo>
                    <a:pt x="51243" y="29590"/>
                  </a:lnTo>
                  <a:lnTo>
                    <a:pt x="50881" y="30494"/>
                  </a:lnTo>
                  <a:lnTo>
                    <a:pt x="50477" y="31377"/>
                  </a:lnTo>
                  <a:lnTo>
                    <a:pt x="50039" y="32244"/>
                  </a:lnTo>
                  <a:lnTo>
                    <a:pt x="49578" y="33097"/>
                  </a:lnTo>
                  <a:lnTo>
                    <a:pt x="49092" y="33938"/>
                  </a:lnTo>
                  <a:lnTo>
                    <a:pt x="48582" y="34765"/>
                  </a:lnTo>
                  <a:lnTo>
                    <a:pt x="48049" y="35579"/>
                  </a:lnTo>
                  <a:lnTo>
                    <a:pt x="47491" y="36380"/>
                  </a:lnTo>
                  <a:lnTo>
                    <a:pt x="46909" y="37168"/>
                  </a:lnTo>
                  <a:lnTo>
                    <a:pt x="46304" y="37943"/>
                  </a:lnTo>
                  <a:lnTo>
                    <a:pt x="45674" y="38705"/>
                  </a:lnTo>
                  <a:lnTo>
                    <a:pt x="45020" y="39454"/>
                  </a:lnTo>
                  <a:lnTo>
                    <a:pt x="44347" y="40181"/>
                  </a:lnTo>
                  <a:lnTo>
                    <a:pt x="43658" y="40899"/>
                  </a:lnTo>
                  <a:lnTo>
                    <a:pt x="42954" y="41608"/>
                  </a:lnTo>
                  <a:lnTo>
                    <a:pt x="42235" y="42309"/>
                  </a:lnTo>
                  <a:lnTo>
                    <a:pt x="41500" y="43001"/>
                  </a:lnTo>
                  <a:lnTo>
                    <a:pt x="40750" y="43684"/>
                  </a:lnTo>
                  <a:lnTo>
                    <a:pt x="39985" y="44359"/>
                  </a:lnTo>
                  <a:lnTo>
                    <a:pt x="39205" y="45024"/>
                  </a:lnTo>
                  <a:lnTo>
                    <a:pt x="38409" y="45681"/>
                  </a:lnTo>
                  <a:lnTo>
                    <a:pt x="37598" y="46330"/>
                  </a:lnTo>
                  <a:lnTo>
                    <a:pt x="36793" y="46972"/>
                  </a:lnTo>
                  <a:lnTo>
                    <a:pt x="35992" y="47611"/>
                  </a:lnTo>
                  <a:lnTo>
                    <a:pt x="35195" y="48247"/>
                  </a:lnTo>
                  <a:lnTo>
                    <a:pt x="34403" y="48879"/>
                  </a:lnTo>
                  <a:lnTo>
                    <a:pt x="33615" y="49508"/>
                  </a:lnTo>
                  <a:lnTo>
                    <a:pt x="32831" y="50134"/>
                  </a:lnTo>
                  <a:lnTo>
                    <a:pt x="32052" y="50757"/>
                  </a:lnTo>
                  <a:lnTo>
                    <a:pt x="31277" y="51376"/>
                  </a:lnTo>
                  <a:lnTo>
                    <a:pt x="30506" y="51992"/>
                  </a:lnTo>
                  <a:lnTo>
                    <a:pt x="29740" y="52605"/>
                  </a:lnTo>
                  <a:lnTo>
                    <a:pt x="28983" y="53217"/>
                  </a:lnTo>
                  <a:lnTo>
                    <a:pt x="28239" y="53830"/>
                  </a:lnTo>
                  <a:lnTo>
                    <a:pt x="27507" y="54444"/>
                  </a:lnTo>
                  <a:lnTo>
                    <a:pt x="26789" y="55059"/>
                  </a:lnTo>
                  <a:lnTo>
                    <a:pt x="26084" y="55675"/>
                  </a:lnTo>
                  <a:lnTo>
                    <a:pt x="25392" y="56292"/>
                  </a:lnTo>
                  <a:lnTo>
                    <a:pt x="24713" y="56910"/>
                  </a:lnTo>
                  <a:lnTo>
                    <a:pt x="24048" y="57530"/>
                  </a:lnTo>
                  <a:lnTo>
                    <a:pt x="23395" y="58150"/>
                  </a:lnTo>
                  <a:lnTo>
                    <a:pt x="22755" y="58772"/>
                  </a:lnTo>
                  <a:lnTo>
                    <a:pt x="22149" y="59398"/>
                  </a:lnTo>
                  <a:lnTo>
                    <a:pt x="21574" y="60033"/>
                  </a:lnTo>
                  <a:lnTo>
                    <a:pt x="21031" y="60677"/>
                  </a:lnTo>
                  <a:lnTo>
                    <a:pt x="20520" y="61330"/>
                  </a:lnTo>
                  <a:lnTo>
                    <a:pt x="20040" y="61991"/>
                  </a:lnTo>
                  <a:lnTo>
                    <a:pt x="19592" y="62661"/>
                  </a:lnTo>
                  <a:lnTo>
                    <a:pt x="19176" y="63340"/>
                  </a:lnTo>
                  <a:lnTo>
                    <a:pt x="18791" y="64028"/>
                  </a:lnTo>
                  <a:lnTo>
                    <a:pt x="18438" y="64724"/>
                  </a:lnTo>
                  <a:lnTo>
                    <a:pt x="18117" y="65429"/>
                  </a:lnTo>
                  <a:lnTo>
                    <a:pt x="53806" y="65429"/>
                  </a:lnTo>
                  <a:lnTo>
                    <a:pt x="53806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1" name="pg691"/>
            <p:cNvSpPr/>
            <p:nvPr/>
          </p:nvSpPr>
          <p:spPr>
            <a:xfrm>
              <a:off x="1928007" y="1849172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2" name="pl692"/>
            <p:cNvSpPr/>
            <p:nvPr/>
          </p:nvSpPr>
          <p:spPr>
            <a:xfrm>
              <a:off x="1983123" y="53526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3"/>
            <p:cNvSpPr/>
            <p:nvPr/>
          </p:nvSpPr>
          <p:spPr>
            <a:xfrm>
              <a:off x="1983123" y="48576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4"/>
            <p:cNvSpPr/>
            <p:nvPr/>
          </p:nvSpPr>
          <p:spPr>
            <a:xfrm>
              <a:off x="1983123" y="43626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5"/>
            <p:cNvSpPr/>
            <p:nvPr/>
          </p:nvSpPr>
          <p:spPr>
            <a:xfrm>
              <a:off x="1983123" y="38676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6"/>
            <p:cNvSpPr/>
            <p:nvPr/>
          </p:nvSpPr>
          <p:spPr>
            <a:xfrm>
              <a:off x="1983123" y="33726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7"/>
            <p:cNvSpPr/>
            <p:nvPr/>
          </p:nvSpPr>
          <p:spPr>
            <a:xfrm>
              <a:off x="1983123" y="28776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8"/>
            <p:cNvSpPr/>
            <p:nvPr/>
          </p:nvSpPr>
          <p:spPr>
            <a:xfrm>
              <a:off x="1983123" y="238261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9"/>
            <p:cNvSpPr/>
            <p:nvPr/>
          </p:nvSpPr>
          <p:spPr>
            <a:xfrm>
              <a:off x="1983123" y="18876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700"/>
            <p:cNvSpPr/>
            <p:nvPr/>
          </p:nvSpPr>
          <p:spPr>
            <a:xfrm>
              <a:off x="2017917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1"/>
            <p:cNvSpPr/>
            <p:nvPr/>
          </p:nvSpPr>
          <p:spPr>
            <a:xfrm>
              <a:off x="4119375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2"/>
            <p:cNvSpPr/>
            <p:nvPr/>
          </p:nvSpPr>
          <p:spPr>
            <a:xfrm>
              <a:off x="6220832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3"/>
            <p:cNvSpPr/>
            <p:nvPr/>
          </p:nvSpPr>
          <p:spPr>
            <a:xfrm>
              <a:off x="8322290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g704"/>
            <p:cNvSpPr/>
            <p:nvPr/>
          </p:nvSpPr>
          <p:spPr>
            <a:xfrm>
              <a:off x="1991205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5" name="pg705"/>
            <p:cNvSpPr/>
            <p:nvPr/>
          </p:nvSpPr>
          <p:spPr>
            <a:xfrm>
              <a:off x="2001137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6" name="pg706"/>
            <p:cNvSpPr/>
            <p:nvPr/>
          </p:nvSpPr>
          <p:spPr>
            <a:xfrm>
              <a:off x="4003576" y="5712253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7" name="pg707"/>
            <p:cNvSpPr/>
            <p:nvPr/>
          </p:nvSpPr>
          <p:spPr>
            <a:xfrm>
              <a:off x="4061585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8" name="pg708"/>
            <p:cNvSpPr/>
            <p:nvPr/>
          </p:nvSpPr>
          <p:spPr>
            <a:xfrm>
              <a:off x="4071516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9" name="pg709"/>
            <p:cNvSpPr/>
            <p:nvPr/>
          </p:nvSpPr>
          <p:spPr>
            <a:xfrm>
              <a:off x="4123740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0" name="pg710"/>
            <p:cNvSpPr/>
            <p:nvPr/>
          </p:nvSpPr>
          <p:spPr>
            <a:xfrm>
              <a:off x="4133672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1" name="pg711"/>
            <p:cNvSpPr/>
            <p:nvPr/>
          </p:nvSpPr>
          <p:spPr>
            <a:xfrm>
              <a:off x="4185896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2" name="pg712"/>
            <p:cNvSpPr/>
            <p:nvPr/>
          </p:nvSpPr>
          <p:spPr>
            <a:xfrm>
              <a:off x="4195828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3" name="pg713"/>
            <p:cNvSpPr/>
            <p:nvPr/>
          </p:nvSpPr>
          <p:spPr>
            <a:xfrm>
              <a:off x="6102142" y="5711107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4" name="pg714"/>
            <p:cNvSpPr/>
            <p:nvPr/>
          </p:nvSpPr>
          <p:spPr>
            <a:xfrm>
              <a:off x="6163042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5" name="pg715"/>
            <p:cNvSpPr/>
            <p:nvPr/>
          </p:nvSpPr>
          <p:spPr>
            <a:xfrm>
              <a:off x="6172974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6" name="pg716"/>
            <p:cNvSpPr/>
            <p:nvPr/>
          </p:nvSpPr>
          <p:spPr>
            <a:xfrm>
              <a:off x="6225198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7" name="pg717"/>
            <p:cNvSpPr/>
            <p:nvPr/>
          </p:nvSpPr>
          <p:spPr>
            <a:xfrm>
              <a:off x="6235129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8" name="pg718"/>
            <p:cNvSpPr/>
            <p:nvPr/>
          </p:nvSpPr>
          <p:spPr>
            <a:xfrm>
              <a:off x="6287353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9" name="pg719"/>
            <p:cNvSpPr/>
            <p:nvPr/>
          </p:nvSpPr>
          <p:spPr>
            <a:xfrm>
              <a:off x="6297285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0" name="pg720"/>
            <p:cNvSpPr/>
            <p:nvPr/>
          </p:nvSpPr>
          <p:spPr>
            <a:xfrm>
              <a:off x="8202235" y="5711107"/>
              <a:ext cx="52987" cy="79126"/>
            </a:xfrm>
            <a:custGeom>
              <a:avLst/>
              <a:pathLst>
                <a:path w="52987" h="79126">
                  <a:moveTo>
                    <a:pt x="52987" y="56807"/>
                  </a:moveTo>
                  <a:lnTo>
                    <a:pt x="52970" y="57854"/>
                  </a:lnTo>
                  <a:lnTo>
                    <a:pt x="52917" y="58879"/>
                  </a:lnTo>
                  <a:lnTo>
                    <a:pt x="52830" y="59880"/>
                  </a:lnTo>
                  <a:lnTo>
                    <a:pt x="52708" y="60858"/>
                  </a:lnTo>
                  <a:lnTo>
                    <a:pt x="52551" y="61814"/>
                  </a:lnTo>
                  <a:lnTo>
                    <a:pt x="52359" y="62747"/>
                  </a:lnTo>
                  <a:lnTo>
                    <a:pt x="52132" y="63656"/>
                  </a:lnTo>
                  <a:lnTo>
                    <a:pt x="51870" y="64543"/>
                  </a:lnTo>
                  <a:lnTo>
                    <a:pt x="51573" y="65407"/>
                  </a:lnTo>
                  <a:lnTo>
                    <a:pt x="51241" y="66248"/>
                  </a:lnTo>
                  <a:lnTo>
                    <a:pt x="50886" y="67065"/>
                  </a:lnTo>
                  <a:lnTo>
                    <a:pt x="50499" y="67857"/>
                  </a:lnTo>
                  <a:lnTo>
                    <a:pt x="50079" y="68623"/>
                  </a:lnTo>
                  <a:lnTo>
                    <a:pt x="49626" y="69365"/>
                  </a:lnTo>
                  <a:lnTo>
                    <a:pt x="49140" y="70081"/>
                  </a:lnTo>
                  <a:lnTo>
                    <a:pt x="48622" y="70773"/>
                  </a:lnTo>
                  <a:lnTo>
                    <a:pt x="48070" y="71439"/>
                  </a:lnTo>
                  <a:lnTo>
                    <a:pt x="47487" y="72080"/>
                  </a:lnTo>
                  <a:lnTo>
                    <a:pt x="46870" y="72696"/>
                  </a:lnTo>
                  <a:lnTo>
                    <a:pt x="46221" y="73287"/>
                  </a:lnTo>
                  <a:lnTo>
                    <a:pt x="45549" y="73842"/>
                  </a:lnTo>
                  <a:lnTo>
                    <a:pt x="44845" y="74370"/>
                  </a:lnTo>
                  <a:lnTo>
                    <a:pt x="44109" y="74872"/>
                  </a:lnTo>
                  <a:lnTo>
                    <a:pt x="43339" y="75348"/>
                  </a:lnTo>
                  <a:lnTo>
                    <a:pt x="42537" y="75798"/>
                  </a:lnTo>
                  <a:lnTo>
                    <a:pt x="41702" y="76221"/>
                  </a:lnTo>
                  <a:lnTo>
                    <a:pt x="40834" y="76618"/>
                  </a:lnTo>
                  <a:lnTo>
                    <a:pt x="39934" y="76989"/>
                  </a:lnTo>
                  <a:lnTo>
                    <a:pt x="39001" y="77334"/>
                  </a:lnTo>
                  <a:lnTo>
                    <a:pt x="38035" y="77653"/>
                  </a:lnTo>
                  <a:lnTo>
                    <a:pt x="37049" y="77933"/>
                  </a:lnTo>
                  <a:lnTo>
                    <a:pt x="36036" y="78183"/>
                  </a:lnTo>
                  <a:lnTo>
                    <a:pt x="34993" y="78404"/>
                  </a:lnTo>
                  <a:lnTo>
                    <a:pt x="33923" y="78596"/>
                  </a:lnTo>
                  <a:lnTo>
                    <a:pt x="32824" y="78758"/>
                  </a:lnTo>
                  <a:lnTo>
                    <a:pt x="31696" y="78891"/>
                  </a:lnTo>
                  <a:lnTo>
                    <a:pt x="30540" y="78994"/>
                  </a:lnTo>
                  <a:lnTo>
                    <a:pt x="29356" y="79068"/>
                  </a:lnTo>
                  <a:lnTo>
                    <a:pt x="28144" y="79112"/>
                  </a:lnTo>
                  <a:lnTo>
                    <a:pt x="26903" y="79126"/>
                  </a:lnTo>
                  <a:lnTo>
                    <a:pt x="25495" y="79109"/>
                  </a:lnTo>
                  <a:lnTo>
                    <a:pt x="24133" y="79057"/>
                  </a:lnTo>
                  <a:lnTo>
                    <a:pt x="22815" y="78969"/>
                  </a:lnTo>
                  <a:lnTo>
                    <a:pt x="21542" y="78847"/>
                  </a:lnTo>
                  <a:lnTo>
                    <a:pt x="20313" y="78690"/>
                  </a:lnTo>
                  <a:lnTo>
                    <a:pt x="19130" y="78498"/>
                  </a:lnTo>
                  <a:lnTo>
                    <a:pt x="17991" y="78271"/>
                  </a:lnTo>
                  <a:lnTo>
                    <a:pt x="16897" y="78009"/>
                  </a:lnTo>
                  <a:lnTo>
                    <a:pt x="15847" y="77712"/>
                  </a:lnTo>
                  <a:lnTo>
                    <a:pt x="14843" y="77380"/>
                  </a:lnTo>
                  <a:lnTo>
                    <a:pt x="13888" y="77009"/>
                  </a:lnTo>
                  <a:lnTo>
                    <a:pt x="12968" y="76616"/>
                  </a:lnTo>
                  <a:lnTo>
                    <a:pt x="12081" y="76201"/>
                  </a:lnTo>
                  <a:lnTo>
                    <a:pt x="11228" y="75765"/>
                  </a:lnTo>
                  <a:lnTo>
                    <a:pt x="10409" y="75307"/>
                  </a:lnTo>
                  <a:lnTo>
                    <a:pt x="9624" y="74826"/>
                  </a:lnTo>
                  <a:lnTo>
                    <a:pt x="8872" y="74324"/>
                  </a:lnTo>
                  <a:lnTo>
                    <a:pt x="8154" y="73800"/>
                  </a:lnTo>
                  <a:lnTo>
                    <a:pt x="7471" y="73255"/>
                  </a:lnTo>
                  <a:lnTo>
                    <a:pt x="6821" y="72687"/>
                  </a:lnTo>
                  <a:lnTo>
                    <a:pt x="6204" y="72090"/>
                  </a:lnTo>
                  <a:lnTo>
                    <a:pt x="5618" y="71478"/>
                  </a:lnTo>
                  <a:lnTo>
                    <a:pt x="5064" y="70850"/>
                  </a:lnTo>
                  <a:lnTo>
                    <a:pt x="4542" y="70207"/>
                  </a:lnTo>
                  <a:lnTo>
                    <a:pt x="4051" y="69549"/>
                  </a:lnTo>
                  <a:lnTo>
                    <a:pt x="3592" y="68876"/>
                  </a:lnTo>
                  <a:lnTo>
                    <a:pt x="3165" y="68187"/>
                  </a:lnTo>
                  <a:lnTo>
                    <a:pt x="2769" y="67483"/>
                  </a:lnTo>
                  <a:lnTo>
                    <a:pt x="2406" y="66764"/>
                  </a:lnTo>
                  <a:lnTo>
                    <a:pt x="2073" y="66030"/>
                  </a:lnTo>
                  <a:lnTo>
                    <a:pt x="1768" y="65274"/>
                  </a:lnTo>
                  <a:lnTo>
                    <a:pt x="1484" y="64515"/>
                  </a:lnTo>
                  <a:lnTo>
                    <a:pt x="1222" y="63751"/>
                  </a:lnTo>
                  <a:lnTo>
                    <a:pt x="982" y="62982"/>
                  </a:lnTo>
                  <a:lnTo>
                    <a:pt x="763" y="62210"/>
                  </a:lnTo>
                  <a:lnTo>
                    <a:pt x="567" y="61433"/>
                  </a:lnTo>
                  <a:lnTo>
                    <a:pt x="392" y="60651"/>
                  </a:lnTo>
                  <a:lnTo>
                    <a:pt x="240" y="59865"/>
                  </a:lnTo>
                  <a:lnTo>
                    <a:pt x="109" y="59075"/>
                  </a:lnTo>
                  <a:lnTo>
                    <a:pt x="0" y="58281"/>
                  </a:lnTo>
                  <a:lnTo>
                    <a:pt x="10150" y="57353"/>
                  </a:lnTo>
                  <a:lnTo>
                    <a:pt x="10244" y="57959"/>
                  </a:lnTo>
                  <a:lnTo>
                    <a:pt x="10353" y="58553"/>
                  </a:lnTo>
                  <a:lnTo>
                    <a:pt x="10475" y="59137"/>
                  </a:lnTo>
                  <a:lnTo>
                    <a:pt x="10612" y="59710"/>
                  </a:lnTo>
                  <a:lnTo>
                    <a:pt x="10763" y="60272"/>
                  </a:lnTo>
                  <a:lnTo>
                    <a:pt x="10929" y="60824"/>
                  </a:lnTo>
                  <a:lnTo>
                    <a:pt x="11108" y="61364"/>
                  </a:lnTo>
                  <a:lnTo>
                    <a:pt x="11302" y="61893"/>
                  </a:lnTo>
                  <a:lnTo>
                    <a:pt x="11510" y="62412"/>
                  </a:lnTo>
                  <a:lnTo>
                    <a:pt x="11732" y="62919"/>
                  </a:lnTo>
                  <a:lnTo>
                    <a:pt x="11980" y="63414"/>
                  </a:lnTo>
                  <a:lnTo>
                    <a:pt x="12245" y="63895"/>
                  </a:lnTo>
                  <a:lnTo>
                    <a:pt x="12526" y="64361"/>
                  </a:lnTo>
                  <a:lnTo>
                    <a:pt x="12824" y="64814"/>
                  </a:lnTo>
                  <a:lnTo>
                    <a:pt x="13137" y="65252"/>
                  </a:lnTo>
                  <a:lnTo>
                    <a:pt x="13467" y="65676"/>
                  </a:lnTo>
                  <a:lnTo>
                    <a:pt x="13814" y="66086"/>
                  </a:lnTo>
                  <a:lnTo>
                    <a:pt x="14177" y="66481"/>
                  </a:lnTo>
                  <a:lnTo>
                    <a:pt x="14556" y="66863"/>
                  </a:lnTo>
                  <a:lnTo>
                    <a:pt x="14952" y="67230"/>
                  </a:lnTo>
                  <a:lnTo>
                    <a:pt x="15365" y="67582"/>
                  </a:lnTo>
                  <a:lnTo>
                    <a:pt x="15797" y="67918"/>
                  </a:lnTo>
                  <a:lnTo>
                    <a:pt x="16247" y="68237"/>
                  </a:lnTo>
                  <a:lnTo>
                    <a:pt x="16715" y="68540"/>
                  </a:lnTo>
                  <a:lnTo>
                    <a:pt x="17203" y="68826"/>
                  </a:lnTo>
                  <a:lnTo>
                    <a:pt x="17709" y="69096"/>
                  </a:lnTo>
                  <a:lnTo>
                    <a:pt x="18233" y="69350"/>
                  </a:lnTo>
                  <a:lnTo>
                    <a:pt x="18776" y="69588"/>
                  </a:lnTo>
                  <a:lnTo>
                    <a:pt x="19338" y="69809"/>
                  </a:lnTo>
                  <a:lnTo>
                    <a:pt x="19918" y="70013"/>
                  </a:lnTo>
                  <a:lnTo>
                    <a:pt x="20518" y="70200"/>
                  </a:lnTo>
                  <a:lnTo>
                    <a:pt x="21140" y="70367"/>
                  </a:lnTo>
                  <a:lnTo>
                    <a:pt x="21784" y="70514"/>
                  </a:lnTo>
                  <a:lnTo>
                    <a:pt x="22450" y="70642"/>
                  </a:lnTo>
                  <a:lnTo>
                    <a:pt x="23137" y="70750"/>
                  </a:lnTo>
                  <a:lnTo>
                    <a:pt x="23847" y="70838"/>
                  </a:lnTo>
                  <a:lnTo>
                    <a:pt x="24578" y="70907"/>
                  </a:lnTo>
                  <a:lnTo>
                    <a:pt x="25331" y="70956"/>
                  </a:lnTo>
                  <a:lnTo>
                    <a:pt x="26106" y="70986"/>
                  </a:lnTo>
                  <a:lnTo>
                    <a:pt x="26903" y="70995"/>
                  </a:lnTo>
                  <a:lnTo>
                    <a:pt x="28355" y="70959"/>
                  </a:lnTo>
                  <a:lnTo>
                    <a:pt x="29743" y="70849"/>
                  </a:lnTo>
                  <a:lnTo>
                    <a:pt x="31066" y="70666"/>
                  </a:lnTo>
                  <a:lnTo>
                    <a:pt x="32325" y="70410"/>
                  </a:lnTo>
                  <a:lnTo>
                    <a:pt x="33519" y="70081"/>
                  </a:lnTo>
                  <a:lnTo>
                    <a:pt x="34649" y="69679"/>
                  </a:lnTo>
                  <a:lnTo>
                    <a:pt x="35715" y="69204"/>
                  </a:lnTo>
                  <a:lnTo>
                    <a:pt x="36717" y="68656"/>
                  </a:lnTo>
                  <a:lnTo>
                    <a:pt x="37654" y="68034"/>
                  </a:lnTo>
                  <a:lnTo>
                    <a:pt x="38526" y="67339"/>
                  </a:lnTo>
                  <a:lnTo>
                    <a:pt x="39335" y="66573"/>
                  </a:lnTo>
                  <a:lnTo>
                    <a:pt x="40058" y="65735"/>
                  </a:lnTo>
                  <a:lnTo>
                    <a:pt x="40697" y="64826"/>
                  </a:lnTo>
                  <a:lnTo>
                    <a:pt x="41250" y="63847"/>
                  </a:lnTo>
                  <a:lnTo>
                    <a:pt x="41719" y="62796"/>
                  </a:lnTo>
                  <a:lnTo>
                    <a:pt x="42102" y="61675"/>
                  </a:lnTo>
                  <a:lnTo>
                    <a:pt x="42400" y="60483"/>
                  </a:lnTo>
                  <a:lnTo>
                    <a:pt x="42612" y="59219"/>
                  </a:lnTo>
                  <a:lnTo>
                    <a:pt x="42740" y="57885"/>
                  </a:lnTo>
                  <a:lnTo>
                    <a:pt x="42783" y="56480"/>
                  </a:lnTo>
                  <a:lnTo>
                    <a:pt x="42764" y="55645"/>
                  </a:lnTo>
                  <a:lnTo>
                    <a:pt x="42706" y="54845"/>
                  </a:lnTo>
                  <a:lnTo>
                    <a:pt x="42611" y="54078"/>
                  </a:lnTo>
                  <a:lnTo>
                    <a:pt x="42477" y="53345"/>
                  </a:lnTo>
                  <a:lnTo>
                    <a:pt x="42305" y="52646"/>
                  </a:lnTo>
                  <a:lnTo>
                    <a:pt x="42095" y="51981"/>
                  </a:lnTo>
                  <a:lnTo>
                    <a:pt x="41847" y="51350"/>
                  </a:lnTo>
                  <a:lnTo>
                    <a:pt x="41560" y="50752"/>
                  </a:lnTo>
                  <a:lnTo>
                    <a:pt x="41236" y="50188"/>
                  </a:lnTo>
                  <a:lnTo>
                    <a:pt x="40873" y="49658"/>
                  </a:lnTo>
                  <a:lnTo>
                    <a:pt x="40492" y="49147"/>
                  </a:lnTo>
                  <a:lnTo>
                    <a:pt x="40091" y="48659"/>
                  </a:lnTo>
                  <a:lnTo>
                    <a:pt x="39671" y="48195"/>
                  </a:lnTo>
                  <a:lnTo>
                    <a:pt x="39231" y="47755"/>
                  </a:lnTo>
                  <a:lnTo>
                    <a:pt x="38772" y="47339"/>
                  </a:lnTo>
                  <a:lnTo>
                    <a:pt x="38293" y="46947"/>
                  </a:lnTo>
                  <a:lnTo>
                    <a:pt x="37794" y="46580"/>
                  </a:lnTo>
                  <a:lnTo>
                    <a:pt x="37275" y="46236"/>
                  </a:lnTo>
                  <a:lnTo>
                    <a:pt x="36737" y="45916"/>
                  </a:lnTo>
                  <a:lnTo>
                    <a:pt x="36180" y="45620"/>
                  </a:lnTo>
                  <a:lnTo>
                    <a:pt x="35618" y="45335"/>
                  </a:lnTo>
                  <a:lnTo>
                    <a:pt x="35045" y="45070"/>
                  </a:lnTo>
                  <a:lnTo>
                    <a:pt x="34461" y="44825"/>
                  </a:lnTo>
                  <a:lnTo>
                    <a:pt x="33866" y="44599"/>
                  </a:lnTo>
                  <a:lnTo>
                    <a:pt x="33260" y="44392"/>
                  </a:lnTo>
                  <a:lnTo>
                    <a:pt x="32643" y="44206"/>
                  </a:lnTo>
                  <a:lnTo>
                    <a:pt x="32016" y="44039"/>
                  </a:lnTo>
                  <a:lnTo>
                    <a:pt x="31377" y="43891"/>
                  </a:lnTo>
                  <a:lnTo>
                    <a:pt x="30728" y="43764"/>
                  </a:lnTo>
                  <a:lnTo>
                    <a:pt x="30068" y="43656"/>
                  </a:lnTo>
                  <a:lnTo>
                    <a:pt x="29418" y="43562"/>
                  </a:lnTo>
                  <a:lnTo>
                    <a:pt x="28778" y="43479"/>
                  </a:lnTo>
                  <a:lnTo>
                    <a:pt x="28147" y="43405"/>
                  </a:lnTo>
                  <a:lnTo>
                    <a:pt x="27527" y="43341"/>
                  </a:lnTo>
                  <a:lnTo>
                    <a:pt x="26916" y="43287"/>
                  </a:lnTo>
                  <a:lnTo>
                    <a:pt x="26315" y="43243"/>
                  </a:lnTo>
                  <a:lnTo>
                    <a:pt x="25724" y="43209"/>
                  </a:lnTo>
                  <a:lnTo>
                    <a:pt x="25143" y="43184"/>
                  </a:lnTo>
                  <a:lnTo>
                    <a:pt x="24572" y="43170"/>
                  </a:lnTo>
                  <a:lnTo>
                    <a:pt x="24010" y="43165"/>
                  </a:lnTo>
                  <a:lnTo>
                    <a:pt x="18444" y="43165"/>
                  </a:lnTo>
                  <a:lnTo>
                    <a:pt x="18444" y="34652"/>
                  </a:lnTo>
                  <a:lnTo>
                    <a:pt x="23792" y="34652"/>
                  </a:lnTo>
                  <a:lnTo>
                    <a:pt x="24351" y="34646"/>
                  </a:lnTo>
                  <a:lnTo>
                    <a:pt x="24914" y="34630"/>
                  </a:lnTo>
                  <a:lnTo>
                    <a:pt x="25482" y="34603"/>
                  </a:lnTo>
                  <a:lnTo>
                    <a:pt x="26054" y="34564"/>
                  </a:lnTo>
                  <a:lnTo>
                    <a:pt x="26630" y="34515"/>
                  </a:lnTo>
                  <a:lnTo>
                    <a:pt x="27210" y="34455"/>
                  </a:lnTo>
                  <a:lnTo>
                    <a:pt x="27795" y="34384"/>
                  </a:lnTo>
                  <a:lnTo>
                    <a:pt x="28385" y="34302"/>
                  </a:lnTo>
                  <a:lnTo>
                    <a:pt x="28979" y="34210"/>
                  </a:lnTo>
                  <a:lnTo>
                    <a:pt x="29577" y="34106"/>
                  </a:lnTo>
                  <a:lnTo>
                    <a:pt x="30171" y="33977"/>
                  </a:lnTo>
                  <a:lnTo>
                    <a:pt x="30755" y="33831"/>
                  </a:lnTo>
                  <a:lnTo>
                    <a:pt x="31328" y="33667"/>
                  </a:lnTo>
                  <a:lnTo>
                    <a:pt x="31890" y="33486"/>
                  </a:lnTo>
                  <a:lnTo>
                    <a:pt x="32442" y="33287"/>
                  </a:lnTo>
                  <a:lnTo>
                    <a:pt x="32982" y="33071"/>
                  </a:lnTo>
                  <a:lnTo>
                    <a:pt x="33511" y="32838"/>
                  </a:lnTo>
                  <a:lnTo>
                    <a:pt x="34030" y="32587"/>
                  </a:lnTo>
                  <a:lnTo>
                    <a:pt x="34537" y="32318"/>
                  </a:lnTo>
                  <a:lnTo>
                    <a:pt x="35034" y="32032"/>
                  </a:lnTo>
                  <a:lnTo>
                    <a:pt x="35526" y="31716"/>
                  </a:lnTo>
                  <a:lnTo>
                    <a:pt x="36001" y="31380"/>
                  </a:lnTo>
                  <a:lnTo>
                    <a:pt x="36456" y="31022"/>
                  </a:lnTo>
                  <a:lnTo>
                    <a:pt x="36893" y="30644"/>
                  </a:lnTo>
                  <a:lnTo>
                    <a:pt x="37312" y="30245"/>
                  </a:lnTo>
                  <a:lnTo>
                    <a:pt x="37712" y="29825"/>
                  </a:lnTo>
                  <a:lnTo>
                    <a:pt x="38093" y="29385"/>
                  </a:lnTo>
                  <a:lnTo>
                    <a:pt x="38456" y="28924"/>
                  </a:lnTo>
                  <a:lnTo>
                    <a:pt x="38801" y="28442"/>
                  </a:lnTo>
                  <a:lnTo>
                    <a:pt x="39126" y="27939"/>
                  </a:lnTo>
                  <a:lnTo>
                    <a:pt x="39437" y="27412"/>
                  </a:lnTo>
                  <a:lnTo>
                    <a:pt x="39716" y="26857"/>
                  </a:lnTo>
                  <a:lnTo>
                    <a:pt x="39961" y="26273"/>
                  </a:lnTo>
                  <a:lnTo>
                    <a:pt x="40174" y="25661"/>
                  </a:lnTo>
                  <a:lnTo>
                    <a:pt x="40354" y="25020"/>
                  </a:lnTo>
                  <a:lnTo>
                    <a:pt x="40502" y="24351"/>
                  </a:lnTo>
                  <a:lnTo>
                    <a:pt x="40616" y="23654"/>
                  </a:lnTo>
                  <a:lnTo>
                    <a:pt x="40698" y="22928"/>
                  </a:lnTo>
                  <a:lnTo>
                    <a:pt x="40747" y="22174"/>
                  </a:lnTo>
                  <a:lnTo>
                    <a:pt x="40764" y="21391"/>
                  </a:lnTo>
                  <a:lnTo>
                    <a:pt x="40727" y="20184"/>
                  </a:lnTo>
                  <a:lnTo>
                    <a:pt x="40617" y="19029"/>
                  </a:lnTo>
                  <a:lnTo>
                    <a:pt x="40434" y="17927"/>
                  </a:lnTo>
                  <a:lnTo>
                    <a:pt x="40179" y="16877"/>
                  </a:lnTo>
                  <a:lnTo>
                    <a:pt x="39849" y="15879"/>
                  </a:lnTo>
                  <a:lnTo>
                    <a:pt x="39447" y="14934"/>
                  </a:lnTo>
                  <a:lnTo>
                    <a:pt x="38972" y="14042"/>
                  </a:lnTo>
                  <a:lnTo>
                    <a:pt x="38424" y="13201"/>
                  </a:lnTo>
                  <a:lnTo>
                    <a:pt x="37802" y="12413"/>
                  </a:lnTo>
                  <a:lnTo>
                    <a:pt x="37107" y="11678"/>
                  </a:lnTo>
                  <a:lnTo>
                    <a:pt x="36352" y="10993"/>
                  </a:lnTo>
                  <a:lnTo>
                    <a:pt x="35525" y="10381"/>
                  </a:lnTo>
                  <a:lnTo>
                    <a:pt x="34627" y="9841"/>
                  </a:lnTo>
                  <a:lnTo>
                    <a:pt x="33658" y="9372"/>
                  </a:lnTo>
                  <a:lnTo>
                    <a:pt x="32619" y="8976"/>
                  </a:lnTo>
                  <a:lnTo>
                    <a:pt x="31508" y="8652"/>
                  </a:lnTo>
                  <a:lnTo>
                    <a:pt x="30327" y="8400"/>
                  </a:lnTo>
                  <a:lnTo>
                    <a:pt x="29075" y="8220"/>
                  </a:lnTo>
                  <a:lnTo>
                    <a:pt x="27751" y="8112"/>
                  </a:lnTo>
                  <a:lnTo>
                    <a:pt x="26357" y="8076"/>
                  </a:lnTo>
                  <a:lnTo>
                    <a:pt x="25083" y="8109"/>
                  </a:lnTo>
                  <a:lnTo>
                    <a:pt x="23858" y="8209"/>
                  </a:lnTo>
                  <a:lnTo>
                    <a:pt x="22682" y="8375"/>
                  </a:lnTo>
                  <a:lnTo>
                    <a:pt x="21555" y="8609"/>
                  </a:lnTo>
                  <a:lnTo>
                    <a:pt x="20477" y="8908"/>
                  </a:lnTo>
                  <a:lnTo>
                    <a:pt x="19448" y="9274"/>
                  </a:lnTo>
                  <a:lnTo>
                    <a:pt x="18469" y="9707"/>
                  </a:lnTo>
                  <a:lnTo>
                    <a:pt x="17538" y="10206"/>
                  </a:lnTo>
                  <a:lnTo>
                    <a:pt x="16657" y="10772"/>
                  </a:lnTo>
                  <a:lnTo>
                    <a:pt x="15825" y="11405"/>
                  </a:lnTo>
                  <a:lnTo>
                    <a:pt x="15061" y="12098"/>
                  </a:lnTo>
                  <a:lnTo>
                    <a:pt x="14365" y="12845"/>
                  </a:lnTo>
                  <a:lnTo>
                    <a:pt x="13734" y="13648"/>
                  </a:lnTo>
                  <a:lnTo>
                    <a:pt x="13171" y="14504"/>
                  </a:lnTo>
                  <a:lnTo>
                    <a:pt x="12673" y="15416"/>
                  </a:lnTo>
                  <a:lnTo>
                    <a:pt x="12243" y="16382"/>
                  </a:lnTo>
                  <a:lnTo>
                    <a:pt x="11879" y="17402"/>
                  </a:lnTo>
                  <a:lnTo>
                    <a:pt x="11582" y="18477"/>
                  </a:lnTo>
                  <a:lnTo>
                    <a:pt x="11351" y="19607"/>
                  </a:lnTo>
                  <a:lnTo>
                    <a:pt x="11186" y="20791"/>
                  </a:lnTo>
                  <a:lnTo>
                    <a:pt x="1309" y="20027"/>
                  </a:lnTo>
                  <a:lnTo>
                    <a:pt x="1445" y="19025"/>
                  </a:lnTo>
                  <a:lnTo>
                    <a:pt x="1613" y="18049"/>
                  </a:lnTo>
                  <a:lnTo>
                    <a:pt x="1812" y="17100"/>
                  </a:lnTo>
                  <a:lnTo>
                    <a:pt x="2043" y="16176"/>
                  </a:lnTo>
                  <a:lnTo>
                    <a:pt x="2305" y="15279"/>
                  </a:lnTo>
                  <a:lnTo>
                    <a:pt x="2599" y="14408"/>
                  </a:lnTo>
                  <a:lnTo>
                    <a:pt x="2925" y="13563"/>
                  </a:lnTo>
                  <a:lnTo>
                    <a:pt x="3282" y="12745"/>
                  </a:lnTo>
                  <a:lnTo>
                    <a:pt x="3672" y="11953"/>
                  </a:lnTo>
                  <a:lnTo>
                    <a:pt x="4092" y="11186"/>
                  </a:lnTo>
                  <a:lnTo>
                    <a:pt x="4540" y="10446"/>
                  </a:lnTo>
                  <a:lnTo>
                    <a:pt x="5011" y="9733"/>
                  </a:lnTo>
                  <a:lnTo>
                    <a:pt x="5505" y="9045"/>
                  </a:lnTo>
                  <a:lnTo>
                    <a:pt x="6022" y="8384"/>
                  </a:lnTo>
                  <a:lnTo>
                    <a:pt x="6562" y="7748"/>
                  </a:lnTo>
                  <a:lnTo>
                    <a:pt x="7124" y="7139"/>
                  </a:lnTo>
                  <a:lnTo>
                    <a:pt x="7710" y="6557"/>
                  </a:lnTo>
                  <a:lnTo>
                    <a:pt x="8318" y="6000"/>
                  </a:lnTo>
                  <a:lnTo>
                    <a:pt x="8950" y="5470"/>
                  </a:lnTo>
                  <a:lnTo>
                    <a:pt x="9604" y="4965"/>
                  </a:lnTo>
                  <a:lnTo>
                    <a:pt x="10290" y="4476"/>
                  </a:lnTo>
                  <a:lnTo>
                    <a:pt x="10994" y="4014"/>
                  </a:lnTo>
                  <a:lnTo>
                    <a:pt x="11717" y="3577"/>
                  </a:lnTo>
                  <a:lnTo>
                    <a:pt x="12459" y="3167"/>
                  </a:lnTo>
                  <a:lnTo>
                    <a:pt x="13219" y="2783"/>
                  </a:lnTo>
                  <a:lnTo>
                    <a:pt x="13998" y="2425"/>
                  </a:lnTo>
                  <a:lnTo>
                    <a:pt x="14795" y="2093"/>
                  </a:lnTo>
                  <a:lnTo>
                    <a:pt x="15611" y="1787"/>
                  </a:lnTo>
                  <a:lnTo>
                    <a:pt x="16445" y="1508"/>
                  </a:lnTo>
                  <a:lnTo>
                    <a:pt x="17298" y="1255"/>
                  </a:lnTo>
                  <a:lnTo>
                    <a:pt x="18166" y="1016"/>
                  </a:lnTo>
                  <a:lnTo>
                    <a:pt x="19045" y="803"/>
                  </a:lnTo>
                  <a:lnTo>
                    <a:pt x="19934" y="615"/>
                  </a:lnTo>
                  <a:lnTo>
                    <a:pt x="20834" y="451"/>
                  </a:lnTo>
                  <a:lnTo>
                    <a:pt x="21746" y="313"/>
                  </a:lnTo>
                  <a:lnTo>
                    <a:pt x="22668" y="200"/>
                  </a:lnTo>
                  <a:lnTo>
                    <a:pt x="23601" y="112"/>
                  </a:lnTo>
                  <a:lnTo>
                    <a:pt x="24545" y="50"/>
                  </a:lnTo>
                  <a:lnTo>
                    <a:pt x="25500" y="12"/>
                  </a:lnTo>
                  <a:lnTo>
                    <a:pt x="26466" y="0"/>
                  </a:lnTo>
                  <a:lnTo>
                    <a:pt x="27736" y="16"/>
                  </a:lnTo>
                  <a:lnTo>
                    <a:pt x="28970" y="65"/>
                  </a:lnTo>
                  <a:lnTo>
                    <a:pt x="30168" y="147"/>
                  </a:lnTo>
                  <a:lnTo>
                    <a:pt x="31329" y="261"/>
                  </a:lnTo>
                  <a:lnTo>
                    <a:pt x="32455" y="409"/>
                  </a:lnTo>
                  <a:lnTo>
                    <a:pt x="33545" y="589"/>
                  </a:lnTo>
                  <a:lnTo>
                    <a:pt x="34599" y="802"/>
                  </a:lnTo>
                  <a:lnTo>
                    <a:pt x="35616" y="1047"/>
                  </a:lnTo>
                  <a:lnTo>
                    <a:pt x="36598" y="1326"/>
                  </a:lnTo>
                  <a:lnTo>
                    <a:pt x="37544" y="1637"/>
                  </a:lnTo>
                  <a:lnTo>
                    <a:pt x="38455" y="1965"/>
                  </a:lnTo>
                  <a:lnTo>
                    <a:pt x="39332" y="2318"/>
                  </a:lnTo>
                  <a:lnTo>
                    <a:pt x="40175" y="2694"/>
                  </a:lnTo>
                  <a:lnTo>
                    <a:pt x="40984" y="3095"/>
                  </a:lnTo>
                  <a:lnTo>
                    <a:pt x="41759" y="3519"/>
                  </a:lnTo>
                  <a:lnTo>
                    <a:pt x="42501" y="3968"/>
                  </a:lnTo>
                  <a:lnTo>
                    <a:pt x="43209" y="4440"/>
                  </a:lnTo>
                  <a:lnTo>
                    <a:pt x="43883" y="4937"/>
                  </a:lnTo>
                  <a:lnTo>
                    <a:pt x="44523" y="5458"/>
                  </a:lnTo>
                  <a:lnTo>
                    <a:pt x="45129" y="6002"/>
                  </a:lnTo>
                  <a:lnTo>
                    <a:pt x="45703" y="6558"/>
                  </a:lnTo>
                  <a:lnTo>
                    <a:pt x="46245" y="7133"/>
                  </a:lnTo>
                  <a:lnTo>
                    <a:pt x="46755" y="7728"/>
                  </a:lnTo>
                  <a:lnTo>
                    <a:pt x="47233" y="8342"/>
                  </a:lnTo>
                  <a:lnTo>
                    <a:pt x="47680" y="8976"/>
                  </a:lnTo>
                  <a:lnTo>
                    <a:pt x="48096" y="9630"/>
                  </a:lnTo>
                  <a:lnTo>
                    <a:pt x="48479" y="10303"/>
                  </a:lnTo>
                  <a:lnTo>
                    <a:pt x="48831" y="10997"/>
                  </a:lnTo>
                  <a:lnTo>
                    <a:pt x="49152" y="11709"/>
                  </a:lnTo>
                  <a:lnTo>
                    <a:pt x="49440" y="12442"/>
                  </a:lnTo>
                  <a:lnTo>
                    <a:pt x="49710" y="13189"/>
                  </a:lnTo>
                  <a:lnTo>
                    <a:pt x="49951" y="13945"/>
                  </a:lnTo>
                  <a:lnTo>
                    <a:pt x="50164" y="14712"/>
                  </a:lnTo>
                  <a:lnTo>
                    <a:pt x="50348" y="15489"/>
                  </a:lnTo>
                  <a:lnTo>
                    <a:pt x="50504" y="16275"/>
                  </a:lnTo>
                  <a:lnTo>
                    <a:pt x="50632" y="17071"/>
                  </a:lnTo>
                  <a:lnTo>
                    <a:pt x="50731" y="17877"/>
                  </a:lnTo>
                  <a:lnTo>
                    <a:pt x="50802" y="18693"/>
                  </a:lnTo>
                  <a:lnTo>
                    <a:pt x="50845" y="19519"/>
                  </a:lnTo>
                  <a:lnTo>
                    <a:pt x="50859" y="20354"/>
                  </a:lnTo>
                  <a:lnTo>
                    <a:pt x="50850" y="21027"/>
                  </a:lnTo>
                  <a:lnTo>
                    <a:pt x="50822" y="21690"/>
                  </a:lnTo>
                  <a:lnTo>
                    <a:pt x="50776" y="22345"/>
                  </a:lnTo>
                  <a:lnTo>
                    <a:pt x="50711" y="22991"/>
                  </a:lnTo>
                  <a:lnTo>
                    <a:pt x="50627" y="23628"/>
                  </a:lnTo>
                  <a:lnTo>
                    <a:pt x="50525" y="24257"/>
                  </a:lnTo>
                  <a:lnTo>
                    <a:pt x="50404" y="24877"/>
                  </a:lnTo>
                  <a:lnTo>
                    <a:pt x="50265" y="25488"/>
                  </a:lnTo>
                  <a:lnTo>
                    <a:pt x="50108" y="26091"/>
                  </a:lnTo>
                  <a:lnTo>
                    <a:pt x="49931" y="26684"/>
                  </a:lnTo>
                  <a:lnTo>
                    <a:pt x="49735" y="27268"/>
                  </a:lnTo>
                  <a:lnTo>
                    <a:pt x="49519" y="27839"/>
                  </a:lnTo>
                  <a:lnTo>
                    <a:pt x="49281" y="28398"/>
                  </a:lnTo>
                  <a:lnTo>
                    <a:pt x="49023" y="28946"/>
                  </a:lnTo>
                  <a:lnTo>
                    <a:pt x="48744" y="29481"/>
                  </a:lnTo>
                  <a:lnTo>
                    <a:pt x="48445" y="30004"/>
                  </a:lnTo>
                  <a:lnTo>
                    <a:pt x="48125" y="30516"/>
                  </a:lnTo>
                  <a:lnTo>
                    <a:pt x="47783" y="31015"/>
                  </a:lnTo>
                  <a:lnTo>
                    <a:pt x="47422" y="31502"/>
                  </a:lnTo>
                  <a:lnTo>
                    <a:pt x="47039" y="31978"/>
                  </a:lnTo>
                  <a:lnTo>
                    <a:pt x="46635" y="32440"/>
                  </a:lnTo>
                  <a:lnTo>
                    <a:pt x="46210" y="32890"/>
                  </a:lnTo>
                  <a:lnTo>
                    <a:pt x="45762" y="33327"/>
                  </a:lnTo>
                  <a:lnTo>
                    <a:pt x="45293" y="33750"/>
                  </a:lnTo>
                  <a:lnTo>
                    <a:pt x="44802" y="34161"/>
                  </a:lnTo>
                  <a:lnTo>
                    <a:pt x="44289" y="34558"/>
                  </a:lnTo>
                  <a:lnTo>
                    <a:pt x="43754" y="34942"/>
                  </a:lnTo>
                  <a:lnTo>
                    <a:pt x="43197" y="35313"/>
                  </a:lnTo>
                  <a:lnTo>
                    <a:pt x="42619" y="35671"/>
                  </a:lnTo>
                  <a:lnTo>
                    <a:pt x="42019" y="36016"/>
                  </a:lnTo>
                  <a:lnTo>
                    <a:pt x="41406" y="36346"/>
                  </a:lnTo>
                  <a:lnTo>
                    <a:pt x="40768" y="36660"/>
                  </a:lnTo>
                  <a:lnTo>
                    <a:pt x="40105" y="36957"/>
                  </a:lnTo>
                  <a:lnTo>
                    <a:pt x="39417" y="37238"/>
                  </a:lnTo>
                  <a:lnTo>
                    <a:pt x="38703" y="37503"/>
                  </a:lnTo>
                  <a:lnTo>
                    <a:pt x="37965" y="37751"/>
                  </a:lnTo>
                  <a:lnTo>
                    <a:pt x="37202" y="37983"/>
                  </a:lnTo>
                  <a:lnTo>
                    <a:pt x="36413" y="38199"/>
                  </a:lnTo>
                  <a:lnTo>
                    <a:pt x="35600" y="38398"/>
                  </a:lnTo>
                  <a:lnTo>
                    <a:pt x="34761" y="38581"/>
                  </a:lnTo>
                  <a:lnTo>
                    <a:pt x="34761" y="38799"/>
                  </a:lnTo>
                  <a:lnTo>
                    <a:pt x="35676" y="38909"/>
                  </a:lnTo>
                  <a:lnTo>
                    <a:pt x="36568" y="39041"/>
                  </a:lnTo>
                  <a:lnTo>
                    <a:pt x="37436" y="39197"/>
                  </a:lnTo>
                  <a:lnTo>
                    <a:pt x="38279" y="39375"/>
                  </a:lnTo>
                  <a:lnTo>
                    <a:pt x="39099" y="39577"/>
                  </a:lnTo>
                  <a:lnTo>
                    <a:pt x="39895" y="39801"/>
                  </a:lnTo>
                  <a:lnTo>
                    <a:pt x="40666" y="40048"/>
                  </a:lnTo>
                  <a:lnTo>
                    <a:pt x="41414" y="40318"/>
                  </a:lnTo>
                  <a:lnTo>
                    <a:pt x="42138" y="40611"/>
                  </a:lnTo>
                  <a:lnTo>
                    <a:pt x="42837" y="40927"/>
                  </a:lnTo>
                  <a:lnTo>
                    <a:pt x="43513" y="41252"/>
                  </a:lnTo>
                  <a:lnTo>
                    <a:pt x="44164" y="41593"/>
                  </a:lnTo>
                  <a:lnTo>
                    <a:pt x="44792" y="41950"/>
                  </a:lnTo>
                  <a:lnTo>
                    <a:pt x="45395" y="42324"/>
                  </a:lnTo>
                  <a:lnTo>
                    <a:pt x="45975" y="42714"/>
                  </a:lnTo>
                  <a:lnTo>
                    <a:pt x="46531" y="43121"/>
                  </a:lnTo>
                  <a:lnTo>
                    <a:pt x="47062" y="43544"/>
                  </a:lnTo>
                  <a:lnTo>
                    <a:pt x="47570" y="43983"/>
                  </a:lnTo>
                  <a:lnTo>
                    <a:pt x="48053" y="44439"/>
                  </a:lnTo>
                  <a:lnTo>
                    <a:pt x="48513" y="44911"/>
                  </a:lnTo>
                  <a:lnTo>
                    <a:pt x="48949" y="45398"/>
                  </a:lnTo>
                  <a:lnTo>
                    <a:pt x="49362" y="45897"/>
                  </a:lnTo>
                  <a:lnTo>
                    <a:pt x="49752" y="46410"/>
                  </a:lnTo>
                  <a:lnTo>
                    <a:pt x="50119" y="46937"/>
                  </a:lnTo>
                  <a:lnTo>
                    <a:pt x="50463" y="47476"/>
                  </a:lnTo>
                  <a:lnTo>
                    <a:pt x="50785" y="48028"/>
                  </a:lnTo>
                  <a:lnTo>
                    <a:pt x="51083" y="48593"/>
                  </a:lnTo>
                  <a:lnTo>
                    <a:pt x="51359" y="49172"/>
                  </a:lnTo>
                  <a:lnTo>
                    <a:pt x="51612" y="49763"/>
                  </a:lnTo>
                  <a:lnTo>
                    <a:pt x="51841" y="50368"/>
                  </a:lnTo>
                  <a:lnTo>
                    <a:pt x="52059" y="50982"/>
                  </a:lnTo>
                  <a:lnTo>
                    <a:pt x="52254" y="51603"/>
                  </a:lnTo>
                  <a:lnTo>
                    <a:pt x="52426" y="52231"/>
                  </a:lnTo>
                  <a:lnTo>
                    <a:pt x="52575" y="52865"/>
                  </a:lnTo>
                  <a:lnTo>
                    <a:pt x="52701" y="53506"/>
                  </a:lnTo>
                  <a:lnTo>
                    <a:pt x="52804" y="54153"/>
                  </a:lnTo>
                  <a:lnTo>
                    <a:pt x="52884" y="54807"/>
                  </a:lnTo>
                  <a:lnTo>
                    <a:pt x="52941" y="55467"/>
                  </a:lnTo>
                  <a:lnTo>
                    <a:pt x="52976" y="561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1" name="pg721"/>
            <p:cNvSpPr/>
            <p:nvPr/>
          </p:nvSpPr>
          <p:spPr>
            <a:xfrm>
              <a:off x="8264500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2" name="pg722"/>
            <p:cNvSpPr/>
            <p:nvPr/>
          </p:nvSpPr>
          <p:spPr>
            <a:xfrm>
              <a:off x="8274431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3" name="pg723"/>
            <p:cNvSpPr/>
            <p:nvPr/>
          </p:nvSpPr>
          <p:spPr>
            <a:xfrm>
              <a:off x="8326655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4" name="pg724"/>
            <p:cNvSpPr/>
            <p:nvPr/>
          </p:nvSpPr>
          <p:spPr>
            <a:xfrm>
              <a:off x="8336587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5" name="pg725"/>
            <p:cNvSpPr/>
            <p:nvPr/>
          </p:nvSpPr>
          <p:spPr>
            <a:xfrm>
              <a:off x="8388811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6" name="pg726"/>
            <p:cNvSpPr/>
            <p:nvPr/>
          </p:nvSpPr>
          <p:spPr>
            <a:xfrm>
              <a:off x="8398743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2021-10-19T09:51:06Z</dcterms:modified>
</cp:coreProperties>
</file>