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43161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493649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14413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794624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17917" y="5311373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7917" y="4747622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7917" y="4183871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7917" y="3620120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7917" y="3056369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7917" y="2492618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17917" y="1928867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1791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668405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318893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969380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619868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7917" y="1675179"/>
              <a:ext cx="6783504" cy="50737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17917" y="2238930"/>
              <a:ext cx="6357678" cy="50737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17917" y="2802681"/>
              <a:ext cx="4245054" cy="50737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17917" y="3366432"/>
              <a:ext cx="3683888" cy="50737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17917" y="3930183"/>
              <a:ext cx="3390101" cy="50737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17917" y="4493934"/>
              <a:ext cx="2852042" cy="50737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17917" y="5057685"/>
              <a:ext cx="2521945" cy="50737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8265921" y="1868668"/>
              <a:ext cx="95277" cy="92313"/>
            </a:xfrm>
            <a:custGeom>
              <a:avLst/>
              <a:pathLst>
                <a:path w="95277" h="92313">
                  <a:moveTo>
                    <a:pt x="3387" y="0"/>
                  </a:moveTo>
                  <a:lnTo>
                    <a:pt x="95277" y="0"/>
                  </a:lnTo>
                  <a:lnTo>
                    <a:pt x="95277" y="8469"/>
                  </a:lnTo>
                  <a:lnTo>
                    <a:pt x="59283" y="8469"/>
                  </a:lnTo>
                  <a:lnTo>
                    <a:pt x="58678" y="9578"/>
                  </a:lnTo>
                  <a:lnTo>
                    <a:pt x="58047" y="10704"/>
                  </a:lnTo>
                  <a:lnTo>
                    <a:pt x="57391" y="11848"/>
                  </a:lnTo>
                  <a:lnTo>
                    <a:pt x="56709" y="13008"/>
                  </a:lnTo>
                  <a:lnTo>
                    <a:pt x="56002" y="14185"/>
                  </a:lnTo>
                  <a:lnTo>
                    <a:pt x="55269" y="15379"/>
                  </a:lnTo>
                  <a:lnTo>
                    <a:pt x="54511" y="16591"/>
                  </a:lnTo>
                  <a:lnTo>
                    <a:pt x="53728" y="17819"/>
                  </a:lnTo>
                  <a:lnTo>
                    <a:pt x="52919" y="19064"/>
                  </a:lnTo>
                  <a:lnTo>
                    <a:pt x="52085" y="20325"/>
                  </a:lnTo>
                  <a:lnTo>
                    <a:pt x="52085" y="92313"/>
                  </a:lnTo>
                  <a:lnTo>
                    <a:pt x="42769" y="92313"/>
                  </a:lnTo>
                  <a:lnTo>
                    <a:pt x="42769" y="32606"/>
                  </a:lnTo>
                  <a:lnTo>
                    <a:pt x="39508" y="36612"/>
                  </a:lnTo>
                  <a:lnTo>
                    <a:pt x="36163" y="40499"/>
                  </a:lnTo>
                  <a:lnTo>
                    <a:pt x="32733" y="44268"/>
                  </a:lnTo>
                  <a:lnTo>
                    <a:pt x="29218" y="47918"/>
                  </a:lnTo>
                  <a:lnTo>
                    <a:pt x="25619" y="51450"/>
                  </a:lnTo>
                  <a:lnTo>
                    <a:pt x="21935" y="54863"/>
                  </a:lnTo>
                  <a:lnTo>
                    <a:pt x="18166" y="58157"/>
                  </a:lnTo>
                  <a:lnTo>
                    <a:pt x="14312" y="61333"/>
                  </a:lnTo>
                  <a:lnTo>
                    <a:pt x="10374" y="64390"/>
                  </a:lnTo>
                  <a:lnTo>
                    <a:pt x="6351" y="67329"/>
                  </a:lnTo>
                  <a:lnTo>
                    <a:pt x="0" y="60977"/>
                  </a:lnTo>
                  <a:lnTo>
                    <a:pt x="5602" y="56946"/>
                  </a:lnTo>
                  <a:lnTo>
                    <a:pt x="11060" y="52644"/>
                  </a:lnTo>
                  <a:lnTo>
                    <a:pt x="16375" y="48070"/>
                  </a:lnTo>
                  <a:lnTo>
                    <a:pt x="21545" y="43226"/>
                  </a:lnTo>
                  <a:lnTo>
                    <a:pt x="26571" y="38111"/>
                  </a:lnTo>
                  <a:lnTo>
                    <a:pt x="31454" y="32724"/>
                  </a:lnTo>
                  <a:lnTo>
                    <a:pt x="36192" y="27067"/>
                  </a:lnTo>
                  <a:lnTo>
                    <a:pt x="40787" y="21138"/>
                  </a:lnTo>
                  <a:lnTo>
                    <a:pt x="45237" y="14939"/>
                  </a:lnTo>
                  <a:lnTo>
                    <a:pt x="49544" y="8469"/>
                  </a:lnTo>
                  <a:lnTo>
                    <a:pt x="3387" y="84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8323511" y="1895345"/>
              <a:ext cx="41498" cy="41075"/>
            </a:xfrm>
            <a:custGeom>
              <a:avLst/>
              <a:pathLst>
                <a:path w="41498" h="41075">
                  <a:moveTo>
                    <a:pt x="6775" y="0"/>
                  </a:moveTo>
                  <a:lnTo>
                    <a:pt x="10323" y="2934"/>
                  </a:lnTo>
                  <a:lnTo>
                    <a:pt x="13855" y="5979"/>
                  </a:lnTo>
                  <a:lnTo>
                    <a:pt x="17370" y="9133"/>
                  </a:lnTo>
                  <a:lnTo>
                    <a:pt x="20867" y="12398"/>
                  </a:lnTo>
                  <a:lnTo>
                    <a:pt x="24348" y="15773"/>
                  </a:lnTo>
                  <a:lnTo>
                    <a:pt x="27812" y="19258"/>
                  </a:lnTo>
                  <a:lnTo>
                    <a:pt x="31259" y="22853"/>
                  </a:lnTo>
                  <a:lnTo>
                    <a:pt x="34689" y="26559"/>
                  </a:lnTo>
                  <a:lnTo>
                    <a:pt x="38102" y="30374"/>
                  </a:lnTo>
                  <a:lnTo>
                    <a:pt x="41498" y="34300"/>
                  </a:lnTo>
                  <a:lnTo>
                    <a:pt x="34723" y="41075"/>
                  </a:lnTo>
                  <a:lnTo>
                    <a:pt x="31708" y="37433"/>
                  </a:lnTo>
                  <a:lnTo>
                    <a:pt x="28591" y="33791"/>
                  </a:lnTo>
                  <a:lnTo>
                    <a:pt x="25373" y="30150"/>
                  </a:lnTo>
                  <a:lnTo>
                    <a:pt x="22053" y="26508"/>
                  </a:lnTo>
                  <a:lnTo>
                    <a:pt x="18632" y="22866"/>
                  </a:lnTo>
                  <a:lnTo>
                    <a:pt x="15108" y="19224"/>
                  </a:lnTo>
                  <a:lnTo>
                    <a:pt x="11484" y="15583"/>
                  </a:lnTo>
                  <a:lnTo>
                    <a:pt x="7757" y="11941"/>
                  </a:lnTo>
                  <a:lnTo>
                    <a:pt x="3929" y="829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8375173" y="1863586"/>
              <a:ext cx="38958" cy="97818"/>
            </a:xfrm>
            <a:custGeom>
              <a:avLst/>
              <a:pathLst>
                <a:path w="38958" h="97818">
                  <a:moveTo>
                    <a:pt x="16091" y="0"/>
                  </a:moveTo>
                  <a:lnTo>
                    <a:pt x="23713" y="1693"/>
                  </a:lnTo>
                  <a:lnTo>
                    <a:pt x="20749" y="19055"/>
                  </a:lnTo>
                  <a:lnTo>
                    <a:pt x="37264" y="19055"/>
                  </a:lnTo>
                  <a:lnTo>
                    <a:pt x="36938" y="25365"/>
                  </a:lnTo>
                  <a:lnTo>
                    <a:pt x="36468" y="31420"/>
                  </a:lnTo>
                  <a:lnTo>
                    <a:pt x="35854" y="37221"/>
                  </a:lnTo>
                  <a:lnTo>
                    <a:pt x="35096" y="42769"/>
                  </a:lnTo>
                  <a:lnTo>
                    <a:pt x="34194" y="48062"/>
                  </a:lnTo>
                  <a:lnTo>
                    <a:pt x="33148" y="53101"/>
                  </a:lnTo>
                  <a:lnTo>
                    <a:pt x="31958" y="57886"/>
                  </a:lnTo>
                  <a:lnTo>
                    <a:pt x="30624" y="62417"/>
                  </a:lnTo>
                  <a:lnTo>
                    <a:pt x="29146" y="66694"/>
                  </a:lnTo>
                  <a:lnTo>
                    <a:pt x="27524" y="70717"/>
                  </a:lnTo>
                  <a:lnTo>
                    <a:pt x="28706" y="72076"/>
                  </a:lnTo>
                  <a:lnTo>
                    <a:pt x="29879" y="73444"/>
                  </a:lnTo>
                  <a:lnTo>
                    <a:pt x="31043" y="74820"/>
                  </a:lnTo>
                  <a:lnTo>
                    <a:pt x="32199" y="76205"/>
                  </a:lnTo>
                  <a:lnTo>
                    <a:pt x="33347" y="77598"/>
                  </a:lnTo>
                  <a:lnTo>
                    <a:pt x="34486" y="79000"/>
                  </a:lnTo>
                  <a:lnTo>
                    <a:pt x="35616" y="80410"/>
                  </a:lnTo>
                  <a:lnTo>
                    <a:pt x="36739" y="81828"/>
                  </a:lnTo>
                  <a:lnTo>
                    <a:pt x="37852" y="83255"/>
                  </a:lnTo>
                  <a:lnTo>
                    <a:pt x="38958" y="84691"/>
                  </a:lnTo>
                  <a:lnTo>
                    <a:pt x="31759" y="90196"/>
                  </a:lnTo>
                  <a:lnTo>
                    <a:pt x="30988" y="88934"/>
                  </a:lnTo>
                  <a:lnTo>
                    <a:pt x="30200" y="87689"/>
                  </a:lnTo>
                  <a:lnTo>
                    <a:pt x="29396" y="86461"/>
                  </a:lnTo>
                  <a:lnTo>
                    <a:pt x="28574" y="85250"/>
                  </a:lnTo>
                  <a:lnTo>
                    <a:pt x="27736" y="84056"/>
                  </a:lnTo>
                  <a:lnTo>
                    <a:pt x="26881" y="82879"/>
                  </a:lnTo>
                  <a:lnTo>
                    <a:pt x="26008" y="81718"/>
                  </a:lnTo>
                  <a:lnTo>
                    <a:pt x="25119" y="80575"/>
                  </a:lnTo>
                  <a:lnTo>
                    <a:pt x="24213" y="79449"/>
                  </a:lnTo>
                  <a:lnTo>
                    <a:pt x="23290" y="78339"/>
                  </a:lnTo>
                  <a:lnTo>
                    <a:pt x="21431" y="80897"/>
                  </a:lnTo>
                  <a:lnTo>
                    <a:pt x="19580" y="83319"/>
                  </a:lnTo>
                  <a:lnTo>
                    <a:pt x="17738" y="85606"/>
                  </a:lnTo>
                  <a:lnTo>
                    <a:pt x="15905" y="87757"/>
                  </a:lnTo>
                  <a:lnTo>
                    <a:pt x="14079" y="89772"/>
                  </a:lnTo>
                  <a:lnTo>
                    <a:pt x="12263" y="91653"/>
                  </a:lnTo>
                  <a:lnTo>
                    <a:pt x="10455" y="93397"/>
                  </a:lnTo>
                  <a:lnTo>
                    <a:pt x="8655" y="95006"/>
                  </a:lnTo>
                  <a:lnTo>
                    <a:pt x="6864" y="96480"/>
                  </a:lnTo>
                  <a:lnTo>
                    <a:pt x="5081" y="97818"/>
                  </a:lnTo>
                  <a:lnTo>
                    <a:pt x="0" y="90619"/>
                  </a:lnTo>
                  <a:lnTo>
                    <a:pt x="1926" y="89205"/>
                  </a:lnTo>
                  <a:lnTo>
                    <a:pt x="3811" y="87672"/>
                  </a:lnTo>
                  <a:lnTo>
                    <a:pt x="5653" y="86021"/>
                  </a:lnTo>
                  <a:lnTo>
                    <a:pt x="7452" y="84251"/>
                  </a:lnTo>
                  <a:lnTo>
                    <a:pt x="9210" y="82362"/>
                  </a:lnTo>
                  <a:lnTo>
                    <a:pt x="10925" y="80355"/>
                  </a:lnTo>
                  <a:lnTo>
                    <a:pt x="12597" y="78229"/>
                  </a:lnTo>
                  <a:lnTo>
                    <a:pt x="14228" y="75985"/>
                  </a:lnTo>
                  <a:lnTo>
                    <a:pt x="15816" y="73622"/>
                  </a:lnTo>
                  <a:lnTo>
                    <a:pt x="17361" y="71140"/>
                  </a:lnTo>
                  <a:lnTo>
                    <a:pt x="16078" y="69624"/>
                  </a:lnTo>
                  <a:lnTo>
                    <a:pt x="14770" y="68125"/>
                  </a:lnTo>
                  <a:lnTo>
                    <a:pt x="13436" y="66643"/>
                  </a:lnTo>
                  <a:lnTo>
                    <a:pt x="12076" y="65178"/>
                  </a:lnTo>
                  <a:lnTo>
                    <a:pt x="10692" y="63730"/>
                  </a:lnTo>
                  <a:lnTo>
                    <a:pt x="9282" y="62298"/>
                  </a:lnTo>
                  <a:lnTo>
                    <a:pt x="7846" y="60884"/>
                  </a:lnTo>
                  <a:lnTo>
                    <a:pt x="6385" y="59487"/>
                  </a:lnTo>
                  <a:lnTo>
                    <a:pt x="4899" y="58106"/>
                  </a:lnTo>
                  <a:lnTo>
                    <a:pt x="3387" y="56743"/>
                  </a:lnTo>
                  <a:lnTo>
                    <a:pt x="4221" y="53855"/>
                  </a:lnTo>
                  <a:lnTo>
                    <a:pt x="5030" y="50950"/>
                  </a:lnTo>
                  <a:lnTo>
                    <a:pt x="5814" y="48028"/>
                  </a:lnTo>
                  <a:lnTo>
                    <a:pt x="6572" y="45089"/>
                  </a:lnTo>
                  <a:lnTo>
                    <a:pt x="7304" y="42133"/>
                  </a:lnTo>
                  <a:lnTo>
                    <a:pt x="8011" y="39161"/>
                  </a:lnTo>
                  <a:lnTo>
                    <a:pt x="8693" y="36171"/>
                  </a:lnTo>
                  <a:lnTo>
                    <a:pt x="9349" y="33165"/>
                  </a:lnTo>
                  <a:lnTo>
                    <a:pt x="9980" y="30141"/>
                  </a:lnTo>
                  <a:lnTo>
                    <a:pt x="10586" y="27101"/>
                  </a:lnTo>
                  <a:lnTo>
                    <a:pt x="0" y="27101"/>
                  </a:lnTo>
                  <a:lnTo>
                    <a:pt x="0" y="19055"/>
                  </a:lnTo>
                  <a:lnTo>
                    <a:pt x="12703" y="190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8387453" y="1890687"/>
              <a:ext cx="16091" cy="36417"/>
            </a:xfrm>
            <a:custGeom>
              <a:avLst/>
              <a:pathLst>
                <a:path w="16091" h="36417">
                  <a:moveTo>
                    <a:pt x="8892" y="36417"/>
                  </a:moveTo>
                  <a:lnTo>
                    <a:pt x="10031" y="33537"/>
                  </a:lnTo>
                  <a:lnTo>
                    <a:pt x="11077" y="30488"/>
                  </a:lnTo>
                  <a:lnTo>
                    <a:pt x="12030" y="27270"/>
                  </a:lnTo>
                  <a:lnTo>
                    <a:pt x="12890" y="23882"/>
                  </a:lnTo>
                  <a:lnTo>
                    <a:pt x="13656" y="20325"/>
                  </a:lnTo>
                  <a:lnTo>
                    <a:pt x="14329" y="16599"/>
                  </a:lnTo>
                  <a:lnTo>
                    <a:pt x="14909" y="12703"/>
                  </a:lnTo>
                  <a:lnTo>
                    <a:pt x="15396" y="8638"/>
                  </a:lnTo>
                  <a:lnTo>
                    <a:pt x="15790" y="4403"/>
                  </a:lnTo>
                  <a:lnTo>
                    <a:pt x="16091" y="0"/>
                  </a:lnTo>
                  <a:lnTo>
                    <a:pt x="6775" y="0"/>
                  </a:lnTo>
                  <a:lnTo>
                    <a:pt x="6097" y="2938"/>
                  </a:lnTo>
                  <a:lnTo>
                    <a:pt x="5420" y="5826"/>
                  </a:lnTo>
                  <a:lnTo>
                    <a:pt x="4742" y="8663"/>
                  </a:lnTo>
                  <a:lnTo>
                    <a:pt x="4065" y="11450"/>
                  </a:lnTo>
                  <a:lnTo>
                    <a:pt x="3387" y="14185"/>
                  </a:lnTo>
                  <a:lnTo>
                    <a:pt x="2710" y="16870"/>
                  </a:lnTo>
                  <a:lnTo>
                    <a:pt x="2032" y="19504"/>
                  </a:lnTo>
                  <a:lnTo>
                    <a:pt x="1355" y="22087"/>
                  </a:lnTo>
                  <a:lnTo>
                    <a:pt x="677" y="24619"/>
                  </a:lnTo>
                  <a:lnTo>
                    <a:pt x="0" y="27101"/>
                  </a:lnTo>
                  <a:lnTo>
                    <a:pt x="927" y="28032"/>
                  </a:lnTo>
                  <a:lnTo>
                    <a:pt x="1846" y="28964"/>
                  </a:lnTo>
                  <a:lnTo>
                    <a:pt x="2756" y="29896"/>
                  </a:lnTo>
                  <a:lnTo>
                    <a:pt x="3658" y="30827"/>
                  </a:lnTo>
                  <a:lnTo>
                    <a:pt x="4552" y="31759"/>
                  </a:lnTo>
                  <a:lnTo>
                    <a:pt x="5437" y="32690"/>
                  </a:lnTo>
                  <a:lnTo>
                    <a:pt x="6313" y="33622"/>
                  </a:lnTo>
                  <a:lnTo>
                    <a:pt x="7181" y="34554"/>
                  </a:lnTo>
                  <a:lnTo>
                    <a:pt x="8041" y="354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8411590" y="1867397"/>
              <a:ext cx="61401" cy="93584"/>
            </a:xfrm>
            <a:custGeom>
              <a:avLst/>
              <a:pathLst>
                <a:path w="61401" h="93584">
                  <a:moveTo>
                    <a:pt x="6775" y="0"/>
                  </a:moveTo>
                  <a:lnTo>
                    <a:pt x="55472" y="0"/>
                  </a:lnTo>
                  <a:lnTo>
                    <a:pt x="55472" y="8892"/>
                  </a:lnTo>
                  <a:lnTo>
                    <a:pt x="53592" y="11077"/>
                  </a:lnTo>
                  <a:lnTo>
                    <a:pt x="51678" y="13228"/>
                  </a:lnTo>
                  <a:lnTo>
                    <a:pt x="49730" y="15346"/>
                  </a:lnTo>
                  <a:lnTo>
                    <a:pt x="47749" y="17429"/>
                  </a:lnTo>
                  <a:lnTo>
                    <a:pt x="45733" y="19479"/>
                  </a:lnTo>
                  <a:lnTo>
                    <a:pt x="43683" y="21494"/>
                  </a:lnTo>
                  <a:lnTo>
                    <a:pt x="41600" y="23476"/>
                  </a:lnTo>
                  <a:lnTo>
                    <a:pt x="39483" y="25424"/>
                  </a:lnTo>
                  <a:lnTo>
                    <a:pt x="37331" y="27338"/>
                  </a:lnTo>
                  <a:lnTo>
                    <a:pt x="35146" y="29218"/>
                  </a:lnTo>
                  <a:lnTo>
                    <a:pt x="35146" y="38958"/>
                  </a:lnTo>
                  <a:lnTo>
                    <a:pt x="61401" y="38958"/>
                  </a:lnTo>
                  <a:lnTo>
                    <a:pt x="61401" y="47003"/>
                  </a:lnTo>
                  <a:lnTo>
                    <a:pt x="35146" y="47003"/>
                  </a:lnTo>
                  <a:lnTo>
                    <a:pt x="35146" y="85961"/>
                  </a:lnTo>
                  <a:lnTo>
                    <a:pt x="35123" y="86704"/>
                  </a:lnTo>
                  <a:lnTo>
                    <a:pt x="35053" y="87410"/>
                  </a:lnTo>
                  <a:lnTo>
                    <a:pt x="34937" y="88076"/>
                  </a:lnTo>
                  <a:lnTo>
                    <a:pt x="34774" y="88705"/>
                  </a:lnTo>
                  <a:lnTo>
                    <a:pt x="34564" y="89296"/>
                  </a:lnTo>
                  <a:lnTo>
                    <a:pt x="34308" y="89849"/>
                  </a:lnTo>
                  <a:lnTo>
                    <a:pt x="34005" y="90363"/>
                  </a:lnTo>
                  <a:lnTo>
                    <a:pt x="33656" y="90840"/>
                  </a:lnTo>
                  <a:lnTo>
                    <a:pt x="33260" y="91278"/>
                  </a:lnTo>
                  <a:lnTo>
                    <a:pt x="32817" y="91678"/>
                  </a:lnTo>
                  <a:lnTo>
                    <a:pt x="32324" y="92040"/>
                  </a:lnTo>
                  <a:lnTo>
                    <a:pt x="31776" y="92364"/>
                  </a:lnTo>
                  <a:lnTo>
                    <a:pt x="31172" y="92650"/>
                  </a:lnTo>
                  <a:lnTo>
                    <a:pt x="30514" y="92898"/>
                  </a:lnTo>
                  <a:lnTo>
                    <a:pt x="29800" y="93107"/>
                  </a:lnTo>
                  <a:lnTo>
                    <a:pt x="29032" y="93279"/>
                  </a:lnTo>
                  <a:lnTo>
                    <a:pt x="28208" y="93412"/>
                  </a:lnTo>
                  <a:lnTo>
                    <a:pt x="27329" y="93507"/>
                  </a:lnTo>
                  <a:lnTo>
                    <a:pt x="26396" y="93564"/>
                  </a:lnTo>
                  <a:lnTo>
                    <a:pt x="25407" y="93584"/>
                  </a:lnTo>
                  <a:lnTo>
                    <a:pt x="24480" y="93575"/>
                  </a:lnTo>
                  <a:lnTo>
                    <a:pt x="23561" y="93550"/>
                  </a:lnTo>
                  <a:lnTo>
                    <a:pt x="22650" y="93507"/>
                  </a:lnTo>
                  <a:lnTo>
                    <a:pt x="21748" y="93448"/>
                  </a:lnTo>
                  <a:lnTo>
                    <a:pt x="20855" y="93372"/>
                  </a:lnTo>
                  <a:lnTo>
                    <a:pt x="19970" y="93279"/>
                  </a:lnTo>
                  <a:lnTo>
                    <a:pt x="19093" y="93169"/>
                  </a:lnTo>
                  <a:lnTo>
                    <a:pt x="18225" y="93041"/>
                  </a:lnTo>
                  <a:lnTo>
                    <a:pt x="17365" y="92898"/>
                  </a:lnTo>
                  <a:lnTo>
                    <a:pt x="16514" y="92737"/>
                  </a:lnTo>
                  <a:lnTo>
                    <a:pt x="15244" y="85114"/>
                  </a:lnTo>
                  <a:lnTo>
                    <a:pt x="15934" y="85275"/>
                  </a:lnTo>
                  <a:lnTo>
                    <a:pt x="16650" y="85419"/>
                  </a:lnTo>
                  <a:lnTo>
                    <a:pt x="17391" y="85546"/>
                  </a:lnTo>
                  <a:lnTo>
                    <a:pt x="18157" y="85656"/>
                  </a:lnTo>
                  <a:lnTo>
                    <a:pt x="18949" y="85750"/>
                  </a:lnTo>
                  <a:lnTo>
                    <a:pt x="19766" y="85826"/>
                  </a:lnTo>
                  <a:lnTo>
                    <a:pt x="20609" y="85885"/>
                  </a:lnTo>
                  <a:lnTo>
                    <a:pt x="21477" y="85927"/>
                  </a:lnTo>
                  <a:lnTo>
                    <a:pt x="22371" y="85953"/>
                  </a:lnTo>
                  <a:lnTo>
                    <a:pt x="23290" y="85961"/>
                  </a:lnTo>
                  <a:lnTo>
                    <a:pt x="24094" y="85949"/>
                  </a:lnTo>
                  <a:lnTo>
                    <a:pt x="24814" y="85910"/>
                  </a:lnTo>
                  <a:lnTo>
                    <a:pt x="25449" y="85847"/>
                  </a:lnTo>
                  <a:lnTo>
                    <a:pt x="26000" y="85758"/>
                  </a:lnTo>
                  <a:lnTo>
                    <a:pt x="26466" y="85644"/>
                  </a:lnTo>
                  <a:lnTo>
                    <a:pt x="26847" y="85504"/>
                  </a:lnTo>
                  <a:lnTo>
                    <a:pt x="27143" y="85339"/>
                  </a:lnTo>
                  <a:lnTo>
                    <a:pt x="27355" y="85148"/>
                  </a:lnTo>
                  <a:lnTo>
                    <a:pt x="27482" y="84932"/>
                  </a:lnTo>
                  <a:lnTo>
                    <a:pt x="27524" y="84691"/>
                  </a:lnTo>
                  <a:lnTo>
                    <a:pt x="27524" y="47003"/>
                  </a:lnTo>
                  <a:lnTo>
                    <a:pt x="0" y="47003"/>
                  </a:lnTo>
                  <a:lnTo>
                    <a:pt x="0" y="38958"/>
                  </a:lnTo>
                  <a:lnTo>
                    <a:pt x="27524" y="38958"/>
                  </a:lnTo>
                  <a:lnTo>
                    <a:pt x="27524" y="24983"/>
                  </a:lnTo>
                  <a:lnTo>
                    <a:pt x="29531" y="23290"/>
                  </a:lnTo>
                  <a:lnTo>
                    <a:pt x="31488" y="21596"/>
                  </a:lnTo>
                  <a:lnTo>
                    <a:pt x="33393" y="19902"/>
                  </a:lnTo>
                  <a:lnTo>
                    <a:pt x="35248" y="18208"/>
                  </a:lnTo>
                  <a:lnTo>
                    <a:pt x="37052" y="16514"/>
                  </a:lnTo>
                  <a:lnTo>
                    <a:pt x="38805" y="14820"/>
                  </a:lnTo>
                  <a:lnTo>
                    <a:pt x="40507" y="13127"/>
                  </a:lnTo>
                  <a:lnTo>
                    <a:pt x="42159" y="11433"/>
                  </a:lnTo>
                  <a:lnTo>
                    <a:pt x="43760" y="9739"/>
                  </a:lnTo>
                  <a:lnTo>
                    <a:pt x="45309" y="8045"/>
                  </a:lnTo>
                  <a:lnTo>
                    <a:pt x="6775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8482307" y="1863586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8508985" y="1866974"/>
              <a:ext cx="73258" cy="94007"/>
            </a:xfrm>
            <a:custGeom>
              <a:avLst/>
              <a:pathLst>
                <a:path w="73258" h="94007">
                  <a:moveTo>
                    <a:pt x="10586" y="0"/>
                  </a:moveTo>
                  <a:lnTo>
                    <a:pt x="61824" y="0"/>
                  </a:lnTo>
                  <a:lnTo>
                    <a:pt x="61824" y="33029"/>
                  </a:lnTo>
                  <a:lnTo>
                    <a:pt x="40651" y="33029"/>
                  </a:lnTo>
                  <a:lnTo>
                    <a:pt x="40651" y="44462"/>
                  </a:lnTo>
                  <a:lnTo>
                    <a:pt x="69870" y="44462"/>
                  </a:lnTo>
                  <a:lnTo>
                    <a:pt x="69870" y="52085"/>
                  </a:lnTo>
                  <a:lnTo>
                    <a:pt x="44462" y="52085"/>
                  </a:lnTo>
                  <a:lnTo>
                    <a:pt x="46732" y="55633"/>
                  </a:lnTo>
                  <a:lnTo>
                    <a:pt x="49137" y="58996"/>
                  </a:lnTo>
                  <a:lnTo>
                    <a:pt x="51678" y="62171"/>
                  </a:lnTo>
                  <a:lnTo>
                    <a:pt x="54354" y="65161"/>
                  </a:lnTo>
                  <a:lnTo>
                    <a:pt x="57166" y="67964"/>
                  </a:lnTo>
                  <a:lnTo>
                    <a:pt x="60113" y="70581"/>
                  </a:lnTo>
                  <a:lnTo>
                    <a:pt x="63196" y="73012"/>
                  </a:lnTo>
                  <a:lnTo>
                    <a:pt x="66415" y="75256"/>
                  </a:lnTo>
                  <a:lnTo>
                    <a:pt x="69768" y="77314"/>
                  </a:lnTo>
                  <a:lnTo>
                    <a:pt x="73258" y="79186"/>
                  </a:lnTo>
                  <a:lnTo>
                    <a:pt x="69023" y="87655"/>
                  </a:lnTo>
                  <a:lnTo>
                    <a:pt x="65690" y="85551"/>
                  </a:lnTo>
                  <a:lnTo>
                    <a:pt x="62468" y="83302"/>
                  </a:lnTo>
                  <a:lnTo>
                    <a:pt x="59355" y="80909"/>
                  </a:lnTo>
                  <a:lnTo>
                    <a:pt x="56353" y="78373"/>
                  </a:lnTo>
                  <a:lnTo>
                    <a:pt x="53461" y="75692"/>
                  </a:lnTo>
                  <a:lnTo>
                    <a:pt x="50679" y="72868"/>
                  </a:lnTo>
                  <a:lnTo>
                    <a:pt x="48007" y="69900"/>
                  </a:lnTo>
                  <a:lnTo>
                    <a:pt x="45445" y="66787"/>
                  </a:lnTo>
                  <a:lnTo>
                    <a:pt x="42993" y="63531"/>
                  </a:lnTo>
                  <a:lnTo>
                    <a:pt x="40651" y="60130"/>
                  </a:lnTo>
                  <a:lnTo>
                    <a:pt x="40651" y="94007"/>
                  </a:lnTo>
                  <a:lnTo>
                    <a:pt x="32182" y="94007"/>
                  </a:lnTo>
                  <a:lnTo>
                    <a:pt x="32182" y="60130"/>
                  </a:lnTo>
                  <a:lnTo>
                    <a:pt x="30010" y="63615"/>
                  </a:lnTo>
                  <a:lnTo>
                    <a:pt x="27727" y="66957"/>
                  </a:lnTo>
                  <a:lnTo>
                    <a:pt x="25335" y="70154"/>
                  </a:lnTo>
                  <a:lnTo>
                    <a:pt x="22832" y="73207"/>
                  </a:lnTo>
                  <a:lnTo>
                    <a:pt x="20220" y="76116"/>
                  </a:lnTo>
                  <a:lnTo>
                    <a:pt x="17497" y="78881"/>
                  </a:lnTo>
                  <a:lnTo>
                    <a:pt x="14664" y="81502"/>
                  </a:lnTo>
                  <a:lnTo>
                    <a:pt x="11721" y="83979"/>
                  </a:lnTo>
                  <a:lnTo>
                    <a:pt x="8668" y="86313"/>
                  </a:lnTo>
                  <a:lnTo>
                    <a:pt x="5504" y="88502"/>
                  </a:lnTo>
                  <a:lnTo>
                    <a:pt x="0" y="81303"/>
                  </a:lnTo>
                  <a:lnTo>
                    <a:pt x="3480" y="79029"/>
                  </a:lnTo>
                  <a:lnTo>
                    <a:pt x="6809" y="76611"/>
                  </a:lnTo>
                  <a:lnTo>
                    <a:pt x="9985" y="74049"/>
                  </a:lnTo>
                  <a:lnTo>
                    <a:pt x="13008" y="71344"/>
                  </a:lnTo>
                  <a:lnTo>
                    <a:pt x="15879" y="68494"/>
                  </a:lnTo>
                  <a:lnTo>
                    <a:pt x="18598" y="65500"/>
                  </a:lnTo>
                  <a:lnTo>
                    <a:pt x="21164" y="62362"/>
                  </a:lnTo>
                  <a:lnTo>
                    <a:pt x="23578" y="59080"/>
                  </a:lnTo>
                  <a:lnTo>
                    <a:pt x="25839" y="55654"/>
                  </a:lnTo>
                  <a:lnTo>
                    <a:pt x="27948" y="52085"/>
                  </a:lnTo>
                  <a:lnTo>
                    <a:pt x="2540" y="52085"/>
                  </a:lnTo>
                  <a:lnTo>
                    <a:pt x="2540" y="44462"/>
                  </a:lnTo>
                  <a:lnTo>
                    <a:pt x="32182" y="44462"/>
                  </a:lnTo>
                  <a:lnTo>
                    <a:pt x="32182" y="33029"/>
                  </a:lnTo>
                  <a:lnTo>
                    <a:pt x="10586" y="330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8528041" y="1874596"/>
              <a:ext cx="34723" cy="17785"/>
            </a:xfrm>
            <a:custGeom>
              <a:avLst/>
              <a:pathLst>
                <a:path w="34723" h="17785">
                  <a:moveTo>
                    <a:pt x="0" y="17785"/>
                  </a:moveTo>
                  <a:lnTo>
                    <a:pt x="34723" y="17785"/>
                  </a:lnTo>
                  <a:lnTo>
                    <a:pt x="34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8591136" y="1863163"/>
              <a:ext cx="96548" cy="97818"/>
            </a:xfrm>
            <a:custGeom>
              <a:avLst/>
              <a:pathLst>
                <a:path w="96548" h="97818">
                  <a:moveTo>
                    <a:pt x="2540" y="11009"/>
                  </a:moveTo>
                  <a:lnTo>
                    <a:pt x="32606" y="11009"/>
                  </a:lnTo>
                  <a:lnTo>
                    <a:pt x="33110" y="9908"/>
                  </a:lnTo>
                  <a:lnTo>
                    <a:pt x="33605" y="8807"/>
                  </a:lnTo>
                  <a:lnTo>
                    <a:pt x="34092" y="7706"/>
                  </a:lnTo>
                  <a:lnTo>
                    <a:pt x="34571" y="6605"/>
                  </a:lnTo>
                  <a:lnTo>
                    <a:pt x="35041" y="5504"/>
                  </a:lnTo>
                  <a:lnTo>
                    <a:pt x="35502" y="4403"/>
                  </a:lnTo>
                  <a:lnTo>
                    <a:pt x="35955" y="3302"/>
                  </a:lnTo>
                  <a:lnTo>
                    <a:pt x="36400" y="2201"/>
                  </a:lnTo>
                  <a:lnTo>
                    <a:pt x="36836" y="1100"/>
                  </a:lnTo>
                  <a:lnTo>
                    <a:pt x="37264" y="0"/>
                  </a:lnTo>
                  <a:lnTo>
                    <a:pt x="45309" y="2540"/>
                  </a:lnTo>
                  <a:lnTo>
                    <a:pt x="41922" y="11009"/>
                  </a:lnTo>
                  <a:lnTo>
                    <a:pt x="96548" y="11009"/>
                  </a:lnTo>
                  <a:lnTo>
                    <a:pt x="96548" y="19055"/>
                  </a:lnTo>
                  <a:lnTo>
                    <a:pt x="38111" y="19055"/>
                  </a:lnTo>
                  <a:lnTo>
                    <a:pt x="36671" y="21964"/>
                  </a:lnTo>
                  <a:lnTo>
                    <a:pt x="35231" y="24763"/>
                  </a:lnTo>
                  <a:lnTo>
                    <a:pt x="33791" y="27452"/>
                  </a:lnTo>
                  <a:lnTo>
                    <a:pt x="32352" y="30031"/>
                  </a:lnTo>
                  <a:lnTo>
                    <a:pt x="30912" y="32500"/>
                  </a:lnTo>
                  <a:lnTo>
                    <a:pt x="29472" y="34858"/>
                  </a:lnTo>
                  <a:lnTo>
                    <a:pt x="28032" y="37107"/>
                  </a:lnTo>
                  <a:lnTo>
                    <a:pt x="26593" y="39245"/>
                  </a:lnTo>
                  <a:lnTo>
                    <a:pt x="25153" y="41274"/>
                  </a:lnTo>
                  <a:lnTo>
                    <a:pt x="23713" y="43192"/>
                  </a:lnTo>
                  <a:lnTo>
                    <a:pt x="23713" y="97818"/>
                  </a:lnTo>
                  <a:lnTo>
                    <a:pt x="15244" y="97818"/>
                  </a:lnTo>
                  <a:lnTo>
                    <a:pt x="15244" y="53355"/>
                  </a:lnTo>
                  <a:lnTo>
                    <a:pt x="14308" y="54367"/>
                  </a:lnTo>
                  <a:lnTo>
                    <a:pt x="13364" y="55371"/>
                  </a:lnTo>
                  <a:lnTo>
                    <a:pt x="12411" y="56366"/>
                  </a:lnTo>
                  <a:lnTo>
                    <a:pt x="11450" y="57353"/>
                  </a:lnTo>
                  <a:lnTo>
                    <a:pt x="10480" y="58331"/>
                  </a:lnTo>
                  <a:lnTo>
                    <a:pt x="9502" y="59300"/>
                  </a:lnTo>
                  <a:lnTo>
                    <a:pt x="8515" y="60262"/>
                  </a:lnTo>
                  <a:lnTo>
                    <a:pt x="7520" y="61214"/>
                  </a:lnTo>
                  <a:lnTo>
                    <a:pt x="6517" y="62159"/>
                  </a:lnTo>
                  <a:lnTo>
                    <a:pt x="5504" y="63095"/>
                  </a:lnTo>
                  <a:lnTo>
                    <a:pt x="0" y="57590"/>
                  </a:lnTo>
                  <a:lnTo>
                    <a:pt x="1753" y="55811"/>
                  </a:lnTo>
                  <a:lnTo>
                    <a:pt x="3455" y="54033"/>
                  </a:lnTo>
                  <a:lnTo>
                    <a:pt x="5106" y="52254"/>
                  </a:lnTo>
                  <a:lnTo>
                    <a:pt x="6707" y="50476"/>
                  </a:lnTo>
                  <a:lnTo>
                    <a:pt x="8257" y="48697"/>
                  </a:lnTo>
                  <a:lnTo>
                    <a:pt x="9756" y="46919"/>
                  </a:lnTo>
                  <a:lnTo>
                    <a:pt x="11204" y="45140"/>
                  </a:lnTo>
                  <a:lnTo>
                    <a:pt x="12602" y="43362"/>
                  </a:lnTo>
                  <a:lnTo>
                    <a:pt x="13948" y="41583"/>
                  </a:lnTo>
                  <a:lnTo>
                    <a:pt x="15244" y="39804"/>
                  </a:lnTo>
                  <a:lnTo>
                    <a:pt x="15244" y="33029"/>
                  </a:lnTo>
                  <a:lnTo>
                    <a:pt x="20325" y="33029"/>
                  </a:lnTo>
                  <a:lnTo>
                    <a:pt x="21473" y="31136"/>
                  </a:lnTo>
                  <a:lnTo>
                    <a:pt x="22544" y="29354"/>
                  </a:lnTo>
                  <a:lnTo>
                    <a:pt x="23539" y="27681"/>
                  </a:lnTo>
                  <a:lnTo>
                    <a:pt x="24458" y="26118"/>
                  </a:lnTo>
                  <a:lnTo>
                    <a:pt x="25301" y="24666"/>
                  </a:lnTo>
                  <a:lnTo>
                    <a:pt x="26068" y="23324"/>
                  </a:lnTo>
                  <a:lnTo>
                    <a:pt x="26758" y="22091"/>
                  </a:lnTo>
                  <a:lnTo>
                    <a:pt x="27372" y="20969"/>
                  </a:lnTo>
                  <a:lnTo>
                    <a:pt x="27910" y="19957"/>
                  </a:lnTo>
                  <a:lnTo>
                    <a:pt x="28371" y="19055"/>
                  </a:lnTo>
                  <a:lnTo>
                    <a:pt x="2540" y="190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8622472" y="1893228"/>
              <a:ext cx="66906" cy="67753"/>
            </a:xfrm>
            <a:custGeom>
              <a:avLst/>
              <a:pathLst>
                <a:path w="66906" h="67753">
                  <a:moveTo>
                    <a:pt x="9316" y="0"/>
                  </a:moveTo>
                  <a:lnTo>
                    <a:pt x="55472" y="0"/>
                  </a:lnTo>
                  <a:lnTo>
                    <a:pt x="55472" y="9316"/>
                  </a:lnTo>
                  <a:lnTo>
                    <a:pt x="54016" y="10836"/>
                  </a:lnTo>
                  <a:lnTo>
                    <a:pt x="52525" y="12348"/>
                  </a:lnTo>
                  <a:lnTo>
                    <a:pt x="51001" y="13851"/>
                  </a:lnTo>
                  <a:lnTo>
                    <a:pt x="49442" y="15346"/>
                  </a:lnTo>
                  <a:lnTo>
                    <a:pt x="47850" y="16832"/>
                  </a:lnTo>
                  <a:lnTo>
                    <a:pt x="46224" y="18310"/>
                  </a:lnTo>
                  <a:lnTo>
                    <a:pt x="44564" y="19779"/>
                  </a:lnTo>
                  <a:lnTo>
                    <a:pt x="42870" y="21240"/>
                  </a:lnTo>
                  <a:lnTo>
                    <a:pt x="41143" y="22693"/>
                  </a:lnTo>
                  <a:lnTo>
                    <a:pt x="39381" y="24137"/>
                  </a:lnTo>
                  <a:lnTo>
                    <a:pt x="39381" y="28795"/>
                  </a:lnTo>
                  <a:lnTo>
                    <a:pt x="66906" y="28795"/>
                  </a:lnTo>
                  <a:lnTo>
                    <a:pt x="66906" y="36840"/>
                  </a:lnTo>
                  <a:lnTo>
                    <a:pt x="39381" y="36840"/>
                  </a:lnTo>
                  <a:lnTo>
                    <a:pt x="39381" y="59707"/>
                  </a:lnTo>
                  <a:lnTo>
                    <a:pt x="39353" y="60531"/>
                  </a:lnTo>
                  <a:lnTo>
                    <a:pt x="39271" y="61308"/>
                  </a:lnTo>
                  <a:lnTo>
                    <a:pt x="39133" y="62038"/>
                  </a:lnTo>
                  <a:lnTo>
                    <a:pt x="38941" y="62722"/>
                  </a:lnTo>
                  <a:lnTo>
                    <a:pt x="38693" y="63359"/>
                  </a:lnTo>
                  <a:lnTo>
                    <a:pt x="38390" y="63950"/>
                  </a:lnTo>
                  <a:lnTo>
                    <a:pt x="38032" y="64494"/>
                  </a:lnTo>
                  <a:lnTo>
                    <a:pt x="37619" y="64992"/>
                  </a:lnTo>
                  <a:lnTo>
                    <a:pt x="37152" y="65443"/>
                  </a:lnTo>
                  <a:lnTo>
                    <a:pt x="36629" y="65847"/>
                  </a:lnTo>
                  <a:lnTo>
                    <a:pt x="36051" y="66209"/>
                  </a:lnTo>
                  <a:lnTo>
                    <a:pt x="35417" y="66533"/>
                  </a:lnTo>
                  <a:lnTo>
                    <a:pt x="34729" y="66819"/>
                  </a:lnTo>
                  <a:lnTo>
                    <a:pt x="33986" y="67067"/>
                  </a:lnTo>
                  <a:lnTo>
                    <a:pt x="33188" y="67276"/>
                  </a:lnTo>
                  <a:lnTo>
                    <a:pt x="32335" y="67448"/>
                  </a:lnTo>
                  <a:lnTo>
                    <a:pt x="31426" y="67581"/>
                  </a:lnTo>
                  <a:lnTo>
                    <a:pt x="30463" y="67676"/>
                  </a:lnTo>
                  <a:lnTo>
                    <a:pt x="29445" y="67734"/>
                  </a:lnTo>
                  <a:lnTo>
                    <a:pt x="28371" y="67753"/>
                  </a:lnTo>
                  <a:lnTo>
                    <a:pt x="27609" y="67748"/>
                  </a:lnTo>
                  <a:lnTo>
                    <a:pt x="26847" y="67736"/>
                  </a:lnTo>
                  <a:lnTo>
                    <a:pt x="26084" y="67715"/>
                  </a:lnTo>
                  <a:lnTo>
                    <a:pt x="25322" y="67685"/>
                  </a:lnTo>
                  <a:lnTo>
                    <a:pt x="24560" y="67647"/>
                  </a:lnTo>
                  <a:lnTo>
                    <a:pt x="23798" y="67600"/>
                  </a:lnTo>
                  <a:lnTo>
                    <a:pt x="23036" y="67545"/>
                  </a:lnTo>
                  <a:lnTo>
                    <a:pt x="22273" y="67482"/>
                  </a:lnTo>
                  <a:lnTo>
                    <a:pt x="21511" y="67410"/>
                  </a:lnTo>
                  <a:lnTo>
                    <a:pt x="20749" y="67329"/>
                  </a:lnTo>
                  <a:lnTo>
                    <a:pt x="19479" y="59283"/>
                  </a:lnTo>
                  <a:lnTo>
                    <a:pt x="20080" y="59364"/>
                  </a:lnTo>
                  <a:lnTo>
                    <a:pt x="20698" y="59436"/>
                  </a:lnTo>
                  <a:lnTo>
                    <a:pt x="21333" y="59499"/>
                  </a:lnTo>
                  <a:lnTo>
                    <a:pt x="21985" y="59554"/>
                  </a:lnTo>
                  <a:lnTo>
                    <a:pt x="22654" y="59601"/>
                  </a:lnTo>
                  <a:lnTo>
                    <a:pt x="23340" y="59639"/>
                  </a:lnTo>
                  <a:lnTo>
                    <a:pt x="24043" y="59669"/>
                  </a:lnTo>
                  <a:lnTo>
                    <a:pt x="24763" y="59690"/>
                  </a:lnTo>
                  <a:lnTo>
                    <a:pt x="25500" y="59703"/>
                  </a:lnTo>
                  <a:lnTo>
                    <a:pt x="26254" y="59707"/>
                  </a:lnTo>
                  <a:lnTo>
                    <a:pt x="27300" y="59694"/>
                  </a:lnTo>
                  <a:lnTo>
                    <a:pt x="28236" y="59656"/>
                  </a:lnTo>
                  <a:lnTo>
                    <a:pt x="29061" y="59593"/>
                  </a:lnTo>
                  <a:lnTo>
                    <a:pt x="29777" y="59504"/>
                  </a:lnTo>
                  <a:lnTo>
                    <a:pt x="30383" y="59389"/>
                  </a:lnTo>
                  <a:lnTo>
                    <a:pt x="30878" y="59250"/>
                  </a:lnTo>
                  <a:lnTo>
                    <a:pt x="31263" y="59084"/>
                  </a:lnTo>
                  <a:lnTo>
                    <a:pt x="31539" y="58894"/>
                  </a:lnTo>
                  <a:lnTo>
                    <a:pt x="31704" y="58678"/>
                  </a:lnTo>
                  <a:lnTo>
                    <a:pt x="31759" y="58437"/>
                  </a:lnTo>
                  <a:lnTo>
                    <a:pt x="31759" y="36840"/>
                  </a:lnTo>
                  <a:lnTo>
                    <a:pt x="0" y="36840"/>
                  </a:lnTo>
                  <a:lnTo>
                    <a:pt x="0" y="28795"/>
                  </a:lnTo>
                  <a:lnTo>
                    <a:pt x="31759" y="28795"/>
                  </a:lnTo>
                  <a:lnTo>
                    <a:pt x="31759" y="19902"/>
                  </a:lnTo>
                  <a:lnTo>
                    <a:pt x="33190" y="18716"/>
                  </a:lnTo>
                  <a:lnTo>
                    <a:pt x="34604" y="17531"/>
                  </a:lnTo>
                  <a:lnTo>
                    <a:pt x="36002" y="16345"/>
                  </a:lnTo>
                  <a:lnTo>
                    <a:pt x="37382" y="15159"/>
                  </a:lnTo>
                  <a:lnTo>
                    <a:pt x="38746" y="13974"/>
                  </a:lnTo>
                  <a:lnTo>
                    <a:pt x="40092" y="12788"/>
                  </a:lnTo>
                  <a:lnTo>
                    <a:pt x="41422" y="11602"/>
                  </a:lnTo>
                  <a:lnTo>
                    <a:pt x="42735" y="10417"/>
                  </a:lnTo>
                  <a:lnTo>
                    <a:pt x="44031" y="9231"/>
                  </a:lnTo>
                  <a:lnTo>
                    <a:pt x="45309" y="8045"/>
                  </a:lnTo>
                  <a:lnTo>
                    <a:pt x="9316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7544946" y="2426914"/>
              <a:ext cx="66059" cy="55896"/>
            </a:xfrm>
            <a:custGeom>
              <a:avLst/>
              <a:pathLst>
                <a:path w="66059" h="55896">
                  <a:moveTo>
                    <a:pt x="15667" y="0"/>
                  </a:moveTo>
                  <a:lnTo>
                    <a:pt x="23713" y="2540"/>
                  </a:lnTo>
                  <a:lnTo>
                    <a:pt x="20325" y="10586"/>
                  </a:lnTo>
                  <a:lnTo>
                    <a:pt x="34723" y="10586"/>
                  </a:lnTo>
                  <a:lnTo>
                    <a:pt x="34380" y="9828"/>
                  </a:lnTo>
                  <a:lnTo>
                    <a:pt x="34029" y="9078"/>
                  </a:lnTo>
                  <a:lnTo>
                    <a:pt x="33669" y="8337"/>
                  </a:lnTo>
                  <a:lnTo>
                    <a:pt x="33300" y="7605"/>
                  </a:lnTo>
                  <a:lnTo>
                    <a:pt x="32923" y="6881"/>
                  </a:lnTo>
                  <a:lnTo>
                    <a:pt x="32538" y="6165"/>
                  </a:lnTo>
                  <a:lnTo>
                    <a:pt x="32144" y="5458"/>
                  </a:lnTo>
                  <a:lnTo>
                    <a:pt x="31742" y="4759"/>
                  </a:lnTo>
                  <a:lnTo>
                    <a:pt x="31331" y="4069"/>
                  </a:lnTo>
                  <a:lnTo>
                    <a:pt x="30912" y="3387"/>
                  </a:lnTo>
                  <a:lnTo>
                    <a:pt x="39381" y="423"/>
                  </a:lnTo>
                  <a:lnTo>
                    <a:pt x="39965" y="1439"/>
                  </a:lnTo>
                  <a:lnTo>
                    <a:pt x="40533" y="2456"/>
                  </a:lnTo>
                  <a:lnTo>
                    <a:pt x="41083" y="3472"/>
                  </a:lnTo>
                  <a:lnTo>
                    <a:pt x="41617" y="4488"/>
                  </a:lnTo>
                  <a:lnTo>
                    <a:pt x="42133" y="5504"/>
                  </a:lnTo>
                  <a:lnTo>
                    <a:pt x="42633" y="6521"/>
                  </a:lnTo>
                  <a:lnTo>
                    <a:pt x="43116" y="7537"/>
                  </a:lnTo>
                  <a:lnTo>
                    <a:pt x="43582" y="8553"/>
                  </a:lnTo>
                  <a:lnTo>
                    <a:pt x="44031" y="9570"/>
                  </a:lnTo>
                  <a:lnTo>
                    <a:pt x="44462" y="10586"/>
                  </a:lnTo>
                  <a:lnTo>
                    <a:pt x="65635" y="10586"/>
                  </a:lnTo>
                  <a:lnTo>
                    <a:pt x="65635" y="17361"/>
                  </a:lnTo>
                  <a:lnTo>
                    <a:pt x="43192" y="17361"/>
                  </a:lnTo>
                  <a:lnTo>
                    <a:pt x="43192" y="22866"/>
                  </a:lnTo>
                  <a:lnTo>
                    <a:pt x="63095" y="22866"/>
                  </a:lnTo>
                  <a:lnTo>
                    <a:pt x="63095" y="29218"/>
                  </a:lnTo>
                  <a:lnTo>
                    <a:pt x="43192" y="29218"/>
                  </a:lnTo>
                  <a:lnTo>
                    <a:pt x="43192" y="34723"/>
                  </a:lnTo>
                  <a:lnTo>
                    <a:pt x="63095" y="34723"/>
                  </a:lnTo>
                  <a:lnTo>
                    <a:pt x="63095" y="41075"/>
                  </a:lnTo>
                  <a:lnTo>
                    <a:pt x="43192" y="41075"/>
                  </a:lnTo>
                  <a:lnTo>
                    <a:pt x="43192" y="46580"/>
                  </a:lnTo>
                  <a:lnTo>
                    <a:pt x="66059" y="46580"/>
                  </a:lnTo>
                  <a:lnTo>
                    <a:pt x="66059" y="52932"/>
                  </a:lnTo>
                  <a:lnTo>
                    <a:pt x="17361" y="52932"/>
                  </a:lnTo>
                  <a:lnTo>
                    <a:pt x="17361" y="55896"/>
                  </a:lnTo>
                  <a:lnTo>
                    <a:pt x="9739" y="55896"/>
                  </a:lnTo>
                  <a:lnTo>
                    <a:pt x="9739" y="30488"/>
                  </a:lnTo>
                  <a:lnTo>
                    <a:pt x="9396" y="30992"/>
                  </a:lnTo>
                  <a:lnTo>
                    <a:pt x="9045" y="31488"/>
                  </a:lnTo>
                  <a:lnTo>
                    <a:pt x="8685" y="31975"/>
                  </a:lnTo>
                  <a:lnTo>
                    <a:pt x="8316" y="32453"/>
                  </a:lnTo>
                  <a:lnTo>
                    <a:pt x="7939" y="32923"/>
                  </a:lnTo>
                  <a:lnTo>
                    <a:pt x="7554" y="33385"/>
                  </a:lnTo>
                  <a:lnTo>
                    <a:pt x="7160" y="33838"/>
                  </a:lnTo>
                  <a:lnTo>
                    <a:pt x="6758" y="34283"/>
                  </a:lnTo>
                  <a:lnTo>
                    <a:pt x="6347" y="34719"/>
                  </a:lnTo>
                  <a:lnTo>
                    <a:pt x="5928" y="35146"/>
                  </a:lnTo>
                  <a:lnTo>
                    <a:pt x="0" y="30912"/>
                  </a:lnTo>
                  <a:lnTo>
                    <a:pt x="1414" y="29112"/>
                  </a:lnTo>
                  <a:lnTo>
                    <a:pt x="2777" y="27270"/>
                  </a:lnTo>
                  <a:lnTo>
                    <a:pt x="4090" y="25386"/>
                  </a:lnTo>
                  <a:lnTo>
                    <a:pt x="5352" y="23459"/>
                  </a:lnTo>
                  <a:lnTo>
                    <a:pt x="6563" y="21490"/>
                  </a:lnTo>
                  <a:lnTo>
                    <a:pt x="7723" y="19479"/>
                  </a:lnTo>
                  <a:lnTo>
                    <a:pt x="8833" y="17425"/>
                  </a:lnTo>
                  <a:lnTo>
                    <a:pt x="9891" y="15329"/>
                  </a:lnTo>
                  <a:lnTo>
                    <a:pt x="10899" y="13190"/>
                  </a:lnTo>
                  <a:lnTo>
                    <a:pt x="11856" y="11009"/>
                  </a:lnTo>
                  <a:lnTo>
                    <a:pt x="11856" y="10586"/>
                  </a:lnTo>
                  <a:lnTo>
                    <a:pt x="12352" y="9565"/>
                  </a:lnTo>
                  <a:lnTo>
                    <a:pt x="12822" y="8536"/>
                  </a:lnTo>
                  <a:lnTo>
                    <a:pt x="13266" y="7499"/>
                  </a:lnTo>
                  <a:lnTo>
                    <a:pt x="13686" y="6453"/>
                  </a:lnTo>
                  <a:lnTo>
                    <a:pt x="14079" y="5399"/>
                  </a:lnTo>
                  <a:lnTo>
                    <a:pt x="14448" y="4336"/>
                  </a:lnTo>
                  <a:lnTo>
                    <a:pt x="14791" y="3264"/>
                  </a:lnTo>
                  <a:lnTo>
                    <a:pt x="15108" y="2185"/>
                  </a:lnTo>
                  <a:lnTo>
                    <a:pt x="15401" y="10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7562307" y="2444275"/>
              <a:ext cx="17361" cy="5504"/>
            </a:xfrm>
            <a:custGeom>
              <a:avLst/>
              <a:pathLst>
                <a:path w="17361" h="5504">
                  <a:moveTo>
                    <a:pt x="17361" y="5504"/>
                  </a:moveTo>
                  <a:lnTo>
                    <a:pt x="17361" y="0"/>
                  </a:lnTo>
                  <a:lnTo>
                    <a:pt x="0" y="0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7562307" y="2456132"/>
              <a:ext cx="17361" cy="5504"/>
            </a:xfrm>
            <a:custGeom>
              <a:avLst/>
              <a:pathLst>
                <a:path w="17361" h="5504">
                  <a:moveTo>
                    <a:pt x="17361" y="5504"/>
                  </a:moveTo>
                  <a:lnTo>
                    <a:pt x="17361" y="0"/>
                  </a:lnTo>
                  <a:lnTo>
                    <a:pt x="0" y="0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7562307" y="2467989"/>
              <a:ext cx="17361" cy="5504"/>
            </a:xfrm>
            <a:custGeom>
              <a:avLst/>
              <a:pathLst>
                <a:path w="17361" h="5504">
                  <a:moveTo>
                    <a:pt x="17361" y="5504"/>
                  </a:moveTo>
                  <a:lnTo>
                    <a:pt x="17361" y="0"/>
                  </a:lnTo>
                  <a:lnTo>
                    <a:pt x="0" y="0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7542828" y="2485351"/>
              <a:ext cx="69870" cy="39804"/>
            </a:xfrm>
            <a:custGeom>
              <a:avLst/>
              <a:pathLst>
                <a:path w="69870" h="39804">
                  <a:moveTo>
                    <a:pt x="6351" y="0"/>
                  </a:moveTo>
                  <a:lnTo>
                    <a:pt x="57590" y="0"/>
                  </a:lnTo>
                  <a:lnTo>
                    <a:pt x="54202" y="13127"/>
                  </a:lnTo>
                  <a:lnTo>
                    <a:pt x="69870" y="13127"/>
                  </a:lnTo>
                  <a:lnTo>
                    <a:pt x="69599" y="16548"/>
                  </a:lnTo>
                  <a:lnTo>
                    <a:pt x="69294" y="19699"/>
                  </a:lnTo>
                  <a:lnTo>
                    <a:pt x="68955" y="22578"/>
                  </a:lnTo>
                  <a:lnTo>
                    <a:pt x="68583" y="25187"/>
                  </a:lnTo>
                  <a:lnTo>
                    <a:pt x="68176" y="27524"/>
                  </a:lnTo>
                  <a:lnTo>
                    <a:pt x="67736" y="29591"/>
                  </a:lnTo>
                  <a:lnTo>
                    <a:pt x="67261" y="31386"/>
                  </a:lnTo>
                  <a:lnTo>
                    <a:pt x="66753" y="32911"/>
                  </a:lnTo>
                  <a:lnTo>
                    <a:pt x="66211" y="34164"/>
                  </a:lnTo>
                  <a:lnTo>
                    <a:pt x="65635" y="35146"/>
                  </a:lnTo>
                  <a:lnTo>
                    <a:pt x="64996" y="35951"/>
                  </a:lnTo>
                  <a:lnTo>
                    <a:pt x="64263" y="36671"/>
                  </a:lnTo>
                  <a:lnTo>
                    <a:pt x="63438" y="37306"/>
                  </a:lnTo>
                  <a:lnTo>
                    <a:pt x="62519" y="37857"/>
                  </a:lnTo>
                  <a:lnTo>
                    <a:pt x="61507" y="38322"/>
                  </a:lnTo>
                  <a:lnTo>
                    <a:pt x="60401" y="38703"/>
                  </a:lnTo>
                  <a:lnTo>
                    <a:pt x="59203" y="39000"/>
                  </a:lnTo>
                  <a:lnTo>
                    <a:pt x="57911" y="39212"/>
                  </a:lnTo>
                  <a:lnTo>
                    <a:pt x="56527" y="39339"/>
                  </a:lnTo>
                  <a:lnTo>
                    <a:pt x="55049" y="39381"/>
                  </a:lnTo>
                  <a:lnTo>
                    <a:pt x="53923" y="39364"/>
                  </a:lnTo>
                  <a:lnTo>
                    <a:pt x="52745" y="39313"/>
                  </a:lnTo>
                  <a:lnTo>
                    <a:pt x="51517" y="39229"/>
                  </a:lnTo>
                  <a:lnTo>
                    <a:pt x="50238" y="39110"/>
                  </a:lnTo>
                  <a:lnTo>
                    <a:pt x="48909" y="38958"/>
                  </a:lnTo>
                  <a:lnTo>
                    <a:pt x="47528" y="38771"/>
                  </a:lnTo>
                  <a:lnTo>
                    <a:pt x="46097" y="38551"/>
                  </a:lnTo>
                  <a:lnTo>
                    <a:pt x="44615" y="38297"/>
                  </a:lnTo>
                  <a:lnTo>
                    <a:pt x="43082" y="38009"/>
                  </a:lnTo>
                  <a:lnTo>
                    <a:pt x="41498" y="37687"/>
                  </a:lnTo>
                  <a:lnTo>
                    <a:pt x="39804" y="29641"/>
                  </a:lnTo>
                  <a:lnTo>
                    <a:pt x="41710" y="29963"/>
                  </a:lnTo>
                  <a:lnTo>
                    <a:pt x="43531" y="30251"/>
                  </a:lnTo>
                  <a:lnTo>
                    <a:pt x="45267" y="30505"/>
                  </a:lnTo>
                  <a:lnTo>
                    <a:pt x="46919" y="30726"/>
                  </a:lnTo>
                  <a:lnTo>
                    <a:pt x="48485" y="30912"/>
                  </a:lnTo>
                  <a:lnTo>
                    <a:pt x="49967" y="31064"/>
                  </a:lnTo>
                  <a:lnTo>
                    <a:pt x="51365" y="31183"/>
                  </a:lnTo>
                  <a:lnTo>
                    <a:pt x="52678" y="31268"/>
                  </a:lnTo>
                  <a:lnTo>
                    <a:pt x="53906" y="31318"/>
                  </a:lnTo>
                  <a:lnTo>
                    <a:pt x="55049" y="31335"/>
                  </a:lnTo>
                  <a:lnTo>
                    <a:pt x="55625" y="31318"/>
                  </a:lnTo>
                  <a:lnTo>
                    <a:pt x="56167" y="31268"/>
                  </a:lnTo>
                  <a:lnTo>
                    <a:pt x="56675" y="31183"/>
                  </a:lnTo>
                  <a:lnTo>
                    <a:pt x="57149" y="31064"/>
                  </a:lnTo>
                  <a:lnTo>
                    <a:pt x="57590" y="30912"/>
                  </a:lnTo>
                  <a:lnTo>
                    <a:pt x="57996" y="30726"/>
                  </a:lnTo>
                  <a:lnTo>
                    <a:pt x="58369" y="30505"/>
                  </a:lnTo>
                  <a:lnTo>
                    <a:pt x="58708" y="30251"/>
                  </a:lnTo>
                  <a:lnTo>
                    <a:pt x="59012" y="29963"/>
                  </a:lnTo>
                  <a:lnTo>
                    <a:pt x="59283" y="29641"/>
                  </a:lnTo>
                  <a:lnTo>
                    <a:pt x="59533" y="29239"/>
                  </a:lnTo>
                  <a:lnTo>
                    <a:pt x="59775" y="28710"/>
                  </a:lnTo>
                  <a:lnTo>
                    <a:pt x="60008" y="28054"/>
                  </a:lnTo>
                  <a:lnTo>
                    <a:pt x="60232" y="27270"/>
                  </a:lnTo>
                  <a:lnTo>
                    <a:pt x="60448" y="26360"/>
                  </a:lnTo>
                  <a:lnTo>
                    <a:pt x="60655" y="25322"/>
                  </a:lnTo>
                  <a:lnTo>
                    <a:pt x="60855" y="24158"/>
                  </a:lnTo>
                  <a:lnTo>
                    <a:pt x="61045" y="22866"/>
                  </a:lnTo>
                  <a:lnTo>
                    <a:pt x="61227" y="21448"/>
                  </a:lnTo>
                  <a:lnTo>
                    <a:pt x="61401" y="19902"/>
                  </a:lnTo>
                  <a:lnTo>
                    <a:pt x="44039" y="19902"/>
                  </a:lnTo>
                  <a:lnTo>
                    <a:pt x="47427" y="6775"/>
                  </a:lnTo>
                  <a:lnTo>
                    <a:pt x="29218" y="6775"/>
                  </a:lnTo>
                  <a:lnTo>
                    <a:pt x="28833" y="11221"/>
                  </a:lnTo>
                  <a:lnTo>
                    <a:pt x="28015" y="15413"/>
                  </a:lnTo>
                  <a:lnTo>
                    <a:pt x="26766" y="19351"/>
                  </a:lnTo>
                  <a:lnTo>
                    <a:pt x="25085" y="23036"/>
                  </a:lnTo>
                  <a:lnTo>
                    <a:pt x="22972" y="26466"/>
                  </a:lnTo>
                  <a:lnTo>
                    <a:pt x="20427" y="29641"/>
                  </a:lnTo>
                  <a:lnTo>
                    <a:pt x="17450" y="32563"/>
                  </a:lnTo>
                  <a:lnTo>
                    <a:pt x="14041" y="35231"/>
                  </a:lnTo>
                  <a:lnTo>
                    <a:pt x="10201" y="37645"/>
                  </a:lnTo>
                  <a:lnTo>
                    <a:pt x="5928" y="39804"/>
                  </a:lnTo>
                  <a:lnTo>
                    <a:pt x="0" y="33453"/>
                  </a:lnTo>
                  <a:lnTo>
                    <a:pt x="3713" y="31585"/>
                  </a:lnTo>
                  <a:lnTo>
                    <a:pt x="7063" y="29540"/>
                  </a:lnTo>
                  <a:lnTo>
                    <a:pt x="10048" y="27317"/>
                  </a:lnTo>
                  <a:lnTo>
                    <a:pt x="12669" y="24916"/>
                  </a:lnTo>
                  <a:lnTo>
                    <a:pt x="14926" y="22337"/>
                  </a:lnTo>
                  <a:lnTo>
                    <a:pt x="16819" y="19580"/>
                  </a:lnTo>
                  <a:lnTo>
                    <a:pt x="18348" y="16646"/>
                  </a:lnTo>
                  <a:lnTo>
                    <a:pt x="19512" y="13533"/>
                  </a:lnTo>
                  <a:lnTo>
                    <a:pt x="20313" y="10243"/>
                  </a:lnTo>
                  <a:lnTo>
                    <a:pt x="20749" y="6775"/>
                  </a:lnTo>
                  <a:lnTo>
                    <a:pt x="6351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7515304" y="2427337"/>
              <a:ext cx="33876" cy="97395"/>
            </a:xfrm>
            <a:custGeom>
              <a:avLst/>
              <a:pathLst>
                <a:path w="33876" h="97395">
                  <a:moveTo>
                    <a:pt x="846" y="17785"/>
                  </a:moveTo>
                  <a:lnTo>
                    <a:pt x="13974" y="17785"/>
                  </a:lnTo>
                  <a:lnTo>
                    <a:pt x="13974" y="0"/>
                  </a:lnTo>
                  <a:lnTo>
                    <a:pt x="22443" y="0"/>
                  </a:lnTo>
                  <a:lnTo>
                    <a:pt x="22443" y="17785"/>
                  </a:lnTo>
                  <a:lnTo>
                    <a:pt x="30912" y="17785"/>
                  </a:lnTo>
                  <a:lnTo>
                    <a:pt x="30912" y="25830"/>
                  </a:lnTo>
                  <a:lnTo>
                    <a:pt x="22443" y="25830"/>
                  </a:lnTo>
                  <a:lnTo>
                    <a:pt x="22443" y="46580"/>
                  </a:lnTo>
                  <a:lnTo>
                    <a:pt x="32182" y="41922"/>
                  </a:lnTo>
                  <a:lnTo>
                    <a:pt x="33876" y="49544"/>
                  </a:lnTo>
                  <a:lnTo>
                    <a:pt x="32771" y="50217"/>
                  </a:lnTo>
                  <a:lnTo>
                    <a:pt x="31657" y="50882"/>
                  </a:lnTo>
                  <a:lnTo>
                    <a:pt x="30535" y="51538"/>
                  </a:lnTo>
                  <a:lnTo>
                    <a:pt x="29404" y="52186"/>
                  </a:lnTo>
                  <a:lnTo>
                    <a:pt x="28265" y="52826"/>
                  </a:lnTo>
                  <a:lnTo>
                    <a:pt x="27118" y="53457"/>
                  </a:lnTo>
                  <a:lnTo>
                    <a:pt x="25962" y="54079"/>
                  </a:lnTo>
                  <a:lnTo>
                    <a:pt x="24797" y="54693"/>
                  </a:lnTo>
                  <a:lnTo>
                    <a:pt x="23624" y="55299"/>
                  </a:lnTo>
                  <a:lnTo>
                    <a:pt x="22443" y="55896"/>
                  </a:lnTo>
                  <a:lnTo>
                    <a:pt x="22443" y="85538"/>
                  </a:lnTo>
                  <a:lnTo>
                    <a:pt x="22422" y="86851"/>
                  </a:lnTo>
                  <a:lnTo>
                    <a:pt x="22358" y="88079"/>
                  </a:lnTo>
                  <a:lnTo>
                    <a:pt x="22252" y="89222"/>
                  </a:lnTo>
                  <a:lnTo>
                    <a:pt x="22104" y="90281"/>
                  </a:lnTo>
                  <a:lnTo>
                    <a:pt x="21913" y="91254"/>
                  </a:lnTo>
                  <a:lnTo>
                    <a:pt x="21681" y="92144"/>
                  </a:lnTo>
                  <a:lnTo>
                    <a:pt x="21405" y="92948"/>
                  </a:lnTo>
                  <a:lnTo>
                    <a:pt x="21088" y="93668"/>
                  </a:lnTo>
                  <a:lnTo>
                    <a:pt x="20728" y="94303"/>
                  </a:lnTo>
                  <a:lnTo>
                    <a:pt x="20325" y="94854"/>
                  </a:lnTo>
                  <a:lnTo>
                    <a:pt x="19860" y="95337"/>
                  </a:lnTo>
                  <a:lnTo>
                    <a:pt x="19309" y="95769"/>
                  </a:lnTo>
                  <a:lnTo>
                    <a:pt x="18674" y="96150"/>
                  </a:lnTo>
                  <a:lnTo>
                    <a:pt x="17954" y="96480"/>
                  </a:lnTo>
                  <a:lnTo>
                    <a:pt x="17150" y="96759"/>
                  </a:lnTo>
                  <a:lnTo>
                    <a:pt x="16260" y="96988"/>
                  </a:lnTo>
                  <a:lnTo>
                    <a:pt x="15286" y="97166"/>
                  </a:lnTo>
                  <a:lnTo>
                    <a:pt x="14228" y="97293"/>
                  </a:lnTo>
                  <a:lnTo>
                    <a:pt x="13084" y="97369"/>
                  </a:lnTo>
                  <a:lnTo>
                    <a:pt x="11856" y="97395"/>
                  </a:lnTo>
                  <a:lnTo>
                    <a:pt x="10848" y="97378"/>
                  </a:lnTo>
                  <a:lnTo>
                    <a:pt x="9858" y="97327"/>
                  </a:lnTo>
                  <a:lnTo>
                    <a:pt x="8884" y="97242"/>
                  </a:lnTo>
                  <a:lnTo>
                    <a:pt x="7927" y="97124"/>
                  </a:lnTo>
                  <a:lnTo>
                    <a:pt x="6987" y="96971"/>
                  </a:lnTo>
                  <a:lnTo>
                    <a:pt x="6063" y="96785"/>
                  </a:lnTo>
                  <a:lnTo>
                    <a:pt x="5157" y="96565"/>
                  </a:lnTo>
                  <a:lnTo>
                    <a:pt x="4268" y="96311"/>
                  </a:lnTo>
                  <a:lnTo>
                    <a:pt x="3396" y="96023"/>
                  </a:lnTo>
                  <a:lnTo>
                    <a:pt x="2540" y="95701"/>
                  </a:lnTo>
                  <a:lnTo>
                    <a:pt x="846" y="87232"/>
                  </a:lnTo>
                  <a:lnTo>
                    <a:pt x="1782" y="87553"/>
                  </a:lnTo>
                  <a:lnTo>
                    <a:pt x="2727" y="87841"/>
                  </a:lnTo>
                  <a:lnTo>
                    <a:pt x="3679" y="88096"/>
                  </a:lnTo>
                  <a:lnTo>
                    <a:pt x="4641" y="88316"/>
                  </a:lnTo>
                  <a:lnTo>
                    <a:pt x="5610" y="88502"/>
                  </a:lnTo>
                  <a:lnTo>
                    <a:pt x="6588" y="88654"/>
                  </a:lnTo>
                  <a:lnTo>
                    <a:pt x="7575" y="88773"/>
                  </a:lnTo>
                  <a:lnTo>
                    <a:pt x="8570" y="88858"/>
                  </a:lnTo>
                  <a:lnTo>
                    <a:pt x="9574" y="88909"/>
                  </a:lnTo>
                  <a:lnTo>
                    <a:pt x="10586" y="88925"/>
                  </a:lnTo>
                  <a:lnTo>
                    <a:pt x="10916" y="88915"/>
                  </a:lnTo>
                  <a:lnTo>
                    <a:pt x="11230" y="88883"/>
                  </a:lnTo>
                  <a:lnTo>
                    <a:pt x="11526" y="88830"/>
                  </a:lnTo>
                  <a:lnTo>
                    <a:pt x="11805" y="88756"/>
                  </a:lnTo>
                  <a:lnTo>
                    <a:pt x="12068" y="88661"/>
                  </a:lnTo>
                  <a:lnTo>
                    <a:pt x="12314" y="88544"/>
                  </a:lnTo>
                  <a:lnTo>
                    <a:pt x="12542" y="88407"/>
                  </a:lnTo>
                  <a:lnTo>
                    <a:pt x="12754" y="88248"/>
                  </a:lnTo>
                  <a:lnTo>
                    <a:pt x="12949" y="88068"/>
                  </a:lnTo>
                  <a:lnTo>
                    <a:pt x="13127" y="87867"/>
                  </a:lnTo>
                  <a:lnTo>
                    <a:pt x="13288" y="87636"/>
                  </a:lnTo>
                  <a:lnTo>
                    <a:pt x="13432" y="87367"/>
                  </a:lnTo>
                  <a:lnTo>
                    <a:pt x="13559" y="87060"/>
                  </a:lnTo>
                  <a:lnTo>
                    <a:pt x="13669" y="86715"/>
                  </a:lnTo>
                  <a:lnTo>
                    <a:pt x="13762" y="86332"/>
                  </a:lnTo>
                  <a:lnTo>
                    <a:pt x="13838" y="85910"/>
                  </a:lnTo>
                  <a:lnTo>
                    <a:pt x="13897" y="85451"/>
                  </a:lnTo>
                  <a:lnTo>
                    <a:pt x="13940" y="84953"/>
                  </a:lnTo>
                  <a:lnTo>
                    <a:pt x="13965" y="84418"/>
                  </a:lnTo>
                  <a:lnTo>
                    <a:pt x="13974" y="83844"/>
                  </a:lnTo>
                  <a:lnTo>
                    <a:pt x="13974" y="59707"/>
                  </a:lnTo>
                  <a:lnTo>
                    <a:pt x="3387" y="63942"/>
                  </a:lnTo>
                  <a:lnTo>
                    <a:pt x="0" y="55049"/>
                  </a:lnTo>
                  <a:lnTo>
                    <a:pt x="13974" y="49967"/>
                  </a:lnTo>
                  <a:lnTo>
                    <a:pt x="13974" y="25830"/>
                  </a:lnTo>
                  <a:lnTo>
                    <a:pt x="846" y="25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7626673" y="2426914"/>
              <a:ext cx="92313" cy="31759"/>
            </a:xfrm>
            <a:custGeom>
              <a:avLst/>
              <a:pathLst>
                <a:path w="92313" h="31759">
                  <a:moveTo>
                    <a:pt x="16514" y="423"/>
                  </a:moveTo>
                  <a:lnTo>
                    <a:pt x="24983" y="423"/>
                  </a:lnTo>
                  <a:lnTo>
                    <a:pt x="24983" y="10586"/>
                  </a:lnTo>
                  <a:lnTo>
                    <a:pt x="41922" y="10586"/>
                  </a:lnTo>
                  <a:lnTo>
                    <a:pt x="41922" y="0"/>
                  </a:lnTo>
                  <a:lnTo>
                    <a:pt x="50391" y="0"/>
                  </a:lnTo>
                  <a:lnTo>
                    <a:pt x="50391" y="10586"/>
                  </a:lnTo>
                  <a:lnTo>
                    <a:pt x="66906" y="10586"/>
                  </a:lnTo>
                  <a:lnTo>
                    <a:pt x="66906" y="0"/>
                  </a:lnTo>
                  <a:lnTo>
                    <a:pt x="75375" y="0"/>
                  </a:lnTo>
                  <a:lnTo>
                    <a:pt x="75375" y="10586"/>
                  </a:lnTo>
                  <a:lnTo>
                    <a:pt x="92313" y="10586"/>
                  </a:lnTo>
                  <a:lnTo>
                    <a:pt x="92313" y="18632"/>
                  </a:lnTo>
                  <a:lnTo>
                    <a:pt x="75375" y="18632"/>
                  </a:lnTo>
                  <a:lnTo>
                    <a:pt x="75375" y="31759"/>
                  </a:lnTo>
                  <a:lnTo>
                    <a:pt x="66906" y="31759"/>
                  </a:lnTo>
                  <a:lnTo>
                    <a:pt x="66906" y="18632"/>
                  </a:lnTo>
                  <a:lnTo>
                    <a:pt x="50391" y="18632"/>
                  </a:lnTo>
                  <a:lnTo>
                    <a:pt x="50391" y="31335"/>
                  </a:lnTo>
                  <a:lnTo>
                    <a:pt x="41922" y="31335"/>
                  </a:lnTo>
                  <a:lnTo>
                    <a:pt x="41922" y="18632"/>
                  </a:lnTo>
                  <a:lnTo>
                    <a:pt x="24983" y="18632"/>
                  </a:lnTo>
                  <a:lnTo>
                    <a:pt x="24983" y="31759"/>
                  </a:lnTo>
                  <a:lnTo>
                    <a:pt x="16514" y="31759"/>
                  </a:lnTo>
                  <a:lnTo>
                    <a:pt x="16514" y="18632"/>
                  </a:lnTo>
                  <a:lnTo>
                    <a:pt x="0" y="18632"/>
                  </a:lnTo>
                  <a:lnTo>
                    <a:pt x="0" y="10586"/>
                  </a:lnTo>
                  <a:lnTo>
                    <a:pt x="16514" y="105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7626249" y="2462060"/>
              <a:ext cx="92737" cy="19902"/>
            </a:xfrm>
            <a:custGeom>
              <a:avLst/>
              <a:pathLst>
                <a:path w="92737" h="19902">
                  <a:moveTo>
                    <a:pt x="92737" y="0"/>
                  </a:moveTo>
                  <a:lnTo>
                    <a:pt x="92737" y="19479"/>
                  </a:lnTo>
                  <a:lnTo>
                    <a:pt x="84267" y="19479"/>
                  </a:lnTo>
                  <a:lnTo>
                    <a:pt x="84267" y="7622"/>
                  </a:lnTo>
                  <a:lnTo>
                    <a:pt x="8469" y="7622"/>
                  </a:lnTo>
                  <a:lnTo>
                    <a:pt x="8469" y="19902"/>
                  </a:lnTo>
                  <a:lnTo>
                    <a:pt x="0" y="199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7637259" y="2473070"/>
              <a:ext cx="69446" cy="52508"/>
            </a:xfrm>
            <a:custGeom>
              <a:avLst/>
              <a:pathLst>
                <a:path w="69446" h="52508">
                  <a:moveTo>
                    <a:pt x="69446" y="10162"/>
                  </a:moveTo>
                  <a:lnTo>
                    <a:pt x="69446" y="33876"/>
                  </a:lnTo>
                  <a:lnTo>
                    <a:pt x="69421" y="34867"/>
                  </a:lnTo>
                  <a:lnTo>
                    <a:pt x="69345" y="35807"/>
                  </a:lnTo>
                  <a:lnTo>
                    <a:pt x="69218" y="36696"/>
                  </a:lnTo>
                  <a:lnTo>
                    <a:pt x="69040" y="37535"/>
                  </a:lnTo>
                  <a:lnTo>
                    <a:pt x="68811" y="38322"/>
                  </a:lnTo>
                  <a:lnTo>
                    <a:pt x="68532" y="39059"/>
                  </a:lnTo>
                  <a:lnTo>
                    <a:pt x="68201" y="39745"/>
                  </a:lnTo>
                  <a:lnTo>
                    <a:pt x="67820" y="40380"/>
                  </a:lnTo>
                  <a:lnTo>
                    <a:pt x="67388" y="40965"/>
                  </a:lnTo>
                  <a:lnTo>
                    <a:pt x="66906" y="41498"/>
                  </a:lnTo>
                  <a:lnTo>
                    <a:pt x="66368" y="41981"/>
                  </a:lnTo>
                  <a:lnTo>
                    <a:pt x="65771" y="42413"/>
                  </a:lnTo>
                  <a:lnTo>
                    <a:pt x="65114" y="42794"/>
                  </a:lnTo>
                  <a:lnTo>
                    <a:pt x="64399" y="43124"/>
                  </a:lnTo>
                  <a:lnTo>
                    <a:pt x="63624" y="43404"/>
                  </a:lnTo>
                  <a:lnTo>
                    <a:pt x="62790" y="43633"/>
                  </a:lnTo>
                  <a:lnTo>
                    <a:pt x="61896" y="43810"/>
                  </a:lnTo>
                  <a:lnTo>
                    <a:pt x="60943" y="43937"/>
                  </a:lnTo>
                  <a:lnTo>
                    <a:pt x="59931" y="44014"/>
                  </a:lnTo>
                  <a:lnTo>
                    <a:pt x="58860" y="44039"/>
                  </a:lnTo>
                  <a:lnTo>
                    <a:pt x="57911" y="44031"/>
                  </a:lnTo>
                  <a:lnTo>
                    <a:pt x="56929" y="44005"/>
                  </a:lnTo>
                  <a:lnTo>
                    <a:pt x="55913" y="43963"/>
                  </a:lnTo>
                  <a:lnTo>
                    <a:pt x="54863" y="43904"/>
                  </a:lnTo>
                  <a:lnTo>
                    <a:pt x="53779" y="43827"/>
                  </a:lnTo>
                  <a:lnTo>
                    <a:pt x="52661" y="43734"/>
                  </a:lnTo>
                  <a:lnTo>
                    <a:pt x="51509" y="43624"/>
                  </a:lnTo>
                  <a:lnTo>
                    <a:pt x="50323" y="43497"/>
                  </a:lnTo>
                  <a:lnTo>
                    <a:pt x="49104" y="43353"/>
                  </a:lnTo>
                  <a:lnTo>
                    <a:pt x="47850" y="43192"/>
                  </a:lnTo>
                  <a:lnTo>
                    <a:pt x="45733" y="35146"/>
                  </a:lnTo>
                  <a:lnTo>
                    <a:pt x="47384" y="35307"/>
                  </a:lnTo>
                  <a:lnTo>
                    <a:pt x="48951" y="35451"/>
                  </a:lnTo>
                  <a:lnTo>
                    <a:pt x="50433" y="35578"/>
                  </a:lnTo>
                  <a:lnTo>
                    <a:pt x="51831" y="35688"/>
                  </a:lnTo>
                  <a:lnTo>
                    <a:pt x="53143" y="35782"/>
                  </a:lnTo>
                  <a:lnTo>
                    <a:pt x="54371" y="35858"/>
                  </a:lnTo>
                  <a:lnTo>
                    <a:pt x="55515" y="35917"/>
                  </a:lnTo>
                  <a:lnTo>
                    <a:pt x="56573" y="35959"/>
                  </a:lnTo>
                  <a:lnTo>
                    <a:pt x="57547" y="35985"/>
                  </a:lnTo>
                  <a:lnTo>
                    <a:pt x="58437" y="35993"/>
                  </a:lnTo>
                  <a:lnTo>
                    <a:pt x="59080" y="35951"/>
                  </a:lnTo>
                  <a:lnTo>
                    <a:pt x="59656" y="35824"/>
                  </a:lnTo>
                  <a:lnTo>
                    <a:pt x="60164" y="35612"/>
                  </a:lnTo>
                  <a:lnTo>
                    <a:pt x="60605" y="35316"/>
                  </a:lnTo>
                  <a:lnTo>
                    <a:pt x="60977" y="34935"/>
                  </a:lnTo>
                  <a:lnTo>
                    <a:pt x="61282" y="34469"/>
                  </a:lnTo>
                  <a:lnTo>
                    <a:pt x="61519" y="33918"/>
                  </a:lnTo>
                  <a:lnTo>
                    <a:pt x="61689" y="33283"/>
                  </a:lnTo>
                  <a:lnTo>
                    <a:pt x="61790" y="32563"/>
                  </a:lnTo>
                  <a:lnTo>
                    <a:pt x="61824" y="31759"/>
                  </a:lnTo>
                  <a:lnTo>
                    <a:pt x="61824" y="17785"/>
                  </a:lnTo>
                  <a:lnTo>
                    <a:pt x="39381" y="17785"/>
                  </a:lnTo>
                  <a:lnTo>
                    <a:pt x="39381" y="52508"/>
                  </a:lnTo>
                  <a:lnTo>
                    <a:pt x="30912" y="52508"/>
                  </a:lnTo>
                  <a:lnTo>
                    <a:pt x="30912" y="17785"/>
                  </a:lnTo>
                  <a:lnTo>
                    <a:pt x="8469" y="17785"/>
                  </a:lnTo>
                  <a:lnTo>
                    <a:pt x="8469" y="44462"/>
                  </a:lnTo>
                  <a:lnTo>
                    <a:pt x="0" y="44462"/>
                  </a:lnTo>
                  <a:lnTo>
                    <a:pt x="0" y="10162"/>
                  </a:lnTo>
                  <a:lnTo>
                    <a:pt x="30912" y="10162"/>
                  </a:lnTo>
                  <a:lnTo>
                    <a:pt x="30912" y="0"/>
                  </a:lnTo>
                  <a:lnTo>
                    <a:pt x="39381" y="0"/>
                  </a:lnTo>
                  <a:lnTo>
                    <a:pt x="39381" y="101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7730843" y="2426914"/>
              <a:ext cx="50814" cy="97818"/>
            </a:xfrm>
            <a:custGeom>
              <a:avLst/>
              <a:pathLst>
                <a:path w="50814" h="97818">
                  <a:moveTo>
                    <a:pt x="45733" y="0"/>
                  </a:moveTo>
                  <a:lnTo>
                    <a:pt x="49544" y="7622"/>
                  </a:lnTo>
                  <a:lnTo>
                    <a:pt x="31759" y="11856"/>
                  </a:lnTo>
                  <a:lnTo>
                    <a:pt x="31759" y="29641"/>
                  </a:lnTo>
                  <a:lnTo>
                    <a:pt x="49967" y="29641"/>
                  </a:lnTo>
                  <a:lnTo>
                    <a:pt x="49967" y="37687"/>
                  </a:lnTo>
                  <a:lnTo>
                    <a:pt x="31759" y="37687"/>
                  </a:lnTo>
                  <a:lnTo>
                    <a:pt x="31759" y="40651"/>
                  </a:lnTo>
                  <a:lnTo>
                    <a:pt x="33931" y="42591"/>
                  </a:lnTo>
                  <a:lnTo>
                    <a:pt x="36044" y="44513"/>
                  </a:lnTo>
                  <a:lnTo>
                    <a:pt x="38098" y="46419"/>
                  </a:lnTo>
                  <a:lnTo>
                    <a:pt x="40092" y="48307"/>
                  </a:lnTo>
                  <a:lnTo>
                    <a:pt x="42028" y="50179"/>
                  </a:lnTo>
                  <a:lnTo>
                    <a:pt x="43904" y="52034"/>
                  </a:lnTo>
                  <a:lnTo>
                    <a:pt x="45720" y="53872"/>
                  </a:lnTo>
                  <a:lnTo>
                    <a:pt x="47478" y="55693"/>
                  </a:lnTo>
                  <a:lnTo>
                    <a:pt x="49176" y="57496"/>
                  </a:lnTo>
                  <a:lnTo>
                    <a:pt x="50814" y="59283"/>
                  </a:lnTo>
                  <a:lnTo>
                    <a:pt x="45733" y="66906"/>
                  </a:lnTo>
                  <a:lnTo>
                    <a:pt x="44374" y="65144"/>
                  </a:lnTo>
                  <a:lnTo>
                    <a:pt x="43006" y="63416"/>
                  </a:lnTo>
                  <a:lnTo>
                    <a:pt x="41630" y="61723"/>
                  </a:lnTo>
                  <a:lnTo>
                    <a:pt x="40245" y="60063"/>
                  </a:lnTo>
                  <a:lnTo>
                    <a:pt x="38852" y="58437"/>
                  </a:lnTo>
                  <a:lnTo>
                    <a:pt x="37450" y="56844"/>
                  </a:lnTo>
                  <a:lnTo>
                    <a:pt x="36040" y="55286"/>
                  </a:lnTo>
                  <a:lnTo>
                    <a:pt x="34621" y="53762"/>
                  </a:lnTo>
                  <a:lnTo>
                    <a:pt x="33194" y="52271"/>
                  </a:lnTo>
                  <a:lnTo>
                    <a:pt x="31759" y="50814"/>
                  </a:lnTo>
                  <a:lnTo>
                    <a:pt x="31759" y="97818"/>
                  </a:lnTo>
                  <a:lnTo>
                    <a:pt x="23290" y="97818"/>
                  </a:lnTo>
                  <a:lnTo>
                    <a:pt x="23290" y="53355"/>
                  </a:lnTo>
                  <a:lnTo>
                    <a:pt x="21812" y="56290"/>
                  </a:lnTo>
                  <a:lnTo>
                    <a:pt x="20258" y="59165"/>
                  </a:lnTo>
                  <a:lnTo>
                    <a:pt x="18627" y="61981"/>
                  </a:lnTo>
                  <a:lnTo>
                    <a:pt x="16921" y="64738"/>
                  </a:lnTo>
                  <a:lnTo>
                    <a:pt x="15138" y="67435"/>
                  </a:lnTo>
                  <a:lnTo>
                    <a:pt x="13279" y="70073"/>
                  </a:lnTo>
                  <a:lnTo>
                    <a:pt x="11344" y="72652"/>
                  </a:lnTo>
                  <a:lnTo>
                    <a:pt x="9332" y="75172"/>
                  </a:lnTo>
                  <a:lnTo>
                    <a:pt x="7245" y="77632"/>
                  </a:lnTo>
                  <a:lnTo>
                    <a:pt x="5081" y="80033"/>
                  </a:lnTo>
                  <a:lnTo>
                    <a:pt x="0" y="73258"/>
                  </a:lnTo>
                  <a:lnTo>
                    <a:pt x="2968" y="70158"/>
                  </a:lnTo>
                  <a:lnTo>
                    <a:pt x="5775" y="66957"/>
                  </a:lnTo>
                  <a:lnTo>
                    <a:pt x="8422" y="63654"/>
                  </a:lnTo>
                  <a:lnTo>
                    <a:pt x="10908" y="60249"/>
                  </a:lnTo>
                  <a:lnTo>
                    <a:pt x="13233" y="56743"/>
                  </a:lnTo>
                  <a:lnTo>
                    <a:pt x="15396" y="53135"/>
                  </a:lnTo>
                  <a:lnTo>
                    <a:pt x="17399" y="49425"/>
                  </a:lnTo>
                  <a:lnTo>
                    <a:pt x="19241" y="45614"/>
                  </a:lnTo>
                  <a:lnTo>
                    <a:pt x="20923" y="41702"/>
                  </a:lnTo>
                  <a:lnTo>
                    <a:pt x="22443" y="37687"/>
                  </a:lnTo>
                  <a:lnTo>
                    <a:pt x="2117" y="37687"/>
                  </a:lnTo>
                  <a:lnTo>
                    <a:pt x="2117" y="29641"/>
                  </a:lnTo>
                  <a:lnTo>
                    <a:pt x="23290" y="29641"/>
                  </a:lnTo>
                  <a:lnTo>
                    <a:pt x="23290" y="13550"/>
                  </a:lnTo>
                  <a:lnTo>
                    <a:pt x="3811" y="16938"/>
                  </a:lnTo>
                  <a:lnTo>
                    <a:pt x="846" y="8892"/>
                  </a:lnTo>
                  <a:lnTo>
                    <a:pt x="5716" y="8270"/>
                  </a:lnTo>
                  <a:lnTo>
                    <a:pt x="10501" y="7588"/>
                  </a:lnTo>
                  <a:lnTo>
                    <a:pt x="15202" y="6847"/>
                  </a:lnTo>
                  <a:lnTo>
                    <a:pt x="19817" y="6046"/>
                  </a:lnTo>
                  <a:lnTo>
                    <a:pt x="24348" y="5187"/>
                  </a:lnTo>
                  <a:lnTo>
                    <a:pt x="28795" y="4268"/>
                  </a:lnTo>
                  <a:lnTo>
                    <a:pt x="33156" y="3290"/>
                  </a:lnTo>
                  <a:lnTo>
                    <a:pt x="37433" y="2252"/>
                  </a:lnTo>
                  <a:lnTo>
                    <a:pt x="41625" y="11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7787586" y="2436230"/>
              <a:ext cx="38534" cy="82997"/>
            </a:xfrm>
            <a:custGeom>
              <a:avLst/>
              <a:pathLst>
                <a:path w="38534" h="82997">
                  <a:moveTo>
                    <a:pt x="38534" y="0"/>
                  </a:moveTo>
                  <a:lnTo>
                    <a:pt x="38534" y="82574"/>
                  </a:lnTo>
                  <a:lnTo>
                    <a:pt x="30488" y="82574"/>
                  </a:lnTo>
                  <a:lnTo>
                    <a:pt x="30488" y="75375"/>
                  </a:lnTo>
                  <a:lnTo>
                    <a:pt x="8045" y="75375"/>
                  </a:lnTo>
                  <a:lnTo>
                    <a:pt x="8045" y="82997"/>
                  </a:lnTo>
                  <a:lnTo>
                    <a:pt x="0" y="829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7795632" y="2443852"/>
              <a:ext cx="22443" cy="60130"/>
            </a:xfrm>
            <a:custGeom>
              <a:avLst/>
              <a:pathLst>
                <a:path w="22443" h="60130">
                  <a:moveTo>
                    <a:pt x="0" y="60130"/>
                  </a:moveTo>
                  <a:lnTo>
                    <a:pt x="22443" y="60130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7840942" y="2426067"/>
              <a:ext cx="98242" cy="34723"/>
            </a:xfrm>
            <a:custGeom>
              <a:avLst/>
              <a:pathLst>
                <a:path w="98242" h="34723">
                  <a:moveTo>
                    <a:pt x="48274" y="0"/>
                  </a:moveTo>
                  <a:lnTo>
                    <a:pt x="55049" y="4658"/>
                  </a:lnTo>
                  <a:lnTo>
                    <a:pt x="53355" y="6351"/>
                  </a:lnTo>
                  <a:lnTo>
                    <a:pt x="57539" y="8748"/>
                  </a:lnTo>
                  <a:lnTo>
                    <a:pt x="61790" y="11026"/>
                  </a:lnTo>
                  <a:lnTo>
                    <a:pt x="66110" y="13186"/>
                  </a:lnTo>
                  <a:lnTo>
                    <a:pt x="70497" y="15227"/>
                  </a:lnTo>
                  <a:lnTo>
                    <a:pt x="74951" y="17150"/>
                  </a:lnTo>
                  <a:lnTo>
                    <a:pt x="79474" y="18953"/>
                  </a:lnTo>
                  <a:lnTo>
                    <a:pt x="84064" y="20639"/>
                  </a:lnTo>
                  <a:lnTo>
                    <a:pt x="88722" y="22206"/>
                  </a:lnTo>
                  <a:lnTo>
                    <a:pt x="93448" y="23654"/>
                  </a:lnTo>
                  <a:lnTo>
                    <a:pt x="98242" y="24983"/>
                  </a:lnTo>
                  <a:lnTo>
                    <a:pt x="93584" y="33029"/>
                  </a:lnTo>
                  <a:lnTo>
                    <a:pt x="88853" y="31517"/>
                  </a:lnTo>
                  <a:lnTo>
                    <a:pt x="84149" y="29862"/>
                  </a:lnTo>
                  <a:lnTo>
                    <a:pt x="79470" y="28062"/>
                  </a:lnTo>
                  <a:lnTo>
                    <a:pt x="74816" y="26118"/>
                  </a:lnTo>
                  <a:lnTo>
                    <a:pt x="70188" y="24031"/>
                  </a:lnTo>
                  <a:lnTo>
                    <a:pt x="65585" y="21799"/>
                  </a:lnTo>
                  <a:lnTo>
                    <a:pt x="61007" y="19423"/>
                  </a:lnTo>
                  <a:lnTo>
                    <a:pt x="56455" y="16904"/>
                  </a:lnTo>
                  <a:lnTo>
                    <a:pt x="51928" y="14240"/>
                  </a:lnTo>
                  <a:lnTo>
                    <a:pt x="47427" y="11433"/>
                  </a:lnTo>
                  <a:lnTo>
                    <a:pt x="43624" y="14410"/>
                  </a:lnTo>
                  <a:lnTo>
                    <a:pt x="39669" y="17243"/>
                  </a:lnTo>
                  <a:lnTo>
                    <a:pt x="35561" y="19932"/>
                  </a:lnTo>
                  <a:lnTo>
                    <a:pt x="31301" y="22477"/>
                  </a:lnTo>
                  <a:lnTo>
                    <a:pt x="26889" y="24878"/>
                  </a:lnTo>
                  <a:lnTo>
                    <a:pt x="22324" y="27135"/>
                  </a:lnTo>
                  <a:lnTo>
                    <a:pt x="17607" y="29248"/>
                  </a:lnTo>
                  <a:lnTo>
                    <a:pt x="12737" y="31217"/>
                  </a:lnTo>
                  <a:lnTo>
                    <a:pt x="7715" y="33042"/>
                  </a:lnTo>
                  <a:lnTo>
                    <a:pt x="2540" y="34723"/>
                  </a:lnTo>
                  <a:lnTo>
                    <a:pt x="0" y="26677"/>
                  </a:lnTo>
                  <a:lnTo>
                    <a:pt x="5742" y="24734"/>
                  </a:lnTo>
                  <a:lnTo>
                    <a:pt x="11280" y="22629"/>
                  </a:lnTo>
                  <a:lnTo>
                    <a:pt x="16616" y="20364"/>
                  </a:lnTo>
                  <a:lnTo>
                    <a:pt x="21748" y="17937"/>
                  </a:lnTo>
                  <a:lnTo>
                    <a:pt x="26677" y="15350"/>
                  </a:lnTo>
                  <a:lnTo>
                    <a:pt x="31403" y="12602"/>
                  </a:lnTo>
                  <a:lnTo>
                    <a:pt x="35926" y="9692"/>
                  </a:lnTo>
                  <a:lnTo>
                    <a:pt x="40245" y="6622"/>
                  </a:lnTo>
                  <a:lnTo>
                    <a:pt x="44361" y="33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7856610" y="2446393"/>
              <a:ext cx="66482" cy="79186"/>
            </a:xfrm>
            <a:custGeom>
              <a:avLst/>
              <a:pathLst>
                <a:path w="66482" h="79186">
                  <a:moveTo>
                    <a:pt x="66482" y="10162"/>
                  </a:moveTo>
                  <a:lnTo>
                    <a:pt x="66482" y="49121"/>
                  </a:lnTo>
                  <a:lnTo>
                    <a:pt x="8469" y="49121"/>
                  </a:lnTo>
                  <a:lnTo>
                    <a:pt x="8469" y="70293"/>
                  </a:lnTo>
                  <a:lnTo>
                    <a:pt x="31335" y="64365"/>
                  </a:lnTo>
                  <a:lnTo>
                    <a:pt x="33876" y="71987"/>
                  </a:lnTo>
                  <a:lnTo>
                    <a:pt x="30759" y="72821"/>
                  </a:lnTo>
                  <a:lnTo>
                    <a:pt x="27677" y="73630"/>
                  </a:lnTo>
                  <a:lnTo>
                    <a:pt x="24628" y="74414"/>
                  </a:lnTo>
                  <a:lnTo>
                    <a:pt x="21613" y="75172"/>
                  </a:lnTo>
                  <a:lnTo>
                    <a:pt x="18632" y="75904"/>
                  </a:lnTo>
                  <a:lnTo>
                    <a:pt x="15684" y="76611"/>
                  </a:lnTo>
                  <a:lnTo>
                    <a:pt x="12771" y="77293"/>
                  </a:lnTo>
                  <a:lnTo>
                    <a:pt x="9891" y="77949"/>
                  </a:lnTo>
                  <a:lnTo>
                    <a:pt x="7046" y="78580"/>
                  </a:lnTo>
                  <a:lnTo>
                    <a:pt x="4234" y="79186"/>
                  </a:lnTo>
                  <a:lnTo>
                    <a:pt x="0" y="74104"/>
                  </a:lnTo>
                  <a:lnTo>
                    <a:pt x="0" y="10162"/>
                  </a:lnTo>
                  <a:lnTo>
                    <a:pt x="30488" y="10162"/>
                  </a:lnTo>
                  <a:lnTo>
                    <a:pt x="30061" y="9324"/>
                  </a:lnTo>
                  <a:lnTo>
                    <a:pt x="29625" y="8503"/>
                  </a:lnTo>
                  <a:lnTo>
                    <a:pt x="29180" y="7698"/>
                  </a:lnTo>
                  <a:lnTo>
                    <a:pt x="28727" y="6910"/>
                  </a:lnTo>
                  <a:lnTo>
                    <a:pt x="28265" y="6140"/>
                  </a:lnTo>
                  <a:lnTo>
                    <a:pt x="27795" y="5386"/>
                  </a:lnTo>
                  <a:lnTo>
                    <a:pt x="27317" y="4649"/>
                  </a:lnTo>
                  <a:lnTo>
                    <a:pt x="26830" y="3929"/>
                  </a:lnTo>
                  <a:lnTo>
                    <a:pt x="26334" y="3226"/>
                  </a:lnTo>
                  <a:lnTo>
                    <a:pt x="25830" y="2540"/>
                  </a:lnTo>
                  <a:lnTo>
                    <a:pt x="33876" y="0"/>
                  </a:lnTo>
                  <a:lnTo>
                    <a:pt x="34621" y="940"/>
                  </a:lnTo>
                  <a:lnTo>
                    <a:pt x="35333" y="1897"/>
                  </a:lnTo>
                  <a:lnTo>
                    <a:pt x="36010" y="2871"/>
                  </a:lnTo>
                  <a:lnTo>
                    <a:pt x="36654" y="3861"/>
                  </a:lnTo>
                  <a:lnTo>
                    <a:pt x="37264" y="4869"/>
                  </a:lnTo>
                  <a:lnTo>
                    <a:pt x="37840" y="5894"/>
                  </a:lnTo>
                  <a:lnTo>
                    <a:pt x="38382" y="6936"/>
                  </a:lnTo>
                  <a:lnTo>
                    <a:pt x="38890" y="7994"/>
                  </a:lnTo>
                  <a:lnTo>
                    <a:pt x="39364" y="9070"/>
                  </a:lnTo>
                  <a:lnTo>
                    <a:pt x="39804" y="101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7865079" y="2464601"/>
              <a:ext cx="49544" cy="7622"/>
            </a:xfrm>
            <a:custGeom>
              <a:avLst/>
              <a:pathLst>
                <a:path w="49544" h="7622">
                  <a:moveTo>
                    <a:pt x="0" y="0"/>
                  </a:moveTo>
                  <a:lnTo>
                    <a:pt x="0" y="7622"/>
                  </a:lnTo>
                  <a:lnTo>
                    <a:pt x="49544" y="7622"/>
                  </a:lnTo>
                  <a:lnTo>
                    <a:pt x="4954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7865079" y="2479846"/>
              <a:ext cx="49544" cy="7622"/>
            </a:xfrm>
            <a:custGeom>
              <a:avLst/>
              <a:pathLst>
                <a:path w="49544" h="7622">
                  <a:moveTo>
                    <a:pt x="0" y="0"/>
                  </a:moveTo>
                  <a:lnTo>
                    <a:pt x="0" y="7622"/>
                  </a:lnTo>
                  <a:lnTo>
                    <a:pt x="49544" y="7622"/>
                  </a:lnTo>
                  <a:lnTo>
                    <a:pt x="4954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7877783" y="2495090"/>
              <a:ext cx="59707" cy="30488"/>
            </a:xfrm>
            <a:custGeom>
              <a:avLst/>
              <a:pathLst>
                <a:path w="59707" h="30488">
                  <a:moveTo>
                    <a:pt x="5081" y="2540"/>
                  </a:moveTo>
                  <a:lnTo>
                    <a:pt x="7872" y="3235"/>
                  </a:lnTo>
                  <a:lnTo>
                    <a:pt x="10654" y="3963"/>
                  </a:lnTo>
                  <a:lnTo>
                    <a:pt x="13427" y="4725"/>
                  </a:lnTo>
                  <a:lnTo>
                    <a:pt x="16192" y="5521"/>
                  </a:lnTo>
                  <a:lnTo>
                    <a:pt x="18949" y="6351"/>
                  </a:lnTo>
                  <a:lnTo>
                    <a:pt x="21697" y="7215"/>
                  </a:lnTo>
                  <a:lnTo>
                    <a:pt x="24437" y="8113"/>
                  </a:lnTo>
                  <a:lnTo>
                    <a:pt x="27169" y="9045"/>
                  </a:lnTo>
                  <a:lnTo>
                    <a:pt x="29891" y="10010"/>
                  </a:lnTo>
                  <a:lnTo>
                    <a:pt x="32606" y="11009"/>
                  </a:lnTo>
                  <a:lnTo>
                    <a:pt x="34266" y="9985"/>
                  </a:lnTo>
                  <a:lnTo>
                    <a:pt x="35858" y="8943"/>
                  </a:lnTo>
                  <a:lnTo>
                    <a:pt x="37382" y="7884"/>
                  </a:lnTo>
                  <a:lnTo>
                    <a:pt x="38839" y="6809"/>
                  </a:lnTo>
                  <a:lnTo>
                    <a:pt x="40228" y="5716"/>
                  </a:lnTo>
                  <a:lnTo>
                    <a:pt x="41549" y="4607"/>
                  </a:lnTo>
                  <a:lnTo>
                    <a:pt x="42803" y="3480"/>
                  </a:lnTo>
                  <a:lnTo>
                    <a:pt x="43988" y="2337"/>
                  </a:lnTo>
                  <a:lnTo>
                    <a:pt x="45106" y="1177"/>
                  </a:lnTo>
                  <a:lnTo>
                    <a:pt x="46156" y="0"/>
                  </a:lnTo>
                  <a:lnTo>
                    <a:pt x="53355" y="4658"/>
                  </a:lnTo>
                  <a:lnTo>
                    <a:pt x="52246" y="5746"/>
                  </a:lnTo>
                  <a:lnTo>
                    <a:pt x="51119" y="6809"/>
                  </a:lnTo>
                  <a:lnTo>
                    <a:pt x="49976" y="7846"/>
                  </a:lnTo>
                  <a:lnTo>
                    <a:pt x="48816" y="8858"/>
                  </a:lnTo>
                  <a:lnTo>
                    <a:pt x="47638" y="9845"/>
                  </a:lnTo>
                  <a:lnTo>
                    <a:pt x="46444" y="10806"/>
                  </a:lnTo>
                  <a:lnTo>
                    <a:pt x="45233" y="11742"/>
                  </a:lnTo>
                  <a:lnTo>
                    <a:pt x="44005" y="12652"/>
                  </a:lnTo>
                  <a:lnTo>
                    <a:pt x="42760" y="13537"/>
                  </a:lnTo>
                  <a:lnTo>
                    <a:pt x="41498" y="14397"/>
                  </a:lnTo>
                  <a:lnTo>
                    <a:pt x="43357" y="15168"/>
                  </a:lnTo>
                  <a:lnTo>
                    <a:pt x="45208" y="15955"/>
                  </a:lnTo>
                  <a:lnTo>
                    <a:pt x="47050" y="16760"/>
                  </a:lnTo>
                  <a:lnTo>
                    <a:pt x="48883" y="17581"/>
                  </a:lnTo>
                  <a:lnTo>
                    <a:pt x="50708" y="18420"/>
                  </a:lnTo>
                  <a:lnTo>
                    <a:pt x="52525" y="19275"/>
                  </a:lnTo>
                  <a:lnTo>
                    <a:pt x="54333" y="20148"/>
                  </a:lnTo>
                  <a:lnTo>
                    <a:pt x="56133" y="21037"/>
                  </a:lnTo>
                  <a:lnTo>
                    <a:pt x="57924" y="21943"/>
                  </a:lnTo>
                  <a:lnTo>
                    <a:pt x="59707" y="22866"/>
                  </a:lnTo>
                  <a:lnTo>
                    <a:pt x="55049" y="30488"/>
                  </a:lnTo>
                  <a:lnTo>
                    <a:pt x="49620" y="27761"/>
                  </a:lnTo>
                  <a:lnTo>
                    <a:pt x="44175" y="25170"/>
                  </a:lnTo>
                  <a:lnTo>
                    <a:pt x="38712" y="22714"/>
                  </a:lnTo>
                  <a:lnTo>
                    <a:pt x="33232" y="20393"/>
                  </a:lnTo>
                  <a:lnTo>
                    <a:pt x="27736" y="18208"/>
                  </a:lnTo>
                  <a:lnTo>
                    <a:pt x="22223" y="16159"/>
                  </a:lnTo>
                  <a:lnTo>
                    <a:pt x="16692" y="14245"/>
                  </a:lnTo>
                  <a:lnTo>
                    <a:pt x="11145" y="12466"/>
                  </a:lnTo>
                  <a:lnTo>
                    <a:pt x="5581" y="10823"/>
                  </a:lnTo>
                  <a:lnTo>
                    <a:pt x="0" y="93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7948500" y="2432418"/>
              <a:ext cx="91466" cy="92313"/>
            </a:xfrm>
            <a:custGeom>
              <a:avLst/>
              <a:pathLst>
                <a:path w="91466" h="92313">
                  <a:moveTo>
                    <a:pt x="91466" y="0"/>
                  </a:moveTo>
                  <a:lnTo>
                    <a:pt x="91466" y="79609"/>
                  </a:lnTo>
                  <a:lnTo>
                    <a:pt x="91441" y="80765"/>
                  </a:lnTo>
                  <a:lnTo>
                    <a:pt x="91365" y="81862"/>
                  </a:lnTo>
                  <a:lnTo>
                    <a:pt x="91238" y="82900"/>
                  </a:lnTo>
                  <a:lnTo>
                    <a:pt x="91060" y="83878"/>
                  </a:lnTo>
                  <a:lnTo>
                    <a:pt x="90831" y="84797"/>
                  </a:lnTo>
                  <a:lnTo>
                    <a:pt x="90552" y="85656"/>
                  </a:lnTo>
                  <a:lnTo>
                    <a:pt x="90221" y="86457"/>
                  </a:lnTo>
                  <a:lnTo>
                    <a:pt x="89840" y="87198"/>
                  </a:lnTo>
                  <a:lnTo>
                    <a:pt x="89408" y="87880"/>
                  </a:lnTo>
                  <a:lnTo>
                    <a:pt x="88925" y="88502"/>
                  </a:lnTo>
                  <a:lnTo>
                    <a:pt x="88392" y="89065"/>
                  </a:lnTo>
                  <a:lnTo>
                    <a:pt x="87808" y="89569"/>
                  </a:lnTo>
                  <a:lnTo>
                    <a:pt x="87172" y="90014"/>
                  </a:lnTo>
                  <a:lnTo>
                    <a:pt x="86486" y="90399"/>
                  </a:lnTo>
                  <a:lnTo>
                    <a:pt x="85750" y="90725"/>
                  </a:lnTo>
                  <a:lnTo>
                    <a:pt x="84962" y="90992"/>
                  </a:lnTo>
                  <a:lnTo>
                    <a:pt x="84123" y="91199"/>
                  </a:lnTo>
                  <a:lnTo>
                    <a:pt x="83234" y="91348"/>
                  </a:lnTo>
                  <a:lnTo>
                    <a:pt x="82294" y="91437"/>
                  </a:lnTo>
                  <a:lnTo>
                    <a:pt x="81303" y="91466"/>
                  </a:lnTo>
                  <a:lnTo>
                    <a:pt x="80262" y="91458"/>
                  </a:lnTo>
                  <a:lnTo>
                    <a:pt x="79169" y="91432"/>
                  </a:lnTo>
                  <a:lnTo>
                    <a:pt x="78026" y="91390"/>
                  </a:lnTo>
                  <a:lnTo>
                    <a:pt x="76832" y="91331"/>
                  </a:lnTo>
                  <a:lnTo>
                    <a:pt x="75587" y="91254"/>
                  </a:lnTo>
                  <a:lnTo>
                    <a:pt x="74291" y="91161"/>
                  </a:lnTo>
                  <a:lnTo>
                    <a:pt x="72944" y="91051"/>
                  </a:lnTo>
                  <a:lnTo>
                    <a:pt x="71547" y="90924"/>
                  </a:lnTo>
                  <a:lnTo>
                    <a:pt x="70099" y="90780"/>
                  </a:lnTo>
                  <a:lnTo>
                    <a:pt x="68600" y="90619"/>
                  </a:lnTo>
                  <a:lnTo>
                    <a:pt x="66906" y="82150"/>
                  </a:lnTo>
                  <a:lnTo>
                    <a:pt x="68481" y="82311"/>
                  </a:lnTo>
                  <a:lnTo>
                    <a:pt x="69988" y="82455"/>
                  </a:lnTo>
                  <a:lnTo>
                    <a:pt x="71428" y="82582"/>
                  </a:lnTo>
                  <a:lnTo>
                    <a:pt x="72800" y="82692"/>
                  </a:lnTo>
                  <a:lnTo>
                    <a:pt x="74104" y="82785"/>
                  </a:lnTo>
                  <a:lnTo>
                    <a:pt x="75341" y="82862"/>
                  </a:lnTo>
                  <a:lnTo>
                    <a:pt x="76510" y="82921"/>
                  </a:lnTo>
                  <a:lnTo>
                    <a:pt x="77611" y="82963"/>
                  </a:lnTo>
                  <a:lnTo>
                    <a:pt x="78644" y="82989"/>
                  </a:lnTo>
                  <a:lnTo>
                    <a:pt x="79609" y="82997"/>
                  </a:lnTo>
                  <a:lnTo>
                    <a:pt x="80253" y="82938"/>
                  </a:lnTo>
                  <a:lnTo>
                    <a:pt x="80829" y="82760"/>
                  </a:lnTo>
                  <a:lnTo>
                    <a:pt x="81337" y="82464"/>
                  </a:lnTo>
                  <a:lnTo>
                    <a:pt x="81778" y="82049"/>
                  </a:lnTo>
                  <a:lnTo>
                    <a:pt x="82150" y="81515"/>
                  </a:lnTo>
                  <a:lnTo>
                    <a:pt x="82455" y="80863"/>
                  </a:lnTo>
                  <a:lnTo>
                    <a:pt x="82692" y="80092"/>
                  </a:lnTo>
                  <a:lnTo>
                    <a:pt x="82862" y="79203"/>
                  </a:lnTo>
                  <a:lnTo>
                    <a:pt x="82963" y="78195"/>
                  </a:lnTo>
                  <a:lnTo>
                    <a:pt x="82997" y="77069"/>
                  </a:lnTo>
                  <a:lnTo>
                    <a:pt x="82997" y="58860"/>
                  </a:lnTo>
                  <a:lnTo>
                    <a:pt x="55472" y="58860"/>
                  </a:lnTo>
                  <a:lnTo>
                    <a:pt x="55472" y="87232"/>
                  </a:lnTo>
                  <a:lnTo>
                    <a:pt x="47003" y="87232"/>
                  </a:lnTo>
                  <a:lnTo>
                    <a:pt x="47003" y="58860"/>
                  </a:lnTo>
                  <a:lnTo>
                    <a:pt x="18632" y="58860"/>
                  </a:lnTo>
                  <a:lnTo>
                    <a:pt x="18145" y="62396"/>
                  </a:lnTo>
                  <a:lnTo>
                    <a:pt x="17531" y="65889"/>
                  </a:lnTo>
                  <a:lnTo>
                    <a:pt x="16790" y="69341"/>
                  </a:lnTo>
                  <a:lnTo>
                    <a:pt x="15921" y="72749"/>
                  </a:lnTo>
                  <a:lnTo>
                    <a:pt x="14926" y="76116"/>
                  </a:lnTo>
                  <a:lnTo>
                    <a:pt x="13804" y="79440"/>
                  </a:lnTo>
                  <a:lnTo>
                    <a:pt x="12555" y="82722"/>
                  </a:lnTo>
                  <a:lnTo>
                    <a:pt x="11179" y="85961"/>
                  </a:lnTo>
                  <a:lnTo>
                    <a:pt x="9675" y="89158"/>
                  </a:lnTo>
                  <a:lnTo>
                    <a:pt x="8045" y="92313"/>
                  </a:lnTo>
                  <a:lnTo>
                    <a:pt x="0" y="87232"/>
                  </a:lnTo>
                  <a:lnTo>
                    <a:pt x="1232" y="84714"/>
                  </a:lnTo>
                  <a:lnTo>
                    <a:pt x="2388" y="82243"/>
                  </a:lnTo>
                  <a:lnTo>
                    <a:pt x="3468" y="79819"/>
                  </a:lnTo>
                  <a:lnTo>
                    <a:pt x="4471" y="77441"/>
                  </a:lnTo>
                  <a:lnTo>
                    <a:pt x="5399" y="75110"/>
                  </a:lnTo>
                  <a:lnTo>
                    <a:pt x="6250" y="72826"/>
                  </a:lnTo>
                  <a:lnTo>
                    <a:pt x="7025" y="70588"/>
                  </a:lnTo>
                  <a:lnTo>
                    <a:pt x="7723" y="68396"/>
                  </a:lnTo>
                  <a:lnTo>
                    <a:pt x="8346" y="66251"/>
                  </a:lnTo>
                  <a:lnTo>
                    <a:pt x="8892" y="64153"/>
                  </a:lnTo>
                  <a:lnTo>
                    <a:pt x="9375" y="62038"/>
                  </a:lnTo>
                  <a:lnTo>
                    <a:pt x="9807" y="59842"/>
                  </a:lnTo>
                  <a:lnTo>
                    <a:pt x="10188" y="57566"/>
                  </a:lnTo>
                  <a:lnTo>
                    <a:pt x="10518" y="55210"/>
                  </a:lnTo>
                  <a:lnTo>
                    <a:pt x="10798" y="52773"/>
                  </a:lnTo>
                  <a:lnTo>
                    <a:pt x="11026" y="50255"/>
                  </a:lnTo>
                  <a:lnTo>
                    <a:pt x="11204" y="47657"/>
                  </a:lnTo>
                  <a:lnTo>
                    <a:pt x="11331" y="44979"/>
                  </a:lnTo>
                  <a:lnTo>
                    <a:pt x="11407" y="42220"/>
                  </a:lnTo>
                  <a:lnTo>
                    <a:pt x="11433" y="39381"/>
                  </a:lnTo>
                  <a:lnTo>
                    <a:pt x="1143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7968403" y="2440464"/>
              <a:ext cx="27101" cy="17361"/>
            </a:xfrm>
            <a:custGeom>
              <a:avLst/>
              <a:pathLst>
                <a:path w="27101" h="17361">
                  <a:moveTo>
                    <a:pt x="0" y="17361"/>
                  </a:moveTo>
                  <a:lnTo>
                    <a:pt x="27101" y="17361"/>
                  </a:lnTo>
                  <a:lnTo>
                    <a:pt x="271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8003973" y="2440464"/>
              <a:ext cx="27524" cy="17361"/>
            </a:xfrm>
            <a:custGeom>
              <a:avLst/>
              <a:pathLst>
                <a:path w="27524" h="17361">
                  <a:moveTo>
                    <a:pt x="0" y="0"/>
                  </a:moveTo>
                  <a:lnTo>
                    <a:pt x="0" y="17361"/>
                  </a:lnTo>
                  <a:lnTo>
                    <a:pt x="27524" y="17361"/>
                  </a:lnTo>
                  <a:lnTo>
                    <a:pt x="2752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7967979" y="2465872"/>
              <a:ext cx="27524" cy="17361"/>
            </a:xfrm>
            <a:custGeom>
              <a:avLst/>
              <a:pathLst>
                <a:path w="27524" h="17361">
                  <a:moveTo>
                    <a:pt x="0" y="17361"/>
                  </a:moveTo>
                  <a:lnTo>
                    <a:pt x="27524" y="17361"/>
                  </a:lnTo>
                  <a:lnTo>
                    <a:pt x="27524" y="0"/>
                  </a:lnTo>
                  <a:lnTo>
                    <a:pt x="423" y="0"/>
                  </a:lnTo>
                  <a:lnTo>
                    <a:pt x="423" y="8892"/>
                  </a:lnTo>
                  <a:lnTo>
                    <a:pt x="419" y="9739"/>
                  </a:lnTo>
                  <a:lnTo>
                    <a:pt x="406" y="10586"/>
                  </a:lnTo>
                  <a:lnTo>
                    <a:pt x="385" y="11433"/>
                  </a:lnTo>
                  <a:lnTo>
                    <a:pt x="355" y="12280"/>
                  </a:lnTo>
                  <a:lnTo>
                    <a:pt x="317" y="13127"/>
                  </a:lnTo>
                  <a:lnTo>
                    <a:pt x="271" y="13974"/>
                  </a:lnTo>
                  <a:lnTo>
                    <a:pt x="215" y="14820"/>
                  </a:lnTo>
                  <a:lnTo>
                    <a:pt x="152" y="15667"/>
                  </a:lnTo>
                  <a:lnTo>
                    <a:pt x="80" y="165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8003973" y="2465872"/>
              <a:ext cx="27524" cy="17361"/>
            </a:xfrm>
            <a:custGeom>
              <a:avLst/>
              <a:pathLst>
                <a:path w="27524" h="17361">
                  <a:moveTo>
                    <a:pt x="0" y="0"/>
                  </a:moveTo>
                  <a:lnTo>
                    <a:pt x="0" y="17361"/>
                  </a:lnTo>
                  <a:lnTo>
                    <a:pt x="27524" y="17361"/>
                  </a:lnTo>
                  <a:lnTo>
                    <a:pt x="2752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8056905" y="2432418"/>
              <a:ext cx="95277" cy="92313"/>
            </a:xfrm>
            <a:custGeom>
              <a:avLst/>
              <a:pathLst>
                <a:path w="95277" h="92313">
                  <a:moveTo>
                    <a:pt x="3387" y="0"/>
                  </a:moveTo>
                  <a:lnTo>
                    <a:pt x="95277" y="0"/>
                  </a:lnTo>
                  <a:lnTo>
                    <a:pt x="95277" y="8469"/>
                  </a:lnTo>
                  <a:lnTo>
                    <a:pt x="59283" y="8469"/>
                  </a:lnTo>
                  <a:lnTo>
                    <a:pt x="58678" y="9578"/>
                  </a:lnTo>
                  <a:lnTo>
                    <a:pt x="58047" y="10704"/>
                  </a:lnTo>
                  <a:lnTo>
                    <a:pt x="57391" y="11848"/>
                  </a:lnTo>
                  <a:lnTo>
                    <a:pt x="56709" y="13008"/>
                  </a:lnTo>
                  <a:lnTo>
                    <a:pt x="56002" y="14185"/>
                  </a:lnTo>
                  <a:lnTo>
                    <a:pt x="55269" y="15379"/>
                  </a:lnTo>
                  <a:lnTo>
                    <a:pt x="54511" y="16591"/>
                  </a:lnTo>
                  <a:lnTo>
                    <a:pt x="53728" y="17819"/>
                  </a:lnTo>
                  <a:lnTo>
                    <a:pt x="52919" y="19064"/>
                  </a:lnTo>
                  <a:lnTo>
                    <a:pt x="52085" y="20325"/>
                  </a:lnTo>
                  <a:lnTo>
                    <a:pt x="52085" y="92313"/>
                  </a:lnTo>
                  <a:lnTo>
                    <a:pt x="42769" y="92313"/>
                  </a:lnTo>
                  <a:lnTo>
                    <a:pt x="42769" y="32606"/>
                  </a:lnTo>
                  <a:lnTo>
                    <a:pt x="39508" y="36612"/>
                  </a:lnTo>
                  <a:lnTo>
                    <a:pt x="36163" y="40499"/>
                  </a:lnTo>
                  <a:lnTo>
                    <a:pt x="32733" y="44268"/>
                  </a:lnTo>
                  <a:lnTo>
                    <a:pt x="29218" y="47918"/>
                  </a:lnTo>
                  <a:lnTo>
                    <a:pt x="25619" y="51450"/>
                  </a:lnTo>
                  <a:lnTo>
                    <a:pt x="21935" y="54863"/>
                  </a:lnTo>
                  <a:lnTo>
                    <a:pt x="18166" y="58157"/>
                  </a:lnTo>
                  <a:lnTo>
                    <a:pt x="14312" y="61333"/>
                  </a:lnTo>
                  <a:lnTo>
                    <a:pt x="10374" y="64390"/>
                  </a:lnTo>
                  <a:lnTo>
                    <a:pt x="6351" y="67329"/>
                  </a:lnTo>
                  <a:lnTo>
                    <a:pt x="0" y="60977"/>
                  </a:lnTo>
                  <a:lnTo>
                    <a:pt x="5602" y="56946"/>
                  </a:lnTo>
                  <a:lnTo>
                    <a:pt x="11060" y="52644"/>
                  </a:lnTo>
                  <a:lnTo>
                    <a:pt x="16375" y="48070"/>
                  </a:lnTo>
                  <a:lnTo>
                    <a:pt x="21545" y="43226"/>
                  </a:lnTo>
                  <a:lnTo>
                    <a:pt x="26571" y="38111"/>
                  </a:lnTo>
                  <a:lnTo>
                    <a:pt x="31454" y="32724"/>
                  </a:lnTo>
                  <a:lnTo>
                    <a:pt x="36192" y="27067"/>
                  </a:lnTo>
                  <a:lnTo>
                    <a:pt x="40787" y="21138"/>
                  </a:lnTo>
                  <a:lnTo>
                    <a:pt x="45237" y="14939"/>
                  </a:lnTo>
                  <a:lnTo>
                    <a:pt x="49544" y="8469"/>
                  </a:lnTo>
                  <a:lnTo>
                    <a:pt x="3387" y="84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8114495" y="2459096"/>
              <a:ext cx="41498" cy="41075"/>
            </a:xfrm>
            <a:custGeom>
              <a:avLst/>
              <a:pathLst>
                <a:path w="41498" h="41075">
                  <a:moveTo>
                    <a:pt x="6775" y="0"/>
                  </a:moveTo>
                  <a:lnTo>
                    <a:pt x="10323" y="2934"/>
                  </a:lnTo>
                  <a:lnTo>
                    <a:pt x="13855" y="5979"/>
                  </a:lnTo>
                  <a:lnTo>
                    <a:pt x="17370" y="9133"/>
                  </a:lnTo>
                  <a:lnTo>
                    <a:pt x="20867" y="12398"/>
                  </a:lnTo>
                  <a:lnTo>
                    <a:pt x="24348" y="15773"/>
                  </a:lnTo>
                  <a:lnTo>
                    <a:pt x="27812" y="19258"/>
                  </a:lnTo>
                  <a:lnTo>
                    <a:pt x="31259" y="22853"/>
                  </a:lnTo>
                  <a:lnTo>
                    <a:pt x="34689" y="26559"/>
                  </a:lnTo>
                  <a:lnTo>
                    <a:pt x="38102" y="30374"/>
                  </a:lnTo>
                  <a:lnTo>
                    <a:pt x="41498" y="34300"/>
                  </a:lnTo>
                  <a:lnTo>
                    <a:pt x="34723" y="41075"/>
                  </a:lnTo>
                  <a:lnTo>
                    <a:pt x="31708" y="37433"/>
                  </a:lnTo>
                  <a:lnTo>
                    <a:pt x="28591" y="33791"/>
                  </a:lnTo>
                  <a:lnTo>
                    <a:pt x="25373" y="30150"/>
                  </a:lnTo>
                  <a:lnTo>
                    <a:pt x="22053" y="26508"/>
                  </a:lnTo>
                  <a:lnTo>
                    <a:pt x="18632" y="22866"/>
                  </a:lnTo>
                  <a:lnTo>
                    <a:pt x="15108" y="19224"/>
                  </a:lnTo>
                  <a:lnTo>
                    <a:pt x="11484" y="15583"/>
                  </a:lnTo>
                  <a:lnTo>
                    <a:pt x="7757" y="11941"/>
                  </a:lnTo>
                  <a:lnTo>
                    <a:pt x="3929" y="829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8164887" y="2427337"/>
              <a:ext cx="26677" cy="97395"/>
            </a:xfrm>
            <a:custGeom>
              <a:avLst/>
              <a:pathLst>
                <a:path w="26677" h="97395">
                  <a:moveTo>
                    <a:pt x="18208" y="0"/>
                  </a:moveTo>
                  <a:lnTo>
                    <a:pt x="26677" y="2540"/>
                  </a:lnTo>
                  <a:lnTo>
                    <a:pt x="26156" y="4484"/>
                  </a:lnTo>
                  <a:lnTo>
                    <a:pt x="25610" y="6419"/>
                  </a:lnTo>
                  <a:lnTo>
                    <a:pt x="25039" y="8346"/>
                  </a:lnTo>
                  <a:lnTo>
                    <a:pt x="24441" y="10264"/>
                  </a:lnTo>
                  <a:lnTo>
                    <a:pt x="23819" y="12174"/>
                  </a:lnTo>
                  <a:lnTo>
                    <a:pt x="23171" y="14075"/>
                  </a:lnTo>
                  <a:lnTo>
                    <a:pt x="22498" y="15968"/>
                  </a:lnTo>
                  <a:lnTo>
                    <a:pt x="21799" y="17852"/>
                  </a:lnTo>
                  <a:lnTo>
                    <a:pt x="21075" y="19728"/>
                  </a:lnTo>
                  <a:lnTo>
                    <a:pt x="20325" y="21596"/>
                  </a:lnTo>
                  <a:lnTo>
                    <a:pt x="20325" y="97395"/>
                  </a:lnTo>
                  <a:lnTo>
                    <a:pt x="12280" y="97395"/>
                  </a:lnTo>
                  <a:lnTo>
                    <a:pt x="12280" y="39381"/>
                  </a:lnTo>
                  <a:lnTo>
                    <a:pt x="11513" y="40889"/>
                  </a:lnTo>
                  <a:lnTo>
                    <a:pt x="10738" y="42362"/>
                  </a:lnTo>
                  <a:lnTo>
                    <a:pt x="9955" y="43802"/>
                  </a:lnTo>
                  <a:lnTo>
                    <a:pt x="9163" y="45208"/>
                  </a:lnTo>
                  <a:lnTo>
                    <a:pt x="8363" y="46580"/>
                  </a:lnTo>
                  <a:lnTo>
                    <a:pt x="7554" y="47918"/>
                  </a:lnTo>
                  <a:lnTo>
                    <a:pt x="6737" y="49222"/>
                  </a:lnTo>
                  <a:lnTo>
                    <a:pt x="5911" y="50493"/>
                  </a:lnTo>
                  <a:lnTo>
                    <a:pt x="5077" y="51729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2468" y="40207"/>
                  </a:lnTo>
                  <a:lnTo>
                    <a:pt x="4793" y="35909"/>
                  </a:lnTo>
                  <a:lnTo>
                    <a:pt x="6974" y="31568"/>
                  </a:lnTo>
                  <a:lnTo>
                    <a:pt x="9011" y="27185"/>
                  </a:lnTo>
                  <a:lnTo>
                    <a:pt x="10904" y="22760"/>
                  </a:lnTo>
                  <a:lnTo>
                    <a:pt x="12652" y="18293"/>
                  </a:lnTo>
                  <a:lnTo>
                    <a:pt x="14257" y="13783"/>
                  </a:lnTo>
                  <a:lnTo>
                    <a:pt x="15718" y="9231"/>
                  </a:lnTo>
                  <a:lnTo>
                    <a:pt x="17035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8188177" y="2430725"/>
              <a:ext cx="77069" cy="94430"/>
            </a:xfrm>
            <a:custGeom>
              <a:avLst/>
              <a:pathLst>
                <a:path w="77069" h="94430">
                  <a:moveTo>
                    <a:pt x="6775" y="0"/>
                  </a:moveTo>
                  <a:lnTo>
                    <a:pt x="73681" y="0"/>
                  </a:lnTo>
                  <a:lnTo>
                    <a:pt x="73681" y="7622"/>
                  </a:lnTo>
                  <a:lnTo>
                    <a:pt x="44039" y="7622"/>
                  </a:lnTo>
                  <a:lnTo>
                    <a:pt x="44039" y="17361"/>
                  </a:lnTo>
                  <a:lnTo>
                    <a:pt x="69446" y="17361"/>
                  </a:lnTo>
                  <a:lnTo>
                    <a:pt x="69446" y="58860"/>
                  </a:lnTo>
                  <a:lnTo>
                    <a:pt x="42769" y="58860"/>
                  </a:lnTo>
                  <a:lnTo>
                    <a:pt x="42485" y="60859"/>
                  </a:lnTo>
                  <a:lnTo>
                    <a:pt x="42142" y="62790"/>
                  </a:lnTo>
                  <a:lnTo>
                    <a:pt x="41740" y="64653"/>
                  </a:lnTo>
                  <a:lnTo>
                    <a:pt x="41278" y="66448"/>
                  </a:lnTo>
                  <a:lnTo>
                    <a:pt x="40757" y="68176"/>
                  </a:lnTo>
                  <a:lnTo>
                    <a:pt x="40177" y="69836"/>
                  </a:lnTo>
                  <a:lnTo>
                    <a:pt x="39538" y="71428"/>
                  </a:lnTo>
                  <a:lnTo>
                    <a:pt x="38839" y="72953"/>
                  </a:lnTo>
                  <a:lnTo>
                    <a:pt x="38081" y="74409"/>
                  </a:lnTo>
                  <a:lnTo>
                    <a:pt x="37264" y="75798"/>
                  </a:lnTo>
                  <a:lnTo>
                    <a:pt x="40406" y="77090"/>
                  </a:lnTo>
                  <a:lnTo>
                    <a:pt x="43734" y="78254"/>
                  </a:lnTo>
                  <a:lnTo>
                    <a:pt x="47249" y="79292"/>
                  </a:lnTo>
                  <a:lnTo>
                    <a:pt x="50950" y="80202"/>
                  </a:lnTo>
                  <a:lnTo>
                    <a:pt x="54837" y="80986"/>
                  </a:lnTo>
                  <a:lnTo>
                    <a:pt x="58911" y="81642"/>
                  </a:lnTo>
                  <a:lnTo>
                    <a:pt x="63171" y="82171"/>
                  </a:lnTo>
                  <a:lnTo>
                    <a:pt x="67617" y="82574"/>
                  </a:lnTo>
                  <a:lnTo>
                    <a:pt x="72250" y="82849"/>
                  </a:lnTo>
                  <a:lnTo>
                    <a:pt x="77069" y="82997"/>
                  </a:lnTo>
                  <a:lnTo>
                    <a:pt x="74528" y="91890"/>
                  </a:lnTo>
                  <a:lnTo>
                    <a:pt x="69595" y="91725"/>
                  </a:lnTo>
                  <a:lnTo>
                    <a:pt x="64788" y="91398"/>
                  </a:lnTo>
                  <a:lnTo>
                    <a:pt x="60109" y="90911"/>
                  </a:lnTo>
                  <a:lnTo>
                    <a:pt x="55557" y="90264"/>
                  </a:lnTo>
                  <a:lnTo>
                    <a:pt x="51132" y="89455"/>
                  </a:lnTo>
                  <a:lnTo>
                    <a:pt x="46834" y="88485"/>
                  </a:lnTo>
                  <a:lnTo>
                    <a:pt x="42663" y="87354"/>
                  </a:lnTo>
                  <a:lnTo>
                    <a:pt x="38619" y="86063"/>
                  </a:lnTo>
                  <a:lnTo>
                    <a:pt x="34702" y="84610"/>
                  </a:lnTo>
                  <a:lnTo>
                    <a:pt x="30912" y="82997"/>
                  </a:lnTo>
                  <a:lnTo>
                    <a:pt x="28884" y="84636"/>
                  </a:lnTo>
                  <a:lnTo>
                    <a:pt x="26694" y="86165"/>
                  </a:lnTo>
                  <a:lnTo>
                    <a:pt x="24344" y="87583"/>
                  </a:lnTo>
                  <a:lnTo>
                    <a:pt x="21833" y="88892"/>
                  </a:lnTo>
                  <a:lnTo>
                    <a:pt x="19161" y="90090"/>
                  </a:lnTo>
                  <a:lnTo>
                    <a:pt x="16328" y="91178"/>
                  </a:lnTo>
                  <a:lnTo>
                    <a:pt x="13334" y="92156"/>
                  </a:lnTo>
                  <a:lnTo>
                    <a:pt x="10179" y="93025"/>
                  </a:lnTo>
                  <a:lnTo>
                    <a:pt x="6864" y="93783"/>
                  </a:lnTo>
                  <a:lnTo>
                    <a:pt x="3387" y="94430"/>
                  </a:lnTo>
                  <a:lnTo>
                    <a:pt x="0" y="85961"/>
                  </a:lnTo>
                  <a:lnTo>
                    <a:pt x="2896" y="85428"/>
                  </a:lnTo>
                  <a:lnTo>
                    <a:pt x="5657" y="84843"/>
                  </a:lnTo>
                  <a:lnTo>
                    <a:pt x="8282" y="84208"/>
                  </a:lnTo>
                  <a:lnTo>
                    <a:pt x="10772" y="83522"/>
                  </a:lnTo>
                  <a:lnTo>
                    <a:pt x="13127" y="82785"/>
                  </a:lnTo>
                  <a:lnTo>
                    <a:pt x="15346" y="81998"/>
                  </a:lnTo>
                  <a:lnTo>
                    <a:pt x="17429" y="81159"/>
                  </a:lnTo>
                  <a:lnTo>
                    <a:pt x="19377" y="80270"/>
                  </a:lnTo>
                  <a:lnTo>
                    <a:pt x="21189" y="79330"/>
                  </a:lnTo>
                  <a:lnTo>
                    <a:pt x="22866" y="78339"/>
                  </a:lnTo>
                  <a:lnTo>
                    <a:pt x="21282" y="77234"/>
                  </a:lnTo>
                  <a:lnTo>
                    <a:pt x="19750" y="76120"/>
                  </a:lnTo>
                  <a:lnTo>
                    <a:pt x="18267" y="74998"/>
                  </a:lnTo>
                  <a:lnTo>
                    <a:pt x="16836" y="73867"/>
                  </a:lnTo>
                  <a:lnTo>
                    <a:pt x="15456" y="72728"/>
                  </a:lnTo>
                  <a:lnTo>
                    <a:pt x="14126" y="71581"/>
                  </a:lnTo>
                  <a:lnTo>
                    <a:pt x="12847" y="70425"/>
                  </a:lnTo>
                  <a:lnTo>
                    <a:pt x="11619" y="69260"/>
                  </a:lnTo>
                  <a:lnTo>
                    <a:pt x="10442" y="68087"/>
                  </a:lnTo>
                  <a:lnTo>
                    <a:pt x="9316" y="66906"/>
                  </a:lnTo>
                  <a:lnTo>
                    <a:pt x="14397" y="60130"/>
                  </a:lnTo>
                  <a:lnTo>
                    <a:pt x="15689" y="61545"/>
                  </a:lnTo>
                  <a:lnTo>
                    <a:pt x="17022" y="62908"/>
                  </a:lnTo>
                  <a:lnTo>
                    <a:pt x="18399" y="64221"/>
                  </a:lnTo>
                  <a:lnTo>
                    <a:pt x="19817" y="65483"/>
                  </a:lnTo>
                  <a:lnTo>
                    <a:pt x="21278" y="66694"/>
                  </a:lnTo>
                  <a:lnTo>
                    <a:pt x="22781" y="67854"/>
                  </a:lnTo>
                  <a:lnTo>
                    <a:pt x="24327" y="68964"/>
                  </a:lnTo>
                  <a:lnTo>
                    <a:pt x="25915" y="70022"/>
                  </a:lnTo>
                  <a:lnTo>
                    <a:pt x="27545" y="71030"/>
                  </a:lnTo>
                  <a:lnTo>
                    <a:pt x="29218" y="71987"/>
                  </a:lnTo>
                  <a:lnTo>
                    <a:pt x="29959" y="70941"/>
                  </a:lnTo>
                  <a:lnTo>
                    <a:pt x="30658" y="69836"/>
                  </a:lnTo>
                  <a:lnTo>
                    <a:pt x="31314" y="68672"/>
                  </a:lnTo>
                  <a:lnTo>
                    <a:pt x="31928" y="67448"/>
                  </a:lnTo>
                  <a:lnTo>
                    <a:pt x="32500" y="66165"/>
                  </a:lnTo>
                  <a:lnTo>
                    <a:pt x="33029" y="64822"/>
                  </a:lnTo>
                  <a:lnTo>
                    <a:pt x="33516" y="63421"/>
                  </a:lnTo>
                  <a:lnTo>
                    <a:pt x="33961" y="61960"/>
                  </a:lnTo>
                  <a:lnTo>
                    <a:pt x="34363" y="60440"/>
                  </a:lnTo>
                  <a:lnTo>
                    <a:pt x="34723" y="58860"/>
                  </a:lnTo>
                  <a:lnTo>
                    <a:pt x="10162" y="58860"/>
                  </a:lnTo>
                  <a:lnTo>
                    <a:pt x="10162" y="17361"/>
                  </a:lnTo>
                  <a:lnTo>
                    <a:pt x="35570" y="17361"/>
                  </a:lnTo>
                  <a:lnTo>
                    <a:pt x="35570" y="7622"/>
                  </a:lnTo>
                  <a:lnTo>
                    <a:pt x="6775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8206385" y="2455285"/>
              <a:ext cx="17361" cy="9739"/>
            </a:xfrm>
            <a:custGeom>
              <a:avLst/>
              <a:pathLst>
                <a:path w="17361" h="9739">
                  <a:moveTo>
                    <a:pt x="0" y="9739"/>
                  </a:moveTo>
                  <a:lnTo>
                    <a:pt x="17361" y="9739"/>
                  </a:lnTo>
                  <a:lnTo>
                    <a:pt x="173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8232216" y="2455285"/>
              <a:ext cx="17361" cy="9739"/>
            </a:xfrm>
            <a:custGeom>
              <a:avLst/>
              <a:pathLst>
                <a:path w="17361" h="9739">
                  <a:moveTo>
                    <a:pt x="0" y="0"/>
                  </a:moveTo>
                  <a:lnTo>
                    <a:pt x="0" y="9739"/>
                  </a:lnTo>
                  <a:lnTo>
                    <a:pt x="17361" y="9739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8206385" y="2472647"/>
              <a:ext cx="17361" cy="9316"/>
            </a:xfrm>
            <a:custGeom>
              <a:avLst/>
              <a:pathLst>
                <a:path w="17361" h="9316">
                  <a:moveTo>
                    <a:pt x="0" y="9316"/>
                  </a:moveTo>
                  <a:lnTo>
                    <a:pt x="17361" y="9316"/>
                  </a:lnTo>
                  <a:lnTo>
                    <a:pt x="173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8231793" y="2472647"/>
              <a:ext cx="17785" cy="9316"/>
            </a:xfrm>
            <a:custGeom>
              <a:avLst/>
              <a:pathLst>
                <a:path w="17785" h="9316">
                  <a:moveTo>
                    <a:pt x="423" y="0"/>
                  </a:moveTo>
                  <a:lnTo>
                    <a:pt x="423" y="4658"/>
                  </a:lnTo>
                  <a:lnTo>
                    <a:pt x="419" y="5161"/>
                  </a:lnTo>
                  <a:lnTo>
                    <a:pt x="406" y="5657"/>
                  </a:lnTo>
                  <a:lnTo>
                    <a:pt x="385" y="6144"/>
                  </a:lnTo>
                  <a:lnTo>
                    <a:pt x="355" y="6622"/>
                  </a:lnTo>
                  <a:lnTo>
                    <a:pt x="317" y="7092"/>
                  </a:lnTo>
                  <a:lnTo>
                    <a:pt x="271" y="7554"/>
                  </a:lnTo>
                  <a:lnTo>
                    <a:pt x="215" y="8007"/>
                  </a:lnTo>
                  <a:lnTo>
                    <a:pt x="152" y="8452"/>
                  </a:lnTo>
                  <a:lnTo>
                    <a:pt x="80" y="8888"/>
                  </a:lnTo>
                  <a:lnTo>
                    <a:pt x="0" y="9316"/>
                  </a:lnTo>
                  <a:lnTo>
                    <a:pt x="17785" y="9316"/>
                  </a:lnTo>
                  <a:lnTo>
                    <a:pt x="1778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835452" y="2991088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861283" y="2991088"/>
              <a:ext cx="74104" cy="44462"/>
            </a:xfrm>
            <a:custGeom>
              <a:avLst/>
              <a:pathLst>
                <a:path w="74104" h="44462">
                  <a:moveTo>
                    <a:pt x="36417" y="0"/>
                  </a:moveTo>
                  <a:lnTo>
                    <a:pt x="44462" y="2540"/>
                  </a:lnTo>
                  <a:lnTo>
                    <a:pt x="44204" y="3048"/>
                  </a:lnTo>
                  <a:lnTo>
                    <a:pt x="43937" y="3557"/>
                  </a:lnTo>
                  <a:lnTo>
                    <a:pt x="43662" y="4065"/>
                  </a:lnTo>
                  <a:lnTo>
                    <a:pt x="43378" y="4573"/>
                  </a:lnTo>
                  <a:lnTo>
                    <a:pt x="43086" y="5081"/>
                  </a:lnTo>
                  <a:lnTo>
                    <a:pt x="42786" y="5589"/>
                  </a:lnTo>
                  <a:lnTo>
                    <a:pt x="42476" y="6097"/>
                  </a:lnTo>
                  <a:lnTo>
                    <a:pt x="42159" y="6605"/>
                  </a:lnTo>
                  <a:lnTo>
                    <a:pt x="41833" y="7114"/>
                  </a:lnTo>
                  <a:lnTo>
                    <a:pt x="41498" y="7622"/>
                  </a:lnTo>
                  <a:lnTo>
                    <a:pt x="44416" y="10878"/>
                  </a:lnTo>
                  <a:lnTo>
                    <a:pt x="47410" y="14041"/>
                  </a:lnTo>
                  <a:lnTo>
                    <a:pt x="50480" y="17111"/>
                  </a:lnTo>
                  <a:lnTo>
                    <a:pt x="53626" y="20088"/>
                  </a:lnTo>
                  <a:lnTo>
                    <a:pt x="56849" y="22972"/>
                  </a:lnTo>
                  <a:lnTo>
                    <a:pt x="60147" y="25763"/>
                  </a:lnTo>
                  <a:lnTo>
                    <a:pt x="63522" y="28460"/>
                  </a:lnTo>
                  <a:lnTo>
                    <a:pt x="66973" y="31064"/>
                  </a:lnTo>
                  <a:lnTo>
                    <a:pt x="70501" y="33575"/>
                  </a:lnTo>
                  <a:lnTo>
                    <a:pt x="74104" y="35993"/>
                  </a:lnTo>
                  <a:lnTo>
                    <a:pt x="69023" y="43616"/>
                  </a:lnTo>
                  <a:lnTo>
                    <a:pt x="65500" y="41109"/>
                  </a:lnTo>
                  <a:lnTo>
                    <a:pt x="62044" y="38500"/>
                  </a:lnTo>
                  <a:lnTo>
                    <a:pt x="58657" y="35790"/>
                  </a:lnTo>
                  <a:lnTo>
                    <a:pt x="55337" y="32978"/>
                  </a:lnTo>
                  <a:lnTo>
                    <a:pt x="52085" y="30065"/>
                  </a:lnTo>
                  <a:lnTo>
                    <a:pt x="48900" y="27050"/>
                  </a:lnTo>
                  <a:lnTo>
                    <a:pt x="45784" y="23933"/>
                  </a:lnTo>
                  <a:lnTo>
                    <a:pt x="42735" y="20715"/>
                  </a:lnTo>
                  <a:lnTo>
                    <a:pt x="39754" y="17395"/>
                  </a:lnTo>
                  <a:lnTo>
                    <a:pt x="36840" y="13974"/>
                  </a:lnTo>
                  <a:lnTo>
                    <a:pt x="33999" y="17556"/>
                  </a:lnTo>
                  <a:lnTo>
                    <a:pt x="31064" y="21020"/>
                  </a:lnTo>
                  <a:lnTo>
                    <a:pt x="28037" y="24365"/>
                  </a:lnTo>
                  <a:lnTo>
                    <a:pt x="24916" y="27592"/>
                  </a:lnTo>
                  <a:lnTo>
                    <a:pt x="21702" y="30700"/>
                  </a:lnTo>
                  <a:lnTo>
                    <a:pt x="18394" y="33690"/>
                  </a:lnTo>
                  <a:lnTo>
                    <a:pt x="14994" y="36561"/>
                  </a:lnTo>
                  <a:lnTo>
                    <a:pt x="11501" y="39313"/>
                  </a:lnTo>
                  <a:lnTo>
                    <a:pt x="7914" y="41947"/>
                  </a:lnTo>
                  <a:lnTo>
                    <a:pt x="4234" y="44462"/>
                  </a:lnTo>
                  <a:lnTo>
                    <a:pt x="0" y="37264"/>
                  </a:lnTo>
                  <a:lnTo>
                    <a:pt x="4937" y="33690"/>
                  </a:lnTo>
                  <a:lnTo>
                    <a:pt x="9587" y="30082"/>
                  </a:lnTo>
                  <a:lnTo>
                    <a:pt x="13948" y="26440"/>
                  </a:lnTo>
                  <a:lnTo>
                    <a:pt x="18022" y="22765"/>
                  </a:lnTo>
                  <a:lnTo>
                    <a:pt x="21808" y="19055"/>
                  </a:lnTo>
                  <a:lnTo>
                    <a:pt x="25305" y="15312"/>
                  </a:lnTo>
                  <a:lnTo>
                    <a:pt x="28515" y="11534"/>
                  </a:lnTo>
                  <a:lnTo>
                    <a:pt x="31437" y="7723"/>
                  </a:lnTo>
                  <a:lnTo>
                    <a:pt x="34071" y="38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909134" y="3030469"/>
              <a:ext cx="8469" cy="58437"/>
            </a:xfrm>
            <a:custGeom>
              <a:avLst/>
              <a:pathLst>
                <a:path w="8469" h="58437">
                  <a:moveTo>
                    <a:pt x="0" y="0"/>
                  </a:moveTo>
                  <a:lnTo>
                    <a:pt x="8469" y="0"/>
                  </a:lnTo>
                  <a:lnTo>
                    <a:pt x="8469" y="58437"/>
                  </a:lnTo>
                  <a:lnTo>
                    <a:pt x="0" y="584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862977" y="3031316"/>
              <a:ext cx="23290" cy="57590"/>
            </a:xfrm>
            <a:custGeom>
              <a:avLst/>
              <a:pathLst>
                <a:path w="23290" h="57590">
                  <a:moveTo>
                    <a:pt x="14820" y="0"/>
                  </a:moveTo>
                  <a:lnTo>
                    <a:pt x="23290" y="0"/>
                  </a:lnTo>
                  <a:lnTo>
                    <a:pt x="23290" y="15667"/>
                  </a:lnTo>
                  <a:lnTo>
                    <a:pt x="23116" y="21498"/>
                  </a:lnTo>
                  <a:lnTo>
                    <a:pt x="22595" y="26965"/>
                  </a:lnTo>
                  <a:lnTo>
                    <a:pt x="21727" y="32068"/>
                  </a:lnTo>
                  <a:lnTo>
                    <a:pt x="20512" y="36806"/>
                  </a:lnTo>
                  <a:lnTo>
                    <a:pt x="18949" y="41181"/>
                  </a:lnTo>
                  <a:lnTo>
                    <a:pt x="17039" y="45191"/>
                  </a:lnTo>
                  <a:lnTo>
                    <a:pt x="14782" y="48837"/>
                  </a:lnTo>
                  <a:lnTo>
                    <a:pt x="12178" y="52119"/>
                  </a:lnTo>
                  <a:lnTo>
                    <a:pt x="9227" y="55036"/>
                  </a:lnTo>
                  <a:lnTo>
                    <a:pt x="5928" y="57590"/>
                  </a:lnTo>
                  <a:lnTo>
                    <a:pt x="0" y="51238"/>
                  </a:lnTo>
                  <a:lnTo>
                    <a:pt x="1325" y="50190"/>
                  </a:lnTo>
                  <a:lnTo>
                    <a:pt x="2591" y="49078"/>
                  </a:lnTo>
                  <a:lnTo>
                    <a:pt x="3798" y="47903"/>
                  </a:lnTo>
                  <a:lnTo>
                    <a:pt x="4945" y="46664"/>
                  </a:lnTo>
                  <a:lnTo>
                    <a:pt x="6034" y="45362"/>
                  </a:lnTo>
                  <a:lnTo>
                    <a:pt x="7063" y="43997"/>
                  </a:lnTo>
                  <a:lnTo>
                    <a:pt x="8032" y="42568"/>
                  </a:lnTo>
                  <a:lnTo>
                    <a:pt x="8943" y="41075"/>
                  </a:lnTo>
                  <a:lnTo>
                    <a:pt x="9794" y="39519"/>
                  </a:lnTo>
                  <a:lnTo>
                    <a:pt x="10586" y="37899"/>
                  </a:lnTo>
                  <a:lnTo>
                    <a:pt x="11314" y="36178"/>
                  </a:lnTo>
                  <a:lnTo>
                    <a:pt x="11975" y="34316"/>
                  </a:lnTo>
                  <a:lnTo>
                    <a:pt x="12568" y="32316"/>
                  </a:lnTo>
                  <a:lnTo>
                    <a:pt x="13093" y="30175"/>
                  </a:lnTo>
                  <a:lnTo>
                    <a:pt x="13550" y="27895"/>
                  </a:lnTo>
                  <a:lnTo>
                    <a:pt x="13940" y="25475"/>
                  </a:lnTo>
                  <a:lnTo>
                    <a:pt x="14262" y="22915"/>
                  </a:lnTo>
                  <a:lnTo>
                    <a:pt x="14516" y="20215"/>
                  </a:lnTo>
                  <a:lnTo>
                    <a:pt x="14702" y="17376"/>
                  </a:lnTo>
                  <a:lnTo>
                    <a:pt x="14820" y="143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943434" y="2991088"/>
              <a:ext cx="38958" cy="97395"/>
            </a:xfrm>
            <a:custGeom>
              <a:avLst/>
              <a:pathLst>
                <a:path w="38958" h="97395">
                  <a:moveTo>
                    <a:pt x="3387" y="19479"/>
                  </a:moveTo>
                  <a:lnTo>
                    <a:pt x="16938" y="19479"/>
                  </a:lnTo>
                  <a:lnTo>
                    <a:pt x="16938" y="0"/>
                  </a:lnTo>
                  <a:lnTo>
                    <a:pt x="24983" y="0"/>
                  </a:lnTo>
                  <a:lnTo>
                    <a:pt x="24983" y="19479"/>
                  </a:lnTo>
                  <a:lnTo>
                    <a:pt x="37687" y="19479"/>
                  </a:lnTo>
                  <a:lnTo>
                    <a:pt x="37687" y="27524"/>
                  </a:lnTo>
                  <a:lnTo>
                    <a:pt x="24983" y="27524"/>
                  </a:lnTo>
                  <a:lnTo>
                    <a:pt x="24983" y="32606"/>
                  </a:lnTo>
                  <a:lnTo>
                    <a:pt x="26571" y="34549"/>
                  </a:lnTo>
                  <a:lnTo>
                    <a:pt x="28117" y="36485"/>
                  </a:lnTo>
                  <a:lnTo>
                    <a:pt x="29620" y="38411"/>
                  </a:lnTo>
                  <a:lnTo>
                    <a:pt x="31081" y="40330"/>
                  </a:lnTo>
                  <a:lnTo>
                    <a:pt x="32500" y="42239"/>
                  </a:lnTo>
                  <a:lnTo>
                    <a:pt x="33876" y="44141"/>
                  </a:lnTo>
                  <a:lnTo>
                    <a:pt x="35210" y="46034"/>
                  </a:lnTo>
                  <a:lnTo>
                    <a:pt x="36501" y="47918"/>
                  </a:lnTo>
                  <a:lnTo>
                    <a:pt x="37751" y="49794"/>
                  </a:lnTo>
                  <a:lnTo>
                    <a:pt x="38958" y="51661"/>
                  </a:lnTo>
                  <a:lnTo>
                    <a:pt x="33453" y="59707"/>
                  </a:lnTo>
                  <a:lnTo>
                    <a:pt x="32606" y="57950"/>
                  </a:lnTo>
                  <a:lnTo>
                    <a:pt x="31759" y="56235"/>
                  </a:lnTo>
                  <a:lnTo>
                    <a:pt x="30912" y="54562"/>
                  </a:lnTo>
                  <a:lnTo>
                    <a:pt x="30065" y="52932"/>
                  </a:lnTo>
                  <a:lnTo>
                    <a:pt x="29218" y="51344"/>
                  </a:lnTo>
                  <a:lnTo>
                    <a:pt x="28371" y="49798"/>
                  </a:lnTo>
                  <a:lnTo>
                    <a:pt x="27524" y="48295"/>
                  </a:lnTo>
                  <a:lnTo>
                    <a:pt x="26677" y="46834"/>
                  </a:lnTo>
                  <a:lnTo>
                    <a:pt x="25830" y="45415"/>
                  </a:lnTo>
                  <a:lnTo>
                    <a:pt x="24983" y="44039"/>
                  </a:lnTo>
                  <a:lnTo>
                    <a:pt x="24983" y="97395"/>
                  </a:lnTo>
                  <a:lnTo>
                    <a:pt x="16938" y="97395"/>
                  </a:lnTo>
                  <a:lnTo>
                    <a:pt x="16938" y="51238"/>
                  </a:lnTo>
                  <a:lnTo>
                    <a:pt x="15989" y="53986"/>
                  </a:lnTo>
                  <a:lnTo>
                    <a:pt x="15007" y="56641"/>
                  </a:lnTo>
                  <a:lnTo>
                    <a:pt x="13991" y="59203"/>
                  </a:lnTo>
                  <a:lnTo>
                    <a:pt x="12940" y="61672"/>
                  </a:lnTo>
                  <a:lnTo>
                    <a:pt x="11856" y="64047"/>
                  </a:lnTo>
                  <a:lnTo>
                    <a:pt x="10738" y="66330"/>
                  </a:lnTo>
                  <a:lnTo>
                    <a:pt x="9587" y="68519"/>
                  </a:lnTo>
                  <a:lnTo>
                    <a:pt x="8401" y="70615"/>
                  </a:lnTo>
                  <a:lnTo>
                    <a:pt x="7181" y="72618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371" y="64911"/>
                  </a:lnTo>
                  <a:lnTo>
                    <a:pt x="4573" y="61130"/>
                  </a:lnTo>
                  <a:lnTo>
                    <a:pt x="6605" y="57255"/>
                  </a:lnTo>
                  <a:lnTo>
                    <a:pt x="8469" y="53287"/>
                  </a:lnTo>
                  <a:lnTo>
                    <a:pt x="10162" y="49226"/>
                  </a:lnTo>
                  <a:lnTo>
                    <a:pt x="11687" y="45072"/>
                  </a:lnTo>
                  <a:lnTo>
                    <a:pt x="13042" y="40825"/>
                  </a:lnTo>
                  <a:lnTo>
                    <a:pt x="14228" y="36485"/>
                  </a:lnTo>
                  <a:lnTo>
                    <a:pt x="15244" y="32051"/>
                  </a:lnTo>
                  <a:lnTo>
                    <a:pt x="16091" y="27524"/>
                  </a:lnTo>
                  <a:lnTo>
                    <a:pt x="3387" y="275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984086" y="2990664"/>
              <a:ext cx="59283" cy="57590"/>
            </a:xfrm>
            <a:custGeom>
              <a:avLst/>
              <a:pathLst>
                <a:path w="59283" h="57590">
                  <a:moveTo>
                    <a:pt x="17361" y="0"/>
                  </a:moveTo>
                  <a:lnTo>
                    <a:pt x="25830" y="2117"/>
                  </a:lnTo>
                  <a:lnTo>
                    <a:pt x="25572" y="2959"/>
                  </a:lnTo>
                  <a:lnTo>
                    <a:pt x="25305" y="3794"/>
                  </a:lnTo>
                  <a:lnTo>
                    <a:pt x="25030" y="4619"/>
                  </a:lnTo>
                  <a:lnTo>
                    <a:pt x="24746" y="5437"/>
                  </a:lnTo>
                  <a:lnTo>
                    <a:pt x="24454" y="6245"/>
                  </a:lnTo>
                  <a:lnTo>
                    <a:pt x="24153" y="7046"/>
                  </a:lnTo>
                  <a:lnTo>
                    <a:pt x="23844" y="7838"/>
                  </a:lnTo>
                  <a:lnTo>
                    <a:pt x="23527" y="8621"/>
                  </a:lnTo>
                  <a:lnTo>
                    <a:pt x="23201" y="9396"/>
                  </a:lnTo>
                  <a:lnTo>
                    <a:pt x="22866" y="10162"/>
                  </a:lnTo>
                  <a:lnTo>
                    <a:pt x="51661" y="10162"/>
                  </a:lnTo>
                  <a:lnTo>
                    <a:pt x="51661" y="17785"/>
                  </a:lnTo>
                  <a:lnTo>
                    <a:pt x="50361" y="20364"/>
                  </a:lnTo>
                  <a:lnTo>
                    <a:pt x="49002" y="22849"/>
                  </a:lnTo>
                  <a:lnTo>
                    <a:pt x="47583" y="25242"/>
                  </a:lnTo>
                  <a:lnTo>
                    <a:pt x="46106" y="27541"/>
                  </a:lnTo>
                  <a:lnTo>
                    <a:pt x="44568" y="29747"/>
                  </a:lnTo>
                  <a:lnTo>
                    <a:pt x="42972" y="31860"/>
                  </a:lnTo>
                  <a:lnTo>
                    <a:pt x="41316" y="33880"/>
                  </a:lnTo>
                  <a:lnTo>
                    <a:pt x="39601" y="35807"/>
                  </a:lnTo>
                  <a:lnTo>
                    <a:pt x="37827" y="37641"/>
                  </a:lnTo>
                  <a:lnTo>
                    <a:pt x="35993" y="39381"/>
                  </a:lnTo>
                  <a:lnTo>
                    <a:pt x="38132" y="40626"/>
                  </a:lnTo>
                  <a:lnTo>
                    <a:pt x="40313" y="41820"/>
                  </a:lnTo>
                  <a:lnTo>
                    <a:pt x="42536" y="42963"/>
                  </a:lnTo>
                  <a:lnTo>
                    <a:pt x="44801" y="44056"/>
                  </a:lnTo>
                  <a:lnTo>
                    <a:pt x="47109" y="45098"/>
                  </a:lnTo>
                  <a:lnTo>
                    <a:pt x="49459" y="46089"/>
                  </a:lnTo>
                  <a:lnTo>
                    <a:pt x="51852" y="47029"/>
                  </a:lnTo>
                  <a:lnTo>
                    <a:pt x="54287" y="47918"/>
                  </a:lnTo>
                  <a:lnTo>
                    <a:pt x="56764" y="48756"/>
                  </a:lnTo>
                  <a:lnTo>
                    <a:pt x="59283" y="49544"/>
                  </a:lnTo>
                  <a:lnTo>
                    <a:pt x="55472" y="57590"/>
                  </a:lnTo>
                  <a:lnTo>
                    <a:pt x="52618" y="56705"/>
                  </a:lnTo>
                  <a:lnTo>
                    <a:pt x="49815" y="55743"/>
                  </a:lnTo>
                  <a:lnTo>
                    <a:pt x="47063" y="54706"/>
                  </a:lnTo>
                  <a:lnTo>
                    <a:pt x="44361" y="53592"/>
                  </a:lnTo>
                  <a:lnTo>
                    <a:pt x="41710" y="52402"/>
                  </a:lnTo>
                  <a:lnTo>
                    <a:pt x="39110" y="51136"/>
                  </a:lnTo>
                  <a:lnTo>
                    <a:pt x="36561" y="49794"/>
                  </a:lnTo>
                  <a:lnTo>
                    <a:pt x="34062" y="48375"/>
                  </a:lnTo>
                  <a:lnTo>
                    <a:pt x="31615" y="46880"/>
                  </a:lnTo>
                  <a:lnTo>
                    <a:pt x="29218" y="45309"/>
                  </a:lnTo>
                  <a:lnTo>
                    <a:pt x="27126" y="46804"/>
                  </a:lnTo>
                  <a:lnTo>
                    <a:pt x="24916" y="48240"/>
                  </a:lnTo>
                  <a:lnTo>
                    <a:pt x="22587" y="49616"/>
                  </a:lnTo>
                  <a:lnTo>
                    <a:pt x="20139" y="50933"/>
                  </a:lnTo>
                  <a:lnTo>
                    <a:pt x="17573" y="52191"/>
                  </a:lnTo>
                  <a:lnTo>
                    <a:pt x="14888" y="53389"/>
                  </a:lnTo>
                  <a:lnTo>
                    <a:pt x="12085" y="54528"/>
                  </a:lnTo>
                  <a:lnTo>
                    <a:pt x="9163" y="55608"/>
                  </a:lnTo>
                  <a:lnTo>
                    <a:pt x="6123" y="56628"/>
                  </a:lnTo>
                  <a:lnTo>
                    <a:pt x="2964" y="57590"/>
                  </a:lnTo>
                  <a:lnTo>
                    <a:pt x="0" y="49967"/>
                  </a:lnTo>
                  <a:lnTo>
                    <a:pt x="2587" y="49180"/>
                  </a:lnTo>
                  <a:lnTo>
                    <a:pt x="5098" y="48341"/>
                  </a:lnTo>
                  <a:lnTo>
                    <a:pt x="7533" y="47452"/>
                  </a:lnTo>
                  <a:lnTo>
                    <a:pt x="9891" y="46512"/>
                  </a:lnTo>
                  <a:lnTo>
                    <a:pt x="12174" y="45521"/>
                  </a:lnTo>
                  <a:lnTo>
                    <a:pt x="14380" y="44479"/>
                  </a:lnTo>
                  <a:lnTo>
                    <a:pt x="16510" y="43387"/>
                  </a:lnTo>
                  <a:lnTo>
                    <a:pt x="18564" y="42244"/>
                  </a:lnTo>
                  <a:lnTo>
                    <a:pt x="20541" y="41049"/>
                  </a:lnTo>
                  <a:lnTo>
                    <a:pt x="22443" y="39804"/>
                  </a:lnTo>
                  <a:lnTo>
                    <a:pt x="21350" y="38687"/>
                  </a:lnTo>
                  <a:lnTo>
                    <a:pt x="20275" y="37535"/>
                  </a:lnTo>
                  <a:lnTo>
                    <a:pt x="19216" y="36349"/>
                  </a:lnTo>
                  <a:lnTo>
                    <a:pt x="18174" y="35129"/>
                  </a:lnTo>
                  <a:lnTo>
                    <a:pt x="17150" y="33876"/>
                  </a:lnTo>
                  <a:lnTo>
                    <a:pt x="16142" y="32589"/>
                  </a:lnTo>
                  <a:lnTo>
                    <a:pt x="15151" y="31268"/>
                  </a:lnTo>
                  <a:lnTo>
                    <a:pt x="14177" y="29913"/>
                  </a:lnTo>
                  <a:lnTo>
                    <a:pt x="13220" y="28524"/>
                  </a:lnTo>
                  <a:lnTo>
                    <a:pt x="12280" y="27101"/>
                  </a:lnTo>
                  <a:lnTo>
                    <a:pt x="11598" y="27939"/>
                  </a:lnTo>
                  <a:lnTo>
                    <a:pt x="10908" y="28761"/>
                  </a:lnTo>
                  <a:lnTo>
                    <a:pt x="10209" y="29565"/>
                  </a:lnTo>
                  <a:lnTo>
                    <a:pt x="9502" y="30353"/>
                  </a:lnTo>
                  <a:lnTo>
                    <a:pt x="8786" y="31124"/>
                  </a:lnTo>
                  <a:lnTo>
                    <a:pt x="8062" y="31877"/>
                  </a:lnTo>
                  <a:lnTo>
                    <a:pt x="7330" y="32614"/>
                  </a:lnTo>
                  <a:lnTo>
                    <a:pt x="6588" y="33334"/>
                  </a:lnTo>
                  <a:lnTo>
                    <a:pt x="5839" y="34037"/>
                  </a:lnTo>
                  <a:lnTo>
                    <a:pt x="5081" y="34723"/>
                  </a:lnTo>
                  <a:lnTo>
                    <a:pt x="0" y="28795"/>
                  </a:lnTo>
                  <a:lnTo>
                    <a:pt x="2231" y="26372"/>
                  </a:lnTo>
                  <a:lnTo>
                    <a:pt x="4353" y="23849"/>
                  </a:lnTo>
                  <a:lnTo>
                    <a:pt x="6364" y="21223"/>
                  </a:lnTo>
                  <a:lnTo>
                    <a:pt x="8265" y="18496"/>
                  </a:lnTo>
                  <a:lnTo>
                    <a:pt x="10057" y="15667"/>
                  </a:lnTo>
                  <a:lnTo>
                    <a:pt x="11738" y="12737"/>
                  </a:lnTo>
                  <a:lnTo>
                    <a:pt x="13309" y="9705"/>
                  </a:lnTo>
                  <a:lnTo>
                    <a:pt x="14770" y="6572"/>
                  </a:lnTo>
                  <a:lnTo>
                    <a:pt x="16121" y="3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001024" y="3008450"/>
              <a:ext cx="24983" cy="16938"/>
            </a:xfrm>
            <a:custGeom>
              <a:avLst/>
              <a:pathLst>
                <a:path w="24983" h="16938">
                  <a:moveTo>
                    <a:pt x="0" y="2964"/>
                  </a:moveTo>
                  <a:lnTo>
                    <a:pt x="1113" y="4552"/>
                  </a:lnTo>
                  <a:lnTo>
                    <a:pt x="2252" y="6097"/>
                  </a:lnTo>
                  <a:lnTo>
                    <a:pt x="3417" y="7601"/>
                  </a:lnTo>
                  <a:lnTo>
                    <a:pt x="4607" y="9061"/>
                  </a:lnTo>
                  <a:lnTo>
                    <a:pt x="5822" y="10480"/>
                  </a:lnTo>
                  <a:lnTo>
                    <a:pt x="7063" y="11856"/>
                  </a:lnTo>
                  <a:lnTo>
                    <a:pt x="8329" y="13190"/>
                  </a:lnTo>
                  <a:lnTo>
                    <a:pt x="9620" y="14482"/>
                  </a:lnTo>
                  <a:lnTo>
                    <a:pt x="10937" y="15731"/>
                  </a:lnTo>
                  <a:lnTo>
                    <a:pt x="12280" y="16938"/>
                  </a:lnTo>
                  <a:lnTo>
                    <a:pt x="13855" y="15320"/>
                  </a:lnTo>
                  <a:lnTo>
                    <a:pt x="15363" y="13686"/>
                  </a:lnTo>
                  <a:lnTo>
                    <a:pt x="16802" y="12034"/>
                  </a:lnTo>
                  <a:lnTo>
                    <a:pt x="18174" y="10366"/>
                  </a:lnTo>
                  <a:lnTo>
                    <a:pt x="19479" y="8680"/>
                  </a:lnTo>
                  <a:lnTo>
                    <a:pt x="20715" y="6978"/>
                  </a:lnTo>
                  <a:lnTo>
                    <a:pt x="21884" y="5259"/>
                  </a:lnTo>
                  <a:lnTo>
                    <a:pt x="22985" y="3523"/>
                  </a:lnTo>
                  <a:lnTo>
                    <a:pt x="24018" y="1770"/>
                  </a:lnTo>
                  <a:lnTo>
                    <a:pt x="24983" y="0"/>
                  </a:lnTo>
                  <a:lnTo>
                    <a:pt x="211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990438" y="3049525"/>
              <a:ext cx="44886" cy="38958"/>
            </a:xfrm>
            <a:custGeom>
              <a:avLst/>
              <a:pathLst>
                <a:path w="44886" h="38958">
                  <a:moveTo>
                    <a:pt x="44886" y="0"/>
                  </a:moveTo>
                  <a:lnTo>
                    <a:pt x="44886" y="38958"/>
                  </a:lnTo>
                  <a:lnTo>
                    <a:pt x="36840" y="38958"/>
                  </a:lnTo>
                  <a:lnTo>
                    <a:pt x="36840" y="33029"/>
                  </a:lnTo>
                  <a:lnTo>
                    <a:pt x="8045" y="33029"/>
                  </a:lnTo>
                  <a:lnTo>
                    <a:pt x="8045" y="38958"/>
                  </a:lnTo>
                  <a:lnTo>
                    <a:pt x="0" y="38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998483" y="3056724"/>
              <a:ext cx="28795" cy="18208"/>
            </a:xfrm>
            <a:custGeom>
              <a:avLst/>
              <a:pathLst>
                <a:path w="28795" h="18208">
                  <a:moveTo>
                    <a:pt x="0" y="18208"/>
                  </a:moveTo>
                  <a:lnTo>
                    <a:pt x="28795" y="18208"/>
                  </a:lnTo>
                  <a:lnTo>
                    <a:pt x="287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053956" y="2990664"/>
              <a:ext cx="96971" cy="44462"/>
            </a:xfrm>
            <a:custGeom>
              <a:avLst/>
              <a:pathLst>
                <a:path w="96971" h="44462">
                  <a:moveTo>
                    <a:pt x="44039" y="0"/>
                  </a:moveTo>
                  <a:lnTo>
                    <a:pt x="52932" y="0"/>
                  </a:lnTo>
                  <a:lnTo>
                    <a:pt x="52932" y="6775"/>
                  </a:lnTo>
                  <a:lnTo>
                    <a:pt x="84267" y="6775"/>
                  </a:lnTo>
                  <a:lnTo>
                    <a:pt x="84267" y="30065"/>
                  </a:lnTo>
                  <a:lnTo>
                    <a:pt x="52932" y="30065"/>
                  </a:lnTo>
                  <a:lnTo>
                    <a:pt x="52932" y="37264"/>
                  </a:lnTo>
                  <a:lnTo>
                    <a:pt x="96971" y="37264"/>
                  </a:lnTo>
                  <a:lnTo>
                    <a:pt x="96971" y="44462"/>
                  </a:lnTo>
                  <a:lnTo>
                    <a:pt x="0" y="44462"/>
                  </a:lnTo>
                  <a:lnTo>
                    <a:pt x="0" y="37264"/>
                  </a:lnTo>
                  <a:lnTo>
                    <a:pt x="44039" y="37264"/>
                  </a:lnTo>
                  <a:lnTo>
                    <a:pt x="44039" y="30065"/>
                  </a:lnTo>
                  <a:lnTo>
                    <a:pt x="12280" y="30065"/>
                  </a:lnTo>
                  <a:lnTo>
                    <a:pt x="12280" y="6775"/>
                  </a:lnTo>
                  <a:lnTo>
                    <a:pt x="44039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074705" y="3004639"/>
              <a:ext cx="23290" cy="8892"/>
            </a:xfrm>
            <a:custGeom>
              <a:avLst/>
              <a:pathLst>
                <a:path w="23290" h="8892">
                  <a:moveTo>
                    <a:pt x="0" y="8892"/>
                  </a:moveTo>
                  <a:lnTo>
                    <a:pt x="23290" y="8892"/>
                  </a:lnTo>
                  <a:lnTo>
                    <a:pt x="232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106888" y="3004639"/>
              <a:ext cx="23290" cy="8892"/>
            </a:xfrm>
            <a:custGeom>
              <a:avLst/>
              <a:pathLst>
                <a:path w="23290" h="8892">
                  <a:moveTo>
                    <a:pt x="0" y="8892"/>
                  </a:moveTo>
                  <a:lnTo>
                    <a:pt x="23290" y="8892"/>
                  </a:lnTo>
                  <a:lnTo>
                    <a:pt x="232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067083" y="3041903"/>
              <a:ext cx="69870" cy="31335"/>
            </a:xfrm>
            <a:custGeom>
              <a:avLst/>
              <a:pathLst>
                <a:path w="69870" h="31335">
                  <a:moveTo>
                    <a:pt x="69870" y="0"/>
                  </a:moveTo>
                  <a:lnTo>
                    <a:pt x="69870" y="29641"/>
                  </a:lnTo>
                  <a:lnTo>
                    <a:pt x="61401" y="29641"/>
                  </a:lnTo>
                  <a:lnTo>
                    <a:pt x="61401" y="7198"/>
                  </a:lnTo>
                  <a:lnTo>
                    <a:pt x="8892" y="7198"/>
                  </a:lnTo>
                  <a:lnTo>
                    <a:pt x="8892" y="31335"/>
                  </a:lnTo>
                  <a:lnTo>
                    <a:pt x="0" y="3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056920" y="3054606"/>
              <a:ext cx="49967" cy="34723"/>
            </a:xfrm>
            <a:custGeom>
              <a:avLst/>
              <a:pathLst>
                <a:path w="49967" h="34723">
                  <a:moveTo>
                    <a:pt x="41498" y="0"/>
                  </a:moveTo>
                  <a:lnTo>
                    <a:pt x="49967" y="846"/>
                  </a:lnTo>
                  <a:lnTo>
                    <a:pt x="49305" y="3821"/>
                  </a:lnTo>
                  <a:lnTo>
                    <a:pt x="48502" y="6648"/>
                  </a:lnTo>
                  <a:lnTo>
                    <a:pt x="47560" y="9326"/>
                  </a:lnTo>
                  <a:lnTo>
                    <a:pt x="46478" y="11856"/>
                  </a:lnTo>
                  <a:lnTo>
                    <a:pt x="45256" y="14238"/>
                  </a:lnTo>
                  <a:lnTo>
                    <a:pt x="43895" y="16472"/>
                  </a:lnTo>
                  <a:lnTo>
                    <a:pt x="42394" y="18558"/>
                  </a:lnTo>
                  <a:lnTo>
                    <a:pt x="40753" y="20495"/>
                  </a:lnTo>
                  <a:lnTo>
                    <a:pt x="38972" y="22284"/>
                  </a:lnTo>
                  <a:lnTo>
                    <a:pt x="37052" y="23925"/>
                  </a:lnTo>
                  <a:lnTo>
                    <a:pt x="34924" y="25443"/>
                  </a:lnTo>
                  <a:lnTo>
                    <a:pt x="32521" y="26864"/>
                  </a:lnTo>
                  <a:lnTo>
                    <a:pt x="29843" y="28187"/>
                  </a:lnTo>
                  <a:lnTo>
                    <a:pt x="26889" y="29413"/>
                  </a:lnTo>
                  <a:lnTo>
                    <a:pt x="23660" y="30541"/>
                  </a:lnTo>
                  <a:lnTo>
                    <a:pt x="20156" y="31572"/>
                  </a:lnTo>
                  <a:lnTo>
                    <a:pt x="16377" y="32506"/>
                  </a:lnTo>
                  <a:lnTo>
                    <a:pt x="12322" y="33343"/>
                  </a:lnTo>
                  <a:lnTo>
                    <a:pt x="7992" y="34081"/>
                  </a:lnTo>
                  <a:lnTo>
                    <a:pt x="3387" y="34723"/>
                  </a:lnTo>
                  <a:lnTo>
                    <a:pt x="0" y="27524"/>
                  </a:lnTo>
                  <a:lnTo>
                    <a:pt x="4427" y="26819"/>
                  </a:lnTo>
                  <a:lnTo>
                    <a:pt x="8562" y="26059"/>
                  </a:lnTo>
                  <a:lnTo>
                    <a:pt x="12405" y="25244"/>
                  </a:lnTo>
                  <a:lnTo>
                    <a:pt x="15955" y="24374"/>
                  </a:lnTo>
                  <a:lnTo>
                    <a:pt x="19214" y="23448"/>
                  </a:lnTo>
                  <a:lnTo>
                    <a:pt x="22180" y="22468"/>
                  </a:lnTo>
                  <a:lnTo>
                    <a:pt x="24854" y="21433"/>
                  </a:lnTo>
                  <a:lnTo>
                    <a:pt x="27236" y="20342"/>
                  </a:lnTo>
                  <a:lnTo>
                    <a:pt x="29326" y="19197"/>
                  </a:lnTo>
                  <a:lnTo>
                    <a:pt x="31124" y="17996"/>
                  </a:lnTo>
                  <a:lnTo>
                    <a:pt x="32714" y="16711"/>
                  </a:lnTo>
                  <a:lnTo>
                    <a:pt x="34181" y="15312"/>
                  </a:lnTo>
                  <a:lnTo>
                    <a:pt x="35525" y="13798"/>
                  </a:lnTo>
                  <a:lnTo>
                    <a:pt x="36747" y="12170"/>
                  </a:lnTo>
                  <a:lnTo>
                    <a:pt x="37846" y="10427"/>
                  </a:lnTo>
                  <a:lnTo>
                    <a:pt x="38822" y="8570"/>
                  </a:lnTo>
                  <a:lnTo>
                    <a:pt x="39675" y="6599"/>
                  </a:lnTo>
                  <a:lnTo>
                    <a:pt x="40406" y="4514"/>
                  </a:lnTo>
                  <a:lnTo>
                    <a:pt x="41013" y="2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106465" y="3069004"/>
              <a:ext cx="39804" cy="20749"/>
            </a:xfrm>
            <a:custGeom>
              <a:avLst/>
              <a:pathLst>
                <a:path w="39804" h="20749">
                  <a:moveTo>
                    <a:pt x="7198" y="0"/>
                  </a:moveTo>
                  <a:lnTo>
                    <a:pt x="10497" y="1202"/>
                  </a:lnTo>
                  <a:lnTo>
                    <a:pt x="13787" y="2439"/>
                  </a:lnTo>
                  <a:lnTo>
                    <a:pt x="17069" y="3709"/>
                  </a:lnTo>
                  <a:lnTo>
                    <a:pt x="20342" y="5013"/>
                  </a:lnTo>
                  <a:lnTo>
                    <a:pt x="23607" y="6351"/>
                  </a:lnTo>
                  <a:lnTo>
                    <a:pt x="26864" y="7723"/>
                  </a:lnTo>
                  <a:lnTo>
                    <a:pt x="30112" y="9129"/>
                  </a:lnTo>
                  <a:lnTo>
                    <a:pt x="33351" y="10569"/>
                  </a:lnTo>
                  <a:lnTo>
                    <a:pt x="36582" y="12043"/>
                  </a:lnTo>
                  <a:lnTo>
                    <a:pt x="39804" y="13550"/>
                  </a:lnTo>
                  <a:lnTo>
                    <a:pt x="33029" y="20749"/>
                  </a:lnTo>
                  <a:lnTo>
                    <a:pt x="30184" y="19140"/>
                  </a:lnTo>
                  <a:lnTo>
                    <a:pt x="27236" y="17531"/>
                  </a:lnTo>
                  <a:lnTo>
                    <a:pt x="24187" y="15921"/>
                  </a:lnTo>
                  <a:lnTo>
                    <a:pt x="21037" y="14312"/>
                  </a:lnTo>
                  <a:lnTo>
                    <a:pt x="17785" y="12703"/>
                  </a:lnTo>
                  <a:lnTo>
                    <a:pt x="14431" y="11094"/>
                  </a:lnTo>
                  <a:lnTo>
                    <a:pt x="10976" y="9485"/>
                  </a:lnTo>
                  <a:lnTo>
                    <a:pt x="7418" y="7876"/>
                  </a:lnTo>
                  <a:lnTo>
                    <a:pt x="3760" y="6267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631055" y="3554839"/>
              <a:ext cx="84691" cy="97395"/>
            </a:xfrm>
            <a:custGeom>
              <a:avLst/>
              <a:pathLst>
                <a:path w="84691" h="97395">
                  <a:moveTo>
                    <a:pt x="0" y="52508"/>
                  </a:moveTo>
                  <a:lnTo>
                    <a:pt x="8469" y="52508"/>
                  </a:lnTo>
                  <a:lnTo>
                    <a:pt x="8469" y="84691"/>
                  </a:lnTo>
                  <a:lnTo>
                    <a:pt x="38111" y="84691"/>
                  </a:lnTo>
                  <a:lnTo>
                    <a:pt x="38111" y="42769"/>
                  </a:lnTo>
                  <a:lnTo>
                    <a:pt x="4234" y="42769"/>
                  </a:lnTo>
                  <a:lnTo>
                    <a:pt x="4234" y="8469"/>
                  </a:lnTo>
                  <a:lnTo>
                    <a:pt x="12703" y="8469"/>
                  </a:lnTo>
                  <a:lnTo>
                    <a:pt x="12703" y="34723"/>
                  </a:lnTo>
                  <a:lnTo>
                    <a:pt x="38111" y="34723"/>
                  </a:lnTo>
                  <a:lnTo>
                    <a:pt x="38111" y="0"/>
                  </a:lnTo>
                  <a:lnTo>
                    <a:pt x="46580" y="0"/>
                  </a:lnTo>
                  <a:lnTo>
                    <a:pt x="46580" y="34723"/>
                  </a:lnTo>
                  <a:lnTo>
                    <a:pt x="71564" y="34723"/>
                  </a:lnTo>
                  <a:lnTo>
                    <a:pt x="71564" y="8469"/>
                  </a:lnTo>
                  <a:lnTo>
                    <a:pt x="80033" y="8469"/>
                  </a:lnTo>
                  <a:lnTo>
                    <a:pt x="80033" y="45733"/>
                  </a:lnTo>
                  <a:lnTo>
                    <a:pt x="71564" y="45733"/>
                  </a:lnTo>
                  <a:lnTo>
                    <a:pt x="71564" y="42769"/>
                  </a:lnTo>
                  <a:lnTo>
                    <a:pt x="46580" y="42769"/>
                  </a:lnTo>
                  <a:lnTo>
                    <a:pt x="46580" y="84691"/>
                  </a:lnTo>
                  <a:lnTo>
                    <a:pt x="76222" y="84691"/>
                  </a:lnTo>
                  <a:lnTo>
                    <a:pt x="76222" y="52508"/>
                  </a:lnTo>
                  <a:lnTo>
                    <a:pt x="84691" y="52508"/>
                  </a:lnTo>
                  <a:lnTo>
                    <a:pt x="84691" y="97395"/>
                  </a:lnTo>
                  <a:lnTo>
                    <a:pt x="76222" y="97395"/>
                  </a:lnTo>
                  <a:lnTo>
                    <a:pt x="76222" y="92737"/>
                  </a:lnTo>
                  <a:lnTo>
                    <a:pt x="0" y="927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775454" y="3558226"/>
              <a:ext cx="45309" cy="60554"/>
            </a:xfrm>
            <a:custGeom>
              <a:avLst/>
              <a:pathLst>
                <a:path w="45309" h="60554">
                  <a:moveTo>
                    <a:pt x="45309" y="0"/>
                  </a:moveTo>
                  <a:lnTo>
                    <a:pt x="45309" y="60554"/>
                  </a:lnTo>
                  <a:lnTo>
                    <a:pt x="36840" y="60554"/>
                  </a:lnTo>
                  <a:lnTo>
                    <a:pt x="36840" y="7622"/>
                  </a:lnTo>
                  <a:lnTo>
                    <a:pt x="8469" y="7622"/>
                  </a:lnTo>
                  <a:lnTo>
                    <a:pt x="8469" y="60554"/>
                  </a:lnTo>
                  <a:lnTo>
                    <a:pt x="0" y="605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762327" y="3576012"/>
              <a:ext cx="69446" cy="77492"/>
            </a:xfrm>
            <a:custGeom>
              <a:avLst/>
              <a:pathLst>
                <a:path w="69446" h="77492">
                  <a:moveTo>
                    <a:pt x="31759" y="0"/>
                  </a:moveTo>
                  <a:lnTo>
                    <a:pt x="39804" y="0"/>
                  </a:lnTo>
                  <a:lnTo>
                    <a:pt x="39783" y="4721"/>
                  </a:lnTo>
                  <a:lnTo>
                    <a:pt x="39720" y="9231"/>
                  </a:lnTo>
                  <a:lnTo>
                    <a:pt x="39614" y="13529"/>
                  </a:lnTo>
                  <a:lnTo>
                    <a:pt x="39466" y="17615"/>
                  </a:lnTo>
                  <a:lnTo>
                    <a:pt x="39275" y="21490"/>
                  </a:lnTo>
                  <a:lnTo>
                    <a:pt x="39042" y="25153"/>
                  </a:lnTo>
                  <a:lnTo>
                    <a:pt x="38767" y="28604"/>
                  </a:lnTo>
                  <a:lnTo>
                    <a:pt x="38449" y="31843"/>
                  </a:lnTo>
                  <a:lnTo>
                    <a:pt x="38089" y="34871"/>
                  </a:lnTo>
                  <a:lnTo>
                    <a:pt x="37687" y="37687"/>
                  </a:lnTo>
                  <a:lnTo>
                    <a:pt x="43616" y="37687"/>
                  </a:lnTo>
                  <a:lnTo>
                    <a:pt x="43616" y="64365"/>
                  </a:lnTo>
                  <a:lnTo>
                    <a:pt x="43628" y="64695"/>
                  </a:lnTo>
                  <a:lnTo>
                    <a:pt x="43666" y="65009"/>
                  </a:lnTo>
                  <a:lnTo>
                    <a:pt x="43730" y="65305"/>
                  </a:lnTo>
                  <a:lnTo>
                    <a:pt x="43819" y="65585"/>
                  </a:lnTo>
                  <a:lnTo>
                    <a:pt x="43933" y="65847"/>
                  </a:lnTo>
                  <a:lnTo>
                    <a:pt x="44073" y="66093"/>
                  </a:lnTo>
                  <a:lnTo>
                    <a:pt x="44238" y="66321"/>
                  </a:lnTo>
                  <a:lnTo>
                    <a:pt x="44429" y="66533"/>
                  </a:lnTo>
                  <a:lnTo>
                    <a:pt x="44645" y="66728"/>
                  </a:lnTo>
                  <a:lnTo>
                    <a:pt x="44886" y="66906"/>
                  </a:lnTo>
                  <a:lnTo>
                    <a:pt x="45174" y="67067"/>
                  </a:lnTo>
                  <a:lnTo>
                    <a:pt x="45530" y="67211"/>
                  </a:lnTo>
                  <a:lnTo>
                    <a:pt x="45953" y="67338"/>
                  </a:lnTo>
                  <a:lnTo>
                    <a:pt x="46444" y="67448"/>
                  </a:lnTo>
                  <a:lnTo>
                    <a:pt x="47003" y="67541"/>
                  </a:lnTo>
                  <a:lnTo>
                    <a:pt x="47630" y="67617"/>
                  </a:lnTo>
                  <a:lnTo>
                    <a:pt x="48324" y="67676"/>
                  </a:lnTo>
                  <a:lnTo>
                    <a:pt x="49087" y="67719"/>
                  </a:lnTo>
                  <a:lnTo>
                    <a:pt x="49917" y="67744"/>
                  </a:lnTo>
                  <a:lnTo>
                    <a:pt x="50814" y="67753"/>
                  </a:lnTo>
                  <a:lnTo>
                    <a:pt x="52197" y="67736"/>
                  </a:lnTo>
                  <a:lnTo>
                    <a:pt x="53465" y="67685"/>
                  </a:lnTo>
                  <a:lnTo>
                    <a:pt x="54619" y="67600"/>
                  </a:lnTo>
                  <a:lnTo>
                    <a:pt x="55659" y="67482"/>
                  </a:lnTo>
                  <a:lnTo>
                    <a:pt x="56584" y="67329"/>
                  </a:lnTo>
                  <a:lnTo>
                    <a:pt x="57395" y="67143"/>
                  </a:lnTo>
                  <a:lnTo>
                    <a:pt x="58091" y="66923"/>
                  </a:lnTo>
                  <a:lnTo>
                    <a:pt x="58674" y="66669"/>
                  </a:lnTo>
                  <a:lnTo>
                    <a:pt x="59142" y="66381"/>
                  </a:lnTo>
                  <a:lnTo>
                    <a:pt x="59495" y="66059"/>
                  </a:lnTo>
                  <a:lnTo>
                    <a:pt x="59781" y="65648"/>
                  </a:lnTo>
                  <a:lnTo>
                    <a:pt x="60046" y="65093"/>
                  </a:lnTo>
                  <a:lnTo>
                    <a:pt x="60289" y="64395"/>
                  </a:lnTo>
                  <a:lnTo>
                    <a:pt x="60512" y="63552"/>
                  </a:lnTo>
                  <a:lnTo>
                    <a:pt x="60713" y="62565"/>
                  </a:lnTo>
                  <a:lnTo>
                    <a:pt x="60893" y="61435"/>
                  </a:lnTo>
                  <a:lnTo>
                    <a:pt x="61051" y="60160"/>
                  </a:lnTo>
                  <a:lnTo>
                    <a:pt x="61189" y="58741"/>
                  </a:lnTo>
                  <a:lnTo>
                    <a:pt x="61305" y="57179"/>
                  </a:lnTo>
                  <a:lnTo>
                    <a:pt x="61401" y="55472"/>
                  </a:lnTo>
                  <a:lnTo>
                    <a:pt x="69446" y="57590"/>
                  </a:lnTo>
                  <a:lnTo>
                    <a:pt x="69252" y="59796"/>
                  </a:lnTo>
                  <a:lnTo>
                    <a:pt x="69006" y="61841"/>
                  </a:lnTo>
                  <a:lnTo>
                    <a:pt x="68710" y="63726"/>
                  </a:lnTo>
                  <a:lnTo>
                    <a:pt x="68362" y="65449"/>
                  </a:lnTo>
                  <a:lnTo>
                    <a:pt x="67964" y="67012"/>
                  </a:lnTo>
                  <a:lnTo>
                    <a:pt x="67515" y="68413"/>
                  </a:lnTo>
                  <a:lnTo>
                    <a:pt x="67016" y="69654"/>
                  </a:lnTo>
                  <a:lnTo>
                    <a:pt x="66465" y="70734"/>
                  </a:lnTo>
                  <a:lnTo>
                    <a:pt x="65864" y="71653"/>
                  </a:lnTo>
                  <a:lnTo>
                    <a:pt x="65212" y="72411"/>
                  </a:lnTo>
                  <a:lnTo>
                    <a:pt x="64687" y="72893"/>
                  </a:lnTo>
                  <a:lnTo>
                    <a:pt x="63958" y="73325"/>
                  </a:lnTo>
                  <a:lnTo>
                    <a:pt x="63027" y="73706"/>
                  </a:lnTo>
                  <a:lnTo>
                    <a:pt x="61892" y="74037"/>
                  </a:lnTo>
                  <a:lnTo>
                    <a:pt x="60554" y="74316"/>
                  </a:lnTo>
                  <a:lnTo>
                    <a:pt x="59012" y="74545"/>
                  </a:lnTo>
                  <a:lnTo>
                    <a:pt x="57268" y="74723"/>
                  </a:lnTo>
                  <a:lnTo>
                    <a:pt x="55320" y="74850"/>
                  </a:lnTo>
                  <a:lnTo>
                    <a:pt x="53169" y="74926"/>
                  </a:lnTo>
                  <a:lnTo>
                    <a:pt x="50814" y="74951"/>
                  </a:lnTo>
                  <a:lnTo>
                    <a:pt x="48778" y="74934"/>
                  </a:lnTo>
                  <a:lnTo>
                    <a:pt x="46902" y="74884"/>
                  </a:lnTo>
                  <a:lnTo>
                    <a:pt x="45187" y="74799"/>
                  </a:lnTo>
                  <a:lnTo>
                    <a:pt x="43633" y="74680"/>
                  </a:lnTo>
                  <a:lnTo>
                    <a:pt x="42239" y="74528"/>
                  </a:lnTo>
                  <a:lnTo>
                    <a:pt x="41007" y="74342"/>
                  </a:lnTo>
                  <a:lnTo>
                    <a:pt x="39936" y="74121"/>
                  </a:lnTo>
                  <a:lnTo>
                    <a:pt x="39025" y="73867"/>
                  </a:lnTo>
                  <a:lnTo>
                    <a:pt x="38276" y="73579"/>
                  </a:lnTo>
                  <a:lnTo>
                    <a:pt x="37687" y="73258"/>
                  </a:lnTo>
                  <a:lnTo>
                    <a:pt x="37204" y="72889"/>
                  </a:lnTo>
                  <a:lnTo>
                    <a:pt x="36773" y="72461"/>
                  </a:lnTo>
                  <a:lnTo>
                    <a:pt x="36391" y="71974"/>
                  </a:lnTo>
                  <a:lnTo>
                    <a:pt x="36061" y="71428"/>
                  </a:lnTo>
                  <a:lnTo>
                    <a:pt x="35782" y="70823"/>
                  </a:lnTo>
                  <a:lnTo>
                    <a:pt x="35553" y="70158"/>
                  </a:lnTo>
                  <a:lnTo>
                    <a:pt x="35375" y="69434"/>
                  </a:lnTo>
                  <a:lnTo>
                    <a:pt x="35248" y="68650"/>
                  </a:lnTo>
                  <a:lnTo>
                    <a:pt x="35172" y="67808"/>
                  </a:lnTo>
                  <a:lnTo>
                    <a:pt x="35146" y="66906"/>
                  </a:lnTo>
                  <a:lnTo>
                    <a:pt x="35146" y="46156"/>
                  </a:lnTo>
                  <a:lnTo>
                    <a:pt x="33542" y="50128"/>
                  </a:lnTo>
                  <a:lnTo>
                    <a:pt x="31606" y="53914"/>
                  </a:lnTo>
                  <a:lnTo>
                    <a:pt x="29341" y="57513"/>
                  </a:lnTo>
                  <a:lnTo>
                    <a:pt x="26745" y="60926"/>
                  </a:lnTo>
                  <a:lnTo>
                    <a:pt x="23819" y="64153"/>
                  </a:lnTo>
                  <a:lnTo>
                    <a:pt x="20563" y="67194"/>
                  </a:lnTo>
                  <a:lnTo>
                    <a:pt x="16976" y="70048"/>
                  </a:lnTo>
                  <a:lnTo>
                    <a:pt x="13059" y="72716"/>
                  </a:lnTo>
                  <a:lnTo>
                    <a:pt x="8812" y="75197"/>
                  </a:lnTo>
                  <a:lnTo>
                    <a:pt x="4234" y="77492"/>
                  </a:lnTo>
                  <a:lnTo>
                    <a:pt x="0" y="70293"/>
                  </a:lnTo>
                  <a:lnTo>
                    <a:pt x="2405" y="69082"/>
                  </a:lnTo>
                  <a:lnTo>
                    <a:pt x="4708" y="67820"/>
                  </a:lnTo>
                  <a:lnTo>
                    <a:pt x="6910" y="66508"/>
                  </a:lnTo>
                  <a:lnTo>
                    <a:pt x="9011" y="65144"/>
                  </a:lnTo>
                  <a:lnTo>
                    <a:pt x="11009" y="63730"/>
                  </a:lnTo>
                  <a:lnTo>
                    <a:pt x="12906" y="62265"/>
                  </a:lnTo>
                  <a:lnTo>
                    <a:pt x="14702" y="60749"/>
                  </a:lnTo>
                  <a:lnTo>
                    <a:pt x="16396" y="59182"/>
                  </a:lnTo>
                  <a:lnTo>
                    <a:pt x="17988" y="57564"/>
                  </a:lnTo>
                  <a:lnTo>
                    <a:pt x="19479" y="55896"/>
                  </a:lnTo>
                  <a:lnTo>
                    <a:pt x="20872" y="54179"/>
                  </a:lnTo>
                  <a:lnTo>
                    <a:pt x="22172" y="52415"/>
                  </a:lnTo>
                  <a:lnTo>
                    <a:pt x="23379" y="50605"/>
                  </a:lnTo>
                  <a:lnTo>
                    <a:pt x="24492" y="48748"/>
                  </a:lnTo>
                  <a:lnTo>
                    <a:pt x="25513" y="46844"/>
                  </a:lnTo>
                  <a:lnTo>
                    <a:pt x="26440" y="44894"/>
                  </a:lnTo>
                  <a:lnTo>
                    <a:pt x="27274" y="42898"/>
                  </a:lnTo>
                  <a:lnTo>
                    <a:pt x="28015" y="40855"/>
                  </a:lnTo>
                  <a:lnTo>
                    <a:pt x="28663" y="38765"/>
                  </a:lnTo>
                  <a:lnTo>
                    <a:pt x="29218" y="36629"/>
                  </a:lnTo>
                  <a:lnTo>
                    <a:pt x="29701" y="34319"/>
                  </a:lnTo>
                  <a:lnTo>
                    <a:pt x="30133" y="31708"/>
                  </a:lnTo>
                  <a:lnTo>
                    <a:pt x="30514" y="28797"/>
                  </a:lnTo>
                  <a:lnTo>
                    <a:pt x="30844" y="25585"/>
                  </a:lnTo>
                  <a:lnTo>
                    <a:pt x="31124" y="22072"/>
                  </a:lnTo>
                  <a:lnTo>
                    <a:pt x="31352" y="18259"/>
                  </a:lnTo>
                  <a:lnTo>
                    <a:pt x="31530" y="14145"/>
                  </a:lnTo>
                  <a:lnTo>
                    <a:pt x="31657" y="9731"/>
                  </a:lnTo>
                  <a:lnTo>
                    <a:pt x="31733" y="5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733532" y="3560344"/>
              <a:ext cx="36417" cy="80880"/>
            </a:xfrm>
            <a:custGeom>
              <a:avLst/>
              <a:pathLst>
                <a:path w="36417" h="80880">
                  <a:moveTo>
                    <a:pt x="0" y="0"/>
                  </a:moveTo>
                  <a:lnTo>
                    <a:pt x="34300" y="0"/>
                  </a:lnTo>
                  <a:lnTo>
                    <a:pt x="34300" y="8045"/>
                  </a:lnTo>
                  <a:lnTo>
                    <a:pt x="21596" y="8045"/>
                  </a:lnTo>
                  <a:lnTo>
                    <a:pt x="21596" y="32606"/>
                  </a:lnTo>
                  <a:lnTo>
                    <a:pt x="33453" y="32606"/>
                  </a:lnTo>
                  <a:lnTo>
                    <a:pt x="33453" y="40651"/>
                  </a:lnTo>
                  <a:lnTo>
                    <a:pt x="21596" y="40651"/>
                  </a:lnTo>
                  <a:lnTo>
                    <a:pt x="21596" y="65635"/>
                  </a:lnTo>
                  <a:lnTo>
                    <a:pt x="23027" y="65043"/>
                  </a:lnTo>
                  <a:lnTo>
                    <a:pt x="24441" y="64450"/>
                  </a:lnTo>
                  <a:lnTo>
                    <a:pt x="25839" y="63857"/>
                  </a:lnTo>
                  <a:lnTo>
                    <a:pt x="27219" y="63264"/>
                  </a:lnTo>
                  <a:lnTo>
                    <a:pt x="28583" y="62671"/>
                  </a:lnTo>
                  <a:lnTo>
                    <a:pt x="29929" y="62078"/>
                  </a:lnTo>
                  <a:lnTo>
                    <a:pt x="31259" y="61485"/>
                  </a:lnTo>
                  <a:lnTo>
                    <a:pt x="32572" y="60893"/>
                  </a:lnTo>
                  <a:lnTo>
                    <a:pt x="33868" y="60300"/>
                  </a:lnTo>
                  <a:lnTo>
                    <a:pt x="35146" y="59707"/>
                  </a:lnTo>
                  <a:lnTo>
                    <a:pt x="36417" y="67329"/>
                  </a:lnTo>
                  <a:lnTo>
                    <a:pt x="33249" y="68913"/>
                  </a:lnTo>
                  <a:lnTo>
                    <a:pt x="30014" y="70446"/>
                  </a:lnTo>
                  <a:lnTo>
                    <a:pt x="26711" y="71928"/>
                  </a:lnTo>
                  <a:lnTo>
                    <a:pt x="23340" y="73359"/>
                  </a:lnTo>
                  <a:lnTo>
                    <a:pt x="19902" y="74740"/>
                  </a:lnTo>
                  <a:lnTo>
                    <a:pt x="16396" y="76069"/>
                  </a:lnTo>
                  <a:lnTo>
                    <a:pt x="12822" y="77348"/>
                  </a:lnTo>
                  <a:lnTo>
                    <a:pt x="9180" y="78576"/>
                  </a:lnTo>
                  <a:lnTo>
                    <a:pt x="5471" y="79753"/>
                  </a:lnTo>
                  <a:lnTo>
                    <a:pt x="1693" y="80880"/>
                  </a:lnTo>
                  <a:lnTo>
                    <a:pt x="0" y="72411"/>
                  </a:lnTo>
                  <a:lnTo>
                    <a:pt x="13127" y="68600"/>
                  </a:lnTo>
                  <a:lnTo>
                    <a:pt x="13127" y="40651"/>
                  </a:lnTo>
                  <a:lnTo>
                    <a:pt x="1270" y="40651"/>
                  </a:lnTo>
                  <a:lnTo>
                    <a:pt x="1270" y="32606"/>
                  </a:lnTo>
                  <a:lnTo>
                    <a:pt x="13127" y="32606"/>
                  </a:lnTo>
                  <a:lnTo>
                    <a:pt x="13127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841090" y="3554839"/>
              <a:ext cx="36840" cy="97395"/>
            </a:xfrm>
            <a:custGeom>
              <a:avLst/>
              <a:pathLst>
                <a:path w="36840" h="97395">
                  <a:moveTo>
                    <a:pt x="2117" y="17785"/>
                  </a:moveTo>
                  <a:lnTo>
                    <a:pt x="16091" y="17785"/>
                  </a:lnTo>
                  <a:lnTo>
                    <a:pt x="16091" y="0"/>
                  </a:lnTo>
                  <a:lnTo>
                    <a:pt x="24560" y="0"/>
                  </a:lnTo>
                  <a:lnTo>
                    <a:pt x="24560" y="17785"/>
                  </a:lnTo>
                  <a:lnTo>
                    <a:pt x="36417" y="17785"/>
                  </a:lnTo>
                  <a:lnTo>
                    <a:pt x="36417" y="25830"/>
                  </a:lnTo>
                  <a:lnTo>
                    <a:pt x="24560" y="25830"/>
                  </a:lnTo>
                  <a:lnTo>
                    <a:pt x="24560" y="47003"/>
                  </a:lnTo>
                  <a:lnTo>
                    <a:pt x="25661" y="46576"/>
                  </a:lnTo>
                  <a:lnTo>
                    <a:pt x="26762" y="46139"/>
                  </a:lnTo>
                  <a:lnTo>
                    <a:pt x="27863" y="45695"/>
                  </a:lnTo>
                  <a:lnTo>
                    <a:pt x="28964" y="45242"/>
                  </a:lnTo>
                  <a:lnTo>
                    <a:pt x="30065" y="44780"/>
                  </a:lnTo>
                  <a:lnTo>
                    <a:pt x="31166" y="44310"/>
                  </a:lnTo>
                  <a:lnTo>
                    <a:pt x="32267" y="43832"/>
                  </a:lnTo>
                  <a:lnTo>
                    <a:pt x="33368" y="43345"/>
                  </a:lnTo>
                  <a:lnTo>
                    <a:pt x="34469" y="42849"/>
                  </a:lnTo>
                  <a:lnTo>
                    <a:pt x="35570" y="42345"/>
                  </a:lnTo>
                  <a:lnTo>
                    <a:pt x="36840" y="49967"/>
                  </a:lnTo>
                  <a:lnTo>
                    <a:pt x="35650" y="50641"/>
                  </a:lnTo>
                  <a:lnTo>
                    <a:pt x="34452" y="51306"/>
                  </a:lnTo>
                  <a:lnTo>
                    <a:pt x="33245" y="51962"/>
                  </a:lnTo>
                  <a:lnTo>
                    <a:pt x="32030" y="52610"/>
                  </a:lnTo>
                  <a:lnTo>
                    <a:pt x="30806" y="53249"/>
                  </a:lnTo>
                  <a:lnTo>
                    <a:pt x="29574" y="53880"/>
                  </a:lnTo>
                  <a:lnTo>
                    <a:pt x="28333" y="54503"/>
                  </a:lnTo>
                  <a:lnTo>
                    <a:pt x="27084" y="55117"/>
                  </a:lnTo>
                  <a:lnTo>
                    <a:pt x="25826" y="55722"/>
                  </a:lnTo>
                  <a:lnTo>
                    <a:pt x="24560" y="56319"/>
                  </a:lnTo>
                  <a:lnTo>
                    <a:pt x="24560" y="85961"/>
                  </a:lnTo>
                  <a:lnTo>
                    <a:pt x="24539" y="87194"/>
                  </a:lnTo>
                  <a:lnTo>
                    <a:pt x="24475" y="88350"/>
                  </a:lnTo>
                  <a:lnTo>
                    <a:pt x="24369" y="89429"/>
                  </a:lnTo>
                  <a:lnTo>
                    <a:pt x="24221" y="90433"/>
                  </a:lnTo>
                  <a:lnTo>
                    <a:pt x="24031" y="91360"/>
                  </a:lnTo>
                  <a:lnTo>
                    <a:pt x="23798" y="92212"/>
                  </a:lnTo>
                  <a:lnTo>
                    <a:pt x="23523" y="92986"/>
                  </a:lnTo>
                  <a:lnTo>
                    <a:pt x="23205" y="93685"/>
                  </a:lnTo>
                  <a:lnTo>
                    <a:pt x="22845" y="94308"/>
                  </a:lnTo>
                  <a:lnTo>
                    <a:pt x="22443" y="94854"/>
                  </a:lnTo>
                  <a:lnTo>
                    <a:pt x="21990" y="95337"/>
                  </a:lnTo>
                  <a:lnTo>
                    <a:pt x="21477" y="95769"/>
                  </a:lnTo>
                  <a:lnTo>
                    <a:pt x="20906" y="96150"/>
                  </a:lnTo>
                  <a:lnTo>
                    <a:pt x="20275" y="96480"/>
                  </a:lnTo>
                  <a:lnTo>
                    <a:pt x="19584" y="96759"/>
                  </a:lnTo>
                  <a:lnTo>
                    <a:pt x="18835" y="96988"/>
                  </a:lnTo>
                  <a:lnTo>
                    <a:pt x="18026" y="97166"/>
                  </a:lnTo>
                  <a:lnTo>
                    <a:pt x="17158" y="97293"/>
                  </a:lnTo>
                  <a:lnTo>
                    <a:pt x="16231" y="97369"/>
                  </a:lnTo>
                  <a:lnTo>
                    <a:pt x="15244" y="97395"/>
                  </a:lnTo>
                  <a:lnTo>
                    <a:pt x="14067" y="97382"/>
                  </a:lnTo>
                  <a:lnTo>
                    <a:pt x="12906" y="97344"/>
                  </a:lnTo>
                  <a:lnTo>
                    <a:pt x="11763" y="97280"/>
                  </a:lnTo>
                  <a:lnTo>
                    <a:pt x="10637" y="97191"/>
                  </a:lnTo>
                  <a:lnTo>
                    <a:pt x="9527" y="97077"/>
                  </a:lnTo>
                  <a:lnTo>
                    <a:pt x="8435" y="96937"/>
                  </a:lnTo>
                  <a:lnTo>
                    <a:pt x="7359" y="96772"/>
                  </a:lnTo>
                  <a:lnTo>
                    <a:pt x="6301" y="96582"/>
                  </a:lnTo>
                  <a:lnTo>
                    <a:pt x="5259" y="96366"/>
                  </a:lnTo>
                  <a:lnTo>
                    <a:pt x="4234" y="96124"/>
                  </a:lnTo>
                  <a:lnTo>
                    <a:pt x="2540" y="87232"/>
                  </a:lnTo>
                  <a:lnTo>
                    <a:pt x="3645" y="87553"/>
                  </a:lnTo>
                  <a:lnTo>
                    <a:pt x="4759" y="87841"/>
                  </a:lnTo>
                  <a:lnTo>
                    <a:pt x="5881" y="88096"/>
                  </a:lnTo>
                  <a:lnTo>
                    <a:pt x="7012" y="88316"/>
                  </a:lnTo>
                  <a:lnTo>
                    <a:pt x="8151" y="88502"/>
                  </a:lnTo>
                  <a:lnTo>
                    <a:pt x="9299" y="88654"/>
                  </a:lnTo>
                  <a:lnTo>
                    <a:pt x="10455" y="88773"/>
                  </a:lnTo>
                  <a:lnTo>
                    <a:pt x="11619" y="88858"/>
                  </a:lnTo>
                  <a:lnTo>
                    <a:pt x="12792" y="88909"/>
                  </a:lnTo>
                  <a:lnTo>
                    <a:pt x="13974" y="88925"/>
                  </a:lnTo>
                  <a:lnTo>
                    <a:pt x="14376" y="88875"/>
                  </a:lnTo>
                  <a:lnTo>
                    <a:pt x="14736" y="88722"/>
                  </a:lnTo>
                  <a:lnTo>
                    <a:pt x="15053" y="88468"/>
                  </a:lnTo>
                  <a:lnTo>
                    <a:pt x="15329" y="88112"/>
                  </a:lnTo>
                  <a:lnTo>
                    <a:pt x="15562" y="87655"/>
                  </a:lnTo>
                  <a:lnTo>
                    <a:pt x="15752" y="87096"/>
                  </a:lnTo>
                  <a:lnTo>
                    <a:pt x="15900" y="86436"/>
                  </a:lnTo>
                  <a:lnTo>
                    <a:pt x="16006" y="85673"/>
                  </a:lnTo>
                  <a:lnTo>
                    <a:pt x="16070" y="84809"/>
                  </a:lnTo>
                  <a:lnTo>
                    <a:pt x="16091" y="83844"/>
                  </a:lnTo>
                  <a:lnTo>
                    <a:pt x="16091" y="60130"/>
                  </a:lnTo>
                  <a:lnTo>
                    <a:pt x="2964" y="65212"/>
                  </a:lnTo>
                  <a:lnTo>
                    <a:pt x="0" y="56319"/>
                  </a:lnTo>
                  <a:lnTo>
                    <a:pt x="16091" y="50814"/>
                  </a:lnTo>
                  <a:lnTo>
                    <a:pt x="16091" y="25830"/>
                  </a:lnTo>
                  <a:lnTo>
                    <a:pt x="2117" y="25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881318" y="3554415"/>
              <a:ext cx="55049" cy="26677"/>
            </a:xfrm>
            <a:custGeom>
              <a:avLst/>
              <a:pathLst>
                <a:path w="55049" h="26677">
                  <a:moveTo>
                    <a:pt x="0" y="18632"/>
                  </a:moveTo>
                  <a:lnTo>
                    <a:pt x="22866" y="18632"/>
                  </a:lnTo>
                  <a:lnTo>
                    <a:pt x="22434" y="16950"/>
                  </a:lnTo>
                  <a:lnTo>
                    <a:pt x="21985" y="15295"/>
                  </a:lnTo>
                  <a:lnTo>
                    <a:pt x="21520" y="13664"/>
                  </a:lnTo>
                  <a:lnTo>
                    <a:pt x="21037" y="12060"/>
                  </a:lnTo>
                  <a:lnTo>
                    <a:pt x="20537" y="10480"/>
                  </a:lnTo>
                  <a:lnTo>
                    <a:pt x="20021" y="8926"/>
                  </a:lnTo>
                  <a:lnTo>
                    <a:pt x="19487" y="7397"/>
                  </a:lnTo>
                  <a:lnTo>
                    <a:pt x="18936" y="5894"/>
                  </a:lnTo>
                  <a:lnTo>
                    <a:pt x="18369" y="4416"/>
                  </a:lnTo>
                  <a:lnTo>
                    <a:pt x="17785" y="2964"/>
                  </a:lnTo>
                  <a:lnTo>
                    <a:pt x="26254" y="0"/>
                  </a:lnTo>
                  <a:lnTo>
                    <a:pt x="26919" y="1710"/>
                  </a:lnTo>
                  <a:lnTo>
                    <a:pt x="27558" y="3455"/>
                  </a:lnTo>
                  <a:lnTo>
                    <a:pt x="28172" y="5233"/>
                  </a:lnTo>
                  <a:lnTo>
                    <a:pt x="28761" y="7046"/>
                  </a:lnTo>
                  <a:lnTo>
                    <a:pt x="29324" y="8892"/>
                  </a:lnTo>
                  <a:lnTo>
                    <a:pt x="29862" y="10772"/>
                  </a:lnTo>
                  <a:lnTo>
                    <a:pt x="30374" y="12686"/>
                  </a:lnTo>
                  <a:lnTo>
                    <a:pt x="30861" y="14634"/>
                  </a:lnTo>
                  <a:lnTo>
                    <a:pt x="31323" y="16616"/>
                  </a:lnTo>
                  <a:lnTo>
                    <a:pt x="31759" y="18632"/>
                  </a:lnTo>
                  <a:lnTo>
                    <a:pt x="55049" y="18632"/>
                  </a:lnTo>
                  <a:lnTo>
                    <a:pt x="55049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877084" y="3584904"/>
              <a:ext cx="62248" cy="63095"/>
            </a:xfrm>
            <a:custGeom>
              <a:avLst/>
              <a:pathLst>
                <a:path w="62248" h="63095">
                  <a:moveTo>
                    <a:pt x="45733" y="0"/>
                  </a:moveTo>
                  <a:lnTo>
                    <a:pt x="55049" y="2964"/>
                  </a:lnTo>
                  <a:lnTo>
                    <a:pt x="53774" y="8896"/>
                  </a:lnTo>
                  <a:lnTo>
                    <a:pt x="52491" y="14668"/>
                  </a:lnTo>
                  <a:lnTo>
                    <a:pt x="51200" y="20279"/>
                  </a:lnTo>
                  <a:lnTo>
                    <a:pt x="49900" y="25729"/>
                  </a:lnTo>
                  <a:lnTo>
                    <a:pt x="48591" y="31018"/>
                  </a:lnTo>
                  <a:lnTo>
                    <a:pt x="47274" y="36146"/>
                  </a:lnTo>
                  <a:lnTo>
                    <a:pt x="45949" y="41113"/>
                  </a:lnTo>
                  <a:lnTo>
                    <a:pt x="44615" y="45919"/>
                  </a:lnTo>
                  <a:lnTo>
                    <a:pt x="43273" y="50565"/>
                  </a:lnTo>
                  <a:lnTo>
                    <a:pt x="41922" y="55049"/>
                  </a:lnTo>
                  <a:lnTo>
                    <a:pt x="62248" y="55049"/>
                  </a:lnTo>
                  <a:lnTo>
                    <a:pt x="62248" y="63095"/>
                  </a:lnTo>
                  <a:lnTo>
                    <a:pt x="0" y="63095"/>
                  </a:lnTo>
                  <a:lnTo>
                    <a:pt x="0" y="55049"/>
                  </a:lnTo>
                  <a:lnTo>
                    <a:pt x="32606" y="55049"/>
                  </a:lnTo>
                  <a:lnTo>
                    <a:pt x="34185" y="49849"/>
                  </a:lnTo>
                  <a:lnTo>
                    <a:pt x="35705" y="44581"/>
                  </a:lnTo>
                  <a:lnTo>
                    <a:pt x="37166" y="39245"/>
                  </a:lnTo>
                  <a:lnTo>
                    <a:pt x="38568" y="33842"/>
                  </a:lnTo>
                  <a:lnTo>
                    <a:pt x="39910" y="28371"/>
                  </a:lnTo>
                  <a:lnTo>
                    <a:pt x="41193" y="22832"/>
                  </a:lnTo>
                  <a:lnTo>
                    <a:pt x="42417" y="17226"/>
                  </a:lnTo>
                  <a:lnTo>
                    <a:pt x="43582" y="11551"/>
                  </a:lnTo>
                  <a:lnTo>
                    <a:pt x="44687" y="58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885129" y="3587445"/>
              <a:ext cx="16514" cy="47427"/>
            </a:xfrm>
            <a:custGeom>
              <a:avLst/>
              <a:pathLst>
                <a:path w="16514" h="47427">
                  <a:moveTo>
                    <a:pt x="8469" y="0"/>
                  </a:moveTo>
                  <a:lnTo>
                    <a:pt x="9616" y="4488"/>
                  </a:lnTo>
                  <a:lnTo>
                    <a:pt x="10688" y="8977"/>
                  </a:lnTo>
                  <a:lnTo>
                    <a:pt x="11683" y="13465"/>
                  </a:lnTo>
                  <a:lnTo>
                    <a:pt x="12602" y="17954"/>
                  </a:lnTo>
                  <a:lnTo>
                    <a:pt x="13444" y="22443"/>
                  </a:lnTo>
                  <a:lnTo>
                    <a:pt x="14211" y="26931"/>
                  </a:lnTo>
                  <a:lnTo>
                    <a:pt x="14901" y="31420"/>
                  </a:lnTo>
                  <a:lnTo>
                    <a:pt x="15515" y="35909"/>
                  </a:lnTo>
                  <a:lnTo>
                    <a:pt x="16053" y="40397"/>
                  </a:lnTo>
                  <a:lnTo>
                    <a:pt x="16514" y="44886"/>
                  </a:lnTo>
                  <a:lnTo>
                    <a:pt x="7622" y="47427"/>
                  </a:lnTo>
                  <a:lnTo>
                    <a:pt x="7164" y="42633"/>
                  </a:lnTo>
                  <a:lnTo>
                    <a:pt x="6639" y="37907"/>
                  </a:lnTo>
                  <a:lnTo>
                    <a:pt x="6046" y="33249"/>
                  </a:lnTo>
                  <a:lnTo>
                    <a:pt x="5386" y="28659"/>
                  </a:lnTo>
                  <a:lnTo>
                    <a:pt x="4658" y="24137"/>
                  </a:lnTo>
                  <a:lnTo>
                    <a:pt x="3861" y="19682"/>
                  </a:lnTo>
                  <a:lnTo>
                    <a:pt x="2998" y="15295"/>
                  </a:lnTo>
                  <a:lnTo>
                    <a:pt x="2066" y="10976"/>
                  </a:lnTo>
                  <a:lnTo>
                    <a:pt x="1067" y="6724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949071" y="3557380"/>
              <a:ext cx="37264" cy="94854"/>
            </a:xfrm>
            <a:custGeom>
              <a:avLst/>
              <a:pathLst>
                <a:path w="37264" h="94854">
                  <a:moveTo>
                    <a:pt x="37264" y="0"/>
                  </a:moveTo>
                  <a:lnTo>
                    <a:pt x="37264" y="82574"/>
                  </a:lnTo>
                  <a:lnTo>
                    <a:pt x="37238" y="83647"/>
                  </a:lnTo>
                  <a:lnTo>
                    <a:pt x="37162" y="84665"/>
                  </a:lnTo>
                  <a:lnTo>
                    <a:pt x="37035" y="85629"/>
                  </a:lnTo>
                  <a:lnTo>
                    <a:pt x="36857" y="86537"/>
                  </a:lnTo>
                  <a:lnTo>
                    <a:pt x="36629" y="87390"/>
                  </a:lnTo>
                  <a:lnTo>
                    <a:pt x="36349" y="88189"/>
                  </a:lnTo>
                  <a:lnTo>
                    <a:pt x="36019" y="88932"/>
                  </a:lnTo>
                  <a:lnTo>
                    <a:pt x="35638" y="89620"/>
                  </a:lnTo>
                  <a:lnTo>
                    <a:pt x="35206" y="90253"/>
                  </a:lnTo>
                  <a:lnTo>
                    <a:pt x="34723" y="90831"/>
                  </a:lnTo>
                  <a:lnTo>
                    <a:pt x="34194" y="91354"/>
                  </a:lnTo>
                  <a:lnTo>
                    <a:pt x="33622" y="91822"/>
                  </a:lnTo>
                  <a:lnTo>
                    <a:pt x="33008" y="92235"/>
                  </a:lnTo>
                  <a:lnTo>
                    <a:pt x="32352" y="92593"/>
                  </a:lnTo>
                  <a:lnTo>
                    <a:pt x="31653" y="92895"/>
                  </a:lnTo>
                  <a:lnTo>
                    <a:pt x="30912" y="93143"/>
                  </a:lnTo>
                  <a:lnTo>
                    <a:pt x="30128" y="93336"/>
                  </a:lnTo>
                  <a:lnTo>
                    <a:pt x="29303" y="93473"/>
                  </a:lnTo>
                  <a:lnTo>
                    <a:pt x="28435" y="93556"/>
                  </a:lnTo>
                  <a:lnTo>
                    <a:pt x="27524" y="93584"/>
                  </a:lnTo>
                  <a:lnTo>
                    <a:pt x="26834" y="93579"/>
                  </a:lnTo>
                  <a:lnTo>
                    <a:pt x="26118" y="93567"/>
                  </a:lnTo>
                  <a:lnTo>
                    <a:pt x="25377" y="93545"/>
                  </a:lnTo>
                  <a:lnTo>
                    <a:pt x="24611" y="93516"/>
                  </a:lnTo>
                  <a:lnTo>
                    <a:pt x="23819" y="93478"/>
                  </a:lnTo>
                  <a:lnTo>
                    <a:pt x="23002" y="93431"/>
                  </a:lnTo>
                  <a:lnTo>
                    <a:pt x="22159" y="93376"/>
                  </a:lnTo>
                  <a:lnTo>
                    <a:pt x="21291" y="93312"/>
                  </a:lnTo>
                  <a:lnTo>
                    <a:pt x="20397" y="93241"/>
                  </a:lnTo>
                  <a:lnTo>
                    <a:pt x="19479" y="93160"/>
                  </a:lnTo>
                  <a:lnTo>
                    <a:pt x="17361" y="85114"/>
                  </a:lnTo>
                  <a:lnTo>
                    <a:pt x="18361" y="85275"/>
                  </a:lnTo>
                  <a:lnTo>
                    <a:pt x="19326" y="85419"/>
                  </a:lnTo>
                  <a:lnTo>
                    <a:pt x="20258" y="85546"/>
                  </a:lnTo>
                  <a:lnTo>
                    <a:pt x="21155" y="85656"/>
                  </a:lnTo>
                  <a:lnTo>
                    <a:pt x="22019" y="85750"/>
                  </a:lnTo>
                  <a:lnTo>
                    <a:pt x="22849" y="85826"/>
                  </a:lnTo>
                  <a:lnTo>
                    <a:pt x="23645" y="85885"/>
                  </a:lnTo>
                  <a:lnTo>
                    <a:pt x="24408" y="85927"/>
                  </a:lnTo>
                  <a:lnTo>
                    <a:pt x="25136" y="85953"/>
                  </a:lnTo>
                  <a:lnTo>
                    <a:pt x="25830" y="85961"/>
                  </a:lnTo>
                  <a:lnTo>
                    <a:pt x="26394" y="85902"/>
                  </a:lnTo>
                  <a:lnTo>
                    <a:pt x="26897" y="85724"/>
                  </a:lnTo>
                  <a:lnTo>
                    <a:pt x="27342" y="85428"/>
                  </a:lnTo>
                  <a:lnTo>
                    <a:pt x="27727" y="85013"/>
                  </a:lnTo>
                  <a:lnTo>
                    <a:pt x="28054" y="84479"/>
                  </a:lnTo>
                  <a:lnTo>
                    <a:pt x="28320" y="83827"/>
                  </a:lnTo>
                  <a:lnTo>
                    <a:pt x="28528" y="83056"/>
                  </a:lnTo>
                  <a:lnTo>
                    <a:pt x="28676" y="82167"/>
                  </a:lnTo>
                  <a:lnTo>
                    <a:pt x="28765" y="81159"/>
                  </a:lnTo>
                  <a:lnTo>
                    <a:pt x="28795" y="80033"/>
                  </a:lnTo>
                  <a:lnTo>
                    <a:pt x="28795" y="55896"/>
                  </a:lnTo>
                  <a:lnTo>
                    <a:pt x="14820" y="55896"/>
                  </a:lnTo>
                  <a:lnTo>
                    <a:pt x="14600" y="60020"/>
                  </a:lnTo>
                  <a:lnTo>
                    <a:pt x="14278" y="64094"/>
                  </a:lnTo>
                  <a:lnTo>
                    <a:pt x="13855" y="68117"/>
                  </a:lnTo>
                  <a:lnTo>
                    <a:pt x="13330" y="72089"/>
                  </a:lnTo>
                  <a:lnTo>
                    <a:pt x="12703" y="76010"/>
                  </a:lnTo>
                  <a:lnTo>
                    <a:pt x="11975" y="79880"/>
                  </a:lnTo>
                  <a:lnTo>
                    <a:pt x="11145" y="83700"/>
                  </a:lnTo>
                  <a:lnTo>
                    <a:pt x="10213" y="87469"/>
                  </a:lnTo>
                  <a:lnTo>
                    <a:pt x="9180" y="91187"/>
                  </a:lnTo>
                  <a:lnTo>
                    <a:pt x="8045" y="94854"/>
                  </a:lnTo>
                  <a:lnTo>
                    <a:pt x="0" y="90196"/>
                  </a:lnTo>
                  <a:lnTo>
                    <a:pt x="1287" y="85584"/>
                  </a:lnTo>
                  <a:lnTo>
                    <a:pt x="2439" y="80897"/>
                  </a:lnTo>
                  <a:lnTo>
                    <a:pt x="3455" y="76133"/>
                  </a:lnTo>
                  <a:lnTo>
                    <a:pt x="4336" y="71293"/>
                  </a:lnTo>
                  <a:lnTo>
                    <a:pt x="5081" y="66376"/>
                  </a:lnTo>
                  <a:lnTo>
                    <a:pt x="5691" y="61384"/>
                  </a:lnTo>
                  <a:lnTo>
                    <a:pt x="6165" y="56315"/>
                  </a:lnTo>
                  <a:lnTo>
                    <a:pt x="6504" y="51170"/>
                  </a:lnTo>
                  <a:lnTo>
                    <a:pt x="6707" y="45949"/>
                  </a:lnTo>
                  <a:lnTo>
                    <a:pt x="6775" y="40651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964316" y="3565002"/>
              <a:ext cx="13550" cy="16938"/>
            </a:xfrm>
            <a:custGeom>
              <a:avLst/>
              <a:pathLst>
                <a:path w="13550" h="16938">
                  <a:moveTo>
                    <a:pt x="0" y="16938"/>
                  </a:moveTo>
                  <a:lnTo>
                    <a:pt x="13550" y="16938"/>
                  </a:lnTo>
                  <a:lnTo>
                    <a:pt x="13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964316" y="3589139"/>
              <a:ext cx="13550" cy="16938"/>
            </a:xfrm>
            <a:custGeom>
              <a:avLst/>
              <a:pathLst>
                <a:path w="13550" h="16938">
                  <a:moveTo>
                    <a:pt x="0" y="16938"/>
                  </a:moveTo>
                  <a:lnTo>
                    <a:pt x="13550" y="16938"/>
                  </a:lnTo>
                  <a:lnTo>
                    <a:pt x="13550" y="0"/>
                  </a:lnTo>
                  <a:lnTo>
                    <a:pt x="0" y="0"/>
                  </a:lnTo>
                  <a:lnTo>
                    <a:pt x="0" y="110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990994" y="3554839"/>
              <a:ext cx="57590" cy="93160"/>
            </a:xfrm>
            <a:custGeom>
              <a:avLst/>
              <a:pathLst>
                <a:path w="57590" h="93160">
                  <a:moveTo>
                    <a:pt x="5081" y="30912"/>
                  </a:moveTo>
                  <a:lnTo>
                    <a:pt x="24983" y="30912"/>
                  </a:lnTo>
                  <a:lnTo>
                    <a:pt x="24983" y="0"/>
                  </a:lnTo>
                  <a:lnTo>
                    <a:pt x="33453" y="0"/>
                  </a:lnTo>
                  <a:lnTo>
                    <a:pt x="33453" y="30912"/>
                  </a:lnTo>
                  <a:lnTo>
                    <a:pt x="53779" y="30912"/>
                  </a:lnTo>
                  <a:lnTo>
                    <a:pt x="53779" y="38958"/>
                  </a:lnTo>
                  <a:lnTo>
                    <a:pt x="33453" y="38958"/>
                  </a:lnTo>
                  <a:lnTo>
                    <a:pt x="33453" y="85114"/>
                  </a:lnTo>
                  <a:lnTo>
                    <a:pt x="57590" y="85114"/>
                  </a:lnTo>
                  <a:lnTo>
                    <a:pt x="57590" y="93160"/>
                  </a:lnTo>
                  <a:lnTo>
                    <a:pt x="0" y="93160"/>
                  </a:lnTo>
                  <a:lnTo>
                    <a:pt x="0" y="85114"/>
                  </a:lnTo>
                  <a:lnTo>
                    <a:pt x="24983" y="85114"/>
                  </a:lnTo>
                  <a:lnTo>
                    <a:pt x="24983" y="38958"/>
                  </a:lnTo>
                  <a:lnTo>
                    <a:pt x="5081" y="389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059594" y="3558650"/>
              <a:ext cx="95701" cy="93584"/>
            </a:xfrm>
            <a:custGeom>
              <a:avLst/>
              <a:pathLst>
                <a:path w="95701" h="93584">
                  <a:moveTo>
                    <a:pt x="10586" y="0"/>
                  </a:moveTo>
                  <a:lnTo>
                    <a:pt x="86385" y="0"/>
                  </a:lnTo>
                  <a:lnTo>
                    <a:pt x="86385" y="9316"/>
                  </a:lnTo>
                  <a:lnTo>
                    <a:pt x="83302" y="11839"/>
                  </a:lnTo>
                  <a:lnTo>
                    <a:pt x="80151" y="14329"/>
                  </a:lnTo>
                  <a:lnTo>
                    <a:pt x="76933" y="16785"/>
                  </a:lnTo>
                  <a:lnTo>
                    <a:pt x="73647" y="19208"/>
                  </a:lnTo>
                  <a:lnTo>
                    <a:pt x="70293" y="21596"/>
                  </a:lnTo>
                  <a:lnTo>
                    <a:pt x="66872" y="23950"/>
                  </a:lnTo>
                  <a:lnTo>
                    <a:pt x="63383" y="26271"/>
                  </a:lnTo>
                  <a:lnTo>
                    <a:pt x="59826" y="28557"/>
                  </a:lnTo>
                  <a:lnTo>
                    <a:pt x="56201" y="30810"/>
                  </a:lnTo>
                  <a:lnTo>
                    <a:pt x="52508" y="33029"/>
                  </a:lnTo>
                  <a:lnTo>
                    <a:pt x="52508" y="40228"/>
                  </a:lnTo>
                  <a:lnTo>
                    <a:pt x="95701" y="40228"/>
                  </a:lnTo>
                  <a:lnTo>
                    <a:pt x="95701" y="48274"/>
                  </a:lnTo>
                  <a:lnTo>
                    <a:pt x="52508" y="48274"/>
                  </a:lnTo>
                  <a:lnTo>
                    <a:pt x="52508" y="85538"/>
                  </a:lnTo>
                  <a:lnTo>
                    <a:pt x="52479" y="86283"/>
                  </a:lnTo>
                  <a:lnTo>
                    <a:pt x="52390" y="86995"/>
                  </a:lnTo>
                  <a:lnTo>
                    <a:pt x="52241" y="87672"/>
                  </a:lnTo>
                  <a:lnTo>
                    <a:pt x="52034" y="88316"/>
                  </a:lnTo>
                  <a:lnTo>
                    <a:pt x="51767" y="88925"/>
                  </a:lnTo>
                  <a:lnTo>
                    <a:pt x="51441" y="89501"/>
                  </a:lnTo>
                  <a:lnTo>
                    <a:pt x="51056" y="90043"/>
                  </a:lnTo>
                  <a:lnTo>
                    <a:pt x="50611" y="90552"/>
                  </a:lnTo>
                  <a:lnTo>
                    <a:pt x="50107" y="91026"/>
                  </a:lnTo>
                  <a:lnTo>
                    <a:pt x="49544" y="91466"/>
                  </a:lnTo>
                  <a:lnTo>
                    <a:pt x="48921" y="91869"/>
                  </a:lnTo>
                  <a:lnTo>
                    <a:pt x="48240" y="92228"/>
                  </a:lnTo>
                  <a:lnTo>
                    <a:pt x="47499" y="92546"/>
                  </a:lnTo>
                  <a:lnTo>
                    <a:pt x="46698" y="92821"/>
                  </a:lnTo>
                  <a:lnTo>
                    <a:pt x="45839" y="93054"/>
                  </a:lnTo>
                  <a:lnTo>
                    <a:pt x="44920" y="93245"/>
                  </a:lnTo>
                  <a:lnTo>
                    <a:pt x="43942" y="93393"/>
                  </a:lnTo>
                  <a:lnTo>
                    <a:pt x="42904" y="93499"/>
                  </a:lnTo>
                  <a:lnTo>
                    <a:pt x="41807" y="93562"/>
                  </a:lnTo>
                  <a:lnTo>
                    <a:pt x="40651" y="93584"/>
                  </a:lnTo>
                  <a:lnTo>
                    <a:pt x="39131" y="93567"/>
                  </a:lnTo>
                  <a:lnTo>
                    <a:pt x="37619" y="93516"/>
                  </a:lnTo>
                  <a:lnTo>
                    <a:pt x="36116" y="93431"/>
                  </a:lnTo>
                  <a:lnTo>
                    <a:pt x="34621" y="93312"/>
                  </a:lnTo>
                  <a:lnTo>
                    <a:pt x="33135" y="93160"/>
                  </a:lnTo>
                  <a:lnTo>
                    <a:pt x="31657" y="92974"/>
                  </a:lnTo>
                  <a:lnTo>
                    <a:pt x="30188" y="92754"/>
                  </a:lnTo>
                  <a:lnTo>
                    <a:pt x="28727" y="92499"/>
                  </a:lnTo>
                  <a:lnTo>
                    <a:pt x="27274" y="92212"/>
                  </a:lnTo>
                  <a:lnTo>
                    <a:pt x="25830" y="91890"/>
                  </a:lnTo>
                  <a:lnTo>
                    <a:pt x="24560" y="83844"/>
                  </a:lnTo>
                  <a:lnTo>
                    <a:pt x="25767" y="84166"/>
                  </a:lnTo>
                  <a:lnTo>
                    <a:pt x="27016" y="84454"/>
                  </a:lnTo>
                  <a:lnTo>
                    <a:pt x="28308" y="84708"/>
                  </a:lnTo>
                  <a:lnTo>
                    <a:pt x="29641" y="84928"/>
                  </a:lnTo>
                  <a:lnTo>
                    <a:pt x="31018" y="85114"/>
                  </a:lnTo>
                  <a:lnTo>
                    <a:pt x="32436" y="85267"/>
                  </a:lnTo>
                  <a:lnTo>
                    <a:pt x="33897" y="85385"/>
                  </a:lnTo>
                  <a:lnTo>
                    <a:pt x="35401" y="85470"/>
                  </a:lnTo>
                  <a:lnTo>
                    <a:pt x="36946" y="85521"/>
                  </a:lnTo>
                  <a:lnTo>
                    <a:pt x="38534" y="85538"/>
                  </a:lnTo>
                  <a:lnTo>
                    <a:pt x="39500" y="85521"/>
                  </a:lnTo>
                  <a:lnTo>
                    <a:pt x="40363" y="85470"/>
                  </a:lnTo>
                  <a:lnTo>
                    <a:pt x="41126" y="85385"/>
                  </a:lnTo>
                  <a:lnTo>
                    <a:pt x="41786" y="85267"/>
                  </a:lnTo>
                  <a:lnTo>
                    <a:pt x="42345" y="85114"/>
                  </a:lnTo>
                  <a:lnTo>
                    <a:pt x="42803" y="84928"/>
                  </a:lnTo>
                  <a:lnTo>
                    <a:pt x="43158" y="84708"/>
                  </a:lnTo>
                  <a:lnTo>
                    <a:pt x="43412" y="84454"/>
                  </a:lnTo>
                  <a:lnTo>
                    <a:pt x="43565" y="84166"/>
                  </a:lnTo>
                  <a:lnTo>
                    <a:pt x="43616" y="83844"/>
                  </a:lnTo>
                  <a:lnTo>
                    <a:pt x="43616" y="48274"/>
                  </a:lnTo>
                  <a:lnTo>
                    <a:pt x="0" y="48274"/>
                  </a:lnTo>
                  <a:lnTo>
                    <a:pt x="0" y="40228"/>
                  </a:lnTo>
                  <a:lnTo>
                    <a:pt x="43616" y="40228"/>
                  </a:lnTo>
                  <a:lnTo>
                    <a:pt x="43616" y="28795"/>
                  </a:lnTo>
                  <a:lnTo>
                    <a:pt x="47054" y="26686"/>
                  </a:lnTo>
                  <a:lnTo>
                    <a:pt x="50425" y="24594"/>
                  </a:lnTo>
                  <a:lnTo>
                    <a:pt x="53728" y="22519"/>
                  </a:lnTo>
                  <a:lnTo>
                    <a:pt x="56963" y="20461"/>
                  </a:lnTo>
                  <a:lnTo>
                    <a:pt x="60130" y="18420"/>
                  </a:lnTo>
                  <a:lnTo>
                    <a:pt x="63230" y="16396"/>
                  </a:lnTo>
                  <a:lnTo>
                    <a:pt x="66262" y="14389"/>
                  </a:lnTo>
                  <a:lnTo>
                    <a:pt x="69226" y="12398"/>
                  </a:lnTo>
                  <a:lnTo>
                    <a:pt x="72123" y="10425"/>
                  </a:lnTo>
                  <a:lnTo>
                    <a:pt x="74951" y="8469"/>
                  </a:lnTo>
                  <a:lnTo>
                    <a:pt x="10586" y="84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167152" y="3553992"/>
              <a:ext cx="48274" cy="26254"/>
            </a:xfrm>
            <a:custGeom>
              <a:avLst/>
              <a:pathLst>
                <a:path w="48274" h="26254">
                  <a:moveTo>
                    <a:pt x="17785" y="0"/>
                  </a:moveTo>
                  <a:lnTo>
                    <a:pt x="26254" y="2540"/>
                  </a:lnTo>
                  <a:lnTo>
                    <a:pt x="23713" y="7198"/>
                  </a:lnTo>
                  <a:lnTo>
                    <a:pt x="48274" y="7198"/>
                  </a:lnTo>
                  <a:lnTo>
                    <a:pt x="48274" y="14397"/>
                  </a:lnTo>
                  <a:lnTo>
                    <a:pt x="34723" y="14397"/>
                  </a:lnTo>
                  <a:lnTo>
                    <a:pt x="35396" y="15075"/>
                  </a:lnTo>
                  <a:lnTo>
                    <a:pt x="36061" y="15752"/>
                  </a:lnTo>
                  <a:lnTo>
                    <a:pt x="36717" y="16430"/>
                  </a:lnTo>
                  <a:lnTo>
                    <a:pt x="37365" y="17107"/>
                  </a:lnTo>
                  <a:lnTo>
                    <a:pt x="38005" y="17785"/>
                  </a:lnTo>
                  <a:lnTo>
                    <a:pt x="38636" y="18462"/>
                  </a:lnTo>
                  <a:lnTo>
                    <a:pt x="39258" y="19140"/>
                  </a:lnTo>
                  <a:lnTo>
                    <a:pt x="39872" y="19817"/>
                  </a:lnTo>
                  <a:lnTo>
                    <a:pt x="40478" y="20495"/>
                  </a:lnTo>
                  <a:lnTo>
                    <a:pt x="41075" y="21172"/>
                  </a:lnTo>
                  <a:lnTo>
                    <a:pt x="33453" y="25407"/>
                  </a:lnTo>
                  <a:lnTo>
                    <a:pt x="32762" y="24306"/>
                  </a:lnTo>
                  <a:lnTo>
                    <a:pt x="32047" y="23205"/>
                  </a:lnTo>
                  <a:lnTo>
                    <a:pt x="31306" y="22104"/>
                  </a:lnTo>
                  <a:lnTo>
                    <a:pt x="30539" y="21003"/>
                  </a:lnTo>
                  <a:lnTo>
                    <a:pt x="29747" y="19902"/>
                  </a:lnTo>
                  <a:lnTo>
                    <a:pt x="28930" y="18801"/>
                  </a:lnTo>
                  <a:lnTo>
                    <a:pt x="28087" y="17700"/>
                  </a:lnTo>
                  <a:lnTo>
                    <a:pt x="27219" y="16599"/>
                  </a:lnTo>
                  <a:lnTo>
                    <a:pt x="26326" y="15498"/>
                  </a:lnTo>
                  <a:lnTo>
                    <a:pt x="25407" y="14397"/>
                  </a:lnTo>
                  <a:lnTo>
                    <a:pt x="18632" y="14397"/>
                  </a:lnTo>
                  <a:lnTo>
                    <a:pt x="17598" y="15735"/>
                  </a:lnTo>
                  <a:lnTo>
                    <a:pt x="16531" y="17039"/>
                  </a:lnTo>
                  <a:lnTo>
                    <a:pt x="15430" y="18310"/>
                  </a:lnTo>
                  <a:lnTo>
                    <a:pt x="14295" y="19546"/>
                  </a:lnTo>
                  <a:lnTo>
                    <a:pt x="13127" y="20749"/>
                  </a:lnTo>
                  <a:lnTo>
                    <a:pt x="11924" y="21918"/>
                  </a:lnTo>
                  <a:lnTo>
                    <a:pt x="10688" y="23053"/>
                  </a:lnTo>
                  <a:lnTo>
                    <a:pt x="9417" y="24153"/>
                  </a:lnTo>
                  <a:lnTo>
                    <a:pt x="8113" y="25221"/>
                  </a:lnTo>
                  <a:lnTo>
                    <a:pt x="6775" y="26254"/>
                  </a:lnTo>
                  <a:lnTo>
                    <a:pt x="0" y="21172"/>
                  </a:lnTo>
                  <a:lnTo>
                    <a:pt x="2464" y="19208"/>
                  </a:lnTo>
                  <a:lnTo>
                    <a:pt x="4776" y="17209"/>
                  </a:lnTo>
                  <a:lnTo>
                    <a:pt x="6936" y="15176"/>
                  </a:lnTo>
                  <a:lnTo>
                    <a:pt x="8943" y="13110"/>
                  </a:lnTo>
                  <a:lnTo>
                    <a:pt x="10798" y="11009"/>
                  </a:lnTo>
                  <a:lnTo>
                    <a:pt x="12500" y="8875"/>
                  </a:lnTo>
                  <a:lnTo>
                    <a:pt x="14050" y="6707"/>
                  </a:lnTo>
                  <a:lnTo>
                    <a:pt x="15447" y="4505"/>
                  </a:lnTo>
                  <a:lnTo>
                    <a:pt x="16692" y="22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213309" y="3553992"/>
              <a:ext cx="50814" cy="24983"/>
            </a:xfrm>
            <a:custGeom>
              <a:avLst/>
              <a:pathLst>
                <a:path w="50814" h="24983">
                  <a:moveTo>
                    <a:pt x="15667" y="0"/>
                  </a:moveTo>
                  <a:lnTo>
                    <a:pt x="23713" y="2540"/>
                  </a:lnTo>
                  <a:lnTo>
                    <a:pt x="23539" y="2968"/>
                  </a:lnTo>
                  <a:lnTo>
                    <a:pt x="23357" y="3404"/>
                  </a:lnTo>
                  <a:lnTo>
                    <a:pt x="23167" y="3849"/>
                  </a:lnTo>
                  <a:lnTo>
                    <a:pt x="22968" y="4302"/>
                  </a:lnTo>
                  <a:lnTo>
                    <a:pt x="22760" y="4763"/>
                  </a:lnTo>
                  <a:lnTo>
                    <a:pt x="22544" y="5233"/>
                  </a:lnTo>
                  <a:lnTo>
                    <a:pt x="22320" y="5712"/>
                  </a:lnTo>
                  <a:lnTo>
                    <a:pt x="22087" y="6199"/>
                  </a:lnTo>
                  <a:lnTo>
                    <a:pt x="21846" y="6694"/>
                  </a:lnTo>
                  <a:lnTo>
                    <a:pt x="21596" y="7198"/>
                  </a:lnTo>
                  <a:lnTo>
                    <a:pt x="50814" y="7198"/>
                  </a:lnTo>
                  <a:lnTo>
                    <a:pt x="50814" y="14397"/>
                  </a:lnTo>
                  <a:lnTo>
                    <a:pt x="33876" y="14397"/>
                  </a:lnTo>
                  <a:lnTo>
                    <a:pt x="37687" y="19055"/>
                  </a:lnTo>
                  <a:lnTo>
                    <a:pt x="30065" y="23290"/>
                  </a:lnTo>
                  <a:lnTo>
                    <a:pt x="29548" y="22438"/>
                  </a:lnTo>
                  <a:lnTo>
                    <a:pt x="29015" y="21579"/>
                  </a:lnTo>
                  <a:lnTo>
                    <a:pt x="28464" y="20711"/>
                  </a:lnTo>
                  <a:lnTo>
                    <a:pt x="27897" y="19834"/>
                  </a:lnTo>
                  <a:lnTo>
                    <a:pt x="27312" y="18949"/>
                  </a:lnTo>
                  <a:lnTo>
                    <a:pt x="26711" y="18056"/>
                  </a:lnTo>
                  <a:lnTo>
                    <a:pt x="26093" y="17154"/>
                  </a:lnTo>
                  <a:lnTo>
                    <a:pt x="25458" y="16243"/>
                  </a:lnTo>
                  <a:lnTo>
                    <a:pt x="24806" y="15324"/>
                  </a:lnTo>
                  <a:lnTo>
                    <a:pt x="24137" y="14397"/>
                  </a:lnTo>
                  <a:lnTo>
                    <a:pt x="16938" y="14397"/>
                  </a:lnTo>
                  <a:lnTo>
                    <a:pt x="16078" y="15570"/>
                  </a:lnTo>
                  <a:lnTo>
                    <a:pt x="15193" y="16718"/>
                  </a:lnTo>
                  <a:lnTo>
                    <a:pt x="14283" y="17840"/>
                  </a:lnTo>
                  <a:lnTo>
                    <a:pt x="13347" y="18936"/>
                  </a:lnTo>
                  <a:lnTo>
                    <a:pt x="12386" y="20008"/>
                  </a:lnTo>
                  <a:lnTo>
                    <a:pt x="11399" y="21054"/>
                  </a:lnTo>
                  <a:lnTo>
                    <a:pt x="10387" y="22074"/>
                  </a:lnTo>
                  <a:lnTo>
                    <a:pt x="9349" y="23069"/>
                  </a:lnTo>
                  <a:lnTo>
                    <a:pt x="8287" y="24039"/>
                  </a:lnTo>
                  <a:lnTo>
                    <a:pt x="7198" y="24983"/>
                  </a:lnTo>
                  <a:lnTo>
                    <a:pt x="0" y="19902"/>
                  </a:lnTo>
                  <a:lnTo>
                    <a:pt x="2062" y="18102"/>
                  </a:lnTo>
                  <a:lnTo>
                    <a:pt x="4014" y="16260"/>
                  </a:lnTo>
                  <a:lnTo>
                    <a:pt x="5856" y="14376"/>
                  </a:lnTo>
                  <a:lnTo>
                    <a:pt x="7588" y="12449"/>
                  </a:lnTo>
                  <a:lnTo>
                    <a:pt x="9210" y="10480"/>
                  </a:lnTo>
                  <a:lnTo>
                    <a:pt x="10721" y="8469"/>
                  </a:lnTo>
                  <a:lnTo>
                    <a:pt x="12123" y="6415"/>
                  </a:lnTo>
                  <a:lnTo>
                    <a:pt x="13415" y="4319"/>
                  </a:lnTo>
                  <a:lnTo>
                    <a:pt x="14596" y="21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167999" y="3580246"/>
              <a:ext cx="95701" cy="28795"/>
            </a:xfrm>
            <a:custGeom>
              <a:avLst/>
              <a:pathLst>
                <a:path w="95701" h="28795">
                  <a:moveTo>
                    <a:pt x="7622" y="5504"/>
                  </a:moveTo>
                  <a:lnTo>
                    <a:pt x="44039" y="5504"/>
                  </a:lnTo>
                  <a:lnTo>
                    <a:pt x="44039" y="0"/>
                  </a:lnTo>
                  <a:lnTo>
                    <a:pt x="52508" y="0"/>
                  </a:lnTo>
                  <a:lnTo>
                    <a:pt x="52508" y="5504"/>
                  </a:lnTo>
                  <a:lnTo>
                    <a:pt x="87232" y="5504"/>
                  </a:lnTo>
                  <a:lnTo>
                    <a:pt x="87232" y="13127"/>
                  </a:lnTo>
                  <a:lnTo>
                    <a:pt x="52508" y="13127"/>
                  </a:lnTo>
                  <a:lnTo>
                    <a:pt x="52508" y="21172"/>
                  </a:lnTo>
                  <a:lnTo>
                    <a:pt x="95701" y="21172"/>
                  </a:lnTo>
                  <a:lnTo>
                    <a:pt x="95701" y="28795"/>
                  </a:lnTo>
                  <a:lnTo>
                    <a:pt x="0" y="28795"/>
                  </a:lnTo>
                  <a:lnTo>
                    <a:pt x="0" y="21172"/>
                  </a:lnTo>
                  <a:lnTo>
                    <a:pt x="44039" y="21172"/>
                  </a:lnTo>
                  <a:lnTo>
                    <a:pt x="44039" y="13127"/>
                  </a:lnTo>
                  <a:lnTo>
                    <a:pt x="7622" y="131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172657" y="3611582"/>
              <a:ext cx="87655" cy="40228"/>
            </a:xfrm>
            <a:custGeom>
              <a:avLst/>
              <a:pathLst>
                <a:path w="87655" h="40228">
                  <a:moveTo>
                    <a:pt x="0" y="5928"/>
                  </a:moveTo>
                  <a:lnTo>
                    <a:pt x="62248" y="5928"/>
                  </a:lnTo>
                  <a:lnTo>
                    <a:pt x="62248" y="0"/>
                  </a:lnTo>
                  <a:lnTo>
                    <a:pt x="70717" y="0"/>
                  </a:lnTo>
                  <a:lnTo>
                    <a:pt x="70717" y="5928"/>
                  </a:lnTo>
                  <a:lnTo>
                    <a:pt x="87655" y="5928"/>
                  </a:lnTo>
                  <a:lnTo>
                    <a:pt x="87655" y="13550"/>
                  </a:lnTo>
                  <a:lnTo>
                    <a:pt x="70717" y="13550"/>
                  </a:lnTo>
                  <a:lnTo>
                    <a:pt x="70717" y="29641"/>
                  </a:lnTo>
                  <a:lnTo>
                    <a:pt x="70685" y="30791"/>
                  </a:lnTo>
                  <a:lnTo>
                    <a:pt x="70590" y="31869"/>
                  </a:lnTo>
                  <a:lnTo>
                    <a:pt x="70431" y="32875"/>
                  </a:lnTo>
                  <a:lnTo>
                    <a:pt x="70209" y="33808"/>
                  </a:lnTo>
                  <a:lnTo>
                    <a:pt x="69923" y="34670"/>
                  </a:lnTo>
                  <a:lnTo>
                    <a:pt x="69573" y="35460"/>
                  </a:lnTo>
                  <a:lnTo>
                    <a:pt x="69161" y="36178"/>
                  </a:lnTo>
                  <a:lnTo>
                    <a:pt x="68684" y="36823"/>
                  </a:lnTo>
                  <a:lnTo>
                    <a:pt x="68144" y="37397"/>
                  </a:lnTo>
                  <a:lnTo>
                    <a:pt x="67541" y="37899"/>
                  </a:lnTo>
                  <a:lnTo>
                    <a:pt x="66827" y="38341"/>
                  </a:lnTo>
                  <a:lnTo>
                    <a:pt x="65957" y="38737"/>
                  </a:lnTo>
                  <a:lnTo>
                    <a:pt x="64930" y="39087"/>
                  </a:lnTo>
                  <a:lnTo>
                    <a:pt x="63747" y="39389"/>
                  </a:lnTo>
                  <a:lnTo>
                    <a:pt x="62406" y="39646"/>
                  </a:lnTo>
                  <a:lnTo>
                    <a:pt x="60910" y="39855"/>
                  </a:lnTo>
                  <a:lnTo>
                    <a:pt x="59256" y="40018"/>
                  </a:lnTo>
                  <a:lnTo>
                    <a:pt x="57446" y="40135"/>
                  </a:lnTo>
                  <a:lnTo>
                    <a:pt x="55479" y="40205"/>
                  </a:lnTo>
                  <a:lnTo>
                    <a:pt x="53355" y="40228"/>
                  </a:lnTo>
                  <a:lnTo>
                    <a:pt x="51754" y="40211"/>
                  </a:lnTo>
                  <a:lnTo>
                    <a:pt x="50171" y="40160"/>
                  </a:lnTo>
                  <a:lnTo>
                    <a:pt x="48604" y="40075"/>
                  </a:lnTo>
                  <a:lnTo>
                    <a:pt x="47054" y="39957"/>
                  </a:lnTo>
                  <a:lnTo>
                    <a:pt x="45521" y="39804"/>
                  </a:lnTo>
                  <a:lnTo>
                    <a:pt x="44005" y="39618"/>
                  </a:lnTo>
                  <a:lnTo>
                    <a:pt x="42506" y="39398"/>
                  </a:lnTo>
                  <a:lnTo>
                    <a:pt x="41024" y="39144"/>
                  </a:lnTo>
                  <a:lnTo>
                    <a:pt x="39559" y="38856"/>
                  </a:lnTo>
                  <a:lnTo>
                    <a:pt x="38111" y="38534"/>
                  </a:lnTo>
                  <a:lnTo>
                    <a:pt x="36840" y="30065"/>
                  </a:lnTo>
                  <a:lnTo>
                    <a:pt x="38454" y="30467"/>
                  </a:lnTo>
                  <a:lnTo>
                    <a:pt x="40075" y="30827"/>
                  </a:lnTo>
                  <a:lnTo>
                    <a:pt x="41706" y="31145"/>
                  </a:lnTo>
                  <a:lnTo>
                    <a:pt x="43345" y="31420"/>
                  </a:lnTo>
                  <a:lnTo>
                    <a:pt x="44992" y="31653"/>
                  </a:lnTo>
                  <a:lnTo>
                    <a:pt x="46648" y="31843"/>
                  </a:lnTo>
                  <a:lnTo>
                    <a:pt x="48312" y="31992"/>
                  </a:lnTo>
                  <a:lnTo>
                    <a:pt x="49984" y="32098"/>
                  </a:lnTo>
                  <a:lnTo>
                    <a:pt x="51665" y="32161"/>
                  </a:lnTo>
                  <a:lnTo>
                    <a:pt x="53355" y="32182"/>
                  </a:lnTo>
                  <a:lnTo>
                    <a:pt x="54261" y="32172"/>
                  </a:lnTo>
                  <a:lnTo>
                    <a:pt x="55117" y="32140"/>
                  </a:lnTo>
                  <a:lnTo>
                    <a:pt x="55921" y="32087"/>
                  </a:lnTo>
                  <a:lnTo>
                    <a:pt x="56675" y="32013"/>
                  </a:lnTo>
                  <a:lnTo>
                    <a:pt x="57378" y="31918"/>
                  </a:lnTo>
                  <a:lnTo>
                    <a:pt x="58030" y="31801"/>
                  </a:lnTo>
                  <a:lnTo>
                    <a:pt x="58631" y="31663"/>
                  </a:lnTo>
                  <a:lnTo>
                    <a:pt x="59182" y="31505"/>
                  </a:lnTo>
                  <a:lnTo>
                    <a:pt x="59682" y="31325"/>
                  </a:lnTo>
                  <a:lnTo>
                    <a:pt x="60130" y="31124"/>
                  </a:lnTo>
                  <a:lnTo>
                    <a:pt x="60533" y="30906"/>
                  </a:lnTo>
                  <a:lnTo>
                    <a:pt x="60893" y="30675"/>
                  </a:lnTo>
                  <a:lnTo>
                    <a:pt x="61210" y="30431"/>
                  </a:lnTo>
                  <a:lnTo>
                    <a:pt x="61485" y="30175"/>
                  </a:lnTo>
                  <a:lnTo>
                    <a:pt x="61718" y="29906"/>
                  </a:lnTo>
                  <a:lnTo>
                    <a:pt x="61909" y="29625"/>
                  </a:lnTo>
                  <a:lnTo>
                    <a:pt x="62057" y="29330"/>
                  </a:lnTo>
                  <a:lnTo>
                    <a:pt x="62163" y="29023"/>
                  </a:lnTo>
                  <a:lnTo>
                    <a:pt x="62227" y="28704"/>
                  </a:lnTo>
                  <a:lnTo>
                    <a:pt x="62248" y="28371"/>
                  </a:lnTo>
                  <a:lnTo>
                    <a:pt x="62248" y="13550"/>
                  </a:lnTo>
                  <a:lnTo>
                    <a:pt x="0" y="135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181126" y="3626826"/>
              <a:ext cx="20325" cy="17361"/>
            </a:xfrm>
            <a:custGeom>
              <a:avLst/>
              <a:pathLst>
                <a:path w="20325" h="17361">
                  <a:moveTo>
                    <a:pt x="7198" y="0"/>
                  </a:moveTo>
                  <a:lnTo>
                    <a:pt x="8473" y="1033"/>
                  </a:lnTo>
                  <a:lnTo>
                    <a:pt x="9756" y="2100"/>
                  </a:lnTo>
                  <a:lnTo>
                    <a:pt x="11047" y="3201"/>
                  </a:lnTo>
                  <a:lnTo>
                    <a:pt x="12348" y="4336"/>
                  </a:lnTo>
                  <a:lnTo>
                    <a:pt x="13656" y="5504"/>
                  </a:lnTo>
                  <a:lnTo>
                    <a:pt x="14973" y="6707"/>
                  </a:lnTo>
                  <a:lnTo>
                    <a:pt x="16298" y="7944"/>
                  </a:lnTo>
                  <a:lnTo>
                    <a:pt x="17632" y="9214"/>
                  </a:lnTo>
                  <a:lnTo>
                    <a:pt x="18975" y="10518"/>
                  </a:lnTo>
                  <a:lnTo>
                    <a:pt x="20325" y="11856"/>
                  </a:lnTo>
                  <a:lnTo>
                    <a:pt x="13127" y="17361"/>
                  </a:lnTo>
                  <a:lnTo>
                    <a:pt x="12005" y="16095"/>
                  </a:lnTo>
                  <a:lnTo>
                    <a:pt x="10840" y="14837"/>
                  </a:lnTo>
                  <a:lnTo>
                    <a:pt x="9633" y="13588"/>
                  </a:lnTo>
                  <a:lnTo>
                    <a:pt x="8384" y="12348"/>
                  </a:lnTo>
                  <a:lnTo>
                    <a:pt x="7092" y="11115"/>
                  </a:lnTo>
                  <a:lnTo>
                    <a:pt x="5759" y="9891"/>
                  </a:lnTo>
                  <a:lnTo>
                    <a:pt x="4382" y="8676"/>
                  </a:lnTo>
                  <a:lnTo>
                    <a:pt x="2964" y="7469"/>
                  </a:lnTo>
                  <a:lnTo>
                    <a:pt x="1503" y="6271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343310" y="3555262"/>
              <a:ext cx="26254" cy="96971"/>
            </a:xfrm>
            <a:custGeom>
              <a:avLst/>
              <a:pathLst>
                <a:path w="26254" h="96971">
                  <a:moveTo>
                    <a:pt x="17785" y="0"/>
                  </a:moveTo>
                  <a:lnTo>
                    <a:pt x="26254" y="0"/>
                  </a:lnTo>
                  <a:lnTo>
                    <a:pt x="26254" y="85961"/>
                  </a:lnTo>
                  <a:lnTo>
                    <a:pt x="26231" y="87191"/>
                  </a:lnTo>
                  <a:lnTo>
                    <a:pt x="26161" y="88341"/>
                  </a:lnTo>
                  <a:lnTo>
                    <a:pt x="26044" y="89410"/>
                  </a:lnTo>
                  <a:lnTo>
                    <a:pt x="25881" y="90399"/>
                  </a:lnTo>
                  <a:lnTo>
                    <a:pt x="25672" y="91307"/>
                  </a:lnTo>
                  <a:lnTo>
                    <a:pt x="25415" y="92135"/>
                  </a:lnTo>
                  <a:lnTo>
                    <a:pt x="25113" y="92883"/>
                  </a:lnTo>
                  <a:lnTo>
                    <a:pt x="24763" y="93550"/>
                  </a:lnTo>
                  <a:lnTo>
                    <a:pt x="24367" y="94136"/>
                  </a:lnTo>
                  <a:lnTo>
                    <a:pt x="23925" y="94642"/>
                  </a:lnTo>
                  <a:lnTo>
                    <a:pt x="23427" y="95085"/>
                  </a:lnTo>
                  <a:lnTo>
                    <a:pt x="22866" y="95481"/>
                  </a:lnTo>
                  <a:lnTo>
                    <a:pt x="22242" y="95830"/>
                  </a:lnTo>
                  <a:lnTo>
                    <a:pt x="21553" y="96133"/>
                  </a:lnTo>
                  <a:lnTo>
                    <a:pt x="20802" y="96389"/>
                  </a:lnTo>
                  <a:lnTo>
                    <a:pt x="19987" y="96599"/>
                  </a:lnTo>
                  <a:lnTo>
                    <a:pt x="19108" y="96762"/>
                  </a:lnTo>
                  <a:lnTo>
                    <a:pt x="18166" y="96878"/>
                  </a:lnTo>
                  <a:lnTo>
                    <a:pt x="17160" y="96948"/>
                  </a:lnTo>
                  <a:lnTo>
                    <a:pt x="16091" y="96971"/>
                  </a:lnTo>
                  <a:lnTo>
                    <a:pt x="14575" y="96954"/>
                  </a:lnTo>
                  <a:lnTo>
                    <a:pt x="13076" y="96903"/>
                  </a:lnTo>
                  <a:lnTo>
                    <a:pt x="11594" y="96819"/>
                  </a:lnTo>
                  <a:lnTo>
                    <a:pt x="10129" y="96700"/>
                  </a:lnTo>
                  <a:lnTo>
                    <a:pt x="8680" y="96548"/>
                  </a:lnTo>
                  <a:lnTo>
                    <a:pt x="7249" y="96361"/>
                  </a:lnTo>
                  <a:lnTo>
                    <a:pt x="5835" y="96141"/>
                  </a:lnTo>
                  <a:lnTo>
                    <a:pt x="4437" y="95887"/>
                  </a:lnTo>
                  <a:lnTo>
                    <a:pt x="3057" y="95599"/>
                  </a:lnTo>
                  <a:lnTo>
                    <a:pt x="1693" y="95277"/>
                  </a:lnTo>
                  <a:lnTo>
                    <a:pt x="0" y="86808"/>
                  </a:lnTo>
                  <a:lnTo>
                    <a:pt x="1520" y="87210"/>
                  </a:lnTo>
                  <a:lnTo>
                    <a:pt x="3031" y="87570"/>
                  </a:lnTo>
                  <a:lnTo>
                    <a:pt x="4535" y="87888"/>
                  </a:lnTo>
                  <a:lnTo>
                    <a:pt x="6030" y="88163"/>
                  </a:lnTo>
                  <a:lnTo>
                    <a:pt x="7516" y="88396"/>
                  </a:lnTo>
                  <a:lnTo>
                    <a:pt x="8994" y="88587"/>
                  </a:lnTo>
                  <a:lnTo>
                    <a:pt x="10463" y="88735"/>
                  </a:lnTo>
                  <a:lnTo>
                    <a:pt x="11924" y="88841"/>
                  </a:lnTo>
                  <a:lnTo>
                    <a:pt x="13377" y="88904"/>
                  </a:lnTo>
                  <a:lnTo>
                    <a:pt x="14820" y="88925"/>
                  </a:lnTo>
                  <a:lnTo>
                    <a:pt x="15384" y="88875"/>
                  </a:lnTo>
                  <a:lnTo>
                    <a:pt x="15888" y="88722"/>
                  </a:lnTo>
                  <a:lnTo>
                    <a:pt x="16332" y="88468"/>
                  </a:lnTo>
                  <a:lnTo>
                    <a:pt x="16718" y="88112"/>
                  </a:lnTo>
                  <a:lnTo>
                    <a:pt x="17044" y="87655"/>
                  </a:lnTo>
                  <a:lnTo>
                    <a:pt x="17310" y="87096"/>
                  </a:lnTo>
                  <a:lnTo>
                    <a:pt x="17518" y="86436"/>
                  </a:lnTo>
                  <a:lnTo>
                    <a:pt x="17666" y="85673"/>
                  </a:lnTo>
                  <a:lnTo>
                    <a:pt x="17755" y="84809"/>
                  </a:lnTo>
                  <a:lnTo>
                    <a:pt x="17785" y="838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342463" y="3566272"/>
              <a:ext cx="8469" cy="61401"/>
            </a:xfrm>
            <a:custGeom>
              <a:avLst/>
              <a:pathLst>
                <a:path w="8469" h="61401">
                  <a:moveTo>
                    <a:pt x="0" y="0"/>
                  </a:moveTo>
                  <a:lnTo>
                    <a:pt x="8469" y="0"/>
                  </a:lnTo>
                  <a:lnTo>
                    <a:pt x="8469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278521" y="3558226"/>
              <a:ext cx="53355" cy="7622"/>
            </a:xfrm>
            <a:custGeom>
              <a:avLst/>
              <a:pathLst>
                <a:path w="53355" h="7622">
                  <a:moveTo>
                    <a:pt x="0" y="0"/>
                  </a:moveTo>
                  <a:lnTo>
                    <a:pt x="53355" y="0"/>
                  </a:lnTo>
                  <a:lnTo>
                    <a:pt x="53355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281909" y="3573471"/>
              <a:ext cx="46580" cy="24137"/>
            </a:xfrm>
            <a:custGeom>
              <a:avLst/>
              <a:pathLst>
                <a:path w="46580" h="24137">
                  <a:moveTo>
                    <a:pt x="0" y="0"/>
                  </a:moveTo>
                  <a:lnTo>
                    <a:pt x="46580" y="0"/>
                  </a:lnTo>
                  <a:lnTo>
                    <a:pt x="46580" y="24137"/>
                  </a:lnTo>
                  <a:lnTo>
                    <a:pt x="0" y="241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289954" y="3580670"/>
              <a:ext cx="30488" cy="9739"/>
            </a:xfrm>
            <a:custGeom>
              <a:avLst/>
              <a:pathLst>
                <a:path w="30488" h="9739">
                  <a:moveTo>
                    <a:pt x="0" y="9739"/>
                  </a:moveTo>
                  <a:lnTo>
                    <a:pt x="30488" y="9739"/>
                  </a:lnTo>
                  <a:lnTo>
                    <a:pt x="304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278521" y="3605230"/>
              <a:ext cx="53355" cy="47003"/>
            </a:xfrm>
            <a:custGeom>
              <a:avLst/>
              <a:pathLst>
                <a:path w="53355" h="47003">
                  <a:moveTo>
                    <a:pt x="53355" y="0"/>
                  </a:moveTo>
                  <a:lnTo>
                    <a:pt x="53355" y="47003"/>
                  </a:lnTo>
                  <a:lnTo>
                    <a:pt x="45733" y="47003"/>
                  </a:lnTo>
                  <a:lnTo>
                    <a:pt x="45733" y="41922"/>
                  </a:lnTo>
                  <a:lnTo>
                    <a:pt x="8045" y="41922"/>
                  </a:lnTo>
                  <a:lnTo>
                    <a:pt x="8045" y="47003"/>
                  </a:lnTo>
                  <a:lnTo>
                    <a:pt x="0" y="470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286567" y="3612852"/>
              <a:ext cx="14820" cy="9739"/>
            </a:xfrm>
            <a:custGeom>
              <a:avLst/>
              <a:pathLst>
                <a:path w="14820" h="9739">
                  <a:moveTo>
                    <a:pt x="0" y="9739"/>
                  </a:moveTo>
                  <a:lnTo>
                    <a:pt x="14820" y="9739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309433" y="3612852"/>
              <a:ext cx="14820" cy="9739"/>
            </a:xfrm>
            <a:custGeom>
              <a:avLst/>
              <a:pathLst>
                <a:path w="14820" h="9739">
                  <a:moveTo>
                    <a:pt x="0" y="0"/>
                  </a:moveTo>
                  <a:lnTo>
                    <a:pt x="0" y="9739"/>
                  </a:lnTo>
                  <a:lnTo>
                    <a:pt x="14820" y="9739"/>
                  </a:lnTo>
                  <a:lnTo>
                    <a:pt x="148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286567" y="3629791"/>
              <a:ext cx="14820" cy="9739"/>
            </a:xfrm>
            <a:custGeom>
              <a:avLst/>
              <a:pathLst>
                <a:path w="14820" h="9739">
                  <a:moveTo>
                    <a:pt x="0" y="9739"/>
                  </a:moveTo>
                  <a:lnTo>
                    <a:pt x="14820" y="9739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309433" y="3629791"/>
              <a:ext cx="14820" cy="9739"/>
            </a:xfrm>
            <a:custGeom>
              <a:avLst/>
              <a:pathLst>
                <a:path w="14820" h="9739">
                  <a:moveTo>
                    <a:pt x="0" y="9739"/>
                  </a:moveTo>
                  <a:lnTo>
                    <a:pt x="14820" y="9739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382691" y="3554839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408099" y="3554839"/>
              <a:ext cx="73258" cy="97395"/>
            </a:xfrm>
            <a:custGeom>
              <a:avLst/>
              <a:pathLst>
                <a:path w="73258" h="97395">
                  <a:moveTo>
                    <a:pt x="19479" y="0"/>
                  </a:moveTo>
                  <a:lnTo>
                    <a:pt x="28371" y="2117"/>
                  </a:lnTo>
                  <a:lnTo>
                    <a:pt x="28024" y="3463"/>
                  </a:lnTo>
                  <a:lnTo>
                    <a:pt x="27660" y="4793"/>
                  </a:lnTo>
                  <a:lnTo>
                    <a:pt x="27279" y="6106"/>
                  </a:lnTo>
                  <a:lnTo>
                    <a:pt x="26881" y="7402"/>
                  </a:lnTo>
                  <a:lnTo>
                    <a:pt x="26466" y="8680"/>
                  </a:lnTo>
                  <a:lnTo>
                    <a:pt x="26034" y="9942"/>
                  </a:lnTo>
                  <a:lnTo>
                    <a:pt x="25585" y="11187"/>
                  </a:lnTo>
                  <a:lnTo>
                    <a:pt x="25119" y="12415"/>
                  </a:lnTo>
                  <a:lnTo>
                    <a:pt x="24636" y="13626"/>
                  </a:lnTo>
                  <a:lnTo>
                    <a:pt x="24137" y="14820"/>
                  </a:lnTo>
                  <a:lnTo>
                    <a:pt x="73258" y="14820"/>
                  </a:lnTo>
                  <a:lnTo>
                    <a:pt x="73258" y="22866"/>
                  </a:lnTo>
                  <a:lnTo>
                    <a:pt x="35993" y="22866"/>
                  </a:lnTo>
                  <a:lnTo>
                    <a:pt x="35993" y="39381"/>
                  </a:lnTo>
                  <a:lnTo>
                    <a:pt x="66482" y="39381"/>
                  </a:lnTo>
                  <a:lnTo>
                    <a:pt x="66482" y="47003"/>
                  </a:lnTo>
                  <a:lnTo>
                    <a:pt x="35993" y="47003"/>
                  </a:lnTo>
                  <a:lnTo>
                    <a:pt x="35993" y="63518"/>
                  </a:lnTo>
                  <a:lnTo>
                    <a:pt x="67753" y="63518"/>
                  </a:lnTo>
                  <a:lnTo>
                    <a:pt x="67753" y="71564"/>
                  </a:lnTo>
                  <a:lnTo>
                    <a:pt x="35993" y="71564"/>
                  </a:lnTo>
                  <a:lnTo>
                    <a:pt x="35993" y="97395"/>
                  </a:lnTo>
                  <a:lnTo>
                    <a:pt x="27524" y="97395"/>
                  </a:lnTo>
                  <a:lnTo>
                    <a:pt x="27524" y="22866"/>
                  </a:lnTo>
                  <a:lnTo>
                    <a:pt x="20749" y="22866"/>
                  </a:lnTo>
                  <a:lnTo>
                    <a:pt x="19610" y="25466"/>
                  </a:lnTo>
                  <a:lnTo>
                    <a:pt x="18394" y="28015"/>
                  </a:lnTo>
                  <a:lnTo>
                    <a:pt x="17103" y="30514"/>
                  </a:lnTo>
                  <a:lnTo>
                    <a:pt x="15735" y="32961"/>
                  </a:lnTo>
                  <a:lnTo>
                    <a:pt x="14291" y="35358"/>
                  </a:lnTo>
                  <a:lnTo>
                    <a:pt x="12771" y="37704"/>
                  </a:lnTo>
                  <a:lnTo>
                    <a:pt x="11175" y="39999"/>
                  </a:lnTo>
                  <a:lnTo>
                    <a:pt x="9502" y="42244"/>
                  </a:lnTo>
                  <a:lnTo>
                    <a:pt x="7753" y="44437"/>
                  </a:lnTo>
                  <a:lnTo>
                    <a:pt x="5928" y="46580"/>
                  </a:lnTo>
                  <a:lnTo>
                    <a:pt x="0" y="39804"/>
                  </a:lnTo>
                  <a:lnTo>
                    <a:pt x="2481" y="36510"/>
                  </a:lnTo>
                  <a:lnTo>
                    <a:pt x="4844" y="33063"/>
                  </a:lnTo>
                  <a:lnTo>
                    <a:pt x="7088" y="29464"/>
                  </a:lnTo>
                  <a:lnTo>
                    <a:pt x="9214" y="25712"/>
                  </a:lnTo>
                  <a:lnTo>
                    <a:pt x="11221" y="21808"/>
                  </a:lnTo>
                  <a:lnTo>
                    <a:pt x="13110" y="17751"/>
                  </a:lnTo>
                  <a:lnTo>
                    <a:pt x="14880" y="13542"/>
                  </a:lnTo>
                  <a:lnTo>
                    <a:pt x="16531" y="9180"/>
                  </a:lnTo>
                  <a:lnTo>
                    <a:pt x="18064" y="46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491520" y="3559920"/>
              <a:ext cx="91466" cy="92313"/>
            </a:xfrm>
            <a:custGeom>
              <a:avLst/>
              <a:pathLst>
                <a:path w="91466" h="92313">
                  <a:moveTo>
                    <a:pt x="91466" y="0"/>
                  </a:moveTo>
                  <a:lnTo>
                    <a:pt x="91466" y="79609"/>
                  </a:lnTo>
                  <a:lnTo>
                    <a:pt x="91441" y="80765"/>
                  </a:lnTo>
                  <a:lnTo>
                    <a:pt x="91365" y="81862"/>
                  </a:lnTo>
                  <a:lnTo>
                    <a:pt x="91238" y="82900"/>
                  </a:lnTo>
                  <a:lnTo>
                    <a:pt x="91060" y="83878"/>
                  </a:lnTo>
                  <a:lnTo>
                    <a:pt x="90831" y="84797"/>
                  </a:lnTo>
                  <a:lnTo>
                    <a:pt x="90552" y="85656"/>
                  </a:lnTo>
                  <a:lnTo>
                    <a:pt x="90221" y="86457"/>
                  </a:lnTo>
                  <a:lnTo>
                    <a:pt x="89840" y="87198"/>
                  </a:lnTo>
                  <a:lnTo>
                    <a:pt x="89408" y="87880"/>
                  </a:lnTo>
                  <a:lnTo>
                    <a:pt x="88925" y="88502"/>
                  </a:lnTo>
                  <a:lnTo>
                    <a:pt x="88392" y="89065"/>
                  </a:lnTo>
                  <a:lnTo>
                    <a:pt x="87808" y="89569"/>
                  </a:lnTo>
                  <a:lnTo>
                    <a:pt x="87172" y="90014"/>
                  </a:lnTo>
                  <a:lnTo>
                    <a:pt x="86486" y="90399"/>
                  </a:lnTo>
                  <a:lnTo>
                    <a:pt x="85750" y="90725"/>
                  </a:lnTo>
                  <a:lnTo>
                    <a:pt x="84962" y="90992"/>
                  </a:lnTo>
                  <a:lnTo>
                    <a:pt x="84123" y="91199"/>
                  </a:lnTo>
                  <a:lnTo>
                    <a:pt x="83234" y="91348"/>
                  </a:lnTo>
                  <a:lnTo>
                    <a:pt x="82294" y="91437"/>
                  </a:lnTo>
                  <a:lnTo>
                    <a:pt x="81303" y="91466"/>
                  </a:lnTo>
                  <a:lnTo>
                    <a:pt x="80262" y="91458"/>
                  </a:lnTo>
                  <a:lnTo>
                    <a:pt x="79169" y="91432"/>
                  </a:lnTo>
                  <a:lnTo>
                    <a:pt x="78026" y="91390"/>
                  </a:lnTo>
                  <a:lnTo>
                    <a:pt x="76832" y="91331"/>
                  </a:lnTo>
                  <a:lnTo>
                    <a:pt x="75587" y="91254"/>
                  </a:lnTo>
                  <a:lnTo>
                    <a:pt x="74291" y="91161"/>
                  </a:lnTo>
                  <a:lnTo>
                    <a:pt x="72944" y="91051"/>
                  </a:lnTo>
                  <a:lnTo>
                    <a:pt x="71547" y="90924"/>
                  </a:lnTo>
                  <a:lnTo>
                    <a:pt x="70099" y="90780"/>
                  </a:lnTo>
                  <a:lnTo>
                    <a:pt x="68600" y="90619"/>
                  </a:lnTo>
                  <a:lnTo>
                    <a:pt x="66906" y="82150"/>
                  </a:lnTo>
                  <a:lnTo>
                    <a:pt x="68481" y="82311"/>
                  </a:lnTo>
                  <a:lnTo>
                    <a:pt x="69988" y="82455"/>
                  </a:lnTo>
                  <a:lnTo>
                    <a:pt x="71428" y="82582"/>
                  </a:lnTo>
                  <a:lnTo>
                    <a:pt x="72800" y="82692"/>
                  </a:lnTo>
                  <a:lnTo>
                    <a:pt x="74104" y="82785"/>
                  </a:lnTo>
                  <a:lnTo>
                    <a:pt x="75341" y="82862"/>
                  </a:lnTo>
                  <a:lnTo>
                    <a:pt x="76510" y="82921"/>
                  </a:lnTo>
                  <a:lnTo>
                    <a:pt x="77611" y="82963"/>
                  </a:lnTo>
                  <a:lnTo>
                    <a:pt x="78644" y="82989"/>
                  </a:lnTo>
                  <a:lnTo>
                    <a:pt x="79609" y="82997"/>
                  </a:lnTo>
                  <a:lnTo>
                    <a:pt x="80253" y="82938"/>
                  </a:lnTo>
                  <a:lnTo>
                    <a:pt x="80829" y="82760"/>
                  </a:lnTo>
                  <a:lnTo>
                    <a:pt x="81337" y="82464"/>
                  </a:lnTo>
                  <a:lnTo>
                    <a:pt x="81778" y="82049"/>
                  </a:lnTo>
                  <a:lnTo>
                    <a:pt x="82150" y="81515"/>
                  </a:lnTo>
                  <a:lnTo>
                    <a:pt x="82455" y="80863"/>
                  </a:lnTo>
                  <a:lnTo>
                    <a:pt x="82692" y="80092"/>
                  </a:lnTo>
                  <a:lnTo>
                    <a:pt x="82862" y="79203"/>
                  </a:lnTo>
                  <a:lnTo>
                    <a:pt x="82963" y="78195"/>
                  </a:lnTo>
                  <a:lnTo>
                    <a:pt x="82997" y="77069"/>
                  </a:lnTo>
                  <a:lnTo>
                    <a:pt x="82997" y="58860"/>
                  </a:lnTo>
                  <a:lnTo>
                    <a:pt x="55472" y="58860"/>
                  </a:lnTo>
                  <a:lnTo>
                    <a:pt x="55472" y="87232"/>
                  </a:lnTo>
                  <a:lnTo>
                    <a:pt x="47003" y="87232"/>
                  </a:lnTo>
                  <a:lnTo>
                    <a:pt x="47003" y="58860"/>
                  </a:lnTo>
                  <a:lnTo>
                    <a:pt x="18632" y="58860"/>
                  </a:lnTo>
                  <a:lnTo>
                    <a:pt x="18145" y="62396"/>
                  </a:lnTo>
                  <a:lnTo>
                    <a:pt x="17531" y="65889"/>
                  </a:lnTo>
                  <a:lnTo>
                    <a:pt x="16790" y="69341"/>
                  </a:lnTo>
                  <a:lnTo>
                    <a:pt x="15921" y="72749"/>
                  </a:lnTo>
                  <a:lnTo>
                    <a:pt x="14926" y="76116"/>
                  </a:lnTo>
                  <a:lnTo>
                    <a:pt x="13804" y="79440"/>
                  </a:lnTo>
                  <a:lnTo>
                    <a:pt x="12555" y="82722"/>
                  </a:lnTo>
                  <a:lnTo>
                    <a:pt x="11179" y="85961"/>
                  </a:lnTo>
                  <a:lnTo>
                    <a:pt x="9675" y="89158"/>
                  </a:lnTo>
                  <a:lnTo>
                    <a:pt x="8045" y="92313"/>
                  </a:lnTo>
                  <a:lnTo>
                    <a:pt x="0" y="87232"/>
                  </a:lnTo>
                  <a:lnTo>
                    <a:pt x="1232" y="84714"/>
                  </a:lnTo>
                  <a:lnTo>
                    <a:pt x="2388" y="82243"/>
                  </a:lnTo>
                  <a:lnTo>
                    <a:pt x="3468" y="79819"/>
                  </a:lnTo>
                  <a:lnTo>
                    <a:pt x="4471" y="77441"/>
                  </a:lnTo>
                  <a:lnTo>
                    <a:pt x="5399" y="75110"/>
                  </a:lnTo>
                  <a:lnTo>
                    <a:pt x="6250" y="72826"/>
                  </a:lnTo>
                  <a:lnTo>
                    <a:pt x="7025" y="70588"/>
                  </a:lnTo>
                  <a:lnTo>
                    <a:pt x="7723" y="68396"/>
                  </a:lnTo>
                  <a:lnTo>
                    <a:pt x="8346" y="66251"/>
                  </a:lnTo>
                  <a:lnTo>
                    <a:pt x="8892" y="64153"/>
                  </a:lnTo>
                  <a:lnTo>
                    <a:pt x="9375" y="62038"/>
                  </a:lnTo>
                  <a:lnTo>
                    <a:pt x="9807" y="59842"/>
                  </a:lnTo>
                  <a:lnTo>
                    <a:pt x="10188" y="57566"/>
                  </a:lnTo>
                  <a:lnTo>
                    <a:pt x="10518" y="55210"/>
                  </a:lnTo>
                  <a:lnTo>
                    <a:pt x="10798" y="52773"/>
                  </a:lnTo>
                  <a:lnTo>
                    <a:pt x="11026" y="50255"/>
                  </a:lnTo>
                  <a:lnTo>
                    <a:pt x="11204" y="47657"/>
                  </a:lnTo>
                  <a:lnTo>
                    <a:pt x="11331" y="44979"/>
                  </a:lnTo>
                  <a:lnTo>
                    <a:pt x="11407" y="42220"/>
                  </a:lnTo>
                  <a:lnTo>
                    <a:pt x="11433" y="39381"/>
                  </a:lnTo>
                  <a:lnTo>
                    <a:pt x="1143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511422" y="3567966"/>
              <a:ext cx="27101" cy="17361"/>
            </a:xfrm>
            <a:custGeom>
              <a:avLst/>
              <a:pathLst>
                <a:path w="27101" h="17361">
                  <a:moveTo>
                    <a:pt x="0" y="17361"/>
                  </a:moveTo>
                  <a:lnTo>
                    <a:pt x="27101" y="17361"/>
                  </a:lnTo>
                  <a:lnTo>
                    <a:pt x="271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546993" y="3567966"/>
              <a:ext cx="27524" cy="17361"/>
            </a:xfrm>
            <a:custGeom>
              <a:avLst/>
              <a:pathLst>
                <a:path w="27524" h="17361">
                  <a:moveTo>
                    <a:pt x="0" y="0"/>
                  </a:moveTo>
                  <a:lnTo>
                    <a:pt x="0" y="17361"/>
                  </a:lnTo>
                  <a:lnTo>
                    <a:pt x="27524" y="17361"/>
                  </a:lnTo>
                  <a:lnTo>
                    <a:pt x="2752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510999" y="3593373"/>
              <a:ext cx="27524" cy="17361"/>
            </a:xfrm>
            <a:custGeom>
              <a:avLst/>
              <a:pathLst>
                <a:path w="27524" h="17361">
                  <a:moveTo>
                    <a:pt x="0" y="17361"/>
                  </a:moveTo>
                  <a:lnTo>
                    <a:pt x="27524" y="17361"/>
                  </a:lnTo>
                  <a:lnTo>
                    <a:pt x="27524" y="0"/>
                  </a:lnTo>
                  <a:lnTo>
                    <a:pt x="423" y="0"/>
                  </a:lnTo>
                  <a:lnTo>
                    <a:pt x="423" y="8892"/>
                  </a:lnTo>
                  <a:lnTo>
                    <a:pt x="419" y="9739"/>
                  </a:lnTo>
                  <a:lnTo>
                    <a:pt x="406" y="10586"/>
                  </a:lnTo>
                  <a:lnTo>
                    <a:pt x="385" y="11433"/>
                  </a:lnTo>
                  <a:lnTo>
                    <a:pt x="355" y="12280"/>
                  </a:lnTo>
                  <a:lnTo>
                    <a:pt x="317" y="13127"/>
                  </a:lnTo>
                  <a:lnTo>
                    <a:pt x="271" y="13974"/>
                  </a:lnTo>
                  <a:lnTo>
                    <a:pt x="215" y="14820"/>
                  </a:lnTo>
                  <a:lnTo>
                    <a:pt x="152" y="15667"/>
                  </a:lnTo>
                  <a:lnTo>
                    <a:pt x="80" y="165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546993" y="3593373"/>
              <a:ext cx="27524" cy="17361"/>
            </a:xfrm>
            <a:custGeom>
              <a:avLst/>
              <a:pathLst>
                <a:path w="27524" h="17361">
                  <a:moveTo>
                    <a:pt x="0" y="0"/>
                  </a:moveTo>
                  <a:lnTo>
                    <a:pt x="0" y="17361"/>
                  </a:lnTo>
                  <a:lnTo>
                    <a:pt x="27524" y="17361"/>
                  </a:lnTo>
                  <a:lnTo>
                    <a:pt x="2752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5526415" y="4133929"/>
              <a:ext cx="26254" cy="19902"/>
            </a:xfrm>
            <a:custGeom>
              <a:avLst/>
              <a:pathLst>
                <a:path w="26254" h="19902">
                  <a:moveTo>
                    <a:pt x="5928" y="0"/>
                  </a:moveTo>
                  <a:lnTo>
                    <a:pt x="8113" y="1117"/>
                  </a:lnTo>
                  <a:lnTo>
                    <a:pt x="10264" y="2269"/>
                  </a:lnTo>
                  <a:lnTo>
                    <a:pt x="12381" y="3455"/>
                  </a:lnTo>
                  <a:lnTo>
                    <a:pt x="14465" y="4674"/>
                  </a:lnTo>
                  <a:lnTo>
                    <a:pt x="16514" y="5928"/>
                  </a:lnTo>
                  <a:lnTo>
                    <a:pt x="18530" y="7215"/>
                  </a:lnTo>
                  <a:lnTo>
                    <a:pt x="20512" y="8536"/>
                  </a:lnTo>
                  <a:lnTo>
                    <a:pt x="22460" y="9891"/>
                  </a:lnTo>
                  <a:lnTo>
                    <a:pt x="24374" y="11280"/>
                  </a:lnTo>
                  <a:lnTo>
                    <a:pt x="26254" y="12703"/>
                  </a:lnTo>
                  <a:lnTo>
                    <a:pt x="20325" y="19902"/>
                  </a:lnTo>
                  <a:lnTo>
                    <a:pt x="18369" y="18314"/>
                  </a:lnTo>
                  <a:lnTo>
                    <a:pt x="16396" y="16768"/>
                  </a:lnTo>
                  <a:lnTo>
                    <a:pt x="14406" y="15265"/>
                  </a:lnTo>
                  <a:lnTo>
                    <a:pt x="12398" y="13804"/>
                  </a:lnTo>
                  <a:lnTo>
                    <a:pt x="10374" y="12386"/>
                  </a:lnTo>
                  <a:lnTo>
                    <a:pt x="8333" y="11009"/>
                  </a:lnTo>
                  <a:lnTo>
                    <a:pt x="6275" y="9675"/>
                  </a:lnTo>
                  <a:lnTo>
                    <a:pt x="4200" y="8384"/>
                  </a:lnTo>
                  <a:lnTo>
                    <a:pt x="2108" y="713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5521333" y="4159337"/>
              <a:ext cx="24983" cy="19055"/>
            </a:xfrm>
            <a:custGeom>
              <a:avLst/>
              <a:pathLst>
                <a:path w="24983" h="19055">
                  <a:moveTo>
                    <a:pt x="5928" y="0"/>
                  </a:moveTo>
                  <a:lnTo>
                    <a:pt x="7948" y="1033"/>
                  </a:lnTo>
                  <a:lnTo>
                    <a:pt x="9942" y="2100"/>
                  </a:lnTo>
                  <a:lnTo>
                    <a:pt x="11911" y="3201"/>
                  </a:lnTo>
                  <a:lnTo>
                    <a:pt x="13855" y="4336"/>
                  </a:lnTo>
                  <a:lnTo>
                    <a:pt x="15773" y="5504"/>
                  </a:lnTo>
                  <a:lnTo>
                    <a:pt x="17666" y="6707"/>
                  </a:lnTo>
                  <a:lnTo>
                    <a:pt x="19534" y="7944"/>
                  </a:lnTo>
                  <a:lnTo>
                    <a:pt x="21376" y="9214"/>
                  </a:lnTo>
                  <a:lnTo>
                    <a:pt x="23192" y="10518"/>
                  </a:lnTo>
                  <a:lnTo>
                    <a:pt x="24983" y="11856"/>
                  </a:lnTo>
                  <a:lnTo>
                    <a:pt x="19055" y="19055"/>
                  </a:lnTo>
                  <a:lnTo>
                    <a:pt x="17264" y="17552"/>
                  </a:lnTo>
                  <a:lnTo>
                    <a:pt x="15447" y="16091"/>
                  </a:lnTo>
                  <a:lnTo>
                    <a:pt x="13605" y="14672"/>
                  </a:lnTo>
                  <a:lnTo>
                    <a:pt x="11738" y="13296"/>
                  </a:lnTo>
                  <a:lnTo>
                    <a:pt x="9845" y="11962"/>
                  </a:lnTo>
                  <a:lnTo>
                    <a:pt x="7927" y="10671"/>
                  </a:lnTo>
                  <a:lnTo>
                    <a:pt x="5983" y="9421"/>
                  </a:lnTo>
                  <a:lnTo>
                    <a:pt x="4014" y="8215"/>
                  </a:lnTo>
                  <a:lnTo>
                    <a:pt x="2019" y="7050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5520063" y="4186862"/>
              <a:ext cx="27524" cy="44039"/>
            </a:xfrm>
            <a:custGeom>
              <a:avLst/>
              <a:pathLst>
                <a:path w="27524" h="44039">
                  <a:moveTo>
                    <a:pt x="20325" y="0"/>
                  </a:moveTo>
                  <a:lnTo>
                    <a:pt x="27524" y="5504"/>
                  </a:lnTo>
                  <a:lnTo>
                    <a:pt x="26110" y="9472"/>
                  </a:lnTo>
                  <a:lnTo>
                    <a:pt x="24577" y="13415"/>
                  </a:lnTo>
                  <a:lnTo>
                    <a:pt x="22925" y="17332"/>
                  </a:lnTo>
                  <a:lnTo>
                    <a:pt x="21155" y="21223"/>
                  </a:lnTo>
                  <a:lnTo>
                    <a:pt x="19267" y="25089"/>
                  </a:lnTo>
                  <a:lnTo>
                    <a:pt x="17260" y="28930"/>
                  </a:lnTo>
                  <a:lnTo>
                    <a:pt x="15134" y="32745"/>
                  </a:lnTo>
                  <a:lnTo>
                    <a:pt x="12890" y="36535"/>
                  </a:lnTo>
                  <a:lnTo>
                    <a:pt x="10527" y="40300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89" y="34452"/>
                  </a:lnTo>
                  <a:lnTo>
                    <a:pt x="4878" y="30759"/>
                  </a:lnTo>
                  <a:lnTo>
                    <a:pt x="7164" y="27033"/>
                  </a:lnTo>
                  <a:lnTo>
                    <a:pt x="9349" y="23273"/>
                  </a:lnTo>
                  <a:lnTo>
                    <a:pt x="11433" y="19479"/>
                  </a:lnTo>
                  <a:lnTo>
                    <a:pt x="13415" y="15650"/>
                  </a:lnTo>
                  <a:lnTo>
                    <a:pt x="15295" y="11789"/>
                  </a:lnTo>
                  <a:lnTo>
                    <a:pt x="17073" y="7893"/>
                  </a:lnTo>
                  <a:lnTo>
                    <a:pt x="18750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5550552" y="4136894"/>
              <a:ext cx="66059" cy="40228"/>
            </a:xfrm>
            <a:custGeom>
              <a:avLst/>
              <a:pathLst>
                <a:path w="66059" h="40228">
                  <a:moveTo>
                    <a:pt x="50814" y="0"/>
                  </a:moveTo>
                  <a:lnTo>
                    <a:pt x="50814" y="25407"/>
                  </a:lnTo>
                  <a:lnTo>
                    <a:pt x="50848" y="26292"/>
                  </a:lnTo>
                  <a:lnTo>
                    <a:pt x="50950" y="27084"/>
                  </a:lnTo>
                  <a:lnTo>
                    <a:pt x="51119" y="27783"/>
                  </a:lnTo>
                  <a:lnTo>
                    <a:pt x="51356" y="28388"/>
                  </a:lnTo>
                  <a:lnTo>
                    <a:pt x="51661" y="28900"/>
                  </a:lnTo>
                  <a:lnTo>
                    <a:pt x="52034" y="29320"/>
                  </a:lnTo>
                  <a:lnTo>
                    <a:pt x="52474" y="29646"/>
                  </a:lnTo>
                  <a:lnTo>
                    <a:pt x="52982" y="29879"/>
                  </a:lnTo>
                  <a:lnTo>
                    <a:pt x="53558" y="30018"/>
                  </a:lnTo>
                  <a:lnTo>
                    <a:pt x="54202" y="30065"/>
                  </a:lnTo>
                  <a:lnTo>
                    <a:pt x="66059" y="30065"/>
                  </a:lnTo>
                  <a:lnTo>
                    <a:pt x="66059" y="37264"/>
                  </a:lnTo>
                  <a:lnTo>
                    <a:pt x="51661" y="37264"/>
                  </a:lnTo>
                  <a:lnTo>
                    <a:pt x="50753" y="37243"/>
                  </a:lnTo>
                  <a:lnTo>
                    <a:pt x="49891" y="37179"/>
                  </a:lnTo>
                  <a:lnTo>
                    <a:pt x="49076" y="37073"/>
                  </a:lnTo>
                  <a:lnTo>
                    <a:pt x="48307" y="36925"/>
                  </a:lnTo>
                  <a:lnTo>
                    <a:pt x="47585" y="36734"/>
                  </a:lnTo>
                  <a:lnTo>
                    <a:pt x="46910" y="36501"/>
                  </a:lnTo>
                  <a:lnTo>
                    <a:pt x="46281" y="36226"/>
                  </a:lnTo>
                  <a:lnTo>
                    <a:pt x="45699" y="35909"/>
                  </a:lnTo>
                  <a:lnTo>
                    <a:pt x="45163" y="35549"/>
                  </a:lnTo>
                  <a:lnTo>
                    <a:pt x="44674" y="35146"/>
                  </a:lnTo>
                  <a:lnTo>
                    <a:pt x="44232" y="34698"/>
                  </a:lnTo>
                  <a:lnTo>
                    <a:pt x="43836" y="34198"/>
                  </a:lnTo>
                  <a:lnTo>
                    <a:pt x="43486" y="33647"/>
                  </a:lnTo>
                  <a:lnTo>
                    <a:pt x="43184" y="33046"/>
                  </a:lnTo>
                  <a:lnTo>
                    <a:pt x="42927" y="32394"/>
                  </a:lnTo>
                  <a:lnTo>
                    <a:pt x="42718" y="31691"/>
                  </a:lnTo>
                  <a:lnTo>
                    <a:pt x="42555" y="30937"/>
                  </a:lnTo>
                  <a:lnTo>
                    <a:pt x="42438" y="30133"/>
                  </a:lnTo>
                  <a:lnTo>
                    <a:pt x="42368" y="29277"/>
                  </a:lnTo>
                  <a:lnTo>
                    <a:pt x="42345" y="28371"/>
                  </a:lnTo>
                  <a:lnTo>
                    <a:pt x="42345" y="8045"/>
                  </a:lnTo>
                  <a:lnTo>
                    <a:pt x="20749" y="8045"/>
                  </a:lnTo>
                  <a:lnTo>
                    <a:pt x="20554" y="10927"/>
                  </a:lnTo>
                  <a:lnTo>
                    <a:pt x="20308" y="13643"/>
                  </a:lnTo>
                  <a:lnTo>
                    <a:pt x="20012" y="16195"/>
                  </a:lnTo>
                  <a:lnTo>
                    <a:pt x="19665" y="18581"/>
                  </a:lnTo>
                  <a:lnTo>
                    <a:pt x="19267" y="20802"/>
                  </a:lnTo>
                  <a:lnTo>
                    <a:pt x="18818" y="22858"/>
                  </a:lnTo>
                  <a:lnTo>
                    <a:pt x="18318" y="24748"/>
                  </a:lnTo>
                  <a:lnTo>
                    <a:pt x="17768" y="26474"/>
                  </a:lnTo>
                  <a:lnTo>
                    <a:pt x="17166" y="28034"/>
                  </a:lnTo>
                  <a:lnTo>
                    <a:pt x="16514" y="29430"/>
                  </a:lnTo>
                  <a:lnTo>
                    <a:pt x="15794" y="30719"/>
                  </a:lnTo>
                  <a:lnTo>
                    <a:pt x="14990" y="31962"/>
                  </a:lnTo>
                  <a:lnTo>
                    <a:pt x="14101" y="33158"/>
                  </a:lnTo>
                  <a:lnTo>
                    <a:pt x="13127" y="34308"/>
                  </a:lnTo>
                  <a:lnTo>
                    <a:pt x="12068" y="35411"/>
                  </a:lnTo>
                  <a:lnTo>
                    <a:pt x="10925" y="36468"/>
                  </a:lnTo>
                  <a:lnTo>
                    <a:pt x="9697" y="37478"/>
                  </a:lnTo>
                  <a:lnTo>
                    <a:pt x="8384" y="38441"/>
                  </a:lnTo>
                  <a:lnTo>
                    <a:pt x="6987" y="39358"/>
                  </a:lnTo>
                  <a:lnTo>
                    <a:pt x="5504" y="40228"/>
                  </a:lnTo>
                  <a:lnTo>
                    <a:pt x="0" y="33876"/>
                  </a:lnTo>
                  <a:lnTo>
                    <a:pt x="1395" y="32934"/>
                  </a:lnTo>
                  <a:lnTo>
                    <a:pt x="2701" y="31971"/>
                  </a:lnTo>
                  <a:lnTo>
                    <a:pt x="3919" y="30986"/>
                  </a:lnTo>
                  <a:lnTo>
                    <a:pt x="5047" y="29980"/>
                  </a:lnTo>
                  <a:lnTo>
                    <a:pt x="6087" y="28953"/>
                  </a:lnTo>
                  <a:lnTo>
                    <a:pt x="7037" y="27905"/>
                  </a:lnTo>
                  <a:lnTo>
                    <a:pt x="7899" y="26836"/>
                  </a:lnTo>
                  <a:lnTo>
                    <a:pt x="8672" y="25746"/>
                  </a:lnTo>
                  <a:lnTo>
                    <a:pt x="9356" y="24634"/>
                  </a:lnTo>
                  <a:lnTo>
                    <a:pt x="9951" y="23501"/>
                  </a:lnTo>
                  <a:lnTo>
                    <a:pt x="10474" y="22237"/>
                  </a:lnTo>
                  <a:lnTo>
                    <a:pt x="10942" y="20732"/>
                  </a:lnTo>
                  <a:lnTo>
                    <a:pt x="11355" y="18985"/>
                  </a:lnTo>
                  <a:lnTo>
                    <a:pt x="11712" y="16997"/>
                  </a:lnTo>
                  <a:lnTo>
                    <a:pt x="12015" y="14768"/>
                  </a:lnTo>
                  <a:lnTo>
                    <a:pt x="12263" y="12297"/>
                  </a:lnTo>
                  <a:lnTo>
                    <a:pt x="12455" y="9584"/>
                  </a:lnTo>
                  <a:lnTo>
                    <a:pt x="12593" y="6631"/>
                  </a:lnTo>
                  <a:lnTo>
                    <a:pt x="12676" y="3436"/>
                  </a:lnTo>
                  <a:lnTo>
                    <a:pt x="1270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545894" y="4179239"/>
              <a:ext cx="71987" cy="52085"/>
            </a:xfrm>
            <a:custGeom>
              <a:avLst/>
              <a:pathLst>
                <a:path w="71987" h="52085">
                  <a:moveTo>
                    <a:pt x="12280" y="7622"/>
                  </a:moveTo>
                  <a:lnTo>
                    <a:pt x="8469" y="7622"/>
                  </a:lnTo>
                  <a:lnTo>
                    <a:pt x="8469" y="0"/>
                  </a:lnTo>
                  <a:lnTo>
                    <a:pt x="63095" y="0"/>
                  </a:lnTo>
                  <a:lnTo>
                    <a:pt x="62523" y="4230"/>
                  </a:lnTo>
                  <a:lnTo>
                    <a:pt x="61655" y="8282"/>
                  </a:lnTo>
                  <a:lnTo>
                    <a:pt x="60490" y="12157"/>
                  </a:lnTo>
                  <a:lnTo>
                    <a:pt x="59029" y="15854"/>
                  </a:lnTo>
                  <a:lnTo>
                    <a:pt x="57272" y="19373"/>
                  </a:lnTo>
                  <a:lnTo>
                    <a:pt x="55218" y="22714"/>
                  </a:lnTo>
                  <a:lnTo>
                    <a:pt x="52868" y="25877"/>
                  </a:lnTo>
                  <a:lnTo>
                    <a:pt x="50222" y="28862"/>
                  </a:lnTo>
                  <a:lnTo>
                    <a:pt x="47278" y="31670"/>
                  </a:lnTo>
                  <a:lnTo>
                    <a:pt x="44039" y="34300"/>
                  </a:lnTo>
                  <a:lnTo>
                    <a:pt x="46377" y="35604"/>
                  </a:lnTo>
                  <a:lnTo>
                    <a:pt x="48816" y="36806"/>
                  </a:lnTo>
                  <a:lnTo>
                    <a:pt x="51356" y="37907"/>
                  </a:lnTo>
                  <a:lnTo>
                    <a:pt x="53999" y="38907"/>
                  </a:lnTo>
                  <a:lnTo>
                    <a:pt x="56743" y="39804"/>
                  </a:lnTo>
                  <a:lnTo>
                    <a:pt x="59588" y="40601"/>
                  </a:lnTo>
                  <a:lnTo>
                    <a:pt x="62536" y="41295"/>
                  </a:lnTo>
                  <a:lnTo>
                    <a:pt x="65585" y="41888"/>
                  </a:lnTo>
                  <a:lnTo>
                    <a:pt x="68735" y="42379"/>
                  </a:lnTo>
                  <a:lnTo>
                    <a:pt x="71987" y="42769"/>
                  </a:lnTo>
                  <a:lnTo>
                    <a:pt x="67753" y="51238"/>
                  </a:lnTo>
                  <a:lnTo>
                    <a:pt x="64085" y="50509"/>
                  </a:lnTo>
                  <a:lnTo>
                    <a:pt x="60537" y="49679"/>
                  </a:lnTo>
                  <a:lnTo>
                    <a:pt x="57107" y="48748"/>
                  </a:lnTo>
                  <a:lnTo>
                    <a:pt x="53795" y="47715"/>
                  </a:lnTo>
                  <a:lnTo>
                    <a:pt x="50603" y="46580"/>
                  </a:lnTo>
                  <a:lnTo>
                    <a:pt x="47528" y="45343"/>
                  </a:lnTo>
                  <a:lnTo>
                    <a:pt x="44573" y="44005"/>
                  </a:lnTo>
                  <a:lnTo>
                    <a:pt x="41735" y="42565"/>
                  </a:lnTo>
                  <a:lnTo>
                    <a:pt x="39017" y="41024"/>
                  </a:lnTo>
                  <a:lnTo>
                    <a:pt x="36417" y="39381"/>
                  </a:lnTo>
                  <a:lnTo>
                    <a:pt x="33808" y="40956"/>
                  </a:lnTo>
                  <a:lnTo>
                    <a:pt x="31064" y="42464"/>
                  </a:lnTo>
                  <a:lnTo>
                    <a:pt x="28185" y="43904"/>
                  </a:lnTo>
                  <a:lnTo>
                    <a:pt x="25170" y="45276"/>
                  </a:lnTo>
                  <a:lnTo>
                    <a:pt x="22019" y="46580"/>
                  </a:lnTo>
                  <a:lnTo>
                    <a:pt x="18733" y="47816"/>
                  </a:lnTo>
                  <a:lnTo>
                    <a:pt x="15312" y="48985"/>
                  </a:lnTo>
                  <a:lnTo>
                    <a:pt x="11755" y="50086"/>
                  </a:lnTo>
                  <a:lnTo>
                    <a:pt x="8062" y="51119"/>
                  </a:lnTo>
                  <a:lnTo>
                    <a:pt x="4234" y="52085"/>
                  </a:lnTo>
                  <a:lnTo>
                    <a:pt x="0" y="44039"/>
                  </a:lnTo>
                  <a:lnTo>
                    <a:pt x="3650" y="43251"/>
                  </a:lnTo>
                  <a:lnTo>
                    <a:pt x="7147" y="42413"/>
                  </a:lnTo>
                  <a:lnTo>
                    <a:pt x="10493" y="41524"/>
                  </a:lnTo>
                  <a:lnTo>
                    <a:pt x="13686" y="40584"/>
                  </a:lnTo>
                  <a:lnTo>
                    <a:pt x="16726" y="39593"/>
                  </a:lnTo>
                  <a:lnTo>
                    <a:pt x="19614" y="38551"/>
                  </a:lnTo>
                  <a:lnTo>
                    <a:pt x="22350" y="37459"/>
                  </a:lnTo>
                  <a:lnTo>
                    <a:pt x="24933" y="36315"/>
                  </a:lnTo>
                  <a:lnTo>
                    <a:pt x="27363" y="35121"/>
                  </a:lnTo>
                  <a:lnTo>
                    <a:pt x="29641" y="33876"/>
                  </a:lnTo>
                  <a:lnTo>
                    <a:pt x="27486" y="31708"/>
                  </a:lnTo>
                  <a:lnTo>
                    <a:pt x="25424" y="29438"/>
                  </a:lnTo>
                  <a:lnTo>
                    <a:pt x="23455" y="27067"/>
                  </a:lnTo>
                  <a:lnTo>
                    <a:pt x="21579" y="24594"/>
                  </a:lnTo>
                  <a:lnTo>
                    <a:pt x="19796" y="22019"/>
                  </a:lnTo>
                  <a:lnTo>
                    <a:pt x="18107" y="19343"/>
                  </a:lnTo>
                  <a:lnTo>
                    <a:pt x="16510" y="16565"/>
                  </a:lnTo>
                  <a:lnTo>
                    <a:pt x="15007" y="13686"/>
                  </a:lnTo>
                  <a:lnTo>
                    <a:pt x="13597" y="107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566220" y="4186862"/>
              <a:ext cx="32182" cy="22019"/>
            </a:xfrm>
            <a:custGeom>
              <a:avLst/>
              <a:pathLst>
                <a:path w="32182" h="22019">
                  <a:moveTo>
                    <a:pt x="16938" y="22019"/>
                  </a:moveTo>
                  <a:lnTo>
                    <a:pt x="19301" y="20122"/>
                  </a:lnTo>
                  <a:lnTo>
                    <a:pt x="21477" y="18157"/>
                  </a:lnTo>
                  <a:lnTo>
                    <a:pt x="23467" y="16125"/>
                  </a:lnTo>
                  <a:lnTo>
                    <a:pt x="25271" y="14024"/>
                  </a:lnTo>
                  <a:lnTo>
                    <a:pt x="26889" y="11856"/>
                  </a:lnTo>
                  <a:lnTo>
                    <a:pt x="28320" y="9620"/>
                  </a:lnTo>
                  <a:lnTo>
                    <a:pt x="29565" y="7317"/>
                  </a:lnTo>
                  <a:lnTo>
                    <a:pt x="30624" y="4945"/>
                  </a:lnTo>
                  <a:lnTo>
                    <a:pt x="31496" y="2506"/>
                  </a:lnTo>
                  <a:lnTo>
                    <a:pt x="32182" y="0"/>
                  </a:lnTo>
                  <a:lnTo>
                    <a:pt x="0" y="0"/>
                  </a:lnTo>
                  <a:lnTo>
                    <a:pt x="1388" y="2583"/>
                  </a:lnTo>
                  <a:lnTo>
                    <a:pt x="2845" y="5081"/>
                  </a:lnTo>
                  <a:lnTo>
                    <a:pt x="4370" y="7495"/>
                  </a:lnTo>
                  <a:lnTo>
                    <a:pt x="5962" y="9824"/>
                  </a:lnTo>
                  <a:lnTo>
                    <a:pt x="7622" y="12068"/>
                  </a:lnTo>
                  <a:lnTo>
                    <a:pt x="9349" y="14228"/>
                  </a:lnTo>
                  <a:lnTo>
                    <a:pt x="11145" y="16303"/>
                  </a:lnTo>
                  <a:lnTo>
                    <a:pt x="13008" y="18293"/>
                  </a:lnTo>
                  <a:lnTo>
                    <a:pt x="14939" y="20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629315" y="4133082"/>
              <a:ext cx="94430" cy="98242"/>
            </a:xfrm>
            <a:custGeom>
              <a:avLst/>
              <a:pathLst>
                <a:path w="94430" h="98242">
                  <a:moveTo>
                    <a:pt x="1693" y="11856"/>
                  </a:moveTo>
                  <a:lnTo>
                    <a:pt x="33876" y="11856"/>
                  </a:lnTo>
                  <a:lnTo>
                    <a:pt x="34465" y="10671"/>
                  </a:lnTo>
                  <a:lnTo>
                    <a:pt x="35045" y="9485"/>
                  </a:lnTo>
                  <a:lnTo>
                    <a:pt x="35616" y="8299"/>
                  </a:lnTo>
                  <a:lnTo>
                    <a:pt x="36180" y="7114"/>
                  </a:lnTo>
                  <a:lnTo>
                    <a:pt x="36734" y="5928"/>
                  </a:lnTo>
                  <a:lnTo>
                    <a:pt x="37281" y="4742"/>
                  </a:lnTo>
                  <a:lnTo>
                    <a:pt x="37818" y="3557"/>
                  </a:lnTo>
                  <a:lnTo>
                    <a:pt x="38348" y="2371"/>
                  </a:lnTo>
                  <a:lnTo>
                    <a:pt x="38869" y="1185"/>
                  </a:lnTo>
                  <a:lnTo>
                    <a:pt x="39381" y="0"/>
                  </a:lnTo>
                  <a:lnTo>
                    <a:pt x="47427" y="1693"/>
                  </a:lnTo>
                  <a:lnTo>
                    <a:pt x="47084" y="2710"/>
                  </a:lnTo>
                  <a:lnTo>
                    <a:pt x="46732" y="3726"/>
                  </a:lnTo>
                  <a:lnTo>
                    <a:pt x="46372" y="4742"/>
                  </a:lnTo>
                  <a:lnTo>
                    <a:pt x="46004" y="5759"/>
                  </a:lnTo>
                  <a:lnTo>
                    <a:pt x="45627" y="6775"/>
                  </a:lnTo>
                  <a:lnTo>
                    <a:pt x="45242" y="7791"/>
                  </a:lnTo>
                  <a:lnTo>
                    <a:pt x="44848" y="8807"/>
                  </a:lnTo>
                  <a:lnTo>
                    <a:pt x="44446" y="9824"/>
                  </a:lnTo>
                  <a:lnTo>
                    <a:pt x="44035" y="10840"/>
                  </a:lnTo>
                  <a:lnTo>
                    <a:pt x="43616" y="11856"/>
                  </a:lnTo>
                  <a:lnTo>
                    <a:pt x="94430" y="11856"/>
                  </a:lnTo>
                  <a:lnTo>
                    <a:pt x="94430" y="19902"/>
                  </a:lnTo>
                  <a:lnTo>
                    <a:pt x="39381" y="19902"/>
                  </a:lnTo>
                  <a:lnTo>
                    <a:pt x="38691" y="21172"/>
                  </a:lnTo>
                  <a:lnTo>
                    <a:pt x="37975" y="22443"/>
                  </a:lnTo>
                  <a:lnTo>
                    <a:pt x="37234" y="23713"/>
                  </a:lnTo>
                  <a:lnTo>
                    <a:pt x="36468" y="24983"/>
                  </a:lnTo>
                  <a:lnTo>
                    <a:pt x="35676" y="26254"/>
                  </a:lnTo>
                  <a:lnTo>
                    <a:pt x="34858" y="27524"/>
                  </a:lnTo>
                  <a:lnTo>
                    <a:pt x="34016" y="28795"/>
                  </a:lnTo>
                  <a:lnTo>
                    <a:pt x="33148" y="30065"/>
                  </a:lnTo>
                  <a:lnTo>
                    <a:pt x="32254" y="31335"/>
                  </a:lnTo>
                  <a:lnTo>
                    <a:pt x="31335" y="32606"/>
                  </a:lnTo>
                  <a:lnTo>
                    <a:pt x="85961" y="32606"/>
                  </a:lnTo>
                  <a:lnTo>
                    <a:pt x="85961" y="86808"/>
                  </a:lnTo>
                  <a:lnTo>
                    <a:pt x="85932" y="87801"/>
                  </a:lnTo>
                  <a:lnTo>
                    <a:pt x="85843" y="88748"/>
                  </a:lnTo>
                  <a:lnTo>
                    <a:pt x="85694" y="89647"/>
                  </a:lnTo>
                  <a:lnTo>
                    <a:pt x="85487" y="90501"/>
                  </a:lnTo>
                  <a:lnTo>
                    <a:pt x="85220" y="91307"/>
                  </a:lnTo>
                  <a:lnTo>
                    <a:pt x="84894" y="92068"/>
                  </a:lnTo>
                  <a:lnTo>
                    <a:pt x="84509" y="92781"/>
                  </a:lnTo>
                  <a:lnTo>
                    <a:pt x="84064" y="93448"/>
                  </a:lnTo>
                  <a:lnTo>
                    <a:pt x="83560" y="94068"/>
                  </a:lnTo>
                  <a:lnTo>
                    <a:pt x="82997" y="94642"/>
                  </a:lnTo>
                  <a:lnTo>
                    <a:pt x="82375" y="95165"/>
                  </a:lnTo>
                  <a:lnTo>
                    <a:pt x="81693" y="95633"/>
                  </a:lnTo>
                  <a:lnTo>
                    <a:pt x="80952" y="96046"/>
                  </a:lnTo>
                  <a:lnTo>
                    <a:pt x="80151" y="96404"/>
                  </a:lnTo>
                  <a:lnTo>
                    <a:pt x="79292" y="96706"/>
                  </a:lnTo>
                  <a:lnTo>
                    <a:pt x="78373" y="96954"/>
                  </a:lnTo>
                  <a:lnTo>
                    <a:pt x="77395" y="97147"/>
                  </a:lnTo>
                  <a:lnTo>
                    <a:pt x="76357" y="97285"/>
                  </a:lnTo>
                  <a:lnTo>
                    <a:pt x="75261" y="97367"/>
                  </a:lnTo>
                  <a:lnTo>
                    <a:pt x="74104" y="97395"/>
                  </a:lnTo>
                  <a:lnTo>
                    <a:pt x="72809" y="97386"/>
                  </a:lnTo>
                  <a:lnTo>
                    <a:pt x="71462" y="97361"/>
                  </a:lnTo>
                  <a:lnTo>
                    <a:pt x="70065" y="97318"/>
                  </a:lnTo>
                  <a:lnTo>
                    <a:pt x="68616" y="97259"/>
                  </a:lnTo>
                  <a:lnTo>
                    <a:pt x="67117" y="97183"/>
                  </a:lnTo>
                  <a:lnTo>
                    <a:pt x="65568" y="97090"/>
                  </a:lnTo>
                  <a:lnTo>
                    <a:pt x="63967" y="96980"/>
                  </a:lnTo>
                  <a:lnTo>
                    <a:pt x="62315" y="96853"/>
                  </a:lnTo>
                  <a:lnTo>
                    <a:pt x="60613" y="96709"/>
                  </a:lnTo>
                  <a:lnTo>
                    <a:pt x="58860" y="96548"/>
                  </a:lnTo>
                  <a:lnTo>
                    <a:pt x="56743" y="88079"/>
                  </a:lnTo>
                  <a:lnTo>
                    <a:pt x="58970" y="88239"/>
                  </a:lnTo>
                  <a:lnTo>
                    <a:pt x="61079" y="88383"/>
                  </a:lnTo>
                  <a:lnTo>
                    <a:pt x="63069" y="88510"/>
                  </a:lnTo>
                  <a:lnTo>
                    <a:pt x="64941" y="88621"/>
                  </a:lnTo>
                  <a:lnTo>
                    <a:pt x="66694" y="88714"/>
                  </a:lnTo>
                  <a:lnTo>
                    <a:pt x="68329" y="88790"/>
                  </a:lnTo>
                  <a:lnTo>
                    <a:pt x="69845" y="88849"/>
                  </a:lnTo>
                  <a:lnTo>
                    <a:pt x="71242" y="88892"/>
                  </a:lnTo>
                  <a:lnTo>
                    <a:pt x="72521" y="88917"/>
                  </a:lnTo>
                  <a:lnTo>
                    <a:pt x="73681" y="88925"/>
                  </a:lnTo>
                  <a:lnTo>
                    <a:pt x="74405" y="88883"/>
                  </a:lnTo>
                  <a:lnTo>
                    <a:pt x="75053" y="88756"/>
                  </a:lnTo>
                  <a:lnTo>
                    <a:pt x="75625" y="88544"/>
                  </a:lnTo>
                  <a:lnTo>
                    <a:pt x="76120" y="88248"/>
                  </a:lnTo>
                  <a:lnTo>
                    <a:pt x="76539" y="87867"/>
                  </a:lnTo>
                  <a:lnTo>
                    <a:pt x="76882" y="87401"/>
                  </a:lnTo>
                  <a:lnTo>
                    <a:pt x="77149" y="86851"/>
                  </a:lnTo>
                  <a:lnTo>
                    <a:pt x="77340" y="86215"/>
                  </a:lnTo>
                  <a:lnTo>
                    <a:pt x="77454" y="85495"/>
                  </a:lnTo>
                  <a:lnTo>
                    <a:pt x="77492" y="84691"/>
                  </a:lnTo>
                  <a:lnTo>
                    <a:pt x="77492" y="75798"/>
                  </a:lnTo>
                  <a:lnTo>
                    <a:pt x="30065" y="75798"/>
                  </a:lnTo>
                  <a:lnTo>
                    <a:pt x="30065" y="98242"/>
                  </a:lnTo>
                  <a:lnTo>
                    <a:pt x="21596" y="98242"/>
                  </a:lnTo>
                  <a:lnTo>
                    <a:pt x="21596" y="45309"/>
                  </a:lnTo>
                  <a:lnTo>
                    <a:pt x="20148" y="46821"/>
                  </a:lnTo>
                  <a:lnTo>
                    <a:pt x="18682" y="48307"/>
                  </a:lnTo>
                  <a:lnTo>
                    <a:pt x="17200" y="49768"/>
                  </a:lnTo>
                  <a:lnTo>
                    <a:pt x="15701" y="51204"/>
                  </a:lnTo>
                  <a:lnTo>
                    <a:pt x="14185" y="52614"/>
                  </a:lnTo>
                  <a:lnTo>
                    <a:pt x="12652" y="53999"/>
                  </a:lnTo>
                  <a:lnTo>
                    <a:pt x="11103" y="55358"/>
                  </a:lnTo>
                  <a:lnTo>
                    <a:pt x="9536" y="56692"/>
                  </a:lnTo>
                  <a:lnTo>
                    <a:pt x="7952" y="58000"/>
                  </a:lnTo>
                  <a:lnTo>
                    <a:pt x="6351" y="59283"/>
                  </a:lnTo>
                  <a:lnTo>
                    <a:pt x="0" y="53355"/>
                  </a:lnTo>
                  <a:lnTo>
                    <a:pt x="3650" y="50277"/>
                  </a:lnTo>
                  <a:lnTo>
                    <a:pt x="7147" y="47139"/>
                  </a:lnTo>
                  <a:lnTo>
                    <a:pt x="10493" y="43942"/>
                  </a:lnTo>
                  <a:lnTo>
                    <a:pt x="13686" y="40685"/>
                  </a:lnTo>
                  <a:lnTo>
                    <a:pt x="16726" y="37370"/>
                  </a:lnTo>
                  <a:lnTo>
                    <a:pt x="19614" y="33995"/>
                  </a:lnTo>
                  <a:lnTo>
                    <a:pt x="22350" y="30560"/>
                  </a:lnTo>
                  <a:lnTo>
                    <a:pt x="24933" y="27067"/>
                  </a:lnTo>
                  <a:lnTo>
                    <a:pt x="27363" y="23514"/>
                  </a:lnTo>
                  <a:lnTo>
                    <a:pt x="29641" y="19902"/>
                  </a:lnTo>
                  <a:lnTo>
                    <a:pt x="1693" y="199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5659380" y="4173734"/>
              <a:ext cx="47427" cy="10162"/>
            </a:xfrm>
            <a:custGeom>
              <a:avLst/>
              <a:pathLst>
                <a:path w="47427" h="10162">
                  <a:moveTo>
                    <a:pt x="0" y="10162"/>
                  </a:moveTo>
                  <a:lnTo>
                    <a:pt x="47427" y="10162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5659380" y="4191520"/>
              <a:ext cx="47427" cy="9739"/>
            </a:xfrm>
            <a:custGeom>
              <a:avLst/>
              <a:pathLst>
                <a:path w="47427" h="9739">
                  <a:moveTo>
                    <a:pt x="0" y="9739"/>
                  </a:moveTo>
                  <a:lnTo>
                    <a:pt x="47427" y="9739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5736026" y="4138587"/>
              <a:ext cx="95277" cy="92313"/>
            </a:xfrm>
            <a:custGeom>
              <a:avLst/>
              <a:pathLst>
                <a:path w="95277" h="92313">
                  <a:moveTo>
                    <a:pt x="3387" y="0"/>
                  </a:moveTo>
                  <a:lnTo>
                    <a:pt x="95277" y="0"/>
                  </a:lnTo>
                  <a:lnTo>
                    <a:pt x="95277" y="8469"/>
                  </a:lnTo>
                  <a:lnTo>
                    <a:pt x="59283" y="8469"/>
                  </a:lnTo>
                  <a:lnTo>
                    <a:pt x="58678" y="9578"/>
                  </a:lnTo>
                  <a:lnTo>
                    <a:pt x="58047" y="10704"/>
                  </a:lnTo>
                  <a:lnTo>
                    <a:pt x="57391" y="11848"/>
                  </a:lnTo>
                  <a:lnTo>
                    <a:pt x="56709" y="13008"/>
                  </a:lnTo>
                  <a:lnTo>
                    <a:pt x="56002" y="14185"/>
                  </a:lnTo>
                  <a:lnTo>
                    <a:pt x="55269" y="15379"/>
                  </a:lnTo>
                  <a:lnTo>
                    <a:pt x="54511" y="16591"/>
                  </a:lnTo>
                  <a:lnTo>
                    <a:pt x="53728" y="17819"/>
                  </a:lnTo>
                  <a:lnTo>
                    <a:pt x="52919" y="19064"/>
                  </a:lnTo>
                  <a:lnTo>
                    <a:pt x="52085" y="20325"/>
                  </a:lnTo>
                  <a:lnTo>
                    <a:pt x="52085" y="92313"/>
                  </a:lnTo>
                  <a:lnTo>
                    <a:pt x="42769" y="92313"/>
                  </a:lnTo>
                  <a:lnTo>
                    <a:pt x="42769" y="32606"/>
                  </a:lnTo>
                  <a:lnTo>
                    <a:pt x="39508" y="36612"/>
                  </a:lnTo>
                  <a:lnTo>
                    <a:pt x="36163" y="40499"/>
                  </a:lnTo>
                  <a:lnTo>
                    <a:pt x="32733" y="44268"/>
                  </a:lnTo>
                  <a:lnTo>
                    <a:pt x="29218" y="47918"/>
                  </a:lnTo>
                  <a:lnTo>
                    <a:pt x="25619" y="51450"/>
                  </a:lnTo>
                  <a:lnTo>
                    <a:pt x="21935" y="54863"/>
                  </a:lnTo>
                  <a:lnTo>
                    <a:pt x="18166" y="58157"/>
                  </a:lnTo>
                  <a:lnTo>
                    <a:pt x="14312" y="61333"/>
                  </a:lnTo>
                  <a:lnTo>
                    <a:pt x="10374" y="64390"/>
                  </a:lnTo>
                  <a:lnTo>
                    <a:pt x="6351" y="67329"/>
                  </a:lnTo>
                  <a:lnTo>
                    <a:pt x="0" y="60977"/>
                  </a:lnTo>
                  <a:lnTo>
                    <a:pt x="5602" y="56946"/>
                  </a:lnTo>
                  <a:lnTo>
                    <a:pt x="11060" y="52644"/>
                  </a:lnTo>
                  <a:lnTo>
                    <a:pt x="16375" y="48070"/>
                  </a:lnTo>
                  <a:lnTo>
                    <a:pt x="21545" y="43226"/>
                  </a:lnTo>
                  <a:lnTo>
                    <a:pt x="26571" y="38111"/>
                  </a:lnTo>
                  <a:lnTo>
                    <a:pt x="31454" y="32724"/>
                  </a:lnTo>
                  <a:lnTo>
                    <a:pt x="36192" y="27067"/>
                  </a:lnTo>
                  <a:lnTo>
                    <a:pt x="40787" y="21138"/>
                  </a:lnTo>
                  <a:lnTo>
                    <a:pt x="45237" y="14939"/>
                  </a:lnTo>
                  <a:lnTo>
                    <a:pt x="49544" y="8469"/>
                  </a:lnTo>
                  <a:lnTo>
                    <a:pt x="3387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5793616" y="4165265"/>
              <a:ext cx="41498" cy="41075"/>
            </a:xfrm>
            <a:custGeom>
              <a:avLst/>
              <a:pathLst>
                <a:path w="41498" h="41075">
                  <a:moveTo>
                    <a:pt x="6775" y="0"/>
                  </a:moveTo>
                  <a:lnTo>
                    <a:pt x="10323" y="2934"/>
                  </a:lnTo>
                  <a:lnTo>
                    <a:pt x="13855" y="5979"/>
                  </a:lnTo>
                  <a:lnTo>
                    <a:pt x="17370" y="9133"/>
                  </a:lnTo>
                  <a:lnTo>
                    <a:pt x="20867" y="12398"/>
                  </a:lnTo>
                  <a:lnTo>
                    <a:pt x="24348" y="15773"/>
                  </a:lnTo>
                  <a:lnTo>
                    <a:pt x="27812" y="19258"/>
                  </a:lnTo>
                  <a:lnTo>
                    <a:pt x="31259" y="22853"/>
                  </a:lnTo>
                  <a:lnTo>
                    <a:pt x="34689" y="26559"/>
                  </a:lnTo>
                  <a:lnTo>
                    <a:pt x="38102" y="30374"/>
                  </a:lnTo>
                  <a:lnTo>
                    <a:pt x="41498" y="34300"/>
                  </a:lnTo>
                  <a:lnTo>
                    <a:pt x="34723" y="41075"/>
                  </a:lnTo>
                  <a:lnTo>
                    <a:pt x="31708" y="37433"/>
                  </a:lnTo>
                  <a:lnTo>
                    <a:pt x="28591" y="33791"/>
                  </a:lnTo>
                  <a:lnTo>
                    <a:pt x="25373" y="30150"/>
                  </a:lnTo>
                  <a:lnTo>
                    <a:pt x="22053" y="26508"/>
                  </a:lnTo>
                  <a:lnTo>
                    <a:pt x="18632" y="22866"/>
                  </a:lnTo>
                  <a:lnTo>
                    <a:pt x="15108" y="19224"/>
                  </a:lnTo>
                  <a:lnTo>
                    <a:pt x="11484" y="15583"/>
                  </a:lnTo>
                  <a:lnTo>
                    <a:pt x="7757" y="11941"/>
                  </a:lnTo>
                  <a:lnTo>
                    <a:pt x="3929" y="829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5849089" y="4134353"/>
              <a:ext cx="20749" cy="16938"/>
            </a:xfrm>
            <a:custGeom>
              <a:avLst/>
              <a:pathLst>
                <a:path w="20749" h="16938">
                  <a:moveTo>
                    <a:pt x="5928" y="0"/>
                  </a:moveTo>
                  <a:lnTo>
                    <a:pt x="7524" y="863"/>
                  </a:lnTo>
                  <a:lnTo>
                    <a:pt x="9095" y="1761"/>
                  </a:lnTo>
                  <a:lnTo>
                    <a:pt x="10641" y="2693"/>
                  </a:lnTo>
                  <a:lnTo>
                    <a:pt x="12161" y="3658"/>
                  </a:lnTo>
                  <a:lnTo>
                    <a:pt x="13656" y="4658"/>
                  </a:lnTo>
                  <a:lnTo>
                    <a:pt x="15125" y="5691"/>
                  </a:lnTo>
                  <a:lnTo>
                    <a:pt x="16569" y="6758"/>
                  </a:lnTo>
                  <a:lnTo>
                    <a:pt x="17988" y="7859"/>
                  </a:lnTo>
                  <a:lnTo>
                    <a:pt x="19381" y="8994"/>
                  </a:lnTo>
                  <a:lnTo>
                    <a:pt x="20749" y="10162"/>
                  </a:lnTo>
                  <a:lnTo>
                    <a:pt x="14820" y="16938"/>
                  </a:lnTo>
                  <a:lnTo>
                    <a:pt x="13377" y="15684"/>
                  </a:lnTo>
                  <a:lnTo>
                    <a:pt x="11924" y="14465"/>
                  </a:lnTo>
                  <a:lnTo>
                    <a:pt x="10463" y="13279"/>
                  </a:lnTo>
                  <a:lnTo>
                    <a:pt x="8994" y="12127"/>
                  </a:lnTo>
                  <a:lnTo>
                    <a:pt x="7516" y="11009"/>
                  </a:lnTo>
                  <a:lnTo>
                    <a:pt x="6030" y="9925"/>
                  </a:lnTo>
                  <a:lnTo>
                    <a:pt x="4535" y="8875"/>
                  </a:lnTo>
                  <a:lnTo>
                    <a:pt x="3031" y="7859"/>
                  </a:lnTo>
                  <a:lnTo>
                    <a:pt x="1520" y="6876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5844854" y="4160607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5845701" y="4186438"/>
              <a:ext cx="27101" cy="44039"/>
            </a:xfrm>
            <a:custGeom>
              <a:avLst/>
              <a:pathLst>
                <a:path w="27101" h="44039">
                  <a:moveTo>
                    <a:pt x="19902" y="0"/>
                  </a:moveTo>
                  <a:lnTo>
                    <a:pt x="27101" y="4658"/>
                  </a:lnTo>
                  <a:lnTo>
                    <a:pt x="25691" y="8710"/>
                  </a:lnTo>
                  <a:lnTo>
                    <a:pt x="24170" y="12737"/>
                  </a:lnTo>
                  <a:lnTo>
                    <a:pt x="22540" y="16739"/>
                  </a:lnTo>
                  <a:lnTo>
                    <a:pt x="20800" y="20715"/>
                  </a:lnTo>
                  <a:lnTo>
                    <a:pt x="18949" y="24666"/>
                  </a:lnTo>
                  <a:lnTo>
                    <a:pt x="16989" y="28591"/>
                  </a:lnTo>
                  <a:lnTo>
                    <a:pt x="14918" y="32491"/>
                  </a:lnTo>
                  <a:lnTo>
                    <a:pt x="12737" y="36366"/>
                  </a:lnTo>
                  <a:lnTo>
                    <a:pt x="10446" y="40215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09" y="34452"/>
                  </a:lnTo>
                  <a:lnTo>
                    <a:pt x="4725" y="30759"/>
                  </a:lnTo>
                  <a:lnTo>
                    <a:pt x="6948" y="27033"/>
                  </a:lnTo>
                  <a:lnTo>
                    <a:pt x="9078" y="23273"/>
                  </a:lnTo>
                  <a:lnTo>
                    <a:pt x="11115" y="19479"/>
                  </a:lnTo>
                  <a:lnTo>
                    <a:pt x="13059" y="15650"/>
                  </a:lnTo>
                  <a:lnTo>
                    <a:pt x="14909" y="11789"/>
                  </a:lnTo>
                  <a:lnTo>
                    <a:pt x="16667" y="7893"/>
                  </a:lnTo>
                  <a:lnTo>
                    <a:pt x="18331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5870685" y="4133506"/>
              <a:ext cx="71987" cy="23713"/>
            </a:xfrm>
            <a:custGeom>
              <a:avLst/>
              <a:pathLst>
                <a:path w="71987" h="23713">
                  <a:moveTo>
                    <a:pt x="0" y="8469"/>
                  </a:moveTo>
                  <a:lnTo>
                    <a:pt x="18208" y="8469"/>
                  </a:lnTo>
                  <a:lnTo>
                    <a:pt x="18208" y="0"/>
                  </a:lnTo>
                  <a:lnTo>
                    <a:pt x="26677" y="0"/>
                  </a:lnTo>
                  <a:lnTo>
                    <a:pt x="26677" y="8469"/>
                  </a:lnTo>
                  <a:lnTo>
                    <a:pt x="44886" y="8469"/>
                  </a:lnTo>
                  <a:lnTo>
                    <a:pt x="44886" y="0"/>
                  </a:lnTo>
                  <a:lnTo>
                    <a:pt x="53355" y="0"/>
                  </a:lnTo>
                  <a:lnTo>
                    <a:pt x="53355" y="8469"/>
                  </a:lnTo>
                  <a:lnTo>
                    <a:pt x="71987" y="8469"/>
                  </a:lnTo>
                  <a:lnTo>
                    <a:pt x="71987" y="16091"/>
                  </a:lnTo>
                  <a:lnTo>
                    <a:pt x="53355" y="16091"/>
                  </a:lnTo>
                  <a:lnTo>
                    <a:pt x="53355" y="23713"/>
                  </a:lnTo>
                  <a:lnTo>
                    <a:pt x="44886" y="23713"/>
                  </a:lnTo>
                  <a:lnTo>
                    <a:pt x="44886" y="16091"/>
                  </a:lnTo>
                  <a:lnTo>
                    <a:pt x="26677" y="16091"/>
                  </a:lnTo>
                  <a:lnTo>
                    <a:pt x="26677" y="23713"/>
                  </a:lnTo>
                  <a:lnTo>
                    <a:pt x="18208" y="23713"/>
                  </a:lnTo>
                  <a:lnTo>
                    <a:pt x="18208" y="16091"/>
                  </a:lnTo>
                  <a:lnTo>
                    <a:pt x="0" y="160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872803" y="4160184"/>
              <a:ext cx="68600" cy="70717"/>
            </a:xfrm>
            <a:custGeom>
              <a:avLst/>
              <a:pathLst>
                <a:path w="68600" h="70717">
                  <a:moveTo>
                    <a:pt x="0" y="0"/>
                  </a:moveTo>
                  <a:lnTo>
                    <a:pt x="68600" y="0"/>
                  </a:lnTo>
                  <a:lnTo>
                    <a:pt x="68600" y="7622"/>
                  </a:lnTo>
                  <a:lnTo>
                    <a:pt x="48274" y="7622"/>
                  </a:lnTo>
                  <a:lnTo>
                    <a:pt x="48274" y="15244"/>
                  </a:lnTo>
                  <a:lnTo>
                    <a:pt x="66906" y="15244"/>
                  </a:lnTo>
                  <a:lnTo>
                    <a:pt x="66906" y="60554"/>
                  </a:lnTo>
                  <a:lnTo>
                    <a:pt x="66876" y="61545"/>
                  </a:lnTo>
                  <a:lnTo>
                    <a:pt x="66787" y="62485"/>
                  </a:lnTo>
                  <a:lnTo>
                    <a:pt x="66639" y="63374"/>
                  </a:lnTo>
                  <a:lnTo>
                    <a:pt x="66431" y="64213"/>
                  </a:lnTo>
                  <a:lnTo>
                    <a:pt x="66165" y="65000"/>
                  </a:lnTo>
                  <a:lnTo>
                    <a:pt x="65839" y="65737"/>
                  </a:lnTo>
                  <a:lnTo>
                    <a:pt x="65453" y="66423"/>
                  </a:lnTo>
                  <a:lnTo>
                    <a:pt x="65009" y="67058"/>
                  </a:lnTo>
                  <a:lnTo>
                    <a:pt x="64505" y="67643"/>
                  </a:lnTo>
                  <a:lnTo>
                    <a:pt x="63942" y="68176"/>
                  </a:lnTo>
                  <a:lnTo>
                    <a:pt x="63323" y="68659"/>
                  </a:lnTo>
                  <a:lnTo>
                    <a:pt x="62654" y="69091"/>
                  </a:lnTo>
                  <a:lnTo>
                    <a:pt x="61934" y="69472"/>
                  </a:lnTo>
                  <a:lnTo>
                    <a:pt x="61164" y="69802"/>
                  </a:lnTo>
                  <a:lnTo>
                    <a:pt x="60342" y="70082"/>
                  </a:lnTo>
                  <a:lnTo>
                    <a:pt x="59470" y="70310"/>
                  </a:lnTo>
                  <a:lnTo>
                    <a:pt x="58547" y="70488"/>
                  </a:lnTo>
                  <a:lnTo>
                    <a:pt x="57573" y="70615"/>
                  </a:lnTo>
                  <a:lnTo>
                    <a:pt x="56548" y="70691"/>
                  </a:lnTo>
                  <a:lnTo>
                    <a:pt x="55472" y="70717"/>
                  </a:lnTo>
                  <a:lnTo>
                    <a:pt x="54867" y="70708"/>
                  </a:lnTo>
                  <a:lnTo>
                    <a:pt x="54236" y="70683"/>
                  </a:lnTo>
                  <a:lnTo>
                    <a:pt x="53580" y="70641"/>
                  </a:lnTo>
                  <a:lnTo>
                    <a:pt x="52898" y="70581"/>
                  </a:lnTo>
                  <a:lnTo>
                    <a:pt x="52191" y="70505"/>
                  </a:lnTo>
                  <a:lnTo>
                    <a:pt x="51458" y="70412"/>
                  </a:lnTo>
                  <a:lnTo>
                    <a:pt x="50700" y="70302"/>
                  </a:lnTo>
                  <a:lnTo>
                    <a:pt x="49917" y="70175"/>
                  </a:lnTo>
                  <a:lnTo>
                    <a:pt x="49108" y="70031"/>
                  </a:lnTo>
                  <a:lnTo>
                    <a:pt x="48274" y="69870"/>
                  </a:lnTo>
                  <a:lnTo>
                    <a:pt x="46156" y="62248"/>
                  </a:lnTo>
                  <a:lnTo>
                    <a:pt x="47312" y="62328"/>
                  </a:lnTo>
                  <a:lnTo>
                    <a:pt x="48409" y="62400"/>
                  </a:lnTo>
                  <a:lnTo>
                    <a:pt x="49447" y="62464"/>
                  </a:lnTo>
                  <a:lnTo>
                    <a:pt x="50425" y="62519"/>
                  </a:lnTo>
                  <a:lnTo>
                    <a:pt x="51344" y="62565"/>
                  </a:lnTo>
                  <a:lnTo>
                    <a:pt x="52203" y="62603"/>
                  </a:lnTo>
                  <a:lnTo>
                    <a:pt x="53004" y="62633"/>
                  </a:lnTo>
                  <a:lnTo>
                    <a:pt x="53745" y="62654"/>
                  </a:lnTo>
                  <a:lnTo>
                    <a:pt x="54426" y="62667"/>
                  </a:lnTo>
                  <a:lnTo>
                    <a:pt x="55049" y="62671"/>
                  </a:lnTo>
                  <a:lnTo>
                    <a:pt x="55773" y="62629"/>
                  </a:lnTo>
                  <a:lnTo>
                    <a:pt x="56421" y="62502"/>
                  </a:lnTo>
                  <a:lnTo>
                    <a:pt x="56993" y="62290"/>
                  </a:lnTo>
                  <a:lnTo>
                    <a:pt x="57488" y="61994"/>
                  </a:lnTo>
                  <a:lnTo>
                    <a:pt x="57907" y="61612"/>
                  </a:lnTo>
                  <a:lnTo>
                    <a:pt x="58250" y="61147"/>
                  </a:lnTo>
                  <a:lnTo>
                    <a:pt x="58517" y="60596"/>
                  </a:lnTo>
                  <a:lnTo>
                    <a:pt x="58708" y="59961"/>
                  </a:lnTo>
                  <a:lnTo>
                    <a:pt x="58822" y="59241"/>
                  </a:lnTo>
                  <a:lnTo>
                    <a:pt x="58860" y="58437"/>
                  </a:lnTo>
                  <a:lnTo>
                    <a:pt x="58860" y="46156"/>
                  </a:lnTo>
                  <a:lnTo>
                    <a:pt x="54202" y="49544"/>
                  </a:lnTo>
                  <a:lnTo>
                    <a:pt x="53431" y="48608"/>
                  </a:lnTo>
                  <a:lnTo>
                    <a:pt x="52644" y="47664"/>
                  </a:lnTo>
                  <a:lnTo>
                    <a:pt x="51839" y="46711"/>
                  </a:lnTo>
                  <a:lnTo>
                    <a:pt x="51018" y="45750"/>
                  </a:lnTo>
                  <a:lnTo>
                    <a:pt x="50179" y="44780"/>
                  </a:lnTo>
                  <a:lnTo>
                    <a:pt x="49324" y="43802"/>
                  </a:lnTo>
                  <a:lnTo>
                    <a:pt x="48451" y="42815"/>
                  </a:lnTo>
                  <a:lnTo>
                    <a:pt x="47562" y="41820"/>
                  </a:lnTo>
                  <a:lnTo>
                    <a:pt x="46656" y="40817"/>
                  </a:lnTo>
                  <a:lnTo>
                    <a:pt x="45733" y="39804"/>
                  </a:lnTo>
                  <a:lnTo>
                    <a:pt x="45115" y="41960"/>
                  </a:lnTo>
                  <a:lnTo>
                    <a:pt x="44446" y="44022"/>
                  </a:lnTo>
                  <a:lnTo>
                    <a:pt x="43726" y="45991"/>
                  </a:lnTo>
                  <a:lnTo>
                    <a:pt x="42955" y="47867"/>
                  </a:lnTo>
                  <a:lnTo>
                    <a:pt x="42133" y="49650"/>
                  </a:lnTo>
                  <a:lnTo>
                    <a:pt x="41261" y="51339"/>
                  </a:lnTo>
                  <a:lnTo>
                    <a:pt x="40338" y="52936"/>
                  </a:lnTo>
                  <a:lnTo>
                    <a:pt x="39364" y="54439"/>
                  </a:lnTo>
                  <a:lnTo>
                    <a:pt x="38339" y="55849"/>
                  </a:lnTo>
                  <a:lnTo>
                    <a:pt x="37264" y="57166"/>
                  </a:lnTo>
                  <a:lnTo>
                    <a:pt x="30912" y="52085"/>
                  </a:lnTo>
                  <a:lnTo>
                    <a:pt x="32686" y="49654"/>
                  </a:lnTo>
                  <a:lnTo>
                    <a:pt x="34283" y="47105"/>
                  </a:lnTo>
                  <a:lnTo>
                    <a:pt x="35701" y="44437"/>
                  </a:lnTo>
                  <a:lnTo>
                    <a:pt x="36942" y="41651"/>
                  </a:lnTo>
                  <a:lnTo>
                    <a:pt x="38005" y="38746"/>
                  </a:lnTo>
                  <a:lnTo>
                    <a:pt x="38890" y="35722"/>
                  </a:lnTo>
                  <a:lnTo>
                    <a:pt x="39597" y="32580"/>
                  </a:lnTo>
                  <a:lnTo>
                    <a:pt x="40126" y="29320"/>
                  </a:lnTo>
                  <a:lnTo>
                    <a:pt x="40478" y="25940"/>
                  </a:lnTo>
                  <a:lnTo>
                    <a:pt x="40651" y="22443"/>
                  </a:lnTo>
                  <a:lnTo>
                    <a:pt x="27524" y="22443"/>
                  </a:lnTo>
                  <a:lnTo>
                    <a:pt x="27524" y="24137"/>
                  </a:lnTo>
                  <a:lnTo>
                    <a:pt x="27520" y="24975"/>
                  </a:lnTo>
                  <a:lnTo>
                    <a:pt x="27507" y="25797"/>
                  </a:lnTo>
                  <a:lnTo>
                    <a:pt x="27486" y="26601"/>
                  </a:lnTo>
                  <a:lnTo>
                    <a:pt x="27456" y="27389"/>
                  </a:lnTo>
                  <a:lnTo>
                    <a:pt x="27418" y="28159"/>
                  </a:lnTo>
                  <a:lnTo>
                    <a:pt x="27372" y="28913"/>
                  </a:lnTo>
                  <a:lnTo>
                    <a:pt x="27317" y="29650"/>
                  </a:lnTo>
                  <a:lnTo>
                    <a:pt x="27253" y="30370"/>
                  </a:lnTo>
                  <a:lnTo>
                    <a:pt x="27181" y="31073"/>
                  </a:lnTo>
                  <a:lnTo>
                    <a:pt x="27101" y="31759"/>
                  </a:lnTo>
                  <a:lnTo>
                    <a:pt x="27943" y="32529"/>
                  </a:lnTo>
                  <a:lnTo>
                    <a:pt x="28778" y="33317"/>
                  </a:lnTo>
                  <a:lnTo>
                    <a:pt x="29603" y="34122"/>
                  </a:lnTo>
                  <a:lnTo>
                    <a:pt x="30421" y="34943"/>
                  </a:lnTo>
                  <a:lnTo>
                    <a:pt x="31229" y="35782"/>
                  </a:lnTo>
                  <a:lnTo>
                    <a:pt x="32030" y="36637"/>
                  </a:lnTo>
                  <a:lnTo>
                    <a:pt x="32822" y="37509"/>
                  </a:lnTo>
                  <a:lnTo>
                    <a:pt x="33605" y="38399"/>
                  </a:lnTo>
                  <a:lnTo>
                    <a:pt x="34380" y="39305"/>
                  </a:lnTo>
                  <a:lnTo>
                    <a:pt x="35146" y="40228"/>
                  </a:lnTo>
                  <a:lnTo>
                    <a:pt x="29641" y="44462"/>
                  </a:lnTo>
                  <a:lnTo>
                    <a:pt x="29298" y="43954"/>
                  </a:lnTo>
                  <a:lnTo>
                    <a:pt x="28947" y="43446"/>
                  </a:lnTo>
                  <a:lnTo>
                    <a:pt x="28587" y="42938"/>
                  </a:lnTo>
                  <a:lnTo>
                    <a:pt x="28219" y="42430"/>
                  </a:lnTo>
                  <a:lnTo>
                    <a:pt x="27842" y="41922"/>
                  </a:lnTo>
                  <a:lnTo>
                    <a:pt x="27456" y="41414"/>
                  </a:lnTo>
                  <a:lnTo>
                    <a:pt x="27063" y="40905"/>
                  </a:lnTo>
                  <a:lnTo>
                    <a:pt x="26660" y="40397"/>
                  </a:lnTo>
                  <a:lnTo>
                    <a:pt x="26250" y="39889"/>
                  </a:lnTo>
                  <a:lnTo>
                    <a:pt x="25830" y="39381"/>
                  </a:lnTo>
                  <a:lnTo>
                    <a:pt x="25212" y="41375"/>
                  </a:lnTo>
                  <a:lnTo>
                    <a:pt x="24543" y="43294"/>
                  </a:lnTo>
                  <a:lnTo>
                    <a:pt x="23823" y="45136"/>
                  </a:lnTo>
                  <a:lnTo>
                    <a:pt x="23053" y="46902"/>
                  </a:lnTo>
                  <a:lnTo>
                    <a:pt x="22231" y="48591"/>
                  </a:lnTo>
                  <a:lnTo>
                    <a:pt x="21359" y="50205"/>
                  </a:lnTo>
                  <a:lnTo>
                    <a:pt x="20436" y="51742"/>
                  </a:lnTo>
                  <a:lnTo>
                    <a:pt x="19462" y="53203"/>
                  </a:lnTo>
                  <a:lnTo>
                    <a:pt x="18437" y="54587"/>
                  </a:lnTo>
                  <a:lnTo>
                    <a:pt x="17361" y="55896"/>
                  </a:lnTo>
                  <a:lnTo>
                    <a:pt x="11009" y="51238"/>
                  </a:lnTo>
                  <a:lnTo>
                    <a:pt x="12779" y="48909"/>
                  </a:lnTo>
                  <a:lnTo>
                    <a:pt x="14363" y="46495"/>
                  </a:lnTo>
                  <a:lnTo>
                    <a:pt x="15761" y="43997"/>
                  </a:lnTo>
                  <a:lnTo>
                    <a:pt x="16972" y="41414"/>
                  </a:lnTo>
                  <a:lnTo>
                    <a:pt x="17996" y="38746"/>
                  </a:lnTo>
                  <a:lnTo>
                    <a:pt x="18835" y="35993"/>
                  </a:lnTo>
                  <a:lnTo>
                    <a:pt x="19487" y="33156"/>
                  </a:lnTo>
                  <a:lnTo>
                    <a:pt x="19953" y="30234"/>
                  </a:lnTo>
                  <a:lnTo>
                    <a:pt x="20232" y="27228"/>
                  </a:lnTo>
                  <a:lnTo>
                    <a:pt x="20325" y="24137"/>
                  </a:lnTo>
                  <a:lnTo>
                    <a:pt x="20325" y="22443"/>
                  </a:lnTo>
                  <a:lnTo>
                    <a:pt x="9316" y="22443"/>
                  </a:lnTo>
                  <a:lnTo>
                    <a:pt x="9316" y="70717"/>
                  </a:lnTo>
                  <a:lnTo>
                    <a:pt x="1270" y="70717"/>
                  </a:lnTo>
                  <a:lnTo>
                    <a:pt x="1270" y="15244"/>
                  </a:lnTo>
                  <a:lnTo>
                    <a:pt x="20325" y="15244"/>
                  </a:lnTo>
                  <a:lnTo>
                    <a:pt x="20325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5900327" y="4167806"/>
              <a:ext cx="13127" cy="7622"/>
            </a:xfrm>
            <a:custGeom>
              <a:avLst/>
              <a:pathLst>
                <a:path w="13127" h="7622">
                  <a:moveTo>
                    <a:pt x="0" y="0"/>
                  </a:moveTo>
                  <a:lnTo>
                    <a:pt x="0" y="7622"/>
                  </a:lnTo>
                  <a:lnTo>
                    <a:pt x="13127" y="7622"/>
                  </a:lnTo>
                  <a:lnTo>
                    <a:pt x="1312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920230" y="4182627"/>
              <a:ext cx="11433" cy="21172"/>
            </a:xfrm>
            <a:custGeom>
              <a:avLst/>
              <a:pathLst>
                <a:path w="11433" h="21172">
                  <a:moveTo>
                    <a:pt x="0" y="9739"/>
                  </a:moveTo>
                  <a:lnTo>
                    <a:pt x="1105" y="10768"/>
                  </a:lnTo>
                  <a:lnTo>
                    <a:pt x="2218" y="11822"/>
                  </a:lnTo>
                  <a:lnTo>
                    <a:pt x="3341" y="12902"/>
                  </a:lnTo>
                  <a:lnTo>
                    <a:pt x="4471" y="14007"/>
                  </a:lnTo>
                  <a:lnTo>
                    <a:pt x="5610" y="15138"/>
                  </a:lnTo>
                  <a:lnTo>
                    <a:pt x="6758" y="16294"/>
                  </a:lnTo>
                  <a:lnTo>
                    <a:pt x="7914" y="17476"/>
                  </a:lnTo>
                  <a:lnTo>
                    <a:pt x="9078" y="18682"/>
                  </a:lnTo>
                  <a:lnTo>
                    <a:pt x="10251" y="19915"/>
                  </a:lnTo>
                  <a:lnTo>
                    <a:pt x="11433" y="21172"/>
                  </a:lnTo>
                  <a:lnTo>
                    <a:pt x="11433" y="0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954953" y="4132236"/>
              <a:ext cx="95277" cy="32606"/>
            </a:xfrm>
            <a:custGeom>
              <a:avLst/>
              <a:pathLst>
                <a:path w="95277" h="32606">
                  <a:moveTo>
                    <a:pt x="48697" y="0"/>
                  </a:moveTo>
                  <a:lnTo>
                    <a:pt x="49353" y="766"/>
                  </a:lnTo>
                  <a:lnTo>
                    <a:pt x="49967" y="1541"/>
                  </a:lnTo>
                  <a:lnTo>
                    <a:pt x="50539" y="2324"/>
                  </a:lnTo>
                  <a:lnTo>
                    <a:pt x="51068" y="3116"/>
                  </a:lnTo>
                  <a:lnTo>
                    <a:pt x="51555" y="3916"/>
                  </a:lnTo>
                  <a:lnTo>
                    <a:pt x="52000" y="4725"/>
                  </a:lnTo>
                  <a:lnTo>
                    <a:pt x="52402" y="5543"/>
                  </a:lnTo>
                  <a:lnTo>
                    <a:pt x="52762" y="6368"/>
                  </a:lnTo>
                  <a:lnTo>
                    <a:pt x="53080" y="7203"/>
                  </a:lnTo>
                  <a:lnTo>
                    <a:pt x="53355" y="8045"/>
                  </a:lnTo>
                  <a:lnTo>
                    <a:pt x="88502" y="8045"/>
                  </a:lnTo>
                  <a:lnTo>
                    <a:pt x="88502" y="15244"/>
                  </a:lnTo>
                  <a:lnTo>
                    <a:pt x="74528" y="15244"/>
                  </a:lnTo>
                  <a:lnTo>
                    <a:pt x="74168" y="16032"/>
                  </a:lnTo>
                  <a:lnTo>
                    <a:pt x="73766" y="16870"/>
                  </a:lnTo>
                  <a:lnTo>
                    <a:pt x="73321" y="17759"/>
                  </a:lnTo>
                  <a:lnTo>
                    <a:pt x="72834" y="18699"/>
                  </a:lnTo>
                  <a:lnTo>
                    <a:pt x="72305" y="19690"/>
                  </a:lnTo>
                  <a:lnTo>
                    <a:pt x="71733" y="20732"/>
                  </a:lnTo>
                  <a:lnTo>
                    <a:pt x="71119" y="21824"/>
                  </a:lnTo>
                  <a:lnTo>
                    <a:pt x="70463" y="22968"/>
                  </a:lnTo>
                  <a:lnTo>
                    <a:pt x="69764" y="24162"/>
                  </a:lnTo>
                  <a:lnTo>
                    <a:pt x="69023" y="25407"/>
                  </a:lnTo>
                  <a:lnTo>
                    <a:pt x="95277" y="25407"/>
                  </a:lnTo>
                  <a:lnTo>
                    <a:pt x="95277" y="32606"/>
                  </a:lnTo>
                  <a:lnTo>
                    <a:pt x="0" y="32606"/>
                  </a:lnTo>
                  <a:lnTo>
                    <a:pt x="0" y="25407"/>
                  </a:lnTo>
                  <a:lnTo>
                    <a:pt x="24983" y="25407"/>
                  </a:lnTo>
                  <a:lnTo>
                    <a:pt x="24547" y="24391"/>
                  </a:lnTo>
                  <a:lnTo>
                    <a:pt x="24086" y="23374"/>
                  </a:lnTo>
                  <a:lnTo>
                    <a:pt x="23599" y="22358"/>
                  </a:lnTo>
                  <a:lnTo>
                    <a:pt x="23086" y="21342"/>
                  </a:lnTo>
                  <a:lnTo>
                    <a:pt x="22549" y="20325"/>
                  </a:lnTo>
                  <a:lnTo>
                    <a:pt x="21985" y="19309"/>
                  </a:lnTo>
                  <a:lnTo>
                    <a:pt x="21397" y="18293"/>
                  </a:lnTo>
                  <a:lnTo>
                    <a:pt x="20783" y="17277"/>
                  </a:lnTo>
                  <a:lnTo>
                    <a:pt x="20143" y="16260"/>
                  </a:lnTo>
                  <a:lnTo>
                    <a:pt x="19479" y="15244"/>
                  </a:lnTo>
                  <a:lnTo>
                    <a:pt x="5928" y="15244"/>
                  </a:lnTo>
                  <a:lnTo>
                    <a:pt x="5928" y="8045"/>
                  </a:lnTo>
                  <a:lnTo>
                    <a:pt x="42769" y="8045"/>
                  </a:lnTo>
                  <a:lnTo>
                    <a:pt x="42510" y="7457"/>
                  </a:lnTo>
                  <a:lnTo>
                    <a:pt x="42244" y="6876"/>
                  </a:lnTo>
                  <a:lnTo>
                    <a:pt x="41968" y="6305"/>
                  </a:lnTo>
                  <a:lnTo>
                    <a:pt x="41685" y="5742"/>
                  </a:lnTo>
                  <a:lnTo>
                    <a:pt x="41392" y="5187"/>
                  </a:lnTo>
                  <a:lnTo>
                    <a:pt x="41092" y="4641"/>
                  </a:lnTo>
                  <a:lnTo>
                    <a:pt x="40783" y="4103"/>
                  </a:lnTo>
                  <a:lnTo>
                    <a:pt x="40465" y="3573"/>
                  </a:lnTo>
                  <a:lnTo>
                    <a:pt x="40139" y="3053"/>
                  </a:lnTo>
                  <a:lnTo>
                    <a:pt x="39804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5984595" y="4147480"/>
              <a:ext cx="34723" cy="10162"/>
            </a:xfrm>
            <a:custGeom>
              <a:avLst/>
              <a:pathLst>
                <a:path w="34723" h="10162">
                  <a:moveTo>
                    <a:pt x="4658" y="10162"/>
                  </a:moveTo>
                  <a:lnTo>
                    <a:pt x="29641" y="10162"/>
                  </a:lnTo>
                  <a:lnTo>
                    <a:pt x="30226" y="9222"/>
                  </a:lnTo>
                  <a:lnTo>
                    <a:pt x="30793" y="8265"/>
                  </a:lnTo>
                  <a:lnTo>
                    <a:pt x="31344" y="7291"/>
                  </a:lnTo>
                  <a:lnTo>
                    <a:pt x="31877" y="6301"/>
                  </a:lnTo>
                  <a:lnTo>
                    <a:pt x="32394" y="5293"/>
                  </a:lnTo>
                  <a:lnTo>
                    <a:pt x="32894" y="4268"/>
                  </a:lnTo>
                  <a:lnTo>
                    <a:pt x="33376" y="3226"/>
                  </a:lnTo>
                  <a:lnTo>
                    <a:pt x="33842" y="2168"/>
                  </a:lnTo>
                  <a:lnTo>
                    <a:pt x="34291" y="1092"/>
                  </a:lnTo>
                  <a:lnTo>
                    <a:pt x="34723" y="0"/>
                  </a:lnTo>
                  <a:lnTo>
                    <a:pt x="0" y="0"/>
                  </a:lnTo>
                  <a:lnTo>
                    <a:pt x="580" y="1016"/>
                  </a:lnTo>
                  <a:lnTo>
                    <a:pt x="1134" y="2032"/>
                  </a:lnTo>
                  <a:lnTo>
                    <a:pt x="1664" y="3048"/>
                  </a:lnTo>
                  <a:lnTo>
                    <a:pt x="2168" y="4065"/>
                  </a:lnTo>
                  <a:lnTo>
                    <a:pt x="2646" y="5081"/>
                  </a:lnTo>
                  <a:lnTo>
                    <a:pt x="3099" y="6097"/>
                  </a:lnTo>
                  <a:lnTo>
                    <a:pt x="3527" y="7114"/>
                  </a:lnTo>
                  <a:lnTo>
                    <a:pt x="3929" y="8130"/>
                  </a:lnTo>
                  <a:lnTo>
                    <a:pt x="4306" y="91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965963" y="4170347"/>
              <a:ext cx="71564" cy="31759"/>
            </a:xfrm>
            <a:custGeom>
              <a:avLst/>
              <a:pathLst>
                <a:path w="71564" h="31759">
                  <a:moveTo>
                    <a:pt x="0" y="0"/>
                  </a:moveTo>
                  <a:lnTo>
                    <a:pt x="71564" y="0"/>
                  </a:lnTo>
                  <a:lnTo>
                    <a:pt x="71564" y="31759"/>
                  </a:lnTo>
                  <a:lnTo>
                    <a:pt x="0" y="317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974432" y="4177545"/>
              <a:ext cx="54625" cy="5928"/>
            </a:xfrm>
            <a:custGeom>
              <a:avLst/>
              <a:pathLst>
                <a:path w="54625" h="5928">
                  <a:moveTo>
                    <a:pt x="0" y="5928"/>
                  </a:moveTo>
                  <a:lnTo>
                    <a:pt x="54625" y="5928"/>
                  </a:lnTo>
                  <a:lnTo>
                    <a:pt x="546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5974432" y="4188979"/>
              <a:ext cx="54625" cy="6351"/>
            </a:xfrm>
            <a:custGeom>
              <a:avLst/>
              <a:pathLst>
                <a:path w="54625" h="6351">
                  <a:moveTo>
                    <a:pt x="0" y="6351"/>
                  </a:moveTo>
                  <a:lnTo>
                    <a:pt x="54625" y="6351"/>
                  </a:lnTo>
                  <a:lnTo>
                    <a:pt x="546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032446" y="4204647"/>
              <a:ext cx="19055" cy="23713"/>
            </a:xfrm>
            <a:custGeom>
              <a:avLst/>
              <a:pathLst>
                <a:path w="19055" h="23713">
                  <a:moveTo>
                    <a:pt x="7622" y="0"/>
                  </a:moveTo>
                  <a:lnTo>
                    <a:pt x="8956" y="1799"/>
                  </a:lnTo>
                  <a:lnTo>
                    <a:pt x="10247" y="3641"/>
                  </a:lnTo>
                  <a:lnTo>
                    <a:pt x="11496" y="5526"/>
                  </a:lnTo>
                  <a:lnTo>
                    <a:pt x="12703" y="7452"/>
                  </a:lnTo>
                  <a:lnTo>
                    <a:pt x="13868" y="9421"/>
                  </a:lnTo>
                  <a:lnTo>
                    <a:pt x="14990" y="11433"/>
                  </a:lnTo>
                  <a:lnTo>
                    <a:pt x="16070" y="13487"/>
                  </a:lnTo>
                  <a:lnTo>
                    <a:pt x="17107" y="15583"/>
                  </a:lnTo>
                  <a:lnTo>
                    <a:pt x="18102" y="17721"/>
                  </a:lnTo>
                  <a:lnTo>
                    <a:pt x="19055" y="19902"/>
                  </a:lnTo>
                  <a:lnTo>
                    <a:pt x="10586" y="23713"/>
                  </a:lnTo>
                  <a:lnTo>
                    <a:pt x="9718" y="21452"/>
                  </a:lnTo>
                  <a:lnTo>
                    <a:pt x="8807" y="19241"/>
                  </a:lnTo>
                  <a:lnTo>
                    <a:pt x="7855" y="17082"/>
                  </a:lnTo>
                  <a:lnTo>
                    <a:pt x="6860" y="14973"/>
                  </a:lnTo>
                  <a:lnTo>
                    <a:pt x="5822" y="12915"/>
                  </a:lnTo>
                  <a:lnTo>
                    <a:pt x="4742" y="10908"/>
                  </a:lnTo>
                  <a:lnTo>
                    <a:pt x="3620" y="8951"/>
                  </a:lnTo>
                  <a:lnTo>
                    <a:pt x="2456" y="7046"/>
                  </a:lnTo>
                  <a:lnTo>
                    <a:pt x="1249" y="5191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996029" y="4204647"/>
              <a:ext cx="12703" cy="13127"/>
            </a:xfrm>
            <a:custGeom>
              <a:avLst/>
              <a:pathLst>
                <a:path w="12703" h="13127">
                  <a:moveTo>
                    <a:pt x="8045" y="0"/>
                  </a:moveTo>
                  <a:lnTo>
                    <a:pt x="8625" y="1020"/>
                  </a:lnTo>
                  <a:lnTo>
                    <a:pt x="9180" y="2049"/>
                  </a:lnTo>
                  <a:lnTo>
                    <a:pt x="9709" y="3087"/>
                  </a:lnTo>
                  <a:lnTo>
                    <a:pt x="10213" y="4132"/>
                  </a:lnTo>
                  <a:lnTo>
                    <a:pt x="10692" y="5187"/>
                  </a:lnTo>
                  <a:lnTo>
                    <a:pt x="11145" y="6250"/>
                  </a:lnTo>
                  <a:lnTo>
                    <a:pt x="11573" y="7321"/>
                  </a:lnTo>
                  <a:lnTo>
                    <a:pt x="11975" y="8401"/>
                  </a:lnTo>
                  <a:lnTo>
                    <a:pt x="12352" y="9489"/>
                  </a:lnTo>
                  <a:lnTo>
                    <a:pt x="12703" y="10586"/>
                  </a:lnTo>
                  <a:lnTo>
                    <a:pt x="5081" y="13127"/>
                  </a:lnTo>
                  <a:lnTo>
                    <a:pt x="4725" y="11954"/>
                  </a:lnTo>
                  <a:lnTo>
                    <a:pt x="4336" y="10806"/>
                  </a:lnTo>
                  <a:lnTo>
                    <a:pt x="3912" y="9684"/>
                  </a:lnTo>
                  <a:lnTo>
                    <a:pt x="3455" y="8587"/>
                  </a:lnTo>
                  <a:lnTo>
                    <a:pt x="2964" y="7516"/>
                  </a:lnTo>
                  <a:lnTo>
                    <a:pt x="2439" y="6470"/>
                  </a:lnTo>
                  <a:lnTo>
                    <a:pt x="1880" y="5449"/>
                  </a:lnTo>
                  <a:lnTo>
                    <a:pt x="1287" y="4454"/>
                  </a:lnTo>
                  <a:lnTo>
                    <a:pt x="660" y="3485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953683" y="4205494"/>
              <a:ext cx="19479" cy="23290"/>
            </a:xfrm>
            <a:custGeom>
              <a:avLst/>
              <a:pathLst>
                <a:path w="19479" h="23290">
                  <a:moveTo>
                    <a:pt x="12703" y="0"/>
                  </a:moveTo>
                  <a:lnTo>
                    <a:pt x="19479" y="3811"/>
                  </a:lnTo>
                  <a:lnTo>
                    <a:pt x="18204" y="6216"/>
                  </a:lnTo>
                  <a:lnTo>
                    <a:pt x="16921" y="8519"/>
                  </a:lnTo>
                  <a:lnTo>
                    <a:pt x="15629" y="10721"/>
                  </a:lnTo>
                  <a:lnTo>
                    <a:pt x="14329" y="12822"/>
                  </a:lnTo>
                  <a:lnTo>
                    <a:pt x="13021" y="14820"/>
                  </a:lnTo>
                  <a:lnTo>
                    <a:pt x="11704" y="16718"/>
                  </a:lnTo>
                  <a:lnTo>
                    <a:pt x="10378" y="18513"/>
                  </a:lnTo>
                  <a:lnTo>
                    <a:pt x="9045" y="20207"/>
                  </a:lnTo>
                  <a:lnTo>
                    <a:pt x="7702" y="21799"/>
                  </a:lnTo>
                  <a:lnTo>
                    <a:pt x="6351" y="23290"/>
                  </a:lnTo>
                  <a:lnTo>
                    <a:pt x="0" y="17361"/>
                  </a:lnTo>
                  <a:lnTo>
                    <a:pt x="1499" y="15739"/>
                  </a:lnTo>
                  <a:lnTo>
                    <a:pt x="2947" y="14092"/>
                  </a:lnTo>
                  <a:lnTo>
                    <a:pt x="4344" y="12419"/>
                  </a:lnTo>
                  <a:lnTo>
                    <a:pt x="5691" y="10721"/>
                  </a:lnTo>
                  <a:lnTo>
                    <a:pt x="6987" y="8998"/>
                  </a:lnTo>
                  <a:lnTo>
                    <a:pt x="8232" y="7249"/>
                  </a:lnTo>
                  <a:lnTo>
                    <a:pt x="9426" y="5475"/>
                  </a:lnTo>
                  <a:lnTo>
                    <a:pt x="10569" y="3675"/>
                  </a:lnTo>
                  <a:lnTo>
                    <a:pt x="11662" y="18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977397" y="4206764"/>
              <a:ext cx="54625" cy="22866"/>
            </a:xfrm>
            <a:custGeom>
              <a:avLst/>
              <a:pathLst>
                <a:path w="54625" h="22866">
                  <a:moveTo>
                    <a:pt x="0" y="0"/>
                  </a:moveTo>
                  <a:lnTo>
                    <a:pt x="8469" y="0"/>
                  </a:lnTo>
                  <a:lnTo>
                    <a:pt x="8469" y="10586"/>
                  </a:lnTo>
                  <a:lnTo>
                    <a:pt x="8488" y="11077"/>
                  </a:lnTo>
                  <a:lnTo>
                    <a:pt x="8545" y="11534"/>
                  </a:lnTo>
                  <a:lnTo>
                    <a:pt x="8640" y="11958"/>
                  </a:lnTo>
                  <a:lnTo>
                    <a:pt x="8774" y="12348"/>
                  </a:lnTo>
                  <a:lnTo>
                    <a:pt x="8945" y="12703"/>
                  </a:lnTo>
                  <a:lnTo>
                    <a:pt x="9155" y="13025"/>
                  </a:lnTo>
                  <a:lnTo>
                    <a:pt x="9402" y="13313"/>
                  </a:lnTo>
                  <a:lnTo>
                    <a:pt x="9688" y="13567"/>
                  </a:lnTo>
                  <a:lnTo>
                    <a:pt x="10012" y="13787"/>
                  </a:lnTo>
                  <a:lnTo>
                    <a:pt x="10374" y="13974"/>
                  </a:lnTo>
                  <a:lnTo>
                    <a:pt x="10846" y="14134"/>
                  </a:lnTo>
                  <a:lnTo>
                    <a:pt x="11501" y="14278"/>
                  </a:lnTo>
                  <a:lnTo>
                    <a:pt x="12337" y="14406"/>
                  </a:lnTo>
                  <a:lnTo>
                    <a:pt x="13355" y="14516"/>
                  </a:lnTo>
                  <a:lnTo>
                    <a:pt x="14556" y="14609"/>
                  </a:lnTo>
                  <a:lnTo>
                    <a:pt x="15938" y="14685"/>
                  </a:lnTo>
                  <a:lnTo>
                    <a:pt x="17503" y="14744"/>
                  </a:lnTo>
                  <a:lnTo>
                    <a:pt x="19250" y="14787"/>
                  </a:lnTo>
                  <a:lnTo>
                    <a:pt x="21179" y="14812"/>
                  </a:lnTo>
                  <a:lnTo>
                    <a:pt x="23290" y="14820"/>
                  </a:lnTo>
                  <a:lnTo>
                    <a:pt x="25225" y="14816"/>
                  </a:lnTo>
                  <a:lnTo>
                    <a:pt x="26965" y="14804"/>
                  </a:lnTo>
                  <a:lnTo>
                    <a:pt x="28511" y="14782"/>
                  </a:lnTo>
                  <a:lnTo>
                    <a:pt x="29862" y="14753"/>
                  </a:lnTo>
                  <a:lnTo>
                    <a:pt x="31018" y="14715"/>
                  </a:lnTo>
                  <a:lnTo>
                    <a:pt x="31979" y="14668"/>
                  </a:lnTo>
                  <a:lnTo>
                    <a:pt x="32745" y="14613"/>
                  </a:lnTo>
                  <a:lnTo>
                    <a:pt x="33317" y="14549"/>
                  </a:lnTo>
                  <a:lnTo>
                    <a:pt x="33694" y="14477"/>
                  </a:lnTo>
                  <a:lnTo>
                    <a:pt x="33876" y="14397"/>
                  </a:lnTo>
                  <a:lnTo>
                    <a:pt x="35655" y="14312"/>
                  </a:lnTo>
                  <a:lnTo>
                    <a:pt x="37264" y="14228"/>
                  </a:lnTo>
                  <a:lnTo>
                    <a:pt x="38703" y="14143"/>
                  </a:lnTo>
                  <a:lnTo>
                    <a:pt x="39974" y="14058"/>
                  </a:lnTo>
                  <a:lnTo>
                    <a:pt x="41075" y="13974"/>
                  </a:lnTo>
                  <a:lnTo>
                    <a:pt x="42006" y="13889"/>
                  </a:lnTo>
                  <a:lnTo>
                    <a:pt x="42769" y="13804"/>
                  </a:lnTo>
                  <a:lnTo>
                    <a:pt x="43362" y="13720"/>
                  </a:lnTo>
                  <a:lnTo>
                    <a:pt x="43785" y="13635"/>
                  </a:lnTo>
                  <a:lnTo>
                    <a:pt x="44039" y="13550"/>
                  </a:lnTo>
                  <a:lnTo>
                    <a:pt x="44289" y="13156"/>
                  </a:lnTo>
                  <a:lnTo>
                    <a:pt x="44530" y="12652"/>
                  </a:lnTo>
                  <a:lnTo>
                    <a:pt x="44763" y="12038"/>
                  </a:lnTo>
                  <a:lnTo>
                    <a:pt x="44988" y="11314"/>
                  </a:lnTo>
                  <a:lnTo>
                    <a:pt x="45204" y="10480"/>
                  </a:lnTo>
                  <a:lnTo>
                    <a:pt x="45411" y="9536"/>
                  </a:lnTo>
                  <a:lnTo>
                    <a:pt x="45610" y="8481"/>
                  </a:lnTo>
                  <a:lnTo>
                    <a:pt x="45801" y="7317"/>
                  </a:lnTo>
                  <a:lnTo>
                    <a:pt x="45983" y="6042"/>
                  </a:lnTo>
                  <a:lnTo>
                    <a:pt x="46156" y="4658"/>
                  </a:lnTo>
                  <a:lnTo>
                    <a:pt x="54625" y="9316"/>
                  </a:lnTo>
                  <a:lnTo>
                    <a:pt x="54350" y="11111"/>
                  </a:lnTo>
                  <a:lnTo>
                    <a:pt x="54033" y="12771"/>
                  </a:lnTo>
                  <a:lnTo>
                    <a:pt x="53673" y="14295"/>
                  </a:lnTo>
                  <a:lnTo>
                    <a:pt x="53270" y="15684"/>
                  </a:lnTo>
                  <a:lnTo>
                    <a:pt x="52826" y="16938"/>
                  </a:lnTo>
                  <a:lnTo>
                    <a:pt x="52339" y="18056"/>
                  </a:lnTo>
                  <a:lnTo>
                    <a:pt x="51809" y="19038"/>
                  </a:lnTo>
                  <a:lnTo>
                    <a:pt x="51238" y="19885"/>
                  </a:lnTo>
                  <a:lnTo>
                    <a:pt x="50624" y="20596"/>
                  </a:lnTo>
                  <a:lnTo>
                    <a:pt x="49967" y="21172"/>
                  </a:lnTo>
                  <a:lnTo>
                    <a:pt x="49320" y="21494"/>
                  </a:lnTo>
                  <a:lnTo>
                    <a:pt x="48223" y="21782"/>
                  </a:lnTo>
                  <a:lnTo>
                    <a:pt x="46677" y="22036"/>
                  </a:lnTo>
                  <a:lnTo>
                    <a:pt x="44683" y="22256"/>
                  </a:lnTo>
                  <a:lnTo>
                    <a:pt x="42239" y="22443"/>
                  </a:lnTo>
                  <a:lnTo>
                    <a:pt x="39347" y="22595"/>
                  </a:lnTo>
                  <a:lnTo>
                    <a:pt x="36006" y="22714"/>
                  </a:lnTo>
                  <a:lnTo>
                    <a:pt x="32216" y="22798"/>
                  </a:lnTo>
                  <a:lnTo>
                    <a:pt x="27977" y="22849"/>
                  </a:lnTo>
                  <a:lnTo>
                    <a:pt x="23290" y="22866"/>
                  </a:lnTo>
                  <a:lnTo>
                    <a:pt x="19961" y="22847"/>
                  </a:lnTo>
                  <a:lnTo>
                    <a:pt x="16921" y="22790"/>
                  </a:lnTo>
                  <a:lnTo>
                    <a:pt x="14168" y="22695"/>
                  </a:lnTo>
                  <a:lnTo>
                    <a:pt x="11704" y="22561"/>
                  </a:lnTo>
                  <a:lnTo>
                    <a:pt x="9527" y="22390"/>
                  </a:lnTo>
                  <a:lnTo>
                    <a:pt x="7639" y="22180"/>
                  </a:lnTo>
                  <a:lnTo>
                    <a:pt x="6038" y="21932"/>
                  </a:lnTo>
                  <a:lnTo>
                    <a:pt x="4725" y="21647"/>
                  </a:lnTo>
                  <a:lnTo>
                    <a:pt x="3701" y="21323"/>
                  </a:lnTo>
                  <a:lnTo>
                    <a:pt x="2964" y="20961"/>
                  </a:lnTo>
                  <a:lnTo>
                    <a:pt x="2401" y="20539"/>
                  </a:lnTo>
                  <a:lnTo>
                    <a:pt x="1897" y="20037"/>
                  </a:lnTo>
                  <a:lnTo>
                    <a:pt x="1452" y="19455"/>
                  </a:lnTo>
                  <a:lnTo>
                    <a:pt x="1067" y="18793"/>
                  </a:lnTo>
                  <a:lnTo>
                    <a:pt x="741" y="18049"/>
                  </a:lnTo>
                  <a:lnTo>
                    <a:pt x="474" y="17226"/>
                  </a:lnTo>
                  <a:lnTo>
                    <a:pt x="266" y="16322"/>
                  </a:lnTo>
                  <a:lnTo>
                    <a:pt x="118" y="15337"/>
                  </a:lnTo>
                  <a:lnTo>
                    <a:pt x="29" y="14272"/>
                  </a:lnTo>
                  <a:lnTo>
                    <a:pt x="0" y="131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101893" y="4133929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115867" y="4175852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065476" y="4133506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073098" y="4155526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073098" y="4188132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169646" y="4135200"/>
              <a:ext cx="33876" cy="79609"/>
            </a:xfrm>
            <a:custGeom>
              <a:avLst/>
              <a:pathLst>
                <a:path w="33876" h="79609">
                  <a:moveTo>
                    <a:pt x="1270" y="23290"/>
                  </a:moveTo>
                  <a:lnTo>
                    <a:pt x="13550" y="23290"/>
                  </a:lnTo>
                  <a:lnTo>
                    <a:pt x="13550" y="0"/>
                  </a:lnTo>
                  <a:lnTo>
                    <a:pt x="21596" y="0"/>
                  </a:lnTo>
                  <a:lnTo>
                    <a:pt x="21596" y="23290"/>
                  </a:lnTo>
                  <a:lnTo>
                    <a:pt x="33876" y="23290"/>
                  </a:lnTo>
                  <a:lnTo>
                    <a:pt x="33876" y="31335"/>
                  </a:lnTo>
                  <a:lnTo>
                    <a:pt x="21596" y="31335"/>
                  </a:lnTo>
                  <a:lnTo>
                    <a:pt x="21596" y="64788"/>
                  </a:lnTo>
                  <a:lnTo>
                    <a:pt x="32182" y="60554"/>
                  </a:lnTo>
                  <a:lnTo>
                    <a:pt x="33453" y="68176"/>
                  </a:lnTo>
                  <a:lnTo>
                    <a:pt x="30543" y="69510"/>
                  </a:lnTo>
                  <a:lnTo>
                    <a:pt x="27575" y="70802"/>
                  </a:lnTo>
                  <a:lnTo>
                    <a:pt x="24547" y="72051"/>
                  </a:lnTo>
                  <a:lnTo>
                    <a:pt x="21460" y="73258"/>
                  </a:lnTo>
                  <a:lnTo>
                    <a:pt x="18314" y="74422"/>
                  </a:lnTo>
                  <a:lnTo>
                    <a:pt x="15108" y="75544"/>
                  </a:lnTo>
                  <a:lnTo>
                    <a:pt x="11844" y="76624"/>
                  </a:lnTo>
                  <a:lnTo>
                    <a:pt x="8519" y="77662"/>
                  </a:lnTo>
                  <a:lnTo>
                    <a:pt x="5136" y="78657"/>
                  </a:lnTo>
                  <a:lnTo>
                    <a:pt x="1693" y="79609"/>
                  </a:lnTo>
                  <a:lnTo>
                    <a:pt x="0" y="71140"/>
                  </a:lnTo>
                  <a:lnTo>
                    <a:pt x="1431" y="70797"/>
                  </a:lnTo>
                  <a:lnTo>
                    <a:pt x="2845" y="70446"/>
                  </a:lnTo>
                  <a:lnTo>
                    <a:pt x="4243" y="70086"/>
                  </a:lnTo>
                  <a:lnTo>
                    <a:pt x="5623" y="69717"/>
                  </a:lnTo>
                  <a:lnTo>
                    <a:pt x="6987" y="69341"/>
                  </a:lnTo>
                  <a:lnTo>
                    <a:pt x="8333" y="68955"/>
                  </a:lnTo>
                  <a:lnTo>
                    <a:pt x="9663" y="68561"/>
                  </a:lnTo>
                  <a:lnTo>
                    <a:pt x="10976" y="68159"/>
                  </a:lnTo>
                  <a:lnTo>
                    <a:pt x="12271" y="67748"/>
                  </a:lnTo>
                  <a:lnTo>
                    <a:pt x="13550" y="67329"/>
                  </a:lnTo>
                  <a:lnTo>
                    <a:pt x="13550" y="31335"/>
                  </a:lnTo>
                  <a:lnTo>
                    <a:pt x="1270" y="313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204793" y="4133506"/>
              <a:ext cx="63518" cy="95277"/>
            </a:xfrm>
            <a:custGeom>
              <a:avLst/>
              <a:pathLst>
                <a:path w="63518" h="95277">
                  <a:moveTo>
                    <a:pt x="58013" y="18208"/>
                  </a:moveTo>
                  <a:lnTo>
                    <a:pt x="57983" y="25123"/>
                  </a:lnTo>
                  <a:lnTo>
                    <a:pt x="57895" y="31471"/>
                  </a:lnTo>
                  <a:lnTo>
                    <a:pt x="57746" y="37251"/>
                  </a:lnTo>
                  <a:lnTo>
                    <a:pt x="57539" y="42464"/>
                  </a:lnTo>
                  <a:lnTo>
                    <a:pt x="57272" y="47109"/>
                  </a:lnTo>
                  <a:lnTo>
                    <a:pt x="56946" y="51187"/>
                  </a:lnTo>
                  <a:lnTo>
                    <a:pt x="56561" y="54697"/>
                  </a:lnTo>
                  <a:lnTo>
                    <a:pt x="56116" y="57640"/>
                  </a:lnTo>
                  <a:lnTo>
                    <a:pt x="55612" y="60016"/>
                  </a:lnTo>
                  <a:lnTo>
                    <a:pt x="55049" y="61824"/>
                  </a:lnTo>
                  <a:lnTo>
                    <a:pt x="54426" y="63272"/>
                  </a:lnTo>
                  <a:lnTo>
                    <a:pt x="53745" y="64568"/>
                  </a:lnTo>
                  <a:lnTo>
                    <a:pt x="53004" y="65712"/>
                  </a:lnTo>
                  <a:lnTo>
                    <a:pt x="52203" y="66702"/>
                  </a:lnTo>
                  <a:lnTo>
                    <a:pt x="51344" y="67541"/>
                  </a:lnTo>
                  <a:lnTo>
                    <a:pt x="50425" y="68227"/>
                  </a:lnTo>
                  <a:lnTo>
                    <a:pt x="49447" y="68760"/>
                  </a:lnTo>
                  <a:lnTo>
                    <a:pt x="48409" y="69142"/>
                  </a:lnTo>
                  <a:lnTo>
                    <a:pt x="47312" y="69370"/>
                  </a:lnTo>
                  <a:lnTo>
                    <a:pt x="46156" y="69446"/>
                  </a:lnTo>
                  <a:lnTo>
                    <a:pt x="45712" y="69438"/>
                  </a:lnTo>
                  <a:lnTo>
                    <a:pt x="45225" y="69413"/>
                  </a:lnTo>
                  <a:lnTo>
                    <a:pt x="44695" y="69370"/>
                  </a:lnTo>
                  <a:lnTo>
                    <a:pt x="44124" y="69311"/>
                  </a:lnTo>
                  <a:lnTo>
                    <a:pt x="43510" y="69235"/>
                  </a:lnTo>
                  <a:lnTo>
                    <a:pt x="42853" y="69142"/>
                  </a:lnTo>
                  <a:lnTo>
                    <a:pt x="42155" y="69031"/>
                  </a:lnTo>
                  <a:lnTo>
                    <a:pt x="41414" y="68904"/>
                  </a:lnTo>
                  <a:lnTo>
                    <a:pt x="40630" y="68760"/>
                  </a:lnTo>
                  <a:lnTo>
                    <a:pt x="39804" y="68600"/>
                  </a:lnTo>
                  <a:lnTo>
                    <a:pt x="38958" y="60130"/>
                  </a:lnTo>
                  <a:lnTo>
                    <a:pt x="39622" y="60211"/>
                  </a:lnTo>
                  <a:lnTo>
                    <a:pt x="40262" y="60283"/>
                  </a:lnTo>
                  <a:lnTo>
                    <a:pt x="40876" y="60346"/>
                  </a:lnTo>
                  <a:lnTo>
                    <a:pt x="41464" y="60401"/>
                  </a:lnTo>
                  <a:lnTo>
                    <a:pt x="42028" y="60448"/>
                  </a:lnTo>
                  <a:lnTo>
                    <a:pt x="42565" y="60486"/>
                  </a:lnTo>
                  <a:lnTo>
                    <a:pt x="43078" y="60516"/>
                  </a:lnTo>
                  <a:lnTo>
                    <a:pt x="43565" y="60537"/>
                  </a:lnTo>
                  <a:lnTo>
                    <a:pt x="44026" y="60550"/>
                  </a:lnTo>
                  <a:lnTo>
                    <a:pt x="44462" y="60554"/>
                  </a:lnTo>
                  <a:lnTo>
                    <a:pt x="44875" y="60501"/>
                  </a:lnTo>
                  <a:lnTo>
                    <a:pt x="45267" y="60342"/>
                  </a:lnTo>
                  <a:lnTo>
                    <a:pt x="45638" y="60077"/>
                  </a:lnTo>
                  <a:lnTo>
                    <a:pt x="45987" y="59707"/>
                  </a:lnTo>
                  <a:lnTo>
                    <a:pt x="46315" y="59231"/>
                  </a:lnTo>
                  <a:lnTo>
                    <a:pt x="46622" y="58648"/>
                  </a:lnTo>
                  <a:lnTo>
                    <a:pt x="46908" y="57960"/>
                  </a:lnTo>
                  <a:lnTo>
                    <a:pt x="47173" y="57166"/>
                  </a:lnTo>
                  <a:lnTo>
                    <a:pt x="47416" y="56266"/>
                  </a:lnTo>
                  <a:lnTo>
                    <a:pt x="47638" y="55261"/>
                  </a:lnTo>
                  <a:lnTo>
                    <a:pt x="47844" y="54052"/>
                  </a:lnTo>
                  <a:lnTo>
                    <a:pt x="48036" y="52542"/>
                  </a:lnTo>
                  <a:lnTo>
                    <a:pt x="48216" y="50732"/>
                  </a:lnTo>
                  <a:lnTo>
                    <a:pt x="48384" y="48621"/>
                  </a:lnTo>
                  <a:lnTo>
                    <a:pt x="48538" y="46209"/>
                  </a:lnTo>
                  <a:lnTo>
                    <a:pt x="48680" y="43497"/>
                  </a:lnTo>
                  <a:lnTo>
                    <a:pt x="48809" y="40484"/>
                  </a:lnTo>
                  <a:lnTo>
                    <a:pt x="48926" y="37171"/>
                  </a:lnTo>
                  <a:lnTo>
                    <a:pt x="49029" y="33556"/>
                  </a:lnTo>
                  <a:lnTo>
                    <a:pt x="49121" y="29641"/>
                  </a:lnTo>
                  <a:lnTo>
                    <a:pt x="35570" y="34723"/>
                  </a:lnTo>
                  <a:lnTo>
                    <a:pt x="35570" y="74951"/>
                  </a:lnTo>
                  <a:lnTo>
                    <a:pt x="27101" y="74951"/>
                  </a:lnTo>
                  <a:lnTo>
                    <a:pt x="27101" y="37687"/>
                  </a:lnTo>
                  <a:lnTo>
                    <a:pt x="17361" y="41075"/>
                  </a:lnTo>
                  <a:lnTo>
                    <a:pt x="17361" y="83844"/>
                  </a:lnTo>
                  <a:lnTo>
                    <a:pt x="17376" y="84253"/>
                  </a:lnTo>
                  <a:lnTo>
                    <a:pt x="17421" y="84632"/>
                  </a:lnTo>
                  <a:lnTo>
                    <a:pt x="17495" y="84981"/>
                  </a:lnTo>
                  <a:lnTo>
                    <a:pt x="17598" y="85301"/>
                  </a:lnTo>
                  <a:lnTo>
                    <a:pt x="17732" y="85591"/>
                  </a:lnTo>
                  <a:lnTo>
                    <a:pt x="17895" y="85851"/>
                  </a:lnTo>
                  <a:lnTo>
                    <a:pt x="18087" y="86082"/>
                  </a:lnTo>
                  <a:lnTo>
                    <a:pt x="18310" y="86283"/>
                  </a:lnTo>
                  <a:lnTo>
                    <a:pt x="18562" y="86455"/>
                  </a:lnTo>
                  <a:lnTo>
                    <a:pt x="18843" y="86596"/>
                  </a:lnTo>
                  <a:lnTo>
                    <a:pt x="19252" y="86717"/>
                  </a:lnTo>
                  <a:lnTo>
                    <a:pt x="19885" y="86825"/>
                  </a:lnTo>
                  <a:lnTo>
                    <a:pt x="20743" y="86920"/>
                  </a:lnTo>
                  <a:lnTo>
                    <a:pt x="21824" y="87003"/>
                  </a:lnTo>
                  <a:lnTo>
                    <a:pt x="23131" y="87073"/>
                  </a:lnTo>
                  <a:lnTo>
                    <a:pt x="24662" y="87130"/>
                  </a:lnTo>
                  <a:lnTo>
                    <a:pt x="26417" y="87174"/>
                  </a:lnTo>
                  <a:lnTo>
                    <a:pt x="28397" y="87206"/>
                  </a:lnTo>
                  <a:lnTo>
                    <a:pt x="30601" y="87225"/>
                  </a:lnTo>
                  <a:lnTo>
                    <a:pt x="33029" y="87232"/>
                  </a:lnTo>
                  <a:lnTo>
                    <a:pt x="36120" y="87210"/>
                  </a:lnTo>
                  <a:lnTo>
                    <a:pt x="38958" y="87147"/>
                  </a:lnTo>
                  <a:lnTo>
                    <a:pt x="41541" y="87041"/>
                  </a:lnTo>
                  <a:lnTo>
                    <a:pt x="43870" y="86893"/>
                  </a:lnTo>
                  <a:lnTo>
                    <a:pt x="45945" y="86702"/>
                  </a:lnTo>
                  <a:lnTo>
                    <a:pt x="47765" y="86469"/>
                  </a:lnTo>
                  <a:lnTo>
                    <a:pt x="49332" y="86194"/>
                  </a:lnTo>
                  <a:lnTo>
                    <a:pt x="50645" y="85877"/>
                  </a:lnTo>
                  <a:lnTo>
                    <a:pt x="51704" y="85517"/>
                  </a:lnTo>
                  <a:lnTo>
                    <a:pt x="52508" y="85114"/>
                  </a:lnTo>
                  <a:lnTo>
                    <a:pt x="52762" y="84750"/>
                  </a:lnTo>
                  <a:lnTo>
                    <a:pt x="53016" y="84166"/>
                  </a:lnTo>
                  <a:lnTo>
                    <a:pt x="53270" y="83361"/>
                  </a:lnTo>
                  <a:lnTo>
                    <a:pt x="53524" y="82336"/>
                  </a:lnTo>
                  <a:lnTo>
                    <a:pt x="53779" y="81092"/>
                  </a:lnTo>
                  <a:lnTo>
                    <a:pt x="54033" y="79626"/>
                  </a:lnTo>
                  <a:lnTo>
                    <a:pt x="54287" y="77941"/>
                  </a:lnTo>
                  <a:lnTo>
                    <a:pt x="54541" y="76035"/>
                  </a:lnTo>
                  <a:lnTo>
                    <a:pt x="54795" y="73910"/>
                  </a:lnTo>
                  <a:lnTo>
                    <a:pt x="55049" y="71564"/>
                  </a:lnTo>
                  <a:lnTo>
                    <a:pt x="63518" y="75375"/>
                  </a:lnTo>
                  <a:lnTo>
                    <a:pt x="63177" y="77736"/>
                  </a:lnTo>
                  <a:lnTo>
                    <a:pt x="62832" y="79906"/>
                  </a:lnTo>
                  <a:lnTo>
                    <a:pt x="62483" y="81886"/>
                  </a:lnTo>
                  <a:lnTo>
                    <a:pt x="62129" y="83675"/>
                  </a:lnTo>
                  <a:lnTo>
                    <a:pt x="61771" y="85273"/>
                  </a:lnTo>
                  <a:lnTo>
                    <a:pt x="61409" y="86681"/>
                  </a:lnTo>
                  <a:lnTo>
                    <a:pt x="61043" y="87899"/>
                  </a:lnTo>
                  <a:lnTo>
                    <a:pt x="60672" y="88925"/>
                  </a:lnTo>
                  <a:lnTo>
                    <a:pt x="60298" y="89762"/>
                  </a:lnTo>
                  <a:lnTo>
                    <a:pt x="59919" y="90408"/>
                  </a:lnTo>
                  <a:lnTo>
                    <a:pt x="59506" y="90941"/>
                  </a:lnTo>
                  <a:lnTo>
                    <a:pt x="59029" y="91441"/>
                  </a:lnTo>
                  <a:lnTo>
                    <a:pt x="58490" y="91907"/>
                  </a:lnTo>
                  <a:lnTo>
                    <a:pt x="57886" y="92339"/>
                  </a:lnTo>
                  <a:lnTo>
                    <a:pt x="57219" y="92737"/>
                  </a:lnTo>
                  <a:lnTo>
                    <a:pt x="56489" y="93101"/>
                  </a:lnTo>
                  <a:lnTo>
                    <a:pt x="55695" y="93431"/>
                  </a:lnTo>
                  <a:lnTo>
                    <a:pt x="54837" y="93727"/>
                  </a:lnTo>
                  <a:lnTo>
                    <a:pt x="53916" y="93990"/>
                  </a:lnTo>
                  <a:lnTo>
                    <a:pt x="52932" y="94219"/>
                  </a:lnTo>
                  <a:lnTo>
                    <a:pt x="51818" y="94420"/>
                  </a:lnTo>
                  <a:lnTo>
                    <a:pt x="50509" y="94600"/>
                  </a:lnTo>
                  <a:lnTo>
                    <a:pt x="49006" y="94759"/>
                  </a:lnTo>
                  <a:lnTo>
                    <a:pt x="47308" y="94896"/>
                  </a:lnTo>
                  <a:lnTo>
                    <a:pt x="45415" y="95013"/>
                  </a:lnTo>
                  <a:lnTo>
                    <a:pt x="43328" y="95108"/>
                  </a:lnTo>
                  <a:lnTo>
                    <a:pt x="41045" y="95182"/>
                  </a:lnTo>
                  <a:lnTo>
                    <a:pt x="38568" y="95235"/>
                  </a:lnTo>
                  <a:lnTo>
                    <a:pt x="35896" y="95267"/>
                  </a:lnTo>
                  <a:lnTo>
                    <a:pt x="33029" y="95277"/>
                  </a:lnTo>
                  <a:lnTo>
                    <a:pt x="30044" y="95273"/>
                  </a:lnTo>
                  <a:lnTo>
                    <a:pt x="27355" y="95260"/>
                  </a:lnTo>
                  <a:lnTo>
                    <a:pt x="24962" y="95239"/>
                  </a:lnTo>
                  <a:lnTo>
                    <a:pt x="22866" y="95210"/>
                  </a:lnTo>
                  <a:lnTo>
                    <a:pt x="21066" y="95171"/>
                  </a:lnTo>
                  <a:lnTo>
                    <a:pt x="19563" y="95125"/>
                  </a:lnTo>
                  <a:lnTo>
                    <a:pt x="18356" y="95070"/>
                  </a:lnTo>
                  <a:lnTo>
                    <a:pt x="17446" y="95006"/>
                  </a:lnTo>
                  <a:lnTo>
                    <a:pt x="16832" y="94934"/>
                  </a:lnTo>
                  <a:lnTo>
                    <a:pt x="16514" y="94854"/>
                  </a:lnTo>
                  <a:lnTo>
                    <a:pt x="15771" y="94752"/>
                  </a:lnTo>
                  <a:lnTo>
                    <a:pt x="15066" y="94617"/>
                  </a:lnTo>
                  <a:lnTo>
                    <a:pt x="14399" y="94447"/>
                  </a:lnTo>
                  <a:lnTo>
                    <a:pt x="13770" y="94244"/>
                  </a:lnTo>
                  <a:lnTo>
                    <a:pt x="13180" y="94007"/>
                  </a:lnTo>
                  <a:lnTo>
                    <a:pt x="12627" y="93736"/>
                  </a:lnTo>
                  <a:lnTo>
                    <a:pt x="12112" y="93431"/>
                  </a:lnTo>
                  <a:lnTo>
                    <a:pt x="11636" y="93092"/>
                  </a:lnTo>
                  <a:lnTo>
                    <a:pt x="11198" y="92720"/>
                  </a:lnTo>
                  <a:lnTo>
                    <a:pt x="10798" y="92313"/>
                  </a:lnTo>
                  <a:lnTo>
                    <a:pt x="10436" y="91869"/>
                  </a:lnTo>
                  <a:lnTo>
                    <a:pt x="10112" y="91382"/>
                  </a:lnTo>
                  <a:lnTo>
                    <a:pt x="9826" y="90852"/>
                  </a:lnTo>
                  <a:lnTo>
                    <a:pt x="9578" y="90281"/>
                  </a:lnTo>
                  <a:lnTo>
                    <a:pt x="9368" y="89667"/>
                  </a:lnTo>
                  <a:lnTo>
                    <a:pt x="9197" y="89010"/>
                  </a:lnTo>
                  <a:lnTo>
                    <a:pt x="9064" y="88311"/>
                  </a:lnTo>
                  <a:lnTo>
                    <a:pt x="8968" y="87570"/>
                  </a:lnTo>
                  <a:lnTo>
                    <a:pt x="8911" y="86787"/>
                  </a:lnTo>
                  <a:lnTo>
                    <a:pt x="8892" y="85961"/>
                  </a:lnTo>
                  <a:lnTo>
                    <a:pt x="8892" y="44462"/>
                  </a:lnTo>
                  <a:lnTo>
                    <a:pt x="3387" y="46156"/>
                  </a:lnTo>
                  <a:lnTo>
                    <a:pt x="0" y="38534"/>
                  </a:lnTo>
                  <a:lnTo>
                    <a:pt x="8892" y="35570"/>
                  </a:lnTo>
                  <a:lnTo>
                    <a:pt x="8892" y="7198"/>
                  </a:lnTo>
                  <a:lnTo>
                    <a:pt x="17361" y="7198"/>
                  </a:lnTo>
                  <a:lnTo>
                    <a:pt x="17361" y="32606"/>
                  </a:lnTo>
                  <a:lnTo>
                    <a:pt x="27101" y="28795"/>
                  </a:lnTo>
                  <a:lnTo>
                    <a:pt x="27101" y="0"/>
                  </a:lnTo>
                  <a:lnTo>
                    <a:pt x="35570" y="0"/>
                  </a:lnTo>
                  <a:lnTo>
                    <a:pt x="35570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6280168" y="4133082"/>
              <a:ext cx="94430" cy="97818"/>
            </a:xfrm>
            <a:custGeom>
              <a:avLst/>
              <a:pathLst>
                <a:path w="94430" h="97818">
                  <a:moveTo>
                    <a:pt x="45309" y="0"/>
                  </a:moveTo>
                  <a:lnTo>
                    <a:pt x="46385" y="1702"/>
                  </a:lnTo>
                  <a:lnTo>
                    <a:pt x="47410" y="3421"/>
                  </a:lnTo>
                  <a:lnTo>
                    <a:pt x="48384" y="5157"/>
                  </a:lnTo>
                  <a:lnTo>
                    <a:pt x="49307" y="6910"/>
                  </a:lnTo>
                  <a:lnTo>
                    <a:pt x="50179" y="8680"/>
                  </a:lnTo>
                  <a:lnTo>
                    <a:pt x="51001" y="10467"/>
                  </a:lnTo>
                  <a:lnTo>
                    <a:pt x="51771" y="12271"/>
                  </a:lnTo>
                  <a:lnTo>
                    <a:pt x="52491" y="14092"/>
                  </a:lnTo>
                  <a:lnTo>
                    <a:pt x="53160" y="15930"/>
                  </a:lnTo>
                  <a:lnTo>
                    <a:pt x="53779" y="17785"/>
                  </a:lnTo>
                  <a:lnTo>
                    <a:pt x="94430" y="17785"/>
                  </a:lnTo>
                  <a:lnTo>
                    <a:pt x="94430" y="25830"/>
                  </a:lnTo>
                  <a:lnTo>
                    <a:pt x="36417" y="25830"/>
                  </a:lnTo>
                  <a:lnTo>
                    <a:pt x="36413" y="27677"/>
                  </a:lnTo>
                  <a:lnTo>
                    <a:pt x="36400" y="29489"/>
                  </a:lnTo>
                  <a:lnTo>
                    <a:pt x="36379" y="31268"/>
                  </a:lnTo>
                  <a:lnTo>
                    <a:pt x="36349" y="33012"/>
                  </a:lnTo>
                  <a:lnTo>
                    <a:pt x="36311" y="34723"/>
                  </a:lnTo>
                  <a:lnTo>
                    <a:pt x="36264" y="36400"/>
                  </a:lnTo>
                  <a:lnTo>
                    <a:pt x="36209" y="38043"/>
                  </a:lnTo>
                  <a:lnTo>
                    <a:pt x="36146" y="39652"/>
                  </a:lnTo>
                  <a:lnTo>
                    <a:pt x="36074" y="41227"/>
                  </a:lnTo>
                  <a:lnTo>
                    <a:pt x="35993" y="42769"/>
                  </a:lnTo>
                  <a:lnTo>
                    <a:pt x="83844" y="42769"/>
                  </a:lnTo>
                  <a:lnTo>
                    <a:pt x="83810" y="50408"/>
                  </a:lnTo>
                  <a:lnTo>
                    <a:pt x="83708" y="57403"/>
                  </a:lnTo>
                  <a:lnTo>
                    <a:pt x="83539" y="63755"/>
                  </a:lnTo>
                  <a:lnTo>
                    <a:pt x="83302" y="69463"/>
                  </a:lnTo>
                  <a:lnTo>
                    <a:pt x="82997" y="74528"/>
                  </a:lnTo>
                  <a:lnTo>
                    <a:pt x="82624" y="78949"/>
                  </a:lnTo>
                  <a:lnTo>
                    <a:pt x="82184" y="82726"/>
                  </a:lnTo>
                  <a:lnTo>
                    <a:pt x="81676" y="85860"/>
                  </a:lnTo>
                  <a:lnTo>
                    <a:pt x="81100" y="88350"/>
                  </a:lnTo>
                  <a:lnTo>
                    <a:pt x="80456" y="90196"/>
                  </a:lnTo>
                  <a:lnTo>
                    <a:pt x="79711" y="91644"/>
                  </a:lnTo>
                  <a:lnTo>
                    <a:pt x="78830" y="92940"/>
                  </a:lnTo>
                  <a:lnTo>
                    <a:pt x="77814" y="94083"/>
                  </a:lnTo>
                  <a:lnTo>
                    <a:pt x="76662" y="95074"/>
                  </a:lnTo>
                  <a:lnTo>
                    <a:pt x="75375" y="95913"/>
                  </a:lnTo>
                  <a:lnTo>
                    <a:pt x="73952" y="96599"/>
                  </a:lnTo>
                  <a:lnTo>
                    <a:pt x="72394" y="97132"/>
                  </a:lnTo>
                  <a:lnTo>
                    <a:pt x="70700" y="97513"/>
                  </a:lnTo>
                  <a:lnTo>
                    <a:pt x="68871" y="97742"/>
                  </a:lnTo>
                  <a:lnTo>
                    <a:pt x="66906" y="97818"/>
                  </a:lnTo>
                  <a:lnTo>
                    <a:pt x="65779" y="97810"/>
                  </a:lnTo>
                  <a:lnTo>
                    <a:pt x="64602" y="97784"/>
                  </a:lnTo>
                  <a:lnTo>
                    <a:pt x="63374" y="97742"/>
                  </a:lnTo>
                  <a:lnTo>
                    <a:pt x="62095" y="97683"/>
                  </a:lnTo>
                  <a:lnTo>
                    <a:pt x="60766" y="97606"/>
                  </a:lnTo>
                  <a:lnTo>
                    <a:pt x="59385" y="97513"/>
                  </a:lnTo>
                  <a:lnTo>
                    <a:pt x="57954" y="97403"/>
                  </a:lnTo>
                  <a:lnTo>
                    <a:pt x="56472" y="97276"/>
                  </a:lnTo>
                  <a:lnTo>
                    <a:pt x="54939" y="97132"/>
                  </a:lnTo>
                  <a:lnTo>
                    <a:pt x="53355" y="96971"/>
                  </a:lnTo>
                  <a:lnTo>
                    <a:pt x="52085" y="88502"/>
                  </a:lnTo>
                  <a:lnTo>
                    <a:pt x="53668" y="88663"/>
                  </a:lnTo>
                  <a:lnTo>
                    <a:pt x="55201" y="88807"/>
                  </a:lnTo>
                  <a:lnTo>
                    <a:pt x="56683" y="88934"/>
                  </a:lnTo>
                  <a:lnTo>
                    <a:pt x="58115" y="89044"/>
                  </a:lnTo>
                  <a:lnTo>
                    <a:pt x="59495" y="89137"/>
                  </a:lnTo>
                  <a:lnTo>
                    <a:pt x="60825" y="89213"/>
                  </a:lnTo>
                  <a:lnTo>
                    <a:pt x="62104" y="89273"/>
                  </a:lnTo>
                  <a:lnTo>
                    <a:pt x="63332" y="89315"/>
                  </a:lnTo>
                  <a:lnTo>
                    <a:pt x="64509" y="89340"/>
                  </a:lnTo>
                  <a:lnTo>
                    <a:pt x="65635" y="89349"/>
                  </a:lnTo>
                  <a:lnTo>
                    <a:pt x="66620" y="89300"/>
                  </a:lnTo>
                  <a:lnTo>
                    <a:pt x="67541" y="89154"/>
                  </a:lnTo>
                  <a:lnTo>
                    <a:pt x="68398" y="88911"/>
                  </a:lnTo>
                  <a:lnTo>
                    <a:pt x="69192" y="88570"/>
                  </a:lnTo>
                  <a:lnTo>
                    <a:pt x="69923" y="88131"/>
                  </a:lnTo>
                  <a:lnTo>
                    <a:pt x="70590" y="87596"/>
                  </a:lnTo>
                  <a:lnTo>
                    <a:pt x="71193" y="86963"/>
                  </a:lnTo>
                  <a:lnTo>
                    <a:pt x="71733" y="86232"/>
                  </a:lnTo>
                  <a:lnTo>
                    <a:pt x="72210" y="85404"/>
                  </a:lnTo>
                  <a:lnTo>
                    <a:pt x="72622" y="84479"/>
                  </a:lnTo>
                  <a:lnTo>
                    <a:pt x="72993" y="83266"/>
                  </a:lnTo>
                  <a:lnTo>
                    <a:pt x="73342" y="81574"/>
                  </a:lnTo>
                  <a:lnTo>
                    <a:pt x="73670" y="79404"/>
                  </a:lnTo>
                  <a:lnTo>
                    <a:pt x="73977" y="76755"/>
                  </a:lnTo>
                  <a:lnTo>
                    <a:pt x="74263" y="73628"/>
                  </a:lnTo>
                  <a:lnTo>
                    <a:pt x="74528" y="70022"/>
                  </a:lnTo>
                  <a:lnTo>
                    <a:pt x="74771" y="65938"/>
                  </a:lnTo>
                  <a:lnTo>
                    <a:pt x="74994" y="61375"/>
                  </a:lnTo>
                  <a:lnTo>
                    <a:pt x="75195" y="56334"/>
                  </a:lnTo>
                  <a:lnTo>
                    <a:pt x="75375" y="50814"/>
                  </a:lnTo>
                  <a:lnTo>
                    <a:pt x="35146" y="50814"/>
                  </a:lnTo>
                  <a:lnTo>
                    <a:pt x="34473" y="57153"/>
                  </a:lnTo>
                  <a:lnTo>
                    <a:pt x="33300" y="63128"/>
                  </a:lnTo>
                  <a:lnTo>
                    <a:pt x="31628" y="68739"/>
                  </a:lnTo>
                  <a:lnTo>
                    <a:pt x="29455" y="73986"/>
                  </a:lnTo>
                  <a:lnTo>
                    <a:pt x="26783" y="78868"/>
                  </a:lnTo>
                  <a:lnTo>
                    <a:pt x="23611" y="83387"/>
                  </a:lnTo>
                  <a:lnTo>
                    <a:pt x="19940" y="87541"/>
                  </a:lnTo>
                  <a:lnTo>
                    <a:pt x="15769" y="91331"/>
                  </a:lnTo>
                  <a:lnTo>
                    <a:pt x="11098" y="94756"/>
                  </a:lnTo>
                  <a:lnTo>
                    <a:pt x="5928" y="97818"/>
                  </a:lnTo>
                  <a:lnTo>
                    <a:pt x="1270" y="90196"/>
                  </a:lnTo>
                  <a:lnTo>
                    <a:pt x="3993" y="88684"/>
                  </a:lnTo>
                  <a:lnTo>
                    <a:pt x="6572" y="87028"/>
                  </a:lnTo>
                  <a:lnTo>
                    <a:pt x="9006" y="85229"/>
                  </a:lnTo>
                  <a:lnTo>
                    <a:pt x="11297" y="83285"/>
                  </a:lnTo>
                  <a:lnTo>
                    <a:pt x="13444" y="81197"/>
                  </a:lnTo>
                  <a:lnTo>
                    <a:pt x="15447" y="78966"/>
                  </a:lnTo>
                  <a:lnTo>
                    <a:pt x="17306" y="76590"/>
                  </a:lnTo>
                  <a:lnTo>
                    <a:pt x="19021" y="74071"/>
                  </a:lnTo>
                  <a:lnTo>
                    <a:pt x="20592" y="71407"/>
                  </a:lnTo>
                  <a:lnTo>
                    <a:pt x="22019" y="68600"/>
                  </a:lnTo>
                  <a:lnTo>
                    <a:pt x="23146" y="65809"/>
                  </a:lnTo>
                  <a:lnTo>
                    <a:pt x="24153" y="62688"/>
                  </a:lnTo>
                  <a:lnTo>
                    <a:pt x="25043" y="59237"/>
                  </a:lnTo>
                  <a:lnTo>
                    <a:pt x="25813" y="55455"/>
                  </a:lnTo>
                  <a:lnTo>
                    <a:pt x="26466" y="51344"/>
                  </a:lnTo>
                  <a:lnTo>
                    <a:pt x="26999" y="46902"/>
                  </a:lnTo>
                  <a:lnTo>
                    <a:pt x="27414" y="42129"/>
                  </a:lnTo>
                  <a:lnTo>
                    <a:pt x="27711" y="37027"/>
                  </a:lnTo>
                  <a:lnTo>
                    <a:pt x="27888" y="31594"/>
                  </a:lnTo>
                  <a:lnTo>
                    <a:pt x="27948" y="25830"/>
                  </a:lnTo>
                  <a:lnTo>
                    <a:pt x="0" y="25830"/>
                  </a:lnTo>
                  <a:lnTo>
                    <a:pt x="0" y="17785"/>
                  </a:lnTo>
                  <a:lnTo>
                    <a:pt x="43616" y="17785"/>
                  </a:lnTo>
                  <a:lnTo>
                    <a:pt x="43090" y="16188"/>
                  </a:lnTo>
                  <a:lnTo>
                    <a:pt x="42532" y="14617"/>
                  </a:lnTo>
                  <a:lnTo>
                    <a:pt x="41939" y="13072"/>
                  </a:lnTo>
                  <a:lnTo>
                    <a:pt x="41312" y="11551"/>
                  </a:lnTo>
                  <a:lnTo>
                    <a:pt x="40651" y="10057"/>
                  </a:lnTo>
                  <a:lnTo>
                    <a:pt x="39957" y="8587"/>
                  </a:lnTo>
                  <a:lnTo>
                    <a:pt x="39229" y="7143"/>
                  </a:lnTo>
                  <a:lnTo>
                    <a:pt x="38466" y="5725"/>
                  </a:lnTo>
                  <a:lnTo>
                    <a:pt x="37670" y="4331"/>
                  </a:lnTo>
                  <a:lnTo>
                    <a:pt x="3684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981157" y="4702338"/>
              <a:ext cx="95277" cy="92313"/>
            </a:xfrm>
            <a:custGeom>
              <a:avLst/>
              <a:pathLst>
                <a:path w="95277" h="92313">
                  <a:moveTo>
                    <a:pt x="3387" y="0"/>
                  </a:moveTo>
                  <a:lnTo>
                    <a:pt x="95277" y="0"/>
                  </a:lnTo>
                  <a:lnTo>
                    <a:pt x="95277" y="8469"/>
                  </a:lnTo>
                  <a:lnTo>
                    <a:pt x="59283" y="8469"/>
                  </a:lnTo>
                  <a:lnTo>
                    <a:pt x="58678" y="9578"/>
                  </a:lnTo>
                  <a:lnTo>
                    <a:pt x="58047" y="10704"/>
                  </a:lnTo>
                  <a:lnTo>
                    <a:pt x="57391" y="11848"/>
                  </a:lnTo>
                  <a:lnTo>
                    <a:pt x="56709" y="13008"/>
                  </a:lnTo>
                  <a:lnTo>
                    <a:pt x="56002" y="14185"/>
                  </a:lnTo>
                  <a:lnTo>
                    <a:pt x="55269" y="15379"/>
                  </a:lnTo>
                  <a:lnTo>
                    <a:pt x="54511" y="16591"/>
                  </a:lnTo>
                  <a:lnTo>
                    <a:pt x="53728" y="17819"/>
                  </a:lnTo>
                  <a:lnTo>
                    <a:pt x="52919" y="19064"/>
                  </a:lnTo>
                  <a:lnTo>
                    <a:pt x="52085" y="20325"/>
                  </a:lnTo>
                  <a:lnTo>
                    <a:pt x="52085" y="92313"/>
                  </a:lnTo>
                  <a:lnTo>
                    <a:pt x="42769" y="92313"/>
                  </a:lnTo>
                  <a:lnTo>
                    <a:pt x="42769" y="32606"/>
                  </a:lnTo>
                  <a:lnTo>
                    <a:pt x="39508" y="36612"/>
                  </a:lnTo>
                  <a:lnTo>
                    <a:pt x="36163" y="40499"/>
                  </a:lnTo>
                  <a:lnTo>
                    <a:pt x="32733" y="44268"/>
                  </a:lnTo>
                  <a:lnTo>
                    <a:pt x="29218" y="47918"/>
                  </a:lnTo>
                  <a:lnTo>
                    <a:pt x="25619" y="51450"/>
                  </a:lnTo>
                  <a:lnTo>
                    <a:pt x="21935" y="54863"/>
                  </a:lnTo>
                  <a:lnTo>
                    <a:pt x="18166" y="58157"/>
                  </a:lnTo>
                  <a:lnTo>
                    <a:pt x="14312" y="61333"/>
                  </a:lnTo>
                  <a:lnTo>
                    <a:pt x="10374" y="64390"/>
                  </a:lnTo>
                  <a:lnTo>
                    <a:pt x="6351" y="67329"/>
                  </a:lnTo>
                  <a:lnTo>
                    <a:pt x="0" y="60977"/>
                  </a:lnTo>
                  <a:lnTo>
                    <a:pt x="5602" y="56946"/>
                  </a:lnTo>
                  <a:lnTo>
                    <a:pt x="11060" y="52644"/>
                  </a:lnTo>
                  <a:lnTo>
                    <a:pt x="16375" y="48070"/>
                  </a:lnTo>
                  <a:lnTo>
                    <a:pt x="21545" y="43226"/>
                  </a:lnTo>
                  <a:lnTo>
                    <a:pt x="26571" y="38111"/>
                  </a:lnTo>
                  <a:lnTo>
                    <a:pt x="31454" y="32724"/>
                  </a:lnTo>
                  <a:lnTo>
                    <a:pt x="36192" y="27067"/>
                  </a:lnTo>
                  <a:lnTo>
                    <a:pt x="40787" y="21138"/>
                  </a:lnTo>
                  <a:lnTo>
                    <a:pt x="45237" y="14939"/>
                  </a:lnTo>
                  <a:lnTo>
                    <a:pt x="49544" y="8469"/>
                  </a:lnTo>
                  <a:lnTo>
                    <a:pt x="3387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038747" y="4729016"/>
              <a:ext cx="41498" cy="41075"/>
            </a:xfrm>
            <a:custGeom>
              <a:avLst/>
              <a:pathLst>
                <a:path w="41498" h="41075">
                  <a:moveTo>
                    <a:pt x="6775" y="0"/>
                  </a:moveTo>
                  <a:lnTo>
                    <a:pt x="10323" y="2934"/>
                  </a:lnTo>
                  <a:lnTo>
                    <a:pt x="13855" y="5979"/>
                  </a:lnTo>
                  <a:lnTo>
                    <a:pt x="17370" y="9133"/>
                  </a:lnTo>
                  <a:lnTo>
                    <a:pt x="20867" y="12398"/>
                  </a:lnTo>
                  <a:lnTo>
                    <a:pt x="24348" y="15773"/>
                  </a:lnTo>
                  <a:lnTo>
                    <a:pt x="27812" y="19258"/>
                  </a:lnTo>
                  <a:lnTo>
                    <a:pt x="31259" y="22853"/>
                  </a:lnTo>
                  <a:lnTo>
                    <a:pt x="34689" y="26559"/>
                  </a:lnTo>
                  <a:lnTo>
                    <a:pt x="38102" y="30374"/>
                  </a:lnTo>
                  <a:lnTo>
                    <a:pt x="41498" y="34300"/>
                  </a:lnTo>
                  <a:lnTo>
                    <a:pt x="34723" y="41075"/>
                  </a:lnTo>
                  <a:lnTo>
                    <a:pt x="31708" y="37433"/>
                  </a:lnTo>
                  <a:lnTo>
                    <a:pt x="28591" y="33791"/>
                  </a:lnTo>
                  <a:lnTo>
                    <a:pt x="25373" y="30150"/>
                  </a:lnTo>
                  <a:lnTo>
                    <a:pt x="22053" y="26508"/>
                  </a:lnTo>
                  <a:lnTo>
                    <a:pt x="18632" y="22866"/>
                  </a:lnTo>
                  <a:lnTo>
                    <a:pt x="15108" y="19224"/>
                  </a:lnTo>
                  <a:lnTo>
                    <a:pt x="11484" y="15583"/>
                  </a:lnTo>
                  <a:lnTo>
                    <a:pt x="7757" y="11941"/>
                  </a:lnTo>
                  <a:lnTo>
                    <a:pt x="3929" y="829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5090409" y="4697257"/>
              <a:ext cx="38958" cy="97818"/>
            </a:xfrm>
            <a:custGeom>
              <a:avLst/>
              <a:pathLst>
                <a:path w="38958" h="97818">
                  <a:moveTo>
                    <a:pt x="16091" y="0"/>
                  </a:moveTo>
                  <a:lnTo>
                    <a:pt x="23713" y="1693"/>
                  </a:lnTo>
                  <a:lnTo>
                    <a:pt x="20749" y="19055"/>
                  </a:lnTo>
                  <a:lnTo>
                    <a:pt x="37264" y="19055"/>
                  </a:lnTo>
                  <a:lnTo>
                    <a:pt x="36938" y="25365"/>
                  </a:lnTo>
                  <a:lnTo>
                    <a:pt x="36468" y="31420"/>
                  </a:lnTo>
                  <a:lnTo>
                    <a:pt x="35854" y="37221"/>
                  </a:lnTo>
                  <a:lnTo>
                    <a:pt x="35096" y="42769"/>
                  </a:lnTo>
                  <a:lnTo>
                    <a:pt x="34194" y="48062"/>
                  </a:lnTo>
                  <a:lnTo>
                    <a:pt x="33148" y="53101"/>
                  </a:lnTo>
                  <a:lnTo>
                    <a:pt x="31958" y="57886"/>
                  </a:lnTo>
                  <a:lnTo>
                    <a:pt x="30624" y="62417"/>
                  </a:lnTo>
                  <a:lnTo>
                    <a:pt x="29146" y="66694"/>
                  </a:lnTo>
                  <a:lnTo>
                    <a:pt x="27524" y="70717"/>
                  </a:lnTo>
                  <a:lnTo>
                    <a:pt x="28706" y="72076"/>
                  </a:lnTo>
                  <a:lnTo>
                    <a:pt x="29879" y="73444"/>
                  </a:lnTo>
                  <a:lnTo>
                    <a:pt x="31043" y="74820"/>
                  </a:lnTo>
                  <a:lnTo>
                    <a:pt x="32199" y="76205"/>
                  </a:lnTo>
                  <a:lnTo>
                    <a:pt x="33347" y="77598"/>
                  </a:lnTo>
                  <a:lnTo>
                    <a:pt x="34486" y="79000"/>
                  </a:lnTo>
                  <a:lnTo>
                    <a:pt x="35616" y="80410"/>
                  </a:lnTo>
                  <a:lnTo>
                    <a:pt x="36739" y="81828"/>
                  </a:lnTo>
                  <a:lnTo>
                    <a:pt x="37852" y="83255"/>
                  </a:lnTo>
                  <a:lnTo>
                    <a:pt x="38958" y="84691"/>
                  </a:lnTo>
                  <a:lnTo>
                    <a:pt x="31759" y="90196"/>
                  </a:lnTo>
                  <a:lnTo>
                    <a:pt x="30988" y="88934"/>
                  </a:lnTo>
                  <a:lnTo>
                    <a:pt x="30200" y="87689"/>
                  </a:lnTo>
                  <a:lnTo>
                    <a:pt x="29396" y="86461"/>
                  </a:lnTo>
                  <a:lnTo>
                    <a:pt x="28574" y="85250"/>
                  </a:lnTo>
                  <a:lnTo>
                    <a:pt x="27736" y="84056"/>
                  </a:lnTo>
                  <a:lnTo>
                    <a:pt x="26881" y="82879"/>
                  </a:lnTo>
                  <a:lnTo>
                    <a:pt x="26008" y="81718"/>
                  </a:lnTo>
                  <a:lnTo>
                    <a:pt x="25119" y="80575"/>
                  </a:lnTo>
                  <a:lnTo>
                    <a:pt x="24213" y="79449"/>
                  </a:lnTo>
                  <a:lnTo>
                    <a:pt x="23290" y="78339"/>
                  </a:lnTo>
                  <a:lnTo>
                    <a:pt x="21431" y="80897"/>
                  </a:lnTo>
                  <a:lnTo>
                    <a:pt x="19580" y="83319"/>
                  </a:lnTo>
                  <a:lnTo>
                    <a:pt x="17738" y="85606"/>
                  </a:lnTo>
                  <a:lnTo>
                    <a:pt x="15905" y="87757"/>
                  </a:lnTo>
                  <a:lnTo>
                    <a:pt x="14079" y="89772"/>
                  </a:lnTo>
                  <a:lnTo>
                    <a:pt x="12263" y="91653"/>
                  </a:lnTo>
                  <a:lnTo>
                    <a:pt x="10455" y="93397"/>
                  </a:lnTo>
                  <a:lnTo>
                    <a:pt x="8655" y="95006"/>
                  </a:lnTo>
                  <a:lnTo>
                    <a:pt x="6864" y="96480"/>
                  </a:lnTo>
                  <a:lnTo>
                    <a:pt x="5081" y="97818"/>
                  </a:lnTo>
                  <a:lnTo>
                    <a:pt x="0" y="90619"/>
                  </a:lnTo>
                  <a:lnTo>
                    <a:pt x="1926" y="89205"/>
                  </a:lnTo>
                  <a:lnTo>
                    <a:pt x="3811" y="87672"/>
                  </a:lnTo>
                  <a:lnTo>
                    <a:pt x="5653" y="86021"/>
                  </a:lnTo>
                  <a:lnTo>
                    <a:pt x="7452" y="84251"/>
                  </a:lnTo>
                  <a:lnTo>
                    <a:pt x="9210" y="82362"/>
                  </a:lnTo>
                  <a:lnTo>
                    <a:pt x="10925" y="80355"/>
                  </a:lnTo>
                  <a:lnTo>
                    <a:pt x="12597" y="78229"/>
                  </a:lnTo>
                  <a:lnTo>
                    <a:pt x="14228" y="75985"/>
                  </a:lnTo>
                  <a:lnTo>
                    <a:pt x="15816" y="73622"/>
                  </a:lnTo>
                  <a:lnTo>
                    <a:pt x="17361" y="71140"/>
                  </a:lnTo>
                  <a:lnTo>
                    <a:pt x="16078" y="69624"/>
                  </a:lnTo>
                  <a:lnTo>
                    <a:pt x="14770" y="68125"/>
                  </a:lnTo>
                  <a:lnTo>
                    <a:pt x="13436" y="66643"/>
                  </a:lnTo>
                  <a:lnTo>
                    <a:pt x="12076" y="65178"/>
                  </a:lnTo>
                  <a:lnTo>
                    <a:pt x="10692" y="63730"/>
                  </a:lnTo>
                  <a:lnTo>
                    <a:pt x="9282" y="62298"/>
                  </a:lnTo>
                  <a:lnTo>
                    <a:pt x="7846" y="60884"/>
                  </a:lnTo>
                  <a:lnTo>
                    <a:pt x="6385" y="59487"/>
                  </a:lnTo>
                  <a:lnTo>
                    <a:pt x="4899" y="58106"/>
                  </a:lnTo>
                  <a:lnTo>
                    <a:pt x="3387" y="56743"/>
                  </a:lnTo>
                  <a:lnTo>
                    <a:pt x="4221" y="53855"/>
                  </a:lnTo>
                  <a:lnTo>
                    <a:pt x="5030" y="50950"/>
                  </a:lnTo>
                  <a:lnTo>
                    <a:pt x="5814" y="48028"/>
                  </a:lnTo>
                  <a:lnTo>
                    <a:pt x="6572" y="45089"/>
                  </a:lnTo>
                  <a:lnTo>
                    <a:pt x="7304" y="42133"/>
                  </a:lnTo>
                  <a:lnTo>
                    <a:pt x="8011" y="39161"/>
                  </a:lnTo>
                  <a:lnTo>
                    <a:pt x="8693" y="36171"/>
                  </a:lnTo>
                  <a:lnTo>
                    <a:pt x="9349" y="33165"/>
                  </a:lnTo>
                  <a:lnTo>
                    <a:pt x="9980" y="30141"/>
                  </a:lnTo>
                  <a:lnTo>
                    <a:pt x="10586" y="27101"/>
                  </a:lnTo>
                  <a:lnTo>
                    <a:pt x="0" y="27101"/>
                  </a:lnTo>
                  <a:lnTo>
                    <a:pt x="0" y="19055"/>
                  </a:lnTo>
                  <a:lnTo>
                    <a:pt x="12703" y="19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5102689" y="4724358"/>
              <a:ext cx="16091" cy="36417"/>
            </a:xfrm>
            <a:custGeom>
              <a:avLst/>
              <a:pathLst>
                <a:path w="16091" h="36417">
                  <a:moveTo>
                    <a:pt x="8892" y="36417"/>
                  </a:moveTo>
                  <a:lnTo>
                    <a:pt x="10031" y="33537"/>
                  </a:lnTo>
                  <a:lnTo>
                    <a:pt x="11077" y="30488"/>
                  </a:lnTo>
                  <a:lnTo>
                    <a:pt x="12030" y="27270"/>
                  </a:lnTo>
                  <a:lnTo>
                    <a:pt x="12890" y="23882"/>
                  </a:lnTo>
                  <a:lnTo>
                    <a:pt x="13656" y="20325"/>
                  </a:lnTo>
                  <a:lnTo>
                    <a:pt x="14329" y="16599"/>
                  </a:lnTo>
                  <a:lnTo>
                    <a:pt x="14909" y="12703"/>
                  </a:lnTo>
                  <a:lnTo>
                    <a:pt x="15396" y="8638"/>
                  </a:lnTo>
                  <a:lnTo>
                    <a:pt x="15790" y="4403"/>
                  </a:lnTo>
                  <a:lnTo>
                    <a:pt x="16091" y="0"/>
                  </a:lnTo>
                  <a:lnTo>
                    <a:pt x="6775" y="0"/>
                  </a:lnTo>
                  <a:lnTo>
                    <a:pt x="6097" y="2938"/>
                  </a:lnTo>
                  <a:lnTo>
                    <a:pt x="5420" y="5826"/>
                  </a:lnTo>
                  <a:lnTo>
                    <a:pt x="4742" y="8663"/>
                  </a:lnTo>
                  <a:lnTo>
                    <a:pt x="4065" y="11450"/>
                  </a:lnTo>
                  <a:lnTo>
                    <a:pt x="3387" y="14185"/>
                  </a:lnTo>
                  <a:lnTo>
                    <a:pt x="2710" y="16870"/>
                  </a:lnTo>
                  <a:lnTo>
                    <a:pt x="2032" y="19504"/>
                  </a:lnTo>
                  <a:lnTo>
                    <a:pt x="1355" y="22087"/>
                  </a:lnTo>
                  <a:lnTo>
                    <a:pt x="677" y="24619"/>
                  </a:lnTo>
                  <a:lnTo>
                    <a:pt x="0" y="27101"/>
                  </a:lnTo>
                  <a:lnTo>
                    <a:pt x="927" y="28032"/>
                  </a:lnTo>
                  <a:lnTo>
                    <a:pt x="1846" y="28964"/>
                  </a:lnTo>
                  <a:lnTo>
                    <a:pt x="2756" y="29896"/>
                  </a:lnTo>
                  <a:lnTo>
                    <a:pt x="3658" y="30827"/>
                  </a:lnTo>
                  <a:lnTo>
                    <a:pt x="4552" y="31759"/>
                  </a:lnTo>
                  <a:lnTo>
                    <a:pt x="5437" y="32690"/>
                  </a:lnTo>
                  <a:lnTo>
                    <a:pt x="6313" y="33622"/>
                  </a:lnTo>
                  <a:lnTo>
                    <a:pt x="7181" y="34554"/>
                  </a:lnTo>
                  <a:lnTo>
                    <a:pt x="8041" y="354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126826" y="4701068"/>
              <a:ext cx="61401" cy="93584"/>
            </a:xfrm>
            <a:custGeom>
              <a:avLst/>
              <a:pathLst>
                <a:path w="61401" h="93584">
                  <a:moveTo>
                    <a:pt x="6775" y="0"/>
                  </a:moveTo>
                  <a:lnTo>
                    <a:pt x="55472" y="0"/>
                  </a:lnTo>
                  <a:lnTo>
                    <a:pt x="55472" y="8892"/>
                  </a:lnTo>
                  <a:lnTo>
                    <a:pt x="53592" y="11077"/>
                  </a:lnTo>
                  <a:lnTo>
                    <a:pt x="51678" y="13228"/>
                  </a:lnTo>
                  <a:lnTo>
                    <a:pt x="49730" y="15346"/>
                  </a:lnTo>
                  <a:lnTo>
                    <a:pt x="47749" y="17429"/>
                  </a:lnTo>
                  <a:lnTo>
                    <a:pt x="45733" y="19479"/>
                  </a:lnTo>
                  <a:lnTo>
                    <a:pt x="43683" y="21494"/>
                  </a:lnTo>
                  <a:lnTo>
                    <a:pt x="41600" y="23476"/>
                  </a:lnTo>
                  <a:lnTo>
                    <a:pt x="39483" y="25424"/>
                  </a:lnTo>
                  <a:lnTo>
                    <a:pt x="37331" y="27338"/>
                  </a:lnTo>
                  <a:lnTo>
                    <a:pt x="35146" y="29218"/>
                  </a:lnTo>
                  <a:lnTo>
                    <a:pt x="35146" y="38958"/>
                  </a:lnTo>
                  <a:lnTo>
                    <a:pt x="61401" y="38958"/>
                  </a:lnTo>
                  <a:lnTo>
                    <a:pt x="61401" y="47003"/>
                  </a:lnTo>
                  <a:lnTo>
                    <a:pt x="35146" y="47003"/>
                  </a:lnTo>
                  <a:lnTo>
                    <a:pt x="35146" y="85961"/>
                  </a:lnTo>
                  <a:lnTo>
                    <a:pt x="35123" y="86704"/>
                  </a:lnTo>
                  <a:lnTo>
                    <a:pt x="35053" y="87410"/>
                  </a:lnTo>
                  <a:lnTo>
                    <a:pt x="34937" y="88076"/>
                  </a:lnTo>
                  <a:lnTo>
                    <a:pt x="34774" y="88705"/>
                  </a:lnTo>
                  <a:lnTo>
                    <a:pt x="34564" y="89296"/>
                  </a:lnTo>
                  <a:lnTo>
                    <a:pt x="34308" y="89849"/>
                  </a:lnTo>
                  <a:lnTo>
                    <a:pt x="34005" y="90363"/>
                  </a:lnTo>
                  <a:lnTo>
                    <a:pt x="33656" y="90840"/>
                  </a:lnTo>
                  <a:lnTo>
                    <a:pt x="33260" y="91278"/>
                  </a:lnTo>
                  <a:lnTo>
                    <a:pt x="32817" y="91678"/>
                  </a:lnTo>
                  <a:lnTo>
                    <a:pt x="32324" y="92040"/>
                  </a:lnTo>
                  <a:lnTo>
                    <a:pt x="31776" y="92364"/>
                  </a:lnTo>
                  <a:lnTo>
                    <a:pt x="31172" y="92650"/>
                  </a:lnTo>
                  <a:lnTo>
                    <a:pt x="30514" y="92898"/>
                  </a:lnTo>
                  <a:lnTo>
                    <a:pt x="29800" y="93107"/>
                  </a:lnTo>
                  <a:lnTo>
                    <a:pt x="29032" y="93279"/>
                  </a:lnTo>
                  <a:lnTo>
                    <a:pt x="28208" y="93412"/>
                  </a:lnTo>
                  <a:lnTo>
                    <a:pt x="27329" y="93507"/>
                  </a:lnTo>
                  <a:lnTo>
                    <a:pt x="26396" y="93564"/>
                  </a:lnTo>
                  <a:lnTo>
                    <a:pt x="25407" y="93584"/>
                  </a:lnTo>
                  <a:lnTo>
                    <a:pt x="24480" y="93575"/>
                  </a:lnTo>
                  <a:lnTo>
                    <a:pt x="23561" y="93550"/>
                  </a:lnTo>
                  <a:lnTo>
                    <a:pt x="22650" y="93507"/>
                  </a:lnTo>
                  <a:lnTo>
                    <a:pt x="21748" y="93448"/>
                  </a:lnTo>
                  <a:lnTo>
                    <a:pt x="20855" y="93372"/>
                  </a:lnTo>
                  <a:lnTo>
                    <a:pt x="19970" y="93279"/>
                  </a:lnTo>
                  <a:lnTo>
                    <a:pt x="19093" y="93169"/>
                  </a:lnTo>
                  <a:lnTo>
                    <a:pt x="18225" y="93041"/>
                  </a:lnTo>
                  <a:lnTo>
                    <a:pt x="17365" y="92898"/>
                  </a:lnTo>
                  <a:lnTo>
                    <a:pt x="16514" y="92737"/>
                  </a:lnTo>
                  <a:lnTo>
                    <a:pt x="15244" y="85114"/>
                  </a:lnTo>
                  <a:lnTo>
                    <a:pt x="15934" y="85275"/>
                  </a:lnTo>
                  <a:lnTo>
                    <a:pt x="16650" y="85419"/>
                  </a:lnTo>
                  <a:lnTo>
                    <a:pt x="17391" y="85546"/>
                  </a:lnTo>
                  <a:lnTo>
                    <a:pt x="18157" y="85656"/>
                  </a:lnTo>
                  <a:lnTo>
                    <a:pt x="18949" y="85750"/>
                  </a:lnTo>
                  <a:lnTo>
                    <a:pt x="19766" y="85826"/>
                  </a:lnTo>
                  <a:lnTo>
                    <a:pt x="20609" y="85885"/>
                  </a:lnTo>
                  <a:lnTo>
                    <a:pt x="21477" y="85927"/>
                  </a:lnTo>
                  <a:lnTo>
                    <a:pt x="22371" y="85953"/>
                  </a:lnTo>
                  <a:lnTo>
                    <a:pt x="23290" y="85961"/>
                  </a:lnTo>
                  <a:lnTo>
                    <a:pt x="24094" y="85949"/>
                  </a:lnTo>
                  <a:lnTo>
                    <a:pt x="24814" y="85910"/>
                  </a:lnTo>
                  <a:lnTo>
                    <a:pt x="25449" y="85847"/>
                  </a:lnTo>
                  <a:lnTo>
                    <a:pt x="26000" y="85758"/>
                  </a:lnTo>
                  <a:lnTo>
                    <a:pt x="26466" y="85644"/>
                  </a:lnTo>
                  <a:lnTo>
                    <a:pt x="26847" y="85504"/>
                  </a:lnTo>
                  <a:lnTo>
                    <a:pt x="27143" y="85339"/>
                  </a:lnTo>
                  <a:lnTo>
                    <a:pt x="27355" y="85148"/>
                  </a:lnTo>
                  <a:lnTo>
                    <a:pt x="27482" y="84932"/>
                  </a:lnTo>
                  <a:lnTo>
                    <a:pt x="27524" y="84691"/>
                  </a:lnTo>
                  <a:lnTo>
                    <a:pt x="27524" y="47003"/>
                  </a:lnTo>
                  <a:lnTo>
                    <a:pt x="0" y="47003"/>
                  </a:lnTo>
                  <a:lnTo>
                    <a:pt x="0" y="38958"/>
                  </a:lnTo>
                  <a:lnTo>
                    <a:pt x="27524" y="38958"/>
                  </a:lnTo>
                  <a:lnTo>
                    <a:pt x="27524" y="24983"/>
                  </a:lnTo>
                  <a:lnTo>
                    <a:pt x="29531" y="23290"/>
                  </a:lnTo>
                  <a:lnTo>
                    <a:pt x="31488" y="21596"/>
                  </a:lnTo>
                  <a:lnTo>
                    <a:pt x="33393" y="19902"/>
                  </a:lnTo>
                  <a:lnTo>
                    <a:pt x="35248" y="18208"/>
                  </a:lnTo>
                  <a:lnTo>
                    <a:pt x="37052" y="16514"/>
                  </a:lnTo>
                  <a:lnTo>
                    <a:pt x="38805" y="14820"/>
                  </a:lnTo>
                  <a:lnTo>
                    <a:pt x="40507" y="13127"/>
                  </a:lnTo>
                  <a:lnTo>
                    <a:pt x="42159" y="11433"/>
                  </a:lnTo>
                  <a:lnTo>
                    <a:pt x="43760" y="9739"/>
                  </a:lnTo>
                  <a:lnTo>
                    <a:pt x="45309" y="8045"/>
                  </a:lnTo>
                  <a:lnTo>
                    <a:pt x="6775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232690" y="4696833"/>
              <a:ext cx="63095" cy="41498"/>
            </a:xfrm>
            <a:custGeom>
              <a:avLst/>
              <a:pathLst>
                <a:path w="63095" h="41498">
                  <a:moveTo>
                    <a:pt x="21596" y="0"/>
                  </a:moveTo>
                  <a:lnTo>
                    <a:pt x="30065" y="1693"/>
                  </a:lnTo>
                  <a:lnTo>
                    <a:pt x="29718" y="2879"/>
                  </a:lnTo>
                  <a:lnTo>
                    <a:pt x="29354" y="4065"/>
                  </a:lnTo>
                  <a:lnTo>
                    <a:pt x="28972" y="5250"/>
                  </a:lnTo>
                  <a:lnTo>
                    <a:pt x="28574" y="6436"/>
                  </a:lnTo>
                  <a:lnTo>
                    <a:pt x="28159" y="7622"/>
                  </a:lnTo>
                  <a:lnTo>
                    <a:pt x="27727" y="8807"/>
                  </a:lnTo>
                  <a:lnTo>
                    <a:pt x="27279" y="9993"/>
                  </a:lnTo>
                  <a:lnTo>
                    <a:pt x="26813" y="11179"/>
                  </a:lnTo>
                  <a:lnTo>
                    <a:pt x="26330" y="12364"/>
                  </a:lnTo>
                  <a:lnTo>
                    <a:pt x="25830" y="13550"/>
                  </a:lnTo>
                  <a:lnTo>
                    <a:pt x="63095" y="13550"/>
                  </a:lnTo>
                  <a:lnTo>
                    <a:pt x="63095" y="21172"/>
                  </a:lnTo>
                  <a:lnTo>
                    <a:pt x="22019" y="21172"/>
                  </a:lnTo>
                  <a:lnTo>
                    <a:pt x="14820" y="31759"/>
                  </a:lnTo>
                  <a:lnTo>
                    <a:pt x="13969" y="32847"/>
                  </a:lnTo>
                  <a:lnTo>
                    <a:pt x="13110" y="33910"/>
                  </a:lnTo>
                  <a:lnTo>
                    <a:pt x="12242" y="34947"/>
                  </a:lnTo>
                  <a:lnTo>
                    <a:pt x="11365" y="35959"/>
                  </a:lnTo>
                  <a:lnTo>
                    <a:pt x="10480" y="36946"/>
                  </a:lnTo>
                  <a:lnTo>
                    <a:pt x="9587" y="37907"/>
                  </a:lnTo>
                  <a:lnTo>
                    <a:pt x="8685" y="38843"/>
                  </a:lnTo>
                  <a:lnTo>
                    <a:pt x="7774" y="39754"/>
                  </a:lnTo>
                  <a:lnTo>
                    <a:pt x="6855" y="40639"/>
                  </a:lnTo>
                  <a:lnTo>
                    <a:pt x="5928" y="41498"/>
                  </a:lnTo>
                  <a:lnTo>
                    <a:pt x="0" y="35993"/>
                  </a:lnTo>
                  <a:lnTo>
                    <a:pt x="2807" y="33042"/>
                  </a:lnTo>
                  <a:lnTo>
                    <a:pt x="5471" y="29946"/>
                  </a:lnTo>
                  <a:lnTo>
                    <a:pt x="7990" y="26707"/>
                  </a:lnTo>
                  <a:lnTo>
                    <a:pt x="10366" y="23324"/>
                  </a:lnTo>
                  <a:lnTo>
                    <a:pt x="12597" y="19796"/>
                  </a:lnTo>
                  <a:lnTo>
                    <a:pt x="14685" y="16125"/>
                  </a:lnTo>
                  <a:lnTo>
                    <a:pt x="16629" y="12309"/>
                  </a:lnTo>
                  <a:lnTo>
                    <a:pt x="18428" y="8350"/>
                  </a:lnTo>
                  <a:lnTo>
                    <a:pt x="20084" y="42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5239889" y="4732404"/>
              <a:ext cx="57166" cy="60130"/>
            </a:xfrm>
            <a:custGeom>
              <a:avLst/>
              <a:pathLst>
                <a:path w="57166" h="60130">
                  <a:moveTo>
                    <a:pt x="8045" y="0"/>
                  </a:moveTo>
                  <a:lnTo>
                    <a:pt x="47427" y="0"/>
                  </a:lnTo>
                  <a:lnTo>
                    <a:pt x="47427" y="6351"/>
                  </a:lnTo>
                  <a:lnTo>
                    <a:pt x="15667" y="40228"/>
                  </a:lnTo>
                  <a:lnTo>
                    <a:pt x="14461" y="41464"/>
                  </a:lnTo>
                  <a:lnTo>
                    <a:pt x="13381" y="42633"/>
                  </a:lnTo>
                  <a:lnTo>
                    <a:pt x="12428" y="43734"/>
                  </a:lnTo>
                  <a:lnTo>
                    <a:pt x="11602" y="44767"/>
                  </a:lnTo>
                  <a:lnTo>
                    <a:pt x="10904" y="45733"/>
                  </a:lnTo>
                  <a:lnTo>
                    <a:pt x="10332" y="46631"/>
                  </a:lnTo>
                  <a:lnTo>
                    <a:pt x="9887" y="47461"/>
                  </a:lnTo>
                  <a:lnTo>
                    <a:pt x="9570" y="48223"/>
                  </a:lnTo>
                  <a:lnTo>
                    <a:pt x="9379" y="48917"/>
                  </a:lnTo>
                  <a:lnTo>
                    <a:pt x="9316" y="49544"/>
                  </a:lnTo>
                  <a:lnTo>
                    <a:pt x="9343" y="49872"/>
                  </a:lnTo>
                  <a:lnTo>
                    <a:pt x="9426" y="50179"/>
                  </a:lnTo>
                  <a:lnTo>
                    <a:pt x="9563" y="50465"/>
                  </a:lnTo>
                  <a:lnTo>
                    <a:pt x="9756" y="50730"/>
                  </a:lnTo>
                  <a:lnTo>
                    <a:pt x="10004" y="50973"/>
                  </a:lnTo>
                  <a:lnTo>
                    <a:pt x="10306" y="51195"/>
                  </a:lnTo>
                  <a:lnTo>
                    <a:pt x="10664" y="51397"/>
                  </a:lnTo>
                  <a:lnTo>
                    <a:pt x="11077" y="51577"/>
                  </a:lnTo>
                  <a:lnTo>
                    <a:pt x="11545" y="51735"/>
                  </a:lnTo>
                  <a:lnTo>
                    <a:pt x="12068" y="51873"/>
                  </a:lnTo>
                  <a:lnTo>
                    <a:pt x="12722" y="51994"/>
                  </a:lnTo>
                  <a:lnTo>
                    <a:pt x="13584" y="52102"/>
                  </a:lnTo>
                  <a:lnTo>
                    <a:pt x="14653" y="52197"/>
                  </a:lnTo>
                  <a:lnTo>
                    <a:pt x="15930" y="52280"/>
                  </a:lnTo>
                  <a:lnTo>
                    <a:pt x="17414" y="52349"/>
                  </a:lnTo>
                  <a:lnTo>
                    <a:pt x="19106" y="52407"/>
                  </a:lnTo>
                  <a:lnTo>
                    <a:pt x="21005" y="52451"/>
                  </a:lnTo>
                  <a:lnTo>
                    <a:pt x="23112" y="52483"/>
                  </a:lnTo>
                  <a:lnTo>
                    <a:pt x="25426" y="52502"/>
                  </a:lnTo>
                  <a:lnTo>
                    <a:pt x="27948" y="52508"/>
                  </a:lnTo>
                  <a:lnTo>
                    <a:pt x="35146" y="52508"/>
                  </a:lnTo>
                  <a:lnTo>
                    <a:pt x="36777" y="52489"/>
                  </a:lnTo>
                  <a:lnTo>
                    <a:pt x="38280" y="52432"/>
                  </a:lnTo>
                  <a:lnTo>
                    <a:pt x="39656" y="52337"/>
                  </a:lnTo>
                  <a:lnTo>
                    <a:pt x="40905" y="52203"/>
                  </a:lnTo>
                  <a:lnTo>
                    <a:pt x="42028" y="52032"/>
                  </a:lnTo>
                  <a:lnTo>
                    <a:pt x="43023" y="51822"/>
                  </a:lnTo>
                  <a:lnTo>
                    <a:pt x="43891" y="51574"/>
                  </a:lnTo>
                  <a:lnTo>
                    <a:pt x="44632" y="51289"/>
                  </a:lnTo>
                  <a:lnTo>
                    <a:pt x="45246" y="50965"/>
                  </a:lnTo>
                  <a:lnTo>
                    <a:pt x="45733" y="50603"/>
                  </a:lnTo>
                  <a:lnTo>
                    <a:pt x="46139" y="50177"/>
                  </a:lnTo>
                  <a:lnTo>
                    <a:pt x="46512" y="49663"/>
                  </a:lnTo>
                  <a:lnTo>
                    <a:pt x="46851" y="49059"/>
                  </a:lnTo>
                  <a:lnTo>
                    <a:pt x="47156" y="48367"/>
                  </a:lnTo>
                  <a:lnTo>
                    <a:pt x="47427" y="47585"/>
                  </a:lnTo>
                  <a:lnTo>
                    <a:pt x="47664" y="46715"/>
                  </a:lnTo>
                  <a:lnTo>
                    <a:pt x="47867" y="45756"/>
                  </a:lnTo>
                  <a:lnTo>
                    <a:pt x="48036" y="44708"/>
                  </a:lnTo>
                  <a:lnTo>
                    <a:pt x="48172" y="43571"/>
                  </a:lnTo>
                  <a:lnTo>
                    <a:pt x="48274" y="42345"/>
                  </a:lnTo>
                  <a:lnTo>
                    <a:pt x="57166" y="44886"/>
                  </a:lnTo>
                  <a:lnTo>
                    <a:pt x="56889" y="46607"/>
                  </a:lnTo>
                  <a:lnTo>
                    <a:pt x="56565" y="48214"/>
                  </a:lnTo>
                  <a:lnTo>
                    <a:pt x="56194" y="49707"/>
                  </a:lnTo>
                  <a:lnTo>
                    <a:pt x="55777" y="51085"/>
                  </a:lnTo>
                  <a:lnTo>
                    <a:pt x="55314" y="52349"/>
                  </a:lnTo>
                  <a:lnTo>
                    <a:pt x="54803" y="53499"/>
                  </a:lnTo>
                  <a:lnTo>
                    <a:pt x="54246" y="54534"/>
                  </a:lnTo>
                  <a:lnTo>
                    <a:pt x="53643" y="55455"/>
                  </a:lnTo>
                  <a:lnTo>
                    <a:pt x="52993" y="56262"/>
                  </a:lnTo>
                  <a:lnTo>
                    <a:pt x="52296" y="56954"/>
                  </a:lnTo>
                  <a:lnTo>
                    <a:pt x="51477" y="57558"/>
                  </a:lnTo>
                  <a:lnTo>
                    <a:pt x="50459" y="58098"/>
                  </a:lnTo>
                  <a:lnTo>
                    <a:pt x="49241" y="58574"/>
                  </a:lnTo>
                  <a:lnTo>
                    <a:pt x="47825" y="58987"/>
                  </a:lnTo>
                  <a:lnTo>
                    <a:pt x="46209" y="59336"/>
                  </a:lnTo>
                  <a:lnTo>
                    <a:pt x="44395" y="59622"/>
                  </a:lnTo>
                  <a:lnTo>
                    <a:pt x="42381" y="59845"/>
                  </a:lnTo>
                  <a:lnTo>
                    <a:pt x="40169" y="60003"/>
                  </a:lnTo>
                  <a:lnTo>
                    <a:pt x="37757" y="60099"/>
                  </a:lnTo>
                  <a:lnTo>
                    <a:pt x="35146" y="60130"/>
                  </a:lnTo>
                  <a:lnTo>
                    <a:pt x="25407" y="60130"/>
                  </a:lnTo>
                  <a:lnTo>
                    <a:pt x="22303" y="60105"/>
                  </a:lnTo>
                  <a:lnTo>
                    <a:pt x="19428" y="60029"/>
                  </a:lnTo>
                  <a:lnTo>
                    <a:pt x="16781" y="59902"/>
                  </a:lnTo>
                  <a:lnTo>
                    <a:pt x="14363" y="59724"/>
                  </a:lnTo>
                  <a:lnTo>
                    <a:pt x="12174" y="59495"/>
                  </a:lnTo>
                  <a:lnTo>
                    <a:pt x="10213" y="59216"/>
                  </a:lnTo>
                  <a:lnTo>
                    <a:pt x="8481" y="58885"/>
                  </a:lnTo>
                  <a:lnTo>
                    <a:pt x="6978" y="58504"/>
                  </a:lnTo>
                  <a:lnTo>
                    <a:pt x="5703" y="58072"/>
                  </a:lnTo>
                  <a:lnTo>
                    <a:pt x="4658" y="57590"/>
                  </a:lnTo>
                  <a:lnTo>
                    <a:pt x="3773" y="57052"/>
                  </a:lnTo>
                  <a:lnTo>
                    <a:pt x="2981" y="56455"/>
                  </a:lnTo>
                  <a:lnTo>
                    <a:pt x="2282" y="55798"/>
                  </a:lnTo>
                  <a:lnTo>
                    <a:pt x="1676" y="55083"/>
                  </a:lnTo>
                  <a:lnTo>
                    <a:pt x="1164" y="54308"/>
                  </a:lnTo>
                  <a:lnTo>
                    <a:pt x="745" y="53474"/>
                  </a:lnTo>
                  <a:lnTo>
                    <a:pt x="419" y="52580"/>
                  </a:lnTo>
                  <a:lnTo>
                    <a:pt x="186" y="51627"/>
                  </a:lnTo>
                  <a:lnTo>
                    <a:pt x="46" y="50615"/>
                  </a:lnTo>
                  <a:lnTo>
                    <a:pt x="0" y="49544"/>
                  </a:lnTo>
                  <a:lnTo>
                    <a:pt x="93" y="48642"/>
                  </a:lnTo>
                  <a:lnTo>
                    <a:pt x="372" y="47630"/>
                  </a:lnTo>
                  <a:lnTo>
                    <a:pt x="838" y="46508"/>
                  </a:lnTo>
                  <a:lnTo>
                    <a:pt x="1490" y="45276"/>
                  </a:lnTo>
                  <a:lnTo>
                    <a:pt x="2329" y="43933"/>
                  </a:lnTo>
                  <a:lnTo>
                    <a:pt x="3353" y="42481"/>
                  </a:lnTo>
                  <a:lnTo>
                    <a:pt x="4564" y="40918"/>
                  </a:lnTo>
                  <a:lnTo>
                    <a:pt x="5962" y="39245"/>
                  </a:lnTo>
                  <a:lnTo>
                    <a:pt x="7546" y="37463"/>
                  </a:lnTo>
                  <a:lnTo>
                    <a:pt x="9316" y="35570"/>
                  </a:lnTo>
                  <a:lnTo>
                    <a:pt x="35146" y="8045"/>
                  </a:lnTo>
                  <a:lnTo>
                    <a:pt x="8045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5201778" y="4706573"/>
              <a:ext cx="30488" cy="70717"/>
            </a:xfrm>
            <a:custGeom>
              <a:avLst/>
              <a:pathLst>
                <a:path w="30488" h="70717">
                  <a:moveTo>
                    <a:pt x="30488" y="0"/>
                  </a:moveTo>
                  <a:lnTo>
                    <a:pt x="30488" y="66906"/>
                  </a:lnTo>
                  <a:lnTo>
                    <a:pt x="22443" y="66906"/>
                  </a:lnTo>
                  <a:lnTo>
                    <a:pt x="22443" y="60130"/>
                  </a:lnTo>
                  <a:lnTo>
                    <a:pt x="8045" y="60130"/>
                  </a:lnTo>
                  <a:lnTo>
                    <a:pt x="8045" y="70717"/>
                  </a:lnTo>
                  <a:lnTo>
                    <a:pt x="0" y="70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209824" y="4714619"/>
              <a:ext cx="14397" cy="44039"/>
            </a:xfrm>
            <a:custGeom>
              <a:avLst/>
              <a:pathLst>
                <a:path w="14397" h="44039">
                  <a:moveTo>
                    <a:pt x="0" y="44039"/>
                  </a:moveTo>
                  <a:lnTo>
                    <a:pt x="14397" y="44039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685783" y="5260584"/>
              <a:ext cx="63095" cy="41498"/>
            </a:xfrm>
            <a:custGeom>
              <a:avLst/>
              <a:pathLst>
                <a:path w="63095" h="41498">
                  <a:moveTo>
                    <a:pt x="21596" y="0"/>
                  </a:moveTo>
                  <a:lnTo>
                    <a:pt x="30065" y="1693"/>
                  </a:lnTo>
                  <a:lnTo>
                    <a:pt x="29718" y="2879"/>
                  </a:lnTo>
                  <a:lnTo>
                    <a:pt x="29354" y="4065"/>
                  </a:lnTo>
                  <a:lnTo>
                    <a:pt x="28972" y="5250"/>
                  </a:lnTo>
                  <a:lnTo>
                    <a:pt x="28574" y="6436"/>
                  </a:lnTo>
                  <a:lnTo>
                    <a:pt x="28159" y="7622"/>
                  </a:lnTo>
                  <a:lnTo>
                    <a:pt x="27727" y="8807"/>
                  </a:lnTo>
                  <a:lnTo>
                    <a:pt x="27279" y="9993"/>
                  </a:lnTo>
                  <a:lnTo>
                    <a:pt x="26813" y="11179"/>
                  </a:lnTo>
                  <a:lnTo>
                    <a:pt x="26330" y="12364"/>
                  </a:lnTo>
                  <a:lnTo>
                    <a:pt x="25830" y="13550"/>
                  </a:lnTo>
                  <a:lnTo>
                    <a:pt x="63095" y="13550"/>
                  </a:lnTo>
                  <a:lnTo>
                    <a:pt x="63095" y="21172"/>
                  </a:lnTo>
                  <a:lnTo>
                    <a:pt x="22019" y="21172"/>
                  </a:lnTo>
                  <a:lnTo>
                    <a:pt x="14820" y="31759"/>
                  </a:lnTo>
                  <a:lnTo>
                    <a:pt x="13969" y="32847"/>
                  </a:lnTo>
                  <a:lnTo>
                    <a:pt x="13110" y="33910"/>
                  </a:lnTo>
                  <a:lnTo>
                    <a:pt x="12242" y="34947"/>
                  </a:lnTo>
                  <a:lnTo>
                    <a:pt x="11365" y="35959"/>
                  </a:lnTo>
                  <a:lnTo>
                    <a:pt x="10480" y="36946"/>
                  </a:lnTo>
                  <a:lnTo>
                    <a:pt x="9587" y="37907"/>
                  </a:lnTo>
                  <a:lnTo>
                    <a:pt x="8685" y="38843"/>
                  </a:lnTo>
                  <a:lnTo>
                    <a:pt x="7774" y="39754"/>
                  </a:lnTo>
                  <a:lnTo>
                    <a:pt x="6855" y="40639"/>
                  </a:lnTo>
                  <a:lnTo>
                    <a:pt x="5928" y="41498"/>
                  </a:lnTo>
                  <a:lnTo>
                    <a:pt x="0" y="35993"/>
                  </a:lnTo>
                  <a:lnTo>
                    <a:pt x="2807" y="33042"/>
                  </a:lnTo>
                  <a:lnTo>
                    <a:pt x="5471" y="29946"/>
                  </a:lnTo>
                  <a:lnTo>
                    <a:pt x="7990" y="26707"/>
                  </a:lnTo>
                  <a:lnTo>
                    <a:pt x="10366" y="23324"/>
                  </a:lnTo>
                  <a:lnTo>
                    <a:pt x="12597" y="19796"/>
                  </a:lnTo>
                  <a:lnTo>
                    <a:pt x="14685" y="16125"/>
                  </a:lnTo>
                  <a:lnTo>
                    <a:pt x="16629" y="12309"/>
                  </a:lnTo>
                  <a:lnTo>
                    <a:pt x="18428" y="8350"/>
                  </a:lnTo>
                  <a:lnTo>
                    <a:pt x="20084" y="42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4692982" y="5296155"/>
              <a:ext cx="57166" cy="60130"/>
            </a:xfrm>
            <a:custGeom>
              <a:avLst/>
              <a:pathLst>
                <a:path w="57166" h="60130">
                  <a:moveTo>
                    <a:pt x="8045" y="0"/>
                  </a:moveTo>
                  <a:lnTo>
                    <a:pt x="47427" y="0"/>
                  </a:lnTo>
                  <a:lnTo>
                    <a:pt x="47427" y="6351"/>
                  </a:lnTo>
                  <a:lnTo>
                    <a:pt x="15667" y="40228"/>
                  </a:lnTo>
                  <a:lnTo>
                    <a:pt x="14461" y="41464"/>
                  </a:lnTo>
                  <a:lnTo>
                    <a:pt x="13381" y="42633"/>
                  </a:lnTo>
                  <a:lnTo>
                    <a:pt x="12428" y="43734"/>
                  </a:lnTo>
                  <a:lnTo>
                    <a:pt x="11602" y="44767"/>
                  </a:lnTo>
                  <a:lnTo>
                    <a:pt x="10904" y="45733"/>
                  </a:lnTo>
                  <a:lnTo>
                    <a:pt x="10332" y="46631"/>
                  </a:lnTo>
                  <a:lnTo>
                    <a:pt x="9887" y="47461"/>
                  </a:lnTo>
                  <a:lnTo>
                    <a:pt x="9570" y="48223"/>
                  </a:lnTo>
                  <a:lnTo>
                    <a:pt x="9379" y="48917"/>
                  </a:lnTo>
                  <a:lnTo>
                    <a:pt x="9316" y="49544"/>
                  </a:lnTo>
                  <a:lnTo>
                    <a:pt x="9343" y="49872"/>
                  </a:lnTo>
                  <a:lnTo>
                    <a:pt x="9426" y="50179"/>
                  </a:lnTo>
                  <a:lnTo>
                    <a:pt x="9563" y="50465"/>
                  </a:lnTo>
                  <a:lnTo>
                    <a:pt x="9756" y="50730"/>
                  </a:lnTo>
                  <a:lnTo>
                    <a:pt x="10004" y="50973"/>
                  </a:lnTo>
                  <a:lnTo>
                    <a:pt x="10306" y="51195"/>
                  </a:lnTo>
                  <a:lnTo>
                    <a:pt x="10664" y="51397"/>
                  </a:lnTo>
                  <a:lnTo>
                    <a:pt x="11077" y="51577"/>
                  </a:lnTo>
                  <a:lnTo>
                    <a:pt x="11545" y="51735"/>
                  </a:lnTo>
                  <a:lnTo>
                    <a:pt x="12068" y="51873"/>
                  </a:lnTo>
                  <a:lnTo>
                    <a:pt x="12722" y="51994"/>
                  </a:lnTo>
                  <a:lnTo>
                    <a:pt x="13584" y="52102"/>
                  </a:lnTo>
                  <a:lnTo>
                    <a:pt x="14653" y="52197"/>
                  </a:lnTo>
                  <a:lnTo>
                    <a:pt x="15930" y="52280"/>
                  </a:lnTo>
                  <a:lnTo>
                    <a:pt x="17414" y="52349"/>
                  </a:lnTo>
                  <a:lnTo>
                    <a:pt x="19106" y="52407"/>
                  </a:lnTo>
                  <a:lnTo>
                    <a:pt x="21005" y="52451"/>
                  </a:lnTo>
                  <a:lnTo>
                    <a:pt x="23112" y="52483"/>
                  </a:lnTo>
                  <a:lnTo>
                    <a:pt x="25426" y="52502"/>
                  </a:lnTo>
                  <a:lnTo>
                    <a:pt x="27948" y="52508"/>
                  </a:lnTo>
                  <a:lnTo>
                    <a:pt x="35146" y="52508"/>
                  </a:lnTo>
                  <a:lnTo>
                    <a:pt x="36777" y="52489"/>
                  </a:lnTo>
                  <a:lnTo>
                    <a:pt x="38280" y="52432"/>
                  </a:lnTo>
                  <a:lnTo>
                    <a:pt x="39656" y="52337"/>
                  </a:lnTo>
                  <a:lnTo>
                    <a:pt x="40905" y="52203"/>
                  </a:lnTo>
                  <a:lnTo>
                    <a:pt x="42028" y="52032"/>
                  </a:lnTo>
                  <a:lnTo>
                    <a:pt x="43023" y="51822"/>
                  </a:lnTo>
                  <a:lnTo>
                    <a:pt x="43891" y="51574"/>
                  </a:lnTo>
                  <a:lnTo>
                    <a:pt x="44632" y="51289"/>
                  </a:lnTo>
                  <a:lnTo>
                    <a:pt x="45246" y="50965"/>
                  </a:lnTo>
                  <a:lnTo>
                    <a:pt x="45733" y="50603"/>
                  </a:lnTo>
                  <a:lnTo>
                    <a:pt x="46139" y="50177"/>
                  </a:lnTo>
                  <a:lnTo>
                    <a:pt x="46512" y="49663"/>
                  </a:lnTo>
                  <a:lnTo>
                    <a:pt x="46851" y="49059"/>
                  </a:lnTo>
                  <a:lnTo>
                    <a:pt x="47156" y="48367"/>
                  </a:lnTo>
                  <a:lnTo>
                    <a:pt x="47427" y="47585"/>
                  </a:lnTo>
                  <a:lnTo>
                    <a:pt x="47664" y="46715"/>
                  </a:lnTo>
                  <a:lnTo>
                    <a:pt x="47867" y="45756"/>
                  </a:lnTo>
                  <a:lnTo>
                    <a:pt x="48036" y="44708"/>
                  </a:lnTo>
                  <a:lnTo>
                    <a:pt x="48172" y="43571"/>
                  </a:lnTo>
                  <a:lnTo>
                    <a:pt x="48274" y="42345"/>
                  </a:lnTo>
                  <a:lnTo>
                    <a:pt x="57166" y="44886"/>
                  </a:lnTo>
                  <a:lnTo>
                    <a:pt x="56889" y="46607"/>
                  </a:lnTo>
                  <a:lnTo>
                    <a:pt x="56565" y="48214"/>
                  </a:lnTo>
                  <a:lnTo>
                    <a:pt x="56194" y="49707"/>
                  </a:lnTo>
                  <a:lnTo>
                    <a:pt x="55777" y="51085"/>
                  </a:lnTo>
                  <a:lnTo>
                    <a:pt x="55314" y="52349"/>
                  </a:lnTo>
                  <a:lnTo>
                    <a:pt x="54803" y="53499"/>
                  </a:lnTo>
                  <a:lnTo>
                    <a:pt x="54246" y="54534"/>
                  </a:lnTo>
                  <a:lnTo>
                    <a:pt x="53643" y="55455"/>
                  </a:lnTo>
                  <a:lnTo>
                    <a:pt x="52993" y="56262"/>
                  </a:lnTo>
                  <a:lnTo>
                    <a:pt x="52296" y="56954"/>
                  </a:lnTo>
                  <a:lnTo>
                    <a:pt x="51477" y="57558"/>
                  </a:lnTo>
                  <a:lnTo>
                    <a:pt x="50459" y="58098"/>
                  </a:lnTo>
                  <a:lnTo>
                    <a:pt x="49241" y="58574"/>
                  </a:lnTo>
                  <a:lnTo>
                    <a:pt x="47825" y="58987"/>
                  </a:lnTo>
                  <a:lnTo>
                    <a:pt x="46209" y="59336"/>
                  </a:lnTo>
                  <a:lnTo>
                    <a:pt x="44395" y="59622"/>
                  </a:lnTo>
                  <a:lnTo>
                    <a:pt x="42381" y="59845"/>
                  </a:lnTo>
                  <a:lnTo>
                    <a:pt x="40169" y="60003"/>
                  </a:lnTo>
                  <a:lnTo>
                    <a:pt x="37757" y="60099"/>
                  </a:lnTo>
                  <a:lnTo>
                    <a:pt x="35146" y="60130"/>
                  </a:lnTo>
                  <a:lnTo>
                    <a:pt x="25407" y="60130"/>
                  </a:lnTo>
                  <a:lnTo>
                    <a:pt x="22303" y="60105"/>
                  </a:lnTo>
                  <a:lnTo>
                    <a:pt x="19428" y="60029"/>
                  </a:lnTo>
                  <a:lnTo>
                    <a:pt x="16781" y="59902"/>
                  </a:lnTo>
                  <a:lnTo>
                    <a:pt x="14363" y="59724"/>
                  </a:lnTo>
                  <a:lnTo>
                    <a:pt x="12174" y="59495"/>
                  </a:lnTo>
                  <a:lnTo>
                    <a:pt x="10213" y="59216"/>
                  </a:lnTo>
                  <a:lnTo>
                    <a:pt x="8481" y="58885"/>
                  </a:lnTo>
                  <a:lnTo>
                    <a:pt x="6978" y="58504"/>
                  </a:lnTo>
                  <a:lnTo>
                    <a:pt x="5703" y="58072"/>
                  </a:lnTo>
                  <a:lnTo>
                    <a:pt x="4658" y="57590"/>
                  </a:lnTo>
                  <a:lnTo>
                    <a:pt x="3773" y="57052"/>
                  </a:lnTo>
                  <a:lnTo>
                    <a:pt x="2981" y="56455"/>
                  </a:lnTo>
                  <a:lnTo>
                    <a:pt x="2282" y="55798"/>
                  </a:lnTo>
                  <a:lnTo>
                    <a:pt x="1676" y="55083"/>
                  </a:lnTo>
                  <a:lnTo>
                    <a:pt x="1164" y="54308"/>
                  </a:lnTo>
                  <a:lnTo>
                    <a:pt x="745" y="53474"/>
                  </a:lnTo>
                  <a:lnTo>
                    <a:pt x="419" y="52580"/>
                  </a:lnTo>
                  <a:lnTo>
                    <a:pt x="186" y="51627"/>
                  </a:lnTo>
                  <a:lnTo>
                    <a:pt x="46" y="50615"/>
                  </a:lnTo>
                  <a:lnTo>
                    <a:pt x="0" y="49544"/>
                  </a:lnTo>
                  <a:lnTo>
                    <a:pt x="93" y="48642"/>
                  </a:lnTo>
                  <a:lnTo>
                    <a:pt x="372" y="47630"/>
                  </a:lnTo>
                  <a:lnTo>
                    <a:pt x="838" y="46508"/>
                  </a:lnTo>
                  <a:lnTo>
                    <a:pt x="1490" y="45276"/>
                  </a:lnTo>
                  <a:lnTo>
                    <a:pt x="2329" y="43933"/>
                  </a:lnTo>
                  <a:lnTo>
                    <a:pt x="3353" y="42481"/>
                  </a:lnTo>
                  <a:lnTo>
                    <a:pt x="4564" y="40918"/>
                  </a:lnTo>
                  <a:lnTo>
                    <a:pt x="5962" y="39245"/>
                  </a:lnTo>
                  <a:lnTo>
                    <a:pt x="7546" y="37463"/>
                  </a:lnTo>
                  <a:lnTo>
                    <a:pt x="9316" y="35570"/>
                  </a:lnTo>
                  <a:lnTo>
                    <a:pt x="35146" y="8045"/>
                  </a:lnTo>
                  <a:lnTo>
                    <a:pt x="8045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4654871" y="5270324"/>
              <a:ext cx="30488" cy="70717"/>
            </a:xfrm>
            <a:custGeom>
              <a:avLst/>
              <a:pathLst>
                <a:path w="30488" h="70717">
                  <a:moveTo>
                    <a:pt x="30488" y="0"/>
                  </a:moveTo>
                  <a:lnTo>
                    <a:pt x="30488" y="66906"/>
                  </a:lnTo>
                  <a:lnTo>
                    <a:pt x="22443" y="66906"/>
                  </a:lnTo>
                  <a:lnTo>
                    <a:pt x="22443" y="60130"/>
                  </a:lnTo>
                  <a:lnTo>
                    <a:pt x="8045" y="60130"/>
                  </a:lnTo>
                  <a:lnTo>
                    <a:pt x="8045" y="70717"/>
                  </a:lnTo>
                  <a:lnTo>
                    <a:pt x="0" y="70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4662916" y="5278369"/>
              <a:ext cx="14397" cy="44039"/>
            </a:xfrm>
            <a:custGeom>
              <a:avLst/>
              <a:pathLst>
                <a:path w="14397" h="44039">
                  <a:moveTo>
                    <a:pt x="0" y="44039"/>
                  </a:moveTo>
                  <a:lnTo>
                    <a:pt x="14397" y="44039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4766240" y="5266513"/>
              <a:ext cx="84691" cy="92313"/>
            </a:xfrm>
            <a:custGeom>
              <a:avLst/>
              <a:pathLst>
                <a:path w="84691" h="92313">
                  <a:moveTo>
                    <a:pt x="0" y="0"/>
                  </a:moveTo>
                  <a:lnTo>
                    <a:pt x="84691" y="0"/>
                  </a:lnTo>
                  <a:lnTo>
                    <a:pt x="84691" y="8892"/>
                  </a:lnTo>
                  <a:lnTo>
                    <a:pt x="81435" y="11496"/>
                  </a:lnTo>
                  <a:lnTo>
                    <a:pt x="78102" y="14058"/>
                  </a:lnTo>
                  <a:lnTo>
                    <a:pt x="74693" y="16578"/>
                  </a:lnTo>
                  <a:lnTo>
                    <a:pt x="71208" y="19055"/>
                  </a:lnTo>
                  <a:lnTo>
                    <a:pt x="67647" y="21490"/>
                  </a:lnTo>
                  <a:lnTo>
                    <a:pt x="64009" y="23882"/>
                  </a:lnTo>
                  <a:lnTo>
                    <a:pt x="60296" y="26233"/>
                  </a:lnTo>
                  <a:lnTo>
                    <a:pt x="56506" y="28541"/>
                  </a:lnTo>
                  <a:lnTo>
                    <a:pt x="52639" y="30806"/>
                  </a:lnTo>
                  <a:lnTo>
                    <a:pt x="48697" y="33029"/>
                  </a:lnTo>
                  <a:lnTo>
                    <a:pt x="48697" y="83844"/>
                  </a:lnTo>
                  <a:lnTo>
                    <a:pt x="48667" y="84670"/>
                  </a:lnTo>
                  <a:lnTo>
                    <a:pt x="48578" y="85453"/>
                  </a:lnTo>
                  <a:lnTo>
                    <a:pt x="48430" y="86194"/>
                  </a:lnTo>
                  <a:lnTo>
                    <a:pt x="48223" y="86893"/>
                  </a:lnTo>
                  <a:lnTo>
                    <a:pt x="47956" y="87549"/>
                  </a:lnTo>
                  <a:lnTo>
                    <a:pt x="47630" y="88163"/>
                  </a:lnTo>
                  <a:lnTo>
                    <a:pt x="47245" y="88735"/>
                  </a:lnTo>
                  <a:lnTo>
                    <a:pt x="46800" y="89264"/>
                  </a:lnTo>
                  <a:lnTo>
                    <a:pt x="46296" y="89751"/>
                  </a:lnTo>
                  <a:lnTo>
                    <a:pt x="45733" y="90196"/>
                  </a:lnTo>
                  <a:lnTo>
                    <a:pt x="45115" y="90598"/>
                  </a:lnTo>
                  <a:lnTo>
                    <a:pt x="44446" y="90958"/>
                  </a:lnTo>
                  <a:lnTo>
                    <a:pt x="43726" y="91276"/>
                  </a:lnTo>
                  <a:lnTo>
                    <a:pt x="42955" y="91551"/>
                  </a:lnTo>
                  <a:lnTo>
                    <a:pt x="42133" y="91784"/>
                  </a:lnTo>
                  <a:lnTo>
                    <a:pt x="41261" y="91974"/>
                  </a:lnTo>
                  <a:lnTo>
                    <a:pt x="40338" y="92123"/>
                  </a:lnTo>
                  <a:lnTo>
                    <a:pt x="39364" y="92228"/>
                  </a:lnTo>
                  <a:lnTo>
                    <a:pt x="38339" y="92292"/>
                  </a:lnTo>
                  <a:lnTo>
                    <a:pt x="37264" y="92313"/>
                  </a:lnTo>
                  <a:lnTo>
                    <a:pt x="35739" y="92296"/>
                  </a:lnTo>
                  <a:lnTo>
                    <a:pt x="34215" y="92245"/>
                  </a:lnTo>
                  <a:lnTo>
                    <a:pt x="32690" y="92161"/>
                  </a:lnTo>
                  <a:lnTo>
                    <a:pt x="31166" y="92042"/>
                  </a:lnTo>
                  <a:lnTo>
                    <a:pt x="29641" y="91890"/>
                  </a:lnTo>
                  <a:lnTo>
                    <a:pt x="28117" y="91703"/>
                  </a:lnTo>
                  <a:lnTo>
                    <a:pt x="26593" y="91483"/>
                  </a:lnTo>
                  <a:lnTo>
                    <a:pt x="25068" y="91229"/>
                  </a:lnTo>
                  <a:lnTo>
                    <a:pt x="23544" y="90941"/>
                  </a:lnTo>
                  <a:lnTo>
                    <a:pt x="22019" y="90619"/>
                  </a:lnTo>
                  <a:lnTo>
                    <a:pt x="20749" y="82150"/>
                  </a:lnTo>
                  <a:lnTo>
                    <a:pt x="22036" y="82472"/>
                  </a:lnTo>
                  <a:lnTo>
                    <a:pt x="23357" y="82760"/>
                  </a:lnTo>
                  <a:lnTo>
                    <a:pt x="24712" y="83014"/>
                  </a:lnTo>
                  <a:lnTo>
                    <a:pt x="26101" y="83234"/>
                  </a:lnTo>
                  <a:lnTo>
                    <a:pt x="27524" y="83421"/>
                  </a:lnTo>
                  <a:lnTo>
                    <a:pt x="28981" y="83573"/>
                  </a:lnTo>
                  <a:lnTo>
                    <a:pt x="30471" y="83692"/>
                  </a:lnTo>
                  <a:lnTo>
                    <a:pt x="31996" y="83776"/>
                  </a:lnTo>
                  <a:lnTo>
                    <a:pt x="33554" y="83827"/>
                  </a:lnTo>
                  <a:lnTo>
                    <a:pt x="35146" y="83844"/>
                  </a:lnTo>
                  <a:lnTo>
                    <a:pt x="36112" y="83827"/>
                  </a:lnTo>
                  <a:lnTo>
                    <a:pt x="36976" y="83776"/>
                  </a:lnTo>
                  <a:lnTo>
                    <a:pt x="37738" y="83692"/>
                  </a:lnTo>
                  <a:lnTo>
                    <a:pt x="38399" y="83573"/>
                  </a:lnTo>
                  <a:lnTo>
                    <a:pt x="38958" y="83421"/>
                  </a:lnTo>
                  <a:lnTo>
                    <a:pt x="39415" y="83234"/>
                  </a:lnTo>
                  <a:lnTo>
                    <a:pt x="39771" y="83014"/>
                  </a:lnTo>
                  <a:lnTo>
                    <a:pt x="40025" y="82760"/>
                  </a:lnTo>
                  <a:lnTo>
                    <a:pt x="40177" y="82472"/>
                  </a:lnTo>
                  <a:lnTo>
                    <a:pt x="40228" y="82150"/>
                  </a:lnTo>
                  <a:lnTo>
                    <a:pt x="40228" y="28795"/>
                  </a:lnTo>
                  <a:lnTo>
                    <a:pt x="43827" y="26682"/>
                  </a:lnTo>
                  <a:lnTo>
                    <a:pt x="47342" y="24577"/>
                  </a:lnTo>
                  <a:lnTo>
                    <a:pt x="50772" y="22481"/>
                  </a:lnTo>
                  <a:lnTo>
                    <a:pt x="54117" y="20393"/>
                  </a:lnTo>
                  <a:lnTo>
                    <a:pt x="57378" y="18314"/>
                  </a:lnTo>
                  <a:lnTo>
                    <a:pt x="60554" y="16243"/>
                  </a:lnTo>
                  <a:lnTo>
                    <a:pt x="63645" y="14181"/>
                  </a:lnTo>
                  <a:lnTo>
                    <a:pt x="66652" y="12127"/>
                  </a:lnTo>
                  <a:lnTo>
                    <a:pt x="69573" y="10082"/>
                  </a:lnTo>
                  <a:lnTo>
                    <a:pt x="72411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4875068" y="5261431"/>
              <a:ext cx="26254" cy="19902"/>
            </a:xfrm>
            <a:custGeom>
              <a:avLst/>
              <a:pathLst>
                <a:path w="26254" h="19902">
                  <a:moveTo>
                    <a:pt x="5928" y="0"/>
                  </a:moveTo>
                  <a:lnTo>
                    <a:pt x="8113" y="1117"/>
                  </a:lnTo>
                  <a:lnTo>
                    <a:pt x="10264" y="2269"/>
                  </a:lnTo>
                  <a:lnTo>
                    <a:pt x="12381" y="3455"/>
                  </a:lnTo>
                  <a:lnTo>
                    <a:pt x="14465" y="4674"/>
                  </a:lnTo>
                  <a:lnTo>
                    <a:pt x="16514" y="5928"/>
                  </a:lnTo>
                  <a:lnTo>
                    <a:pt x="18530" y="7215"/>
                  </a:lnTo>
                  <a:lnTo>
                    <a:pt x="20512" y="8536"/>
                  </a:lnTo>
                  <a:lnTo>
                    <a:pt x="22460" y="9891"/>
                  </a:lnTo>
                  <a:lnTo>
                    <a:pt x="24374" y="11280"/>
                  </a:lnTo>
                  <a:lnTo>
                    <a:pt x="26254" y="12703"/>
                  </a:lnTo>
                  <a:lnTo>
                    <a:pt x="20325" y="19902"/>
                  </a:lnTo>
                  <a:lnTo>
                    <a:pt x="18369" y="18314"/>
                  </a:lnTo>
                  <a:lnTo>
                    <a:pt x="16396" y="16768"/>
                  </a:lnTo>
                  <a:lnTo>
                    <a:pt x="14406" y="15265"/>
                  </a:lnTo>
                  <a:lnTo>
                    <a:pt x="12398" y="13804"/>
                  </a:lnTo>
                  <a:lnTo>
                    <a:pt x="10374" y="12386"/>
                  </a:lnTo>
                  <a:lnTo>
                    <a:pt x="8333" y="11009"/>
                  </a:lnTo>
                  <a:lnTo>
                    <a:pt x="6275" y="9675"/>
                  </a:lnTo>
                  <a:lnTo>
                    <a:pt x="4200" y="8384"/>
                  </a:lnTo>
                  <a:lnTo>
                    <a:pt x="2108" y="713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4869987" y="5286839"/>
              <a:ext cx="24983" cy="19055"/>
            </a:xfrm>
            <a:custGeom>
              <a:avLst/>
              <a:pathLst>
                <a:path w="24983" h="19055">
                  <a:moveTo>
                    <a:pt x="5928" y="0"/>
                  </a:moveTo>
                  <a:lnTo>
                    <a:pt x="7948" y="1033"/>
                  </a:lnTo>
                  <a:lnTo>
                    <a:pt x="9942" y="2100"/>
                  </a:lnTo>
                  <a:lnTo>
                    <a:pt x="11911" y="3201"/>
                  </a:lnTo>
                  <a:lnTo>
                    <a:pt x="13855" y="4336"/>
                  </a:lnTo>
                  <a:lnTo>
                    <a:pt x="15773" y="5504"/>
                  </a:lnTo>
                  <a:lnTo>
                    <a:pt x="17666" y="6707"/>
                  </a:lnTo>
                  <a:lnTo>
                    <a:pt x="19534" y="7944"/>
                  </a:lnTo>
                  <a:lnTo>
                    <a:pt x="21376" y="9214"/>
                  </a:lnTo>
                  <a:lnTo>
                    <a:pt x="23192" y="10518"/>
                  </a:lnTo>
                  <a:lnTo>
                    <a:pt x="24983" y="11856"/>
                  </a:lnTo>
                  <a:lnTo>
                    <a:pt x="19055" y="19055"/>
                  </a:lnTo>
                  <a:lnTo>
                    <a:pt x="17264" y="17552"/>
                  </a:lnTo>
                  <a:lnTo>
                    <a:pt x="15447" y="16091"/>
                  </a:lnTo>
                  <a:lnTo>
                    <a:pt x="13605" y="14672"/>
                  </a:lnTo>
                  <a:lnTo>
                    <a:pt x="11738" y="13296"/>
                  </a:lnTo>
                  <a:lnTo>
                    <a:pt x="9845" y="11962"/>
                  </a:lnTo>
                  <a:lnTo>
                    <a:pt x="7927" y="10671"/>
                  </a:lnTo>
                  <a:lnTo>
                    <a:pt x="5983" y="9421"/>
                  </a:lnTo>
                  <a:lnTo>
                    <a:pt x="4014" y="8215"/>
                  </a:lnTo>
                  <a:lnTo>
                    <a:pt x="2019" y="7050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4868716" y="5314363"/>
              <a:ext cx="27524" cy="44039"/>
            </a:xfrm>
            <a:custGeom>
              <a:avLst/>
              <a:pathLst>
                <a:path w="27524" h="44039">
                  <a:moveTo>
                    <a:pt x="20325" y="0"/>
                  </a:moveTo>
                  <a:lnTo>
                    <a:pt x="27524" y="5504"/>
                  </a:lnTo>
                  <a:lnTo>
                    <a:pt x="26110" y="9472"/>
                  </a:lnTo>
                  <a:lnTo>
                    <a:pt x="24577" y="13415"/>
                  </a:lnTo>
                  <a:lnTo>
                    <a:pt x="22925" y="17332"/>
                  </a:lnTo>
                  <a:lnTo>
                    <a:pt x="21155" y="21223"/>
                  </a:lnTo>
                  <a:lnTo>
                    <a:pt x="19267" y="25089"/>
                  </a:lnTo>
                  <a:lnTo>
                    <a:pt x="17260" y="28930"/>
                  </a:lnTo>
                  <a:lnTo>
                    <a:pt x="15134" y="32745"/>
                  </a:lnTo>
                  <a:lnTo>
                    <a:pt x="12890" y="36535"/>
                  </a:lnTo>
                  <a:lnTo>
                    <a:pt x="10527" y="40300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89" y="34452"/>
                  </a:lnTo>
                  <a:lnTo>
                    <a:pt x="4878" y="30759"/>
                  </a:lnTo>
                  <a:lnTo>
                    <a:pt x="7164" y="27033"/>
                  </a:lnTo>
                  <a:lnTo>
                    <a:pt x="9349" y="23273"/>
                  </a:lnTo>
                  <a:lnTo>
                    <a:pt x="11433" y="19479"/>
                  </a:lnTo>
                  <a:lnTo>
                    <a:pt x="13415" y="15650"/>
                  </a:lnTo>
                  <a:lnTo>
                    <a:pt x="15295" y="11789"/>
                  </a:lnTo>
                  <a:lnTo>
                    <a:pt x="17073" y="7893"/>
                  </a:lnTo>
                  <a:lnTo>
                    <a:pt x="18750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4899205" y="5264395"/>
              <a:ext cx="66059" cy="40228"/>
            </a:xfrm>
            <a:custGeom>
              <a:avLst/>
              <a:pathLst>
                <a:path w="66059" h="40228">
                  <a:moveTo>
                    <a:pt x="50814" y="0"/>
                  </a:moveTo>
                  <a:lnTo>
                    <a:pt x="50814" y="25407"/>
                  </a:lnTo>
                  <a:lnTo>
                    <a:pt x="50848" y="26292"/>
                  </a:lnTo>
                  <a:lnTo>
                    <a:pt x="50950" y="27084"/>
                  </a:lnTo>
                  <a:lnTo>
                    <a:pt x="51119" y="27783"/>
                  </a:lnTo>
                  <a:lnTo>
                    <a:pt x="51356" y="28388"/>
                  </a:lnTo>
                  <a:lnTo>
                    <a:pt x="51661" y="28900"/>
                  </a:lnTo>
                  <a:lnTo>
                    <a:pt x="52034" y="29320"/>
                  </a:lnTo>
                  <a:lnTo>
                    <a:pt x="52474" y="29646"/>
                  </a:lnTo>
                  <a:lnTo>
                    <a:pt x="52982" y="29879"/>
                  </a:lnTo>
                  <a:lnTo>
                    <a:pt x="53558" y="30018"/>
                  </a:lnTo>
                  <a:lnTo>
                    <a:pt x="54202" y="30065"/>
                  </a:lnTo>
                  <a:lnTo>
                    <a:pt x="66059" y="30065"/>
                  </a:lnTo>
                  <a:lnTo>
                    <a:pt x="66059" y="37264"/>
                  </a:lnTo>
                  <a:lnTo>
                    <a:pt x="51661" y="37264"/>
                  </a:lnTo>
                  <a:lnTo>
                    <a:pt x="50753" y="37243"/>
                  </a:lnTo>
                  <a:lnTo>
                    <a:pt x="49891" y="37179"/>
                  </a:lnTo>
                  <a:lnTo>
                    <a:pt x="49076" y="37073"/>
                  </a:lnTo>
                  <a:lnTo>
                    <a:pt x="48307" y="36925"/>
                  </a:lnTo>
                  <a:lnTo>
                    <a:pt x="47585" y="36734"/>
                  </a:lnTo>
                  <a:lnTo>
                    <a:pt x="46910" y="36501"/>
                  </a:lnTo>
                  <a:lnTo>
                    <a:pt x="46281" y="36226"/>
                  </a:lnTo>
                  <a:lnTo>
                    <a:pt x="45699" y="35909"/>
                  </a:lnTo>
                  <a:lnTo>
                    <a:pt x="45163" y="35549"/>
                  </a:lnTo>
                  <a:lnTo>
                    <a:pt x="44674" y="35146"/>
                  </a:lnTo>
                  <a:lnTo>
                    <a:pt x="44232" y="34698"/>
                  </a:lnTo>
                  <a:lnTo>
                    <a:pt x="43836" y="34198"/>
                  </a:lnTo>
                  <a:lnTo>
                    <a:pt x="43486" y="33647"/>
                  </a:lnTo>
                  <a:lnTo>
                    <a:pt x="43184" y="33046"/>
                  </a:lnTo>
                  <a:lnTo>
                    <a:pt x="42927" y="32394"/>
                  </a:lnTo>
                  <a:lnTo>
                    <a:pt x="42718" y="31691"/>
                  </a:lnTo>
                  <a:lnTo>
                    <a:pt x="42555" y="30937"/>
                  </a:lnTo>
                  <a:lnTo>
                    <a:pt x="42438" y="30133"/>
                  </a:lnTo>
                  <a:lnTo>
                    <a:pt x="42368" y="29277"/>
                  </a:lnTo>
                  <a:lnTo>
                    <a:pt x="42345" y="28371"/>
                  </a:lnTo>
                  <a:lnTo>
                    <a:pt x="42345" y="8045"/>
                  </a:lnTo>
                  <a:lnTo>
                    <a:pt x="20749" y="8045"/>
                  </a:lnTo>
                  <a:lnTo>
                    <a:pt x="20554" y="10927"/>
                  </a:lnTo>
                  <a:lnTo>
                    <a:pt x="20308" y="13643"/>
                  </a:lnTo>
                  <a:lnTo>
                    <a:pt x="20012" y="16195"/>
                  </a:lnTo>
                  <a:lnTo>
                    <a:pt x="19665" y="18581"/>
                  </a:lnTo>
                  <a:lnTo>
                    <a:pt x="19267" y="20802"/>
                  </a:lnTo>
                  <a:lnTo>
                    <a:pt x="18818" y="22858"/>
                  </a:lnTo>
                  <a:lnTo>
                    <a:pt x="18318" y="24748"/>
                  </a:lnTo>
                  <a:lnTo>
                    <a:pt x="17768" y="26474"/>
                  </a:lnTo>
                  <a:lnTo>
                    <a:pt x="17166" y="28034"/>
                  </a:lnTo>
                  <a:lnTo>
                    <a:pt x="16514" y="29430"/>
                  </a:lnTo>
                  <a:lnTo>
                    <a:pt x="15794" y="30719"/>
                  </a:lnTo>
                  <a:lnTo>
                    <a:pt x="14990" y="31962"/>
                  </a:lnTo>
                  <a:lnTo>
                    <a:pt x="14101" y="33158"/>
                  </a:lnTo>
                  <a:lnTo>
                    <a:pt x="13127" y="34308"/>
                  </a:lnTo>
                  <a:lnTo>
                    <a:pt x="12068" y="35411"/>
                  </a:lnTo>
                  <a:lnTo>
                    <a:pt x="10925" y="36468"/>
                  </a:lnTo>
                  <a:lnTo>
                    <a:pt x="9697" y="37478"/>
                  </a:lnTo>
                  <a:lnTo>
                    <a:pt x="8384" y="38441"/>
                  </a:lnTo>
                  <a:lnTo>
                    <a:pt x="6987" y="39358"/>
                  </a:lnTo>
                  <a:lnTo>
                    <a:pt x="5504" y="40228"/>
                  </a:lnTo>
                  <a:lnTo>
                    <a:pt x="0" y="33876"/>
                  </a:lnTo>
                  <a:lnTo>
                    <a:pt x="1395" y="32934"/>
                  </a:lnTo>
                  <a:lnTo>
                    <a:pt x="2701" y="31971"/>
                  </a:lnTo>
                  <a:lnTo>
                    <a:pt x="3919" y="30986"/>
                  </a:lnTo>
                  <a:lnTo>
                    <a:pt x="5047" y="29980"/>
                  </a:lnTo>
                  <a:lnTo>
                    <a:pt x="6087" y="28953"/>
                  </a:lnTo>
                  <a:lnTo>
                    <a:pt x="7037" y="27905"/>
                  </a:lnTo>
                  <a:lnTo>
                    <a:pt x="7899" y="26836"/>
                  </a:lnTo>
                  <a:lnTo>
                    <a:pt x="8672" y="25746"/>
                  </a:lnTo>
                  <a:lnTo>
                    <a:pt x="9356" y="24634"/>
                  </a:lnTo>
                  <a:lnTo>
                    <a:pt x="9951" y="23501"/>
                  </a:lnTo>
                  <a:lnTo>
                    <a:pt x="10474" y="22237"/>
                  </a:lnTo>
                  <a:lnTo>
                    <a:pt x="10942" y="20732"/>
                  </a:lnTo>
                  <a:lnTo>
                    <a:pt x="11355" y="18985"/>
                  </a:lnTo>
                  <a:lnTo>
                    <a:pt x="11712" y="16997"/>
                  </a:lnTo>
                  <a:lnTo>
                    <a:pt x="12015" y="14768"/>
                  </a:lnTo>
                  <a:lnTo>
                    <a:pt x="12263" y="12297"/>
                  </a:lnTo>
                  <a:lnTo>
                    <a:pt x="12455" y="9584"/>
                  </a:lnTo>
                  <a:lnTo>
                    <a:pt x="12593" y="6631"/>
                  </a:lnTo>
                  <a:lnTo>
                    <a:pt x="12676" y="3436"/>
                  </a:lnTo>
                  <a:lnTo>
                    <a:pt x="1270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4894547" y="5306741"/>
              <a:ext cx="71987" cy="52085"/>
            </a:xfrm>
            <a:custGeom>
              <a:avLst/>
              <a:pathLst>
                <a:path w="71987" h="52085">
                  <a:moveTo>
                    <a:pt x="12280" y="7622"/>
                  </a:moveTo>
                  <a:lnTo>
                    <a:pt x="8469" y="7622"/>
                  </a:lnTo>
                  <a:lnTo>
                    <a:pt x="8469" y="0"/>
                  </a:lnTo>
                  <a:lnTo>
                    <a:pt x="63095" y="0"/>
                  </a:lnTo>
                  <a:lnTo>
                    <a:pt x="62523" y="4230"/>
                  </a:lnTo>
                  <a:lnTo>
                    <a:pt x="61655" y="8282"/>
                  </a:lnTo>
                  <a:lnTo>
                    <a:pt x="60490" y="12157"/>
                  </a:lnTo>
                  <a:lnTo>
                    <a:pt x="59029" y="15854"/>
                  </a:lnTo>
                  <a:lnTo>
                    <a:pt x="57272" y="19373"/>
                  </a:lnTo>
                  <a:lnTo>
                    <a:pt x="55218" y="22714"/>
                  </a:lnTo>
                  <a:lnTo>
                    <a:pt x="52868" y="25877"/>
                  </a:lnTo>
                  <a:lnTo>
                    <a:pt x="50222" y="28862"/>
                  </a:lnTo>
                  <a:lnTo>
                    <a:pt x="47278" y="31670"/>
                  </a:lnTo>
                  <a:lnTo>
                    <a:pt x="44039" y="34300"/>
                  </a:lnTo>
                  <a:lnTo>
                    <a:pt x="46377" y="35604"/>
                  </a:lnTo>
                  <a:lnTo>
                    <a:pt x="48816" y="36806"/>
                  </a:lnTo>
                  <a:lnTo>
                    <a:pt x="51356" y="37907"/>
                  </a:lnTo>
                  <a:lnTo>
                    <a:pt x="53999" y="38907"/>
                  </a:lnTo>
                  <a:lnTo>
                    <a:pt x="56743" y="39804"/>
                  </a:lnTo>
                  <a:lnTo>
                    <a:pt x="59588" y="40601"/>
                  </a:lnTo>
                  <a:lnTo>
                    <a:pt x="62536" y="41295"/>
                  </a:lnTo>
                  <a:lnTo>
                    <a:pt x="65585" y="41888"/>
                  </a:lnTo>
                  <a:lnTo>
                    <a:pt x="68735" y="42379"/>
                  </a:lnTo>
                  <a:lnTo>
                    <a:pt x="71987" y="42769"/>
                  </a:lnTo>
                  <a:lnTo>
                    <a:pt x="67753" y="51238"/>
                  </a:lnTo>
                  <a:lnTo>
                    <a:pt x="64085" y="50509"/>
                  </a:lnTo>
                  <a:lnTo>
                    <a:pt x="60537" y="49679"/>
                  </a:lnTo>
                  <a:lnTo>
                    <a:pt x="57107" y="48748"/>
                  </a:lnTo>
                  <a:lnTo>
                    <a:pt x="53795" y="47715"/>
                  </a:lnTo>
                  <a:lnTo>
                    <a:pt x="50603" y="46580"/>
                  </a:lnTo>
                  <a:lnTo>
                    <a:pt x="47528" y="45343"/>
                  </a:lnTo>
                  <a:lnTo>
                    <a:pt x="44573" y="44005"/>
                  </a:lnTo>
                  <a:lnTo>
                    <a:pt x="41735" y="42565"/>
                  </a:lnTo>
                  <a:lnTo>
                    <a:pt x="39017" y="41024"/>
                  </a:lnTo>
                  <a:lnTo>
                    <a:pt x="36417" y="39381"/>
                  </a:lnTo>
                  <a:lnTo>
                    <a:pt x="33808" y="40956"/>
                  </a:lnTo>
                  <a:lnTo>
                    <a:pt x="31064" y="42464"/>
                  </a:lnTo>
                  <a:lnTo>
                    <a:pt x="28185" y="43904"/>
                  </a:lnTo>
                  <a:lnTo>
                    <a:pt x="25170" y="45276"/>
                  </a:lnTo>
                  <a:lnTo>
                    <a:pt x="22019" y="46580"/>
                  </a:lnTo>
                  <a:lnTo>
                    <a:pt x="18733" y="47816"/>
                  </a:lnTo>
                  <a:lnTo>
                    <a:pt x="15312" y="48985"/>
                  </a:lnTo>
                  <a:lnTo>
                    <a:pt x="11755" y="50086"/>
                  </a:lnTo>
                  <a:lnTo>
                    <a:pt x="8062" y="51119"/>
                  </a:lnTo>
                  <a:lnTo>
                    <a:pt x="4234" y="52085"/>
                  </a:lnTo>
                  <a:lnTo>
                    <a:pt x="0" y="44039"/>
                  </a:lnTo>
                  <a:lnTo>
                    <a:pt x="3650" y="43251"/>
                  </a:lnTo>
                  <a:lnTo>
                    <a:pt x="7147" y="42413"/>
                  </a:lnTo>
                  <a:lnTo>
                    <a:pt x="10493" y="41524"/>
                  </a:lnTo>
                  <a:lnTo>
                    <a:pt x="13686" y="40584"/>
                  </a:lnTo>
                  <a:lnTo>
                    <a:pt x="16726" y="39593"/>
                  </a:lnTo>
                  <a:lnTo>
                    <a:pt x="19614" y="38551"/>
                  </a:lnTo>
                  <a:lnTo>
                    <a:pt x="22350" y="37459"/>
                  </a:lnTo>
                  <a:lnTo>
                    <a:pt x="24933" y="36315"/>
                  </a:lnTo>
                  <a:lnTo>
                    <a:pt x="27363" y="35121"/>
                  </a:lnTo>
                  <a:lnTo>
                    <a:pt x="29641" y="33876"/>
                  </a:lnTo>
                  <a:lnTo>
                    <a:pt x="27486" y="31708"/>
                  </a:lnTo>
                  <a:lnTo>
                    <a:pt x="25424" y="29438"/>
                  </a:lnTo>
                  <a:lnTo>
                    <a:pt x="23455" y="27067"/>
                  </a:lnTo>
                  <a:lnTo>
                    <a:pt x="21579" y="24594"/>
                  </a:lnTo>
                  <a:lnTo>
                    <a:pt x="19796" y="22019"/>
                  </a:lnTo>
                  <a:lnTo>
                    <a:pt x="18107" y="19343"/>
                  </a:lnTo>
                  <a:lnTo>
                    <a:pt x="16510" y="16565"/>
                  </a:lnTo>
                  <a:lnTo>
                    <a:pt x="15007" y="13686"/>
                  </a:lnTo>
                  <a:lnTo>
                    <a:pt x="13597" y="107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4914873" y="5314363"/>
              <a:ext cx="32182" cy="22019"/>
            </a:xfrm>
            <a:custGeom>
              <a:avLst/>
              <a:pathLst>
                <a:path w="32182" h="22019">
                  <a:moveTo>
                    <a:pt x="16938" y="22019"/>
                  </a:moveTo>
                  <a:lnTo>
                    <a:pt x="19301" y="20122"/>
                  </a:lnTo>
                  <a:lnTo>
                    <a:pt x="21477" y="18157"/>
                  </a:lnTo>
                  <a:lnTo>
                    <a:pt x="23467" y="16125"/>
                  </a:lnTo>
                  <a:lnTo>
                    <a:pt x="25271" y="14024"/>
                  </a:lnTo>
                  <a:lnTo>
                    <a:pt x="26889" y="11856"/>
                  </a:lnTo>
                  <a:lnTo>
                    <a:pt x="28320" y="9620"/>
                  </a:lnTo>
                  <a:lnTo>
                    <a:pt x="29565" y="7317"/>
                  </a:lnTo>
                  <a:lnTo>
                    <a:pt x="30624" y="4945"/>
                  </a:lnTo>
                  <a:lnTo>
                    <a:pt x="31496" y="2506"/>
                  </a:lnTo>
                  <a:lnTo>
                    <a:pt x="32182" y="0"/>
                  </a:lnTo>
                  <a:lnTo>
                    <a:pt x="0" y="0"/>
                  </a:lnTo>
                  <a:lnTo>
                    <a:pt x="1388" y="2583"/>
                  </a:lnTo>
                  <a:lnTo>
                    <a:pt x="2845" y="5081"/>
                  </a:lnTo>
                  <a:lnTo>
                    <a:pt x="4370" y="7495"/>
                  </a:lnTo>
                  <a:lnTo>
                    <a:pt x="5962" y="9824"/>
                  </a:lnTo>
                  <a:lnTo>
                    <a:pt x="7622" y="12068"/>
                  </a:lnTo>
                  <a:lnTo>
                    <a:pt x="9349" y="14228"/>
                  </a:lnTo>
                  <a:lnTo>
                    <a:pt x="11145" y="16303"/>
                  </a:lnTo>
                  <a:lnTo>
                    <a:pt x="13008" y="18293"/>
                  </a:lnTo>
                  <a:lnTo>
                    <a:pt x="14939" y="20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003376" y="5260161"/>
              <a:ext cx="71987" cy="36417"/>
            </a:xfrm>
            <a:custGeom>
              <a:avLst/>
              <a:pathLst>
                <a:path w="71987" h="36417">
                  <a:moveTo>
                    <a:pt x="32606" y="0"/>
                  </a:moveTo>
                  <a:lnTo>
                    <a:pt x="40651" y="2540"/>
                  </a:lnTo>
                  <a:lnTo>
                    <a:pt x="38534" y="5504"/>
                  </a:lnTo>
                  <a:lnTo>
                    <a:pt x="41536" y="8320"/>
                  </a:lnTo>
                  <a:lnTo>
                    <a:pt x="44615" y="11009"/>
                  </a:lnTo>
                  <a:lnTo>
                    <a:pt x="47770" y="13571"/>
                  </a:lnTo>
                  <a:lnTo>
                    <a:pt x="51001" y="16006"/>
                  </a:lnTo>
                  <a:lnTo>
                    <a:pt x="54308" y="18314"/>
                  </a:lnTo>
                  <a:lnTo>
                    <a:pt x="57691" y="20495"/>
                  </a:lnTo>
                  <a:lnTo>
                    <a:pt x="61151" y="22549"/>
                  </a:lnTo>
                  <a:lnTo>
                    <a:pt x="64687" y="24475"/>
                  </a:lnTo>
                  <a:lnTo>
                    <a:pt x="68299" y="26275"/>
                  </a:lnTo>
                  <a:lnTo>
                    <a:pt x="71987" y="27948"/>
                  </a:lnTo>
                  <a:lnTo>
                    <a:pt x="67329" y="35993"/>
                  </a:lnTo>
                  <a:lnTo>
                    <a:pt x="63946" y="34223"/>
                  </a:lnTo>
                  <a:lnTo>
                    <a:pt x="60571" y="32301"/>
                  </a:lnTo>
                  <a:lnTo>
                    <a:pt x="57204" y="30226"/>
                  </a:lnTo>
                  <a:lnTo>
                    <a:pt x="53846" y="27998"/>
                  </a:lnTo>
                  <a:lnTo>
                    <a:pt x="50497" y="25619"/>
                  </a:lnTo>
                  <a:lnTo>
                    <a:pt x="47156" y="23086"/>
                  </a:lnTo>
                  <a:lnTo>
                    <a:pt x="43823" y="20402"/>
                  </a:lnTo>
                  <a:lnTo>
                    <a:pt x="40499" y="17564"/>
                  </a:lnTo>
                  <a:lnTo>
                    <a:pt x="37183" y="14575"/>
                  </a:lnTo>
                  <a:lnTo>
                    <a:pt x="33876" y="11433"/>
                  </a:lnTo>
                  <a:lnTo>
                    <a:pt x="31141" y="14503"/>
                  </a:lnTo>
                  <a:lnTo>
                    <a:pt x="28354" y="17446"/>
                  </a:lnTo>
                  <a:lnTo>
                    <a:pt x="25517" y="20262"/>
                  </a:lnTo>
                  <a:lnTo>
                    <a:pt x="22629" y="22951"/>
                  </a:lnTo>
                  <a:lnTo>
                    <a:pt x="19690" y="25513"/>
                  </a:lnTo>
                  <a:lnTo>
                    <a:pt x="16701" y="27948"/>
                  </a:lnTo>
                  <a:lnTo>
                    <a:pt x="13660" y="30256"/>
                  </a:lnTo>
                  <a:lnTo>
                    <a:pt x="10569" y="32436"/>
                  </a:lnTo>
                  <a:lnTo>
                    <a:pt x="7427" y="34490"/>
                  </a:lnTo>
                  <a:lnTo>
                    <a:pt x="4234" y="36417"/>
                  </a:lnTo>
                  <a:lnTo>
                    <a:pt x="0" y="29218"/>
                  </a:lnTo>
                  <a:lnTo>
                    <a:pt x="4365" y="26411"/>
                  </a:lnTo>
                  <a:lnTo>
                    <a:pt x="8486" y="23578"/>
                  </a:lnTo>
                  <a:lnTo>
                    <a:pt x="12360" y="20719"/>
                  </a:lnTo>
                  <a:lnTo>
                    <a:pt x="15989" y="17836"/>
                  </a:lnTo>
                  <a:lnTo>
                    <a:pt x="19373" y="14926"/>
                  </a:lnTo>
                  <a:lnTo>
                    <a:pt x="22510" y="11992"/>
                  </a:lnTo>
                  <a:lnTo>
                    <a:pt x="25403" y="9032"/>
                  </a:lnTo>
                  <a:lnTo>
                    <a:pt x="28049" y="6046"/>
                  </a:lnTo>
                  <a:lnTo>
                    <a:pt x="30450" y="30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009728" y="5287686"/>
              <a:ext cx="58860" cy="71140"/>
            </a:xfrm>
            <a:custGeom>
              <a:avLst/>
              <a:pathLst>
                <a:path w="58860" h="71140">
                  <a:moveTo>
                    <a:pt x="12703" y="0"/>
                  </a:moveTo>
                  <a:lnTo>
                    <a:pt x="44462" y="0"/>
                  </a:lnTo>
                  <a:lnTo>
                    <a:pt x="44462" y="7622"/>
                  </a:lnTo>
                  <a:lnTo>
                    <a:pt x="33453" y="7622"/>
                  </a:lnTo>
                  <a:lnTo>
                    <a:pt x="33453" y="17361"/>
                  </a:lnTo>
                  <a:lnTo>
                    <a:pt x="58860" y="17361"/>
                  </a:lnTo>
                  <a:lnTo>
                    <a:pt x="58860" y="24560"/>
                  </a:lnTo>
                  <a:lnTo>
                    <a:pt x="33453" y="24560"/>
                  </a:lnTo>
                  <a:lnTo>
                    <a:pt x="33453" y="34300"/>
                  </a:lnTo>
                  <a:lnTo>
                    <a:pt x="54202" y="34300"/>
                  </a:lnTo>
                  <a:lnTo>
                    <a:pt x="54202" y="71140"/>
                  </a:lnTo>
                  <a:lnTo>
                    <a:pt x="46156" y="71140"/>
                  </a:lnTo>
                  <a:lnTo>
                    <a:pt x="46156" y="64788"/>
                  </a:lnTo>
                  <a:lnTo>
                    <a:pt x="11856" y="64788"/>
                  </a:lnTo>
                  <a:lnTo>
                    <a:pt x="11856" y="71140"/>
                  </a:lnTo>
                  <a:lnTo>
                    <a:pt x="3811" y="71140"/>
                  </a:lnTo>
                  <a:lnTo>
                    <a:pt x="3811" y="34300"/>
                  </a:lnTo>
                  <a:lnTo>
                    <a:pt x="25407" y="34300"/>
                  </a:lnTo>
                  <a:lnTo>
                    <a:pt x="25407" y="24560"/>
                  </a:lnTo>
                  <a:lnTo>
                    <a:pt x="0" y="24560"/>
                  </a:lnTo>
                  <a:lnTo>
                    <a:pt x="0" y="17361"/>
                  </a:lnTo>
                  <a:lnTo>
                    <a:pt x="25407" y="17361"/>
                  </a:lnTo>
                  <a:lnTo>
                    <a:pt x="25407" y="7622"/>
                  </a:lnTo>
                  <a:lnTo>
                    <a:pt x="12703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021584" y="5329608"/>
              <a:ext cx="34300" cy="15244"/>
            </a:xfrm>
            <a:custGeom>
              <a:avLst/>
              <a:pathLst>
                <a:path w="34300" h="15244">
                  <a:moveTo>
                    <a:pt x="0" y="15244"/>
                  </a:moveTo>
                  <a:lnTo>
                    <a:pt x="34300" y="15244"/>
                  </a:lnTo>
                  <a:lnTo>
                    <a:pt x="34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4980086" y="5270747"/>
              <a:ext cx="22443" cy="70293"/>
            </a:xfrm>
            <a:custGeom>
              <a:avLst/>
              <a:pathLst>
                <a:path w="22443" h="70293">
                  <a:moveTo>
                    <a:pt x="22443" y="0"/>
                  </a:moveTo>
                  <a:lnTo>
                    <a:pt x="22443" y="66482"/>
                  </a:lnTo>
                  <a:lnTo>
                    <a:pt x="14820" y="66482"/>
                  </a:lnTo>
                  <a:lnTo>
                    <a:pt x="14820" y="59283"/>
                  </a:lnTo>
                  <a:lnTo>
                    <a:pt x="7622" y="59283"/>
                  </a:lnTo>
                  <a:lnTo>
                    <a:pt x="7622" y="70293"/>
                  </a:lnTo>
                  <a:lnTo>
                    <a:pt x="0" y="7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4987708" y="5277946"/>
              <a:ext cx="7198" cy="44886"/>
            </a:xfrm>
            <a:custGeom>
              <a:avLst/>
              <a:pathLst>
                <a:path w="7198" h="44886">
                  <a:moveTo>
                    <a:pt x="0" y="44886"/>
                  </a:moveTo>
                  <a:lnTo>
                    <a:pt x="7198" y="44886"/>
                  </a:lnTo>
                  <a:lnTo>
                    <a:pt x="71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129989" y="5261008"/>
              <a:ext cx="53355" cy="97818"/>
            </a:xfrm>
            <a:custGeom>
              <a:avLst/>
              <a:pathLst>
                <a:path w="53355" h="97818">
                  <a:moveTo>
                    <a:pt x="14820" y="0"/>
                  </a:moveTo>
                  <a:lnTo>
                    <a:pt x="22866" y="2540"/>
                  </a:lnTo>
                  <a:lnTo>
                    <a:pt x="22604" y="4141"/>
                  </a:lnTo>
                  <a:lnTo>
                    <a:pt x="22324" y="5725"/>
                  </a:lnTo>
                  <a:lnTo>
                    <a:pt x="22028" y="7291"/>
                  </a:lnTo>
                  <a:lnTo>
                    <a:pt x="21714" y="8841"/>
                  </a:lnTo>
                  <a:lnTo>
                    <a:pt x="21384" y="10374"/>
                  </a:lnTo>
                  <a:lnTo>
                    <a:pt x="21037" y="11890"/>
                  </a:lnTo>
                  <a:lnTo>
                    <a:pt x="20673" y="13389"/>
                  </a:lnTo>
                  <a:lnTo>
                    <a:pt x="20292" y="14871"/>
                  </a:lnTo>
                  <a:lnTo>
                    <a:pt x="19894" y="16336"/>
                  </a:lnTo>
                  <a:lnTo>
                    <a:pt x="19479" y="17785"/>
                  </a:lnTo>
                  <a:lnTo>
                    <a:pt x="52508" y="17785"/>
                  </a:lnTo>
                  <a:lnTo>
                    <a:pt x="52508" y="25830"/>
                  </a:lnTo>
                  <a:lnTo>
                    <a:pt x="47003" y="25830"/>
                  </a:lnTo>
                  <a:lnTo>
                    <a:pt x="46419" y="31399"/>
                  </a:lnTo>
                  <a:lnTo>
                    <a:pt x="45682" y="36756"/>
                  </a:lnTo>
                  <a:lnTo>
                    <a:pt x="44793" y="41901"/>
                  </a:lnTo>
                  <a:lnTo>
                    <a:pt x="43751" y="46834"/>
                  </a:lnTo>
                  <a:lnTo>
                    <a:pt x="42557" y="51555"/>
                  </a:lnTo>
                  <a:lnTo>
                    <a:pt x="41210" y="56065"/>
                  </a:lnTo>
                  <a:lnTo>
                    <a:pt x="39711" y="60363"/>
                  </a:lnTo>
                  <a:lnTo>
                    <a:pt x="38060" y="64450"/>
                  </a:lnTo>
                  <a:lnTo>
                    <a:pt x="36256" y="68324"/>
                  </a:lnTo>
                  <a:lnTo>
                    <a:pt x="34300" y="71987"/>
                  </a:lnTo>
                  <a:lnTo>
                    <a:pt x="35938" y="73918"/>
                  </a:lnTo>
                  <a:lnTo>
                    <a:pt x="37636" y="75815"/>
                  </a:lnTo>
                  <a:lnTo>
                    <a:pt x="39394" y="77678"/>
                  </a:lnTo>
                  <a:lnTo>
                    <a:pt x="41210" y="79508"/>
                  </a:lnTo>
                  <a:lnTo>
                    <a:pt x="43086" y="81303"/>
                  </a:lnTo>
                  <a:lnTo>
                    <a:pt x="45021" y="83065"/>
                  </a:lnTo>
                  <a:lnTo>
                    <a:pt x="47016" y="84793"/>
                  </a:lnTo>
                  <a:lnTo>
                    <a:pt x="49070" y="86486"/>
                  </a:lnTo>
                  <a:lnTo>
                    <a:pt x="51183" y="88146"/>
                  </a:lnTo>
                  <a:lnTo>
                    <a:pt x="53355" y="89772"/>
                  </a:lnTo>
                  <a:lnTo>
                    <a:pt x="46580" y="97818"/>
                  </a:lnTo>
                  <a:lnTo>
                    <a:pt x="44729" y="96264"/>
                  </a:lnTo>
                  <a:lnTo>
                    <a:pt x="42904" y="94651"/>
                  </a:lnTo>
                  <a:lnTo>
                    <a:pt x="41104" y="92978"/>
                  </a:lnTo>
                  <a:lnTo>
                    <a:pt x="39330" y="91246"/>
                  </a:lnTo>
                  <a:lnTo>
                    <a:pt x="37581" y="89455"/>
                  </a:lnTo>
                  <a:lnTo>
                    <a:pt x="35858" y="87604"/>
                  </a:lnTo>
                  <a:lnTo>
                    <a:pt x="34160" y="85694"/>
                  </a:lnTo>
                  <a:lnTo>
                    <a:pt x="32487" y="83725"/>
                  </a:lnTo>
                  <a:lnTo>
                    <a:pt x="30840" y="81697"/>
                  </a:lnTo>
                  <a:lnTo>
                    <a:pt x="29218" y="79609"/>
                  </a:lnTo>
                  <a:lnTo>
                    <a:pt x="27571" y="81773"/>
                  </a:lnTo>
                  <a:lnTo>
                    <a:pt x="25847" y="83861"/>
                  </a:lnTo>
                  <a:lnTo>
                    <a:pt x="24048" y="85872"/>
                  </a:lnTo>
                  <a:lnTo>
                    <a:pt x="22172" y="87808"/>
                  </a:lnTo>
                  <a:lnTo>
                    <a:pt x="20220" y="89667"/>
                  </a:lnTo>
                  <a:lnTo>
                    <a:pt x="18191" y="91449"/>
                  </a:lnTo>
                  <a:lnTo>
                    <a:pt x="16087" y="93156"/>
                  </a:lnTo>
                  <a:lnTo>
                    <a:pt x="13906" y="94786"/>
                  </a:lnTo>
                  <a:lnTo>
                    <a:pt x="11649" y="96340"/>
                  </a:lnTo>
                  <a:lnTo>
                    <a:pt x="9316" y="97818"/>
                  </a:lnTo>
                  <a:lnTo>
                    <a:pt x="3811" y="90196"/>
                  </a:lnTo>
                  <a:lnTo>
                    <a:pt x="6144" y="88714"/>
                  </a:lnTo>
                  <a:lnTo>
                    <a:pt x="8401" y="87147"/>
                  </a:lnTo>
                  <a:lnTo>
                    <a:pt x="10582" y="85495"/>
                  </a:lnTo>
                  <a:lnTo>
                    <a:pt x="12686" y="83759"/>
                  </a:lnTo>
                  <a:lnTo>
                    <a:pt x="14715" y="81938"/>
                  </a:lnTo>
                  <a:lnTo>
                    <a:pt x="16667" y="80033"/>
                  </a:lnTo>
                  <a:lnTo>
                    <a:pt x="18543" y="78043"/>
                  </a:lnTo>
                  <a:lnTo>
                    <a:pt x="20342" y="75968"/>
                  </a:lnTo>
                  <a:lnTo>
                    <a:pt x="22066" y="73808"/>
                  </a:lnTo>
                  <a:lnTo>
                    <a:pt x="23713" y="71564"/>
                  </a:lnTo>
                  <a:lnTo>
                    <a:pt x="22286" y="69243"/>
                  </a:lnTo>
                  <a:lnTo>
                    <a:pt x="20884" y="66855"/>
                  </a:lnTo>
                  <a:lnTo>
                    <a:pt x="19508" y="64399"/>
                  </a:lnTo>
                  <a:lnTo>
                    <a:pt x="18157" y="61875"/>
                  </a:lnTo>
                  <a:lnTo>
                    <a:pt x="16832" y="59283"/>
                  </a:lnTo>
                  <a:lnTo>
                    <a:pt x="15532" y="56624"/>
                  </a:lnTo>
                  <a:lnTo>
                    <a:pt x="14257" y="53897"/>
                  </a:lnTo>
                  <a:lnTo>
                    <a:pt x="13008" y="51102"/>
                  </a:lnTo>
                  <a:lnTo>
                    <a:pt x="11784" y="48240"/>
                  </a:lnTo>
                  <a:lnTo>
                    <a:pt x="10586" y="45309"/>
                  </a:lnTo>
                  <a:lnTo>
                    <a:pt x="10243" y="46152"/>
                  </a:lnTo>
                  <a:lnTo>
                    <a:pt x="9891" y="46986"/>
                  </a:lnTo>
                  <a:lnTo>
                    <a:pt x="9532" y="47812"/>
                  </a:lnTo>
                  <a:lnTo>
                    <a:pt x="9163" y="48629"/>
                  </a:lnTo>
                  <a:lnTo>
                    <a:pt x="8786" y="49438"/>
                  </a:lnTo>
                  <a:lnTo>
                    <a:pt x="8401" y="50238"/>
                  </a:lnTo>
                  <a:lnTo>
                    <a:pt x="8007" y="51030"/>
                  </a:lnTo>
                  <a:lnTo>
                    <a:pt x="7605" y="51814"/>
                  </a:lnTo>
                  <a:lnTo>
                    <a:pt x="7194" y="52589"/>
                  </a:lnTo>
                  <a:lnTo>
                    <a:pt x="6775" y="53355"/>
                  </a:lnTo>
                  <a:lnTo>
                    <a:pt x="0" y="48274"/>
                  </a:lnTo>
                  <a:lnTo>
                    <a:pt x="2053" y="43827"/>
                  </a:lnTo>
                  <a:lnTo>
                    <a:pt x="3980" y="39296"/>
                  </a:lnTo>
                  <a:lnTo>
                    <a:pt x="5780" y="34681"/>
                  </a:lnTo>
                  <a:lnTo>
                    <a:pt x="7452" y="29980"/>
                  </a:lnTo>
                  <a:lnTo>
                    <a:pt x="8998" y="25195"/>
                  </a:lnTo>
                  <a:lnTo>
                    <a:pt x="10417" y="20325"/>
                  </a:lnTo>
                  <a:lnTo>
                    <a:pt x="11708" y="15371"/>
                  </a:lnTo>
                  <a:lnTo>
                    <a:pt x="12873" y="10332"/>
                  </a:lnTo>
                  <a:lnTo>
                    <a:pt x="13910" y="52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145234" y="5286839"/>
              <a:ext cx="22866" cy="37687"/>
            </a:xfrm>
            <a:custGeom>
              <a:avLst/>
              <a:pathLst>
                <a:path w="22866" h="37687">
                  <a:moveTo>
                    <a:pt x="0" y="7198"/>
                  </a:moveTo>
                  <a:lnTo>
                    <a:pt x="1126" y="10781"/>
                  </a:lnTo>
                  <a:lnTo>
                    <a:pt x="2303" y="14245"/>
                  </a:lnTo>
                  <a:lnTo>
                    <a:pt x="3531" y="17590"/>
                  </a:lnTo>
                  <a:lnTo>
                    <a:pt x="4810" y="20817"/>
                  </a:lnTo>
                  <a:lnTo>
                    <a:pt x="6140" y="23925"/>
                  </a:lnTo>
                  <a:lnTo>
                    <a:pt x="7520" y="26914"/>
                  </a:lnTo>
                  <a:lnTo>
                    <a:pt x="8951" y="29785"/>
                  </a:lnTo>
                  <a:lnTo>
                    <a:pt x="10433" y="32538"/>
                  </a:lnTo>
                  <a:lnTo>
                    <a:pt x="11966" y="35172"/>
                  </a:lnTo>
                  <a:lnTo>
                    <a:pt x="13550" y="37687"/>
                  </a:lnTo>
                  <a:lnTo>
                    <a:pt x="14939" y="34643"/>
                  </a:lnTo>
                  <a:lnTo>
                    <a:pt x="16226" y="31437"/>
                  </a:lnTo>
                  <a:lnTo>
                    <a:pt x="17412" y="28070"/>
                  </a:lnTo>
                  <a:lnTo>
                    <a:pt x="18496" y="24543"/>
                  </a:lnTo>
                  <a:lnTo>
                    <a:pt x="19479" y="20855"/>
                  </a:lnTo>
                  <a:lnTo>
                    <a:pt x="20359" y="17006"/>
                  </a:lnTo>
                  <a:lnTo>
                    <a:pt x="21138" y="12995"/>
                  </a:lnTo>
                  <a:lnTo>
                    <a:pt x="21816" y="8824"/>
                  </a:lnTo>
                  <a:lnTo>
                    <a:pt x="22392" y="4492"/>
                  </a:lnTo>
                  <a:lnTo>
                    <a:pt x="22866" y="0"/>
                  </a:lnTo>
                  <a:lnTo>
                    <a:pt x="211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5085526" y="5261855"/>
              <a:ext cx="45309" cy="22019"/>
            </a:xfrm>
            <a:custGeom>
              <a:avLst/>
              <a:pathLst>
                <a:path w="45309" h="22019">
                  <a:moveTo>
                    <a:pt x="0" y="14397"/>
                  </a:moveTo>
                  <a:lnTo>
                    <a:pt x="17785" y="14397"/>
                  </a:lnTo>
                  <a:lnTo>
                    <a:pt x="17437" y="13135"/>
                  </a:lnTo>
                  <a:lnTo>
                    <a:pt x="17073" y="11890"/>
                  </a:lnTo>
                  <a:lnTo>
                    <a:pt x="16692" y="10662"/>
                  </a:lnTo>
                  <a:lnTo>
                    <a:pt x="16294" y="9451"/>
                  </a:lnTo>
                  <a:lnTo>
                    <a:pt x="15879" y="8257"/>
                  </a:lnTo>
                  <a:lnTo>
                    <a:pt x="15447" y="7080"/>
                  </a:lnTo>
                  <a:lnTo>
                    <a:pt x="14998" y="5919"/>
                  </a:lnTo>
                  <a:lnTo>
                    <a:pt x="14533" y="4776"/>
                  </a:lnTo>
                  <a:lnTo>
                    <a:pt x="14050" y="3650"/>
                  </a:lnTo>
                  <a:lnTo>
                    <a:pt x="13550" y="2540"/>
                  </a:lnTo>
                  <a:lnTo>
                    <a:pt x="21596" y="0"/>
                  </a:lnTo>
                  <a:lnTo>
                    <a:pt x="22256" y="1363"/>
                  </a:lnTo>
                  <a:lnTo>
                    <a:pt x="22883" y="2744"/>
                  </a:lnTo>
                  <a:lnTo>
                    <a:pt x="23476" y="4141"/>
                  </a:lnTo>
                  <a:lnTo>
                    <a:pt x="24035" y="5555"/>
                  </a:lnTo>
                  <a:lnTo>
                    <a:pt x="24560" y="6987"/>
                  </a:lnTo>
                  <a:lnTo>
                    <a:pt x="25051" y="8435"/>
                  </a:lnTo>
                  <a:lnTo>
                    <a:pt x="25509" y="9900"/>
                  </a:lnTo>
                  <a:lnTo>
                    <a:pt x="25932" y="11382"/>
                  </a:lnTo>
                  <a:lnTo>
                    <a:pt x="26322" y="12881"/>
                  </a:lnTo>
                  <a:lnTo>
                    <a:pt x="26677" y="14397"/>
                  </a:lnTo>
                  <a:lnTo>
                    <a:pt x="45309" y="14397"/>
                  </a:lnTo>
                  <a:lnTo>
                    <a:pt x="45309" y="22019"/>
                  </a:lnTo>
                  <a:lnTo>
                    <a:pt x="0" y="220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112628" y="5285992"/>
              <a:ext cx="18632" cy="22019"/>
            </a:xfrm>
            <a:custGeom>
              <a:avLst/>
              <a:pathLst>
                <a:path w="18632" h="22019">
                  <a:moveTo>
                    <a:pt x="7198" y="0"/>
                  </a:moveTo>
                  <a:lnTo>
                    <a:pt x="8532" y="1702"/>
                  </a:lnTo>
                  <a:lnTo>
                    <a:pt x="9824" y="3421"/>
                  </a:lnTo>
                  <a:lnTo>
                    <a:pt x="11073" y="5157"/>
                  </a:lnTo>
                  <a:lnTo>
                    <a:pt x="12280" y="6910"/>
                  </a:lnTo>
                  <a:lnTo>
                    <a:pt x="13444" y="8680"/>
                  </a:lnTo>
                  <a:lnTo>
                    <a:pt x="14566" y="10467"/>
                  </a:lnTo>
                  <a:lnTo>
                    <a:pt x="15646" y="12271"/>
                  </a:lnTo>
                  <a:lnTo>
                    <a:pt x="16684" y="14092"/>
                  </a:lnTo>
                  <a:lnTo>
                    <a:pt x="17679" y="15930"/>
                  </a:lnTo>
                  <a:lnTo>
                    <a:pt x="18632" y="17785"/>
                  </a:lnTo>
                  <a:lnTo>
                    <a:pt x="11433" y="22019"/>
                  </a:lnTo>
                  <a:lnTo>
                    <a:pt x="10556" y="20165"/>
                  </a:lnTo>
                  <a:lnTo>
                    <a:pt x="9620" y="18327"/>
                  </a:lnTo>
                  <a:lnTo>
                    <a:pt x="8625" y="16506"/>
                  </a:lnTo>
                  <a:lnTo>
                    <a:pt x="7571" y="14702"/>
                  </a:lnTo>
                  <a:lnTo>
                    <a:pt x="6457" y="12915"/>
                  </a:lnTo>
                  <a:lnTo>
                    <a:pt x="5284" y="11145"/>
                  </a:lnTo>
                  <a:lnTo>
                    <a:pt x="4052" y="9392"/>
                  </a:lnTo>
                  <a:lnTo>
                    <a:pt x="2760" y="7656"/>
                  </a:lnTo>
                  <a:lnTo>
                    <a:pt x="1410" y="5936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083833" y="5286415"/>
              <a:ext cx="19902" cy="24983"/>
            </a:xfrm>
            <a:custGeom>
              <a:avLst/>
              <a:pathLst>
                <a:path w="19902" h="24983">
                  <a:moveTo>
                    <a:pt x="13127" y="0"/>
                  </a:moveTo>
                  <a:lnTo>
                    <a:pt x="19902" y="4658"/>
                  </a:lnTo>
                  <a:lnTo>
                    <a:pt x="18691" y="7147"/>
                  </a:lnTo>
                  <a:lnTo>
                    <a:pt x="17429" y="9536"/>
                  </a:lnTo>
                  <a:lnTo>
                    <a:pt x="16116" y="11822"/>
                  </a:lnTo>
                  <a:lnTo>
                    <a:pt x="14753" y="14007"/>
                  </a:lnTo>
                  <a:lnTo>
                    <a:pt x="13338" y="16091"/>
                  </a:lnTo>
                  <a:lnTo>
                    <a:pt x="11873" y="18073"/>
                  </a:lnTo>
                  <a:lnTo>
                    <a:pt x="10357" y="19953"/>
                  </a:lnTo>
                  <a:lnTo>
                    <a:pt x="8790" y="21731"/>
                  </a:lnTo>
                  <a:lnTo>
                    <a:pt x="7173" y="23408"/>
                  </a:lnTo>
                  <a:lnTo>
                    <a:pt x="5504" y="24983"/>
                  </a:lnTo>
                  <a:lnTo>
                    <a:pt x="0" y="18632"/>
                  </a:lnTo>
                  <a:lnTo>
                    <a:pt x="1655" y="16845"/>
                  </a:lnTo>
                  <a:lnTo>
                    <a:pt x="3235" y="15041"/>
                  </a:lnTo>
                  <a:lnTo>
                    <a:pt x="4738" y="13220"/>
                  </a:lnTo>
                  <a:lnTo>
                    <a:pt x="6165" y="11382"/>
                  </a:lnTo>
                  <a:lnTo>
                    <a:pt x="7516" y="9527"/>
                  </a:lnTo>
                  <a:lnTo>
                    <a:pt x="8790" y="7656"/>
                  </a:lnTo>
                  <a:lnTo>
                    <a:pt x="9989" y="5767"/>
                  </a:lnTo>
                  <a:lnTo>
                    <a:pt x="11111" y="3861"/>
                  </a:lnTo>
                  <a:lnTo>
                    <a:pt x="12157" y="19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5084256" y="5305047"/>
              <a:ext cx="45733" cy="53355"/>
            </a:xfrm>
            <a:custGeom>
              <a:avLst/>
              <a:pathLst>
                <a:path w="45733" h="53355">
                  <a:moveTo>
                    <a:pt x="11433" y="5081"/>
                  </a:moveTo>
                  <a:lnTo>
                    <a:pt x="12779" y="6102"/>
                  </a:lnTo>
                  <a:lnTo>
                    <a:pt x="14109" y="7131"/>
                  </a:lnTo>
                  <a:lnTo>
                    <a:pt x="15422" y="8168"/>
                  </a:lnTo>
                  <a:lnTo>
                    <a:pt x="16718" y="9214"/>
                  </a:lnTo>
                  <a:lnTo>
                    <a:pt x="17996" y="10268"/>
                  </a:lnTo>
                  <a:lnTo>
                    <a:pt x="19258" y="11331"/>
                  </a:lnTo>
                  <a:lnTo>
                    <a:pt x="20503" y="12403"/>
                  </a:lnTo>
                  <a:lnTo>
                    <a:pt x="21731" y="13482"/>
                  </a:lnTo>
                  <a:lnTo>
                    <a:pt x="22942" y="14571"/>
                  </a:lnTo>
                  <a:lnTo>
                    <a:pt x="24137" y="15667"/>
                  </a:lnTo>
                  <a:lnTo>
                    <a:pt x="24725" y="14215"/>
                  </a:lnTo>
                  <a:lnTo>
                    <a:pt x="25305" y="12737"/>
                  </a:lnTo>
                  <a:lnTo>
                    <a:pt x="25877" y="11234"/>
                  </a:lnTo>
                  <a:lnTo>
                    <a:pt x="26440" y="9705"/>
                  </a:lnTo>
                  <a:lnTo>
                    <a:pt x="26995" y="8151"/>
                  </a:lnTo>
                  <a:lnTo>
                    <a:pt x="27541" y="6572"/>
                  </a:lnTo>
                  <a:lnTo>
                    <a:pt x="28079" y="4967"/>
                  </a:lnTo>
                  <a:lnTo>
                    <a:pt x="28608" y="3336"/>
                  </a:lnTo>
                  <a:lnTo>
                    <a:pt x="29129" y="1681"/>
                  </a:lnTo>
                  <a:lnTo>
                    <a:pt x="29641" y="0"/>
                  </a:lnTo>
                  <a:lnTo>
                    <a:pt x="37264" y="3811"/>
                  </a:lnTo>
                  <a:lnTo>
                    <a:pt x="36662" y="5822"/>
                  </a:lnTo>
                  <a:lnTo>
                    <a:pt x="36044" y="7791"/>
                  </a:lnTo>
                  <a:lnTo>
                    <a:pt x="35409" y="9718"/>
                  </a:lnTo>
                  <a:lnTo>
                    <a:pt x="34757" y="11602"/>
                  </a:lnTo>
                  <a:lnTo>
                    <a:pt x="34088" y="13444"/>
                  </a:lnTo>
                  <a:lnTo>
                    <a:pt x="33402" y="15244"/>
                  </a:lnTo>
                  <a:lnTo>
                    <a:pt x="32699" y="17001"/>
                  </a:lnTo>
                  <a:lnTo>
                    <a:pt x="31979" y="18716"/>
                  </a:lnTo>
                  <a:lnTo>
                    <a:pt x="31242" y="20389"/>
                  </a:lnTo>
                  <a:lnTo>
                    <a:pt x="30488" y="22019"/>
                  </a:lnTo>
                  <a:lnTo>
                    <a:pt x="32089" y="23641"/>
                  </a:lnTo>
                  <a:lnTo>
                    <a:pt x="33673" y="25288"/>
                  </a:lnTo>
                  <a:lnTo>
                    <a:pt x="35240" y="26961"/>
                  </a:lnTo>
                  <a:lnTo>
                    <a:pt x="36789" y="28659"/>
                  </a:lnTo>
                  <a:lnTo>
                    <a:pt x="38322" y="30383"/>
                  </a:lnTo>
                  <a:lnTo>
                    <a:pt x="39838" y="32131"/>
                  </a:lnTo>
                  <a:lnTo>
                    <a:pt x="41337" y="33906"/>
                  </a:lnTo>
                  <a:lnTo>
                    <a:pt x="42819" y="35705"/>
                  </a:lnTo>
                  <a:lnTo>
                    <a:pt x="44285" y="37530"/>
                  </a:lnTo>
                  <a:lnTo>
                    <a:pt x="45733" y="39381"/>
                  </a:lnTo>
                  <a:lnTo>
                    <a:pt x="40228" y="46580"/>
                  </a:lnTo>
                  <a:lnTo>
                    <a:pt x="38869" y="44810"/>
                  </a:lnTo>
                  <a:lnTo>
                    <a:pt x="37501" y="43057"/>
                  </a:lnTo>
                  <a:lnTo>
                    <a:pt x="36125" y="41320"/>
                  </a:lnTo>
                  <a:lnTo>
                    <a:pt x="34740" y="39601"/>
                  </a:lnTo>
                  <a:lnTo>
                    <a:pt x="33347" y="37899"/>
                  </a:lnTo>
                  <a:lnTo>
                    <a:pt x="31945" y="36214"/>
                  </a:lnTo>
                  <a:lnTo>
                    <a:pt x="30535" y="34545"/>
                  </a:lnTo>
                  <a:lnTo>
                    <a:pt x="29116" y="32894"/>
                  </a:lnTo>
                  <a:lnTo>
                    <a:pt x="27689" y="31259"/>
                  </a:lnTo>
                  <a:lnTo>
                    <a:pt x="26254" y="29641"/>
                  </a:lnTo>
                  <a:lnTo>
                    <a:pt x="24734" y="32318"/>
                  </a:lnTo>
                  <a:lnTo>
                    <a:pt x="23053" y="34926"/>
                  </a:lnTo>
                  <a:lnTo>
                    <a:pt x="21210" y="37467"/>
                  </a:lnTo>
                  <a:lnTo>
                    <a:pt x="19208" y="39940"/>
                  </a:lnTo>
                  <a:lnTo>
                    <a:pt x="17044" y="42345"/>
                  </a:lnTo>
                  <a:lnTo>
                    <a:pt x="14719" y="44683"/>
                  </a:lnTo>
                  <a:lnTo>
                    <a:pt x="12233" y="46952"/>
                  </a:lnTo>
                  <a:lnTo>
                    <a:pt x="9587" y="49154"/>
                  </a:lnTo>
                  <a:lnTo>
                    <a:pt x="6779" y="51289"/>
                  </a:lnTo>
                  <a:lnTo>
                    <a:pt x="3811" y="53355"/>
                  </a:lnTo>
                  <a:lnTo>
                    <a:pt x="0" y="45733"/>
                  </a:lnTo>
                  <a:lnTo>
                    <a:pt x="2642" y="43755"/>
                  </a:lnTo>
                  <a:lnTo>
                    <a:pt x="5149" y="41718"/>
                  </a:lnTo>
                  <a:lnTo>
                    <a:pt x="7520" y="39622"/>
                  </a:lnTo>
                  <a:lnTo>
                    <a:pt x="9756" y="37467"/>
                  </a:lnTo>
                  <a:lnTo>
                    <a:pt x="11856" y="35252"/>
                  </a:lnTo>
                  <a:lnTo>
                    <a:pt x="13821" y="32978"/>
                  </a:lnTo>
                  <a:lnTo>
                    <a:pt x="15650" y="30645"/>
                  </a:lnTo>
                  <a:lnTo>
                    <a:pt x="17344" y="28253"/>
                  </a:lnTo>
                  <a:lnTo>
                    <a:pt x="18903" y="25801"/>
                  </a:lnTo>
                  <a:lnTo>
                    <a:pt x="20325" y="23290"/>
                  </a:lnTo>
                  <a:lnTo>
                    <a:pt x="18966" y="21867"/>
                  </a:lnTo>
                  <a:lnTo>
                    <a:pt x="17598" y="20478"/>
                  </a:lnTo>
                  <a:lnTo>
                    <a:pt x="16222" y="19123"/>
                  </a:lnTo>
                  <a:lnTo>
                    <a:pt x="14837" y="17802"/>
                  </a:lnTo>
                  <a:lnTo>
                    <a:pt x="13444" y="16514"/>
                  </a:lnTo>
                  <a:lnTo>
                    <a:pt x="12043" y="15261"/>
                  </a:lnTo>
                  <a:lnTo>
                    <a:pt x="10633" y="14041"/>
                  </a:lnTo>
                  <a:lnTo>
                    <a:pt x="9214" y="12856"/>
                  </a:lnTo>
                  <a:lnTo>
                    <a:pt x="7787" y="11704"/>
                  </a:lnTo>
                  <a:lnTo>
                    <a:pt x="6351" y="105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5193931" y="5264819"/>
              <a:ext cx="96971" cy="94007"/>
            </a:xfrm>
            <a:custGeom>
              <a:avLst/>
              <a:pathLst>
                <a:path w="96971" h="94007">
                  <a:moveTo>
                    <a:pt x="10586" y="0"/>
                  </a:moveTo>
                  <a:lnTo>
                    <a:pt x="86385" y="0"/>
                  </a:lnTo>
                  <a:lnTo>
                    <a:pt x="86385" y="44039"/>
                  </a:lnTo>
                  <a:lnTo>
                    <a:pt x="52508" y="44039"/>
                  </a:lnTo>
                  <a:lnTo>
                    <a:pt x="52508" y="52085"/>
                  </a:lnTo>
                  <a:lnTo>
                    <a:pt x="96548" y="52085"/>
                  </a:lnTo>
                  <a:lnTo>
                    <a:pt x="96548" y="60130"/>
                  </a:lnTo>
                  <a:lnTo>
                    <a:pt x="59707" y="60130"/>
                  </a:lnTo>
                  <a:lnTo>
                    <a:pt x="62671" y="62938"/>
                  </a:lnTo>
                  <a:lnTo>
                    <a:pt x="65805" y="65601"/>
                  </a:lnTo>
                  <a:lnTo>
                    <a:pt x="69108" y="68121"/>
                  </a:lnTo>
                  <a:lnTo>
                    <a:pt x="72580" y="70497"/>
                  </a:lnTo>
                  <a:lnTo>
                    <a:pt x="76222" y="72728"/>
                  </a:lnTo>
                  <a:lnTo>
                    <a:pt x="80033" y="74816"/>
                  </a:lnTo>
                  <a:lnTo>
                    <a:pt x="84013" y="76760"/>
                  </a:lnTo>
                  <a:lnTo>
                    <a:pt x="88163" y="78559"/>
                  </a:lnTo>
                  <a:lnTo>
                    <a:pt x="92483" y="80215"/>
                  </a:lnTo>
                  <a:lnTo>
                    <a:pt x="96971" y="81727"/>
                  </a:lnTo>
                  <a:lnTo>
                    <a:pt x="91890" y="91043"/>
                  </a:lnTo>
                  <a:lnTo>
                    <a:pt x="87075" y="89010"/>
                  </a:lnTo>
                  <a:lnTo>
                    <a:pt x="82455" y="86808"/>
                  </a:lnTo>
                  <a:lnTo>
                    <a:pt x="78030" y="84437"/>
                  </a:lnTo>
                  <a:lnTo>
                    <a:pt x="73800" y="81896"/>
                  </a:lnTo>
                  <a:lnTo>
                    <a:pt x="69764" y="79186"/>
                  </a:lnTo>
                  <a:lnTo>
                    <a:pt x="65923" y="76306"/>
                  </a:lnTo>
                  <a:lnTo>
                    <a:pt x="62277" y="73258"/>
                  </a:lnTo>
                  <a:lnTo>
                    <a:pt x="58826" y="70039"/>
                  </a:lnTo>
                  <a:lnTo>
                    <a:pt x="55570" y="66652"/>
                  </a:lnTo>
                  <a:lnTo>
                    <a:pt x="52508" y="63095"/>
                  </a:lnTo>
                  <a:lnTo>
                    <a:pt x="52508" y="94007"/>
                  </a:lnTo>
                  <a:lnTo>
                    <a:pt x="44039" y="94007"/>
                  </a:lnTo>
                  <a:lnTo>
                    <a:pt x="44039" y="63518"/>
                  </a:lnTo>
                  <a:lnTo>
                    <a:pt x="40914" y="66995"/>
                  </a:lnTo>
                  <a:lnTo>
                    <a:pt x="37636" y="70310"/>
                  </a:lnTo>
                  <a:lnTo>
                    <a:pt x="34206" y="73465"/>
                  </a:lnTo>
                  <a:lnTo>
                    <a:pt x="30624" y="76459"/>
                  </a:lnTo>
                  <a:lnTo>
                    <a:pt x="26889" y="79292"/>
                  </a:lnTo>
                  <a:lnTo>
                    <a:pt x="23002" y="81964"/>
                  </a:lnTo>
                  <a:lnTo>
                    <a:pt x="18962" y="84475"/>
                  </a:lnTo>
                  <a:lnTo>
                    <a:pt x="14770" y="86825"/>
                  </a:lnTo>
                  <a:lnTo>
                    <a:pt x="10425" y="89014"/>
                  </a:lnTo>
                  <a:lnTo>
                    <a:pt x="5928" y="91043"/>
                  </a:lnTo>
                  <a:lnTo>
                    <a:pt x="0" y="83421"/>
                  </a:lnTo>
                  <a:lnTo>
                    <a:pt x="4331" y="81587"/>
                  </a:lnTo>
                  <a:lnTo>
                    <a:pt x="8519" y="79643"/>
                  </a:lnTo>
                  <a:lnTo>
                    <a:pt x="12563" y="77590"/>
                  </a:lnTo>
                  <a:lnTo>
                    <a:pt x="16464" y="75426"/>
                  </a:lnTo>
                  <a:lnTo>
                    <a:pt x="20220" y="73152"/>
                  </a:lnTo>
                  <a:lnTo>
                    <a:pt x="23832" y="70768"/>
                  </a:lnTo>
                  <a:lnTo>
                    <a:pt x="27300" y="68273"/>
                  </a:lnTo>
                  <a:lnTo>
                    <a:pt x="30624" y="65669"/>
                  </a:lnTo>
                  <a:lnTo>
                    <a:pt x="33804" y="62955"/>
                  </a:lnTo>
                  <a:lnTo>
                    <a:pt x="36840" y="60130"/>
                  </a:lnTo>
                  <a:lnTo>
                    <a:pt x="846" y="60130"/>
                  </a:lnTo>
                  <a:lnTo>
                    <a:pt x="846" y="52085"/>
                  </a:lnTo>
                  <a:lnTo>
                    <a:pt x="44039" y="52085"/>
                  </a:lnTo>
                  <a:lnTo>
                    <a:pt x="44039" y="44039"/>
                  </a:lnTo>
                  <a:lnTo>
                    <a:pt x="10586" y="440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5212987" y="5272865"/>
              <a:ext cx="24983" cy="10586"/>
            </a:xfrm>
            <a:custGeom>
              <a:avLst/>
              <a:pathLst>
                <a:path w="24983" h="10586">
                  <a:moveTo>
                    <a:pt x="0" y="10586"/>
                  </a:moveTo>
                  <a:lnTo>
                    <a:pt x="24983" y="10586"/>
                  </a:lnTo>
                  <a:lnTo>
                    <a:pt x="24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5246440" y="5272865"/>
              <a:ext cx="25407" cy="10586"/>
            </a:xfrm>
            <a:custGeom>
              <a:avLst/>
              <a:pathLst>
                <a:path w="25407" h="10586">
                  <a:moveTo>
                    <a:pt x="0" y="0"/>
                  </a:moveTo>
                  <a:lnTo>
                    <a:pt x="0" y="10586"/>
                  </a:lnTo>
                  <a:lnTo>
                    <a:pt x="25407" y="10586"/>
                  </a:lnTo>
                  <a:lnTo>
                    <a:pt x="2540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5212987" y="5290650"/>
              <a:ext cx="24983" cy="10162"/>
            </a:xfrm>
            <a:custGeom>
              <a:avLst/>
              <a:pathLst>
                <a:path w="24983" h="10162">
                  <a:moveTo>
                    <a:pt x="0" y="10162"/>
                  </a:moveTo>
                  <a:lnTo>
                    <a:pt x="24983" y="10162"/>
                  </a:lnTo>
                  <a:lnTo>
                    <a:pt x="24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5246440" y="5290650"/>
              <a:ext cx="25407" cy="10162"/>
            </a:xfrm>
            <a:custGeom>
              <a:avLst/>
              <a:pathLst>
                <a:path w="25407" h="10162">
                  <a:moveTo>
                    <a:pt x="0" y="0"/>
                  </a:moveTo>
                  <a:lnTo>
                    <a:pt x="0" y="10162"/>
                  </a:lnTo>
                  <a:lnTo>
                    <a:pt x="25407" y="10162"/>
                  </a:lnTo>
                  <a:lnTo>
                    <a:pt x="2540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1925769" y="5272928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1925060" y="4708031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1941158" y="4747867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1924405" y="4145426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1922659" y="3581675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1935155" y="3595662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6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1923532" y="3016778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40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1924841" y="2453027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1928007" y="189042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1983123" y="53113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1983123" y="47476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1983123" y="4183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1983123" y="3620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1983123" y="30563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1983123" y="24926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1983123" y="19288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017917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3668405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5318893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6969380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8619868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199120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200113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3579646" y="57122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3641693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3651625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3703848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3713780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5203094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5261103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5271034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5323258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5333190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5385414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5395346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853582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911700" y="57122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973746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983678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7035902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7045833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8501178" y="571110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8562078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8572010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8624234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8634166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8686389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8696321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2021-10-19T09:51:08Z</dcterms:modified>
</cp:coreProperties>
</file>