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8959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732944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7629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019648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16299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30635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5352623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4857622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4362621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7917" y="38676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7917" y="33726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7917" y="2877619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17917" y="2382618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17917" y="1887617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6126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30462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44797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59132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73467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87802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7917" y="1664867"/>
              <a:ext cx="6783504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17917" y="2159868"/>
              <a:ext cx="3587837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17917" y="2654868"/>
              <a:ext cx="3284849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17917" y="3149869"/>
              <a:ext cx="2491363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17917" y="3644870"/>
              <a:ext cx="1247396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17917" y="4139871"/>
              <a:ext cx="595686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17917" y="4634872"/>
              <a:ext cx="562528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17917" y="5129872"/>
              <a:ext cx="249250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063646" y="1821913"/>
              <a:ext cx="91466" cy="97818"/>
            </a:xfrm>
            <a:custGeom>
              <a:avLst/>
              <a:pathLst>
                <a:path w="91466" h="97818">
                  <a:moveTo>
                    <a:pt x="0" y="9316"/>
                  </a:moveTo>
                  <a:lnTo>
                    <a:pt x="40651" y="9316"/>
                  </a:lnTo>
                  <a:lnTo>
                    <a:pt x="40308" y="8642"/>
                  </a:lnTo>
                  <a:lnTo>
                    <a:pt x="39957" y="7977"/>
                  </a:lnTo>
                  <a:lnTo>
                    <a:pt x="39597" y="7321"/>
                  </a:lnTo>
                  <a:lnTo>
                    <a:pt x="39229" y="6673"/>
                  </a:lnTo>
                  <a:lnTo>
                    <a:pt x="38852" y="6034"/>
                  </a:lnTo>
                  <a:lnTo>
                    <a:pt x="38466" y="5403"/>
                  </a:lnTo>
                  <a:lnTo>
                    <a:pt x="38073" y="4780"/>
                  </a:lnTo>
                  <a:lnTo>
                    <a:pt x="37670" y="4166"/>
                  </a:lnTo>
                  <a:lnTo>
                    <a:pt x="37259" y="3561"/>
                  </a:lnTo>
                  <a:lnTo>
                    <a:pt x="36840" y="2964"/>
                  </a:lnTo>
                  <a:lnTo>
                    <a:pt x="45733" y="0"/>
                  </a:lnTo>
                  <a:lnTo>
                    <a:pt x="46313" y="855"/>
                  </a:lnTo>
                  <a:lnTo>
                    <a:pt x="46868" y="1727"/>
                  </a:lnTo>
                  <a:lnTo>
                    <a:pt x="47397" y="2616"/>
                  </a:lnTo>
                  <a:lnTo>
                    <a:pt x="47901" y="3523"/>
                  </a:lnTo>
                  <a:lnTo>
                    <a:pt x="48379" y="4446"/>
                  </a:lnTo>
                  <a:lnTo>
                    <a:pt x="48833" y="5386"/>
                  </a:lnTo>
                  <a:lnTo>
                    <a:pt x="49260" y="6343"/>
                  </a:lnTo>
                  <a:lnTo>
                    <a:pt x="49663" y="7317"/>
                  </a:lnTo>
                  <a:lnTo>
                    <a:pt x="50039" y="8308"/>
                  </a:lnTo>
                  <a:lnTo>
                    <a:pt x="5039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71987" y="17361"/>
                  </a:lnTo>
                  <a:lnTo>
                    <a:pt x="71140" y="18869"/>
                  </a:lnTo>
                  <a:lnTo>
                    <a:pt x="70293" y="20342"/>
                  </a:lnTo>
                  <a:lnTo>
                    <a:pt x="69446" y="21782"/>
                  </a:lnTo>
                  <a:lnTo>
                    <a:pt x="68600" y="23188"/>
                  </a:lnTo>
                  <a:lnTo>
                    <a:pt x="67753" y="24560"/>
                  </a:lnTo>
                  <a:lnTo>
                    <a:pt x="66906" y="25898"/>
                  </a:lnTo>
                  <a:lnTo>
                    <a:pt x="66059" y="27202"/>
                  </a:lnTo>
                  <a:lnTo>
                    <a:pt x="65212" y="28473"/>
                  </a:lnTo>
                  <a:lnTo>
                    <a:pt x="64365" y="29709"/>
                  </a:lnTo>
                  <a:lnTo>
                    <a:pt x="63518" y="30912"/>
                  </a:lnTo>
                  <a:lnTo>
                    <a:pt x="85114" y="30912"/>
                  </a:lnTo>
                  <a:lnTo>
                    <a:pt x="85114" y="87655"/>
                  </a:lnTo>
                  <a:lnTo>
                    <a:pt x="85085" y="88646"/>
                  </a:lnTo>
                  <a:lnTo>
                    <a:pt x="84996" y="89586"/>
                  </a:lnTo>
                  <a:lnTo>
                    <a:pt x="84848" y="90475"/>
                  </a:lnTo>
                  <a:lnTo>
                    <a:pt x="84640" y="91314"/>
                  </a:lnTo>
                  <a:lnTo>
                    <a:pt x="84373" y="92101"/>
                  </a:lnTo>
                  <a:lnTo>
                    <a:pt x="84047" y="92838"/>
                  </a:lnTo>
                  <a:lnTo>
                    <a:pt x="83662" y="93524"/>
                  </a:lnTo>
                  <a:lnTo>
                    <a:pt x="83217" y="94159"/>
                  </a:lnTo>
                  <a:lnTo>
                    <a:pt x="82713" y="94744"/>
                  </a:lnTo>
                  <a:lnTo>
                    <a:pt x="82150" y="95277"/>
                  </a:lnTo>
                  <a:lnTo>
                    <a:pt x="81528" y="95760"/>
                  </a:lnTo>
                  <a:lnTo>
                    <a:pt x="80846" y="96192"/>
                  </a:lnTo>
                  <a:lnTo>
                    <a:pt x="80105" y="96573"/>
                  </a:lnTo>
                  <a:lnTo>
                    <a:pt x="79305" y="96903"/>
                  </a:lnTo>
                  <a:lnTo>
                    <a:pt x="78445" y="97183"/>
                  </a:lnTo>
                  <a:lnTo>
                    <a:pt x="77526" y="97412"/>
                  </a:lnTo>
                  <a:lnTo>
                    <a:pt x="76548" y="97589"/>
                  </a:lnTo>
                  <a:lnTo>
                    <a:pt x="75510" y="97716"/>
                  </a:lnTo>
                  <a:lnTo>
                    <a:pt x="74414" y="97793"/>
                  </a:lnTo>
                  <a:lnTo>
                    <a:pt x="73258" y="97818"/>
                  </a:lnTo>
                  <a:lnTo>
                    <a:pt x="72652" y="97810"/>
                  </a:lnTo>
                  <a:lnTo>
                    <a:pt x="72021" y="97784"/>
                  </a:lnTo>
                  <a:lnTo>
                    <a:pt x="71365" y="97742"/>
                  </a:lnTo>
                  <a:lnTo>
                    <a:pt x="70683" y="97683"/>
                  </a:lnTo>
                  <a:lnTo>
                    <a:pt x="69976" y="97606"/>
                  </a:lnTo>
                  <a:lnTo>
                    <a:pt x="69243" y="97513"/>
                  </a:lnTo>
                  <a:lnTo>
                    <a:pt x="68485" y="97403"/>
                  </a:lnTo>
                  <a:lnTo>
                    <a:pt x="67702" y="97276"/>
                  </a:lnTo>
                  <a:lnTo>
                    <a:pt x="66893" y="97132"/>
                  </a:lnTo>
                  <a:lnTo>
                    <a:pt x="66059" y="96971"/>
                  </a:lnTo>
                  <a:lnTo>
                    <a:pt x="64365" y="88925"/>
                  </a:lnTo>
                  <a:lnTo>
                    <a:pt x="65441" y="89086"/>
                  </a:lnTo>
                  <a:lnTo>
                    <a:pt x="66465" y="89230"/>
                  </a:lnTo>
                  <a:lnTo>
                    <a:pt x="67439" y="89357"/>
                  </a:lnTo>
                  <a:lnTo>
                    <a:pt x="68362" y="89468"/>
                  </a:lnTo>
                  <a:lnTo>
                    <a:pt x="69235" y="89561"/>
                  </a:lnTo>
                  <a:lnTo>
                    <a:pt x="70056" y="89637"/>
                  </a:lnTo>
                  <a:lnTo>
                    <a:pt x="70827" y="89696"/>
                  </a:lnTo>
                  <a:lnTo>
                    <a:pt x="71547" y="89739"/>
                  </a:lnTo>
                  <a:lnTo>
                    <a:pt x="72216" y="89764"/>
                  </a:lnTo>
                  <a:lnTo>
                    <a:pt x="72834" y="89772"/>
                  </a:lnTo>
                  <a:lnTo>
                    <a:pt x="73558" y="89730"/>
                  </a:lnTo>
                  <a:lnTo>
                    <a:pt x="74206" y="89603"/>
                  </a:lnTo>
                  <a:lnTo>
                    <a:pt x="74778" y="89391"/>
                  </a:lnTo>
                  <a:lnTo>
                    <a:pt x="75273" y="89095"/>
                  </a:lnTo>
                  <a:lnTo>
                    <a:pt x="75692" y="88714"/>
                  </a:lnTo>
                  <a:lnTo>
                    <a:pt x="76035" y="88248"/>
                  </a:lnTo>
                  <a:lnTo>
                    <a:pt x="76302" y="87697"/>
                  </a:lnTo>
                  <a:lnTo>
                    <a:pt x="76493" y="87062"/>
                  </a:lnTo>
                  <a:lnTo>
                    <a:pt x="76607" y="86342"/>
                  </a:lnTo>
                  <a:lnTo>
                    <a:pt x="76645" y="85538"/>
                  </a:lnTo>
                  <a:lnTo>
                    <a:pt x="76645" y="38534"/>
                  </a:lnTo>
                  <a:lnTo>
                    <a:pt x="14820" y="38534"/>
                  </a:lnTo>
                  <a:lnTo>
                    <a:pt x="14820" y="97818"/>
                  </a:lnTo>
                  <a:lnTo>
                    <a:pt x="6351" y="97818"/>
                  </a:lnTo>
                  <a:lnTo>
                    <a:pt x="6351" y="30912"/>
                  </a:lnTo>
                  <a:lnTo>
                    <a:pt x="27101" y="30912"/>
                  </a:lnTo>
                  <a:lnTo>
                    <a:pt x="26415" y="29481"/>
                  </a:lnTo>
                  <a:lnTo>
                    <a:pt x="25712" y="28066"/>
                  </a:lnTo>
                  <a:lnTo>
                    <a:pt x="24992" y="26669"/>
                  </a:lnTo>
                  <a:lnTo>
                    <a:pt x="24255" y="25288"/>
                  </a:lnTo>
                  <a:lnTo>
                    <a:pt x="23501" y="23925"/>
                  </a:lnTo>
                  <a:lnTo>
                    <a:pt x="22731" y="22578"/>
                  </a:lnTo>
                  <a:lnTo>
                    <a:pt x="21943" y="21249"/>
                  </a:lnTo>
                  <a:lnTo>
                    <a:pt x="21138" y="19936"/>
                  </a:lnTo>
                  <a:lnTo>
                    <a:pt x="20317" y="18640"/>
                  </a:lnTo>
                  <a:lnTo>
                    <a:pt x="19479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092865" y="1839274"/>
              <a:ext cx="32182" cy="13550"/>
            </a:xfrm>
            <a:custGeom>
              <a:avLst/>
              <a:pathLst>
                <a:path w="32182" h="13550">
                  <a:moveTo>
                    <a:pt x="6775" y="13550"/>
                  </a:moveTo>
                  <a:lnTo>
                    <a:pt x="24560" y="13550"/>
                  </a:lnTo>
                  <a:lnTo>
                    <a:pt x="25398" y="12195"/>
                  </a:lnTo>
                  <a:lnTo>
                    <a:pt x="26220" y="10840"/>
                  </a:lnTo>
                  <a:lnTo>
                    <a:pt x="27025" y="9485"/>
                  </a:lnTo>
                  <a:lnTo>
                    <a:pt x="27812" y="8130"/>
                  </a:lnTo>
                  <a:lnTo>
                    <a:pt x="28583" y="6775"/>
                  </a:lnTo>
                  <a:lnTo>
                    <a:pt x="29337" y="5420"/>
                  </a:lnTo>
                  <a:lnTo>
                    <a:pt x="30073" y="4065"/>
                  </a:lnTo>
                  <a:lnTo>
                    <a:pt x="30793" y="2710"/>
                  </a:lnTo>
                  <a:lnTo>
                    <a:pt x="31496" y="1355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753" y="1278"/>
                  </a:lnTo>
                  <a:lnTo>
                    <a:pt x="1490" y="2574"/>
                  </a:lnTo>
                  <a:lnTo>
                    <a:pt x="2210" y="3887"/>
                  </a:lnTo>
                  <a:lnTo>
                    <a:pt x="2913" y="5216"/>
                  </a:lnTo>
                  <a:lnTo>
                    <a:pt x="3599" y="6563"/>
                  </a:lnTo>
                  <a:lnTo>
                    <a:pt x="4268" y="7927"/>
                  </a:lnTo>
                  <a:lnTo>
                    <a:pt x="4920" y="9307"/>
                  </a:lnTo>
                  <a:lnTo>
                    <a:pt x="5555" y="10704"/>
                  </a:lnTo>
                  <a:lnTo>
                    <a:pt x="6174" y="121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080584" y="1862564"/>
              <a:ext cx="22019" cy="19902"/>
            </a:xfrm>
            <a:custGeom>
              <a:avLst/>
              <a:pathLst>
                <a:path w="22019" h="19902">
                  <a:moveTo>
                    <a:pt x="15667" y="0"/>
                  </a:moveTo>
                  <a:lnTo>
                    <a:pt x="22019" y="4234"/>
                  </a:lnTo>
                  <a:lnTo>
                    <a:pt x="20630" y="6144"/>
                  </a:lnTo>
                  <a:lnTo>
                    <a:pt x="19174" y="7977"/>
                  </a:lnTo>
                  <a:lnTo>
                    <a:pt x="17649" y="9735"/>
                  </a:lnTo>
                  <a:lnTo>
                    <a:pt x="16057" y="11416"/>
                  </a:lnTo>
                  <a:lnTo>
                    <a:pt x="14397" y="13021"/>
                  </a:lnTo>
                  <a:lnTo>
                    <a:pt x="12669" y="14549"/>
                  </a:lnTo>
                  <a:lnTo>
                    <a:pt x="10874" y="16002"/>
                  </a:lnTo>
                  <a:lnTo>
                    <a:pt x="9011" y="17378"/>
                  </a:lnTo>
                  <a:lnTo>
                    <a:pt x="7080" y="18678"/>
                  </a:lnTo>
                  <a:lnTo>
                    <a:pt x="5081" y="19902"/>
                  </a:lnTo>
                  <a:lnTo>
                    <a:pt x="0" y="13974"/>
                  </a:lnTo>
                  <a:lnTo>
                    <a:pt x="1909" y="12691"/>
                  </a:lnTo>
                  <a:lnTo>
                    <a:pt x="3743" y="11382"/>
                  </a:lnTo>
                  <a:lnTo>
                    <a:pt x="5500" y="10048"/>
                  </a:lnTo>
                  <a:lnTo>
                    <a:pt x="7181" y="8689"/>
                  </a:lnTo>
                  <a:lnTo>
                    <a:pt x="8786" y="7304"/>
                  </a:lnTo>
                  <a:lnTo>
                    <a:pt x="10315" y="5894"/>
                  </a:lnTo>
                  <a:lnTo>
                    <a:pt x="11767" y="4459"/>
                  </a:lnTo>
                  <a:lnTo>
                    <a:pt x="13144" y="2998"/>
                  </a:lnTo>
                  <a:lnTo>
                    <a:pt x="14444" y="15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114884" y="1862564"/>
              <a:ext cx="22443" cy="18632"/>
            </a:xfrm>
            <a:custGeom>
              <a:avLst/>
              <a:pathLst>
                <a:path w="22443" h="18632">
                  <a:moveTo>
                    <a:pt x="5081" y="0"/>
                  </a:moveTo>
                  <a:lnTo>
                    <a:pt x="7008" y="1037"/>
                  </a:lnTo>
                  <a:lnTo>
                    <a:pt x="8892" y="2117"/>
                  </a:lnTo>
                  <a:lnTo>
                    <a:pt x="10734" y="3239"/>
                  </a:lnTo>
                  <a:lnTo>
                    <a:pt x="12534" y="4403"/>
                  </a:lnTo>
                  <a:lnTo>
                    <a:pt x="14291" y="5610"/>
                  </a:lnTo>
                  <a:lnTo>
                    <a:pt x="16006" y="6860"/>
                  </a:lnTo>
                  <a:lnTo>
                    <a:pt x="17679" y="8151"/>
                  </a:lnTo>
                  <a:lnTo>
                    <a:pt x="19309" y="9485"/>
                  </a:lnTo>
                  <a:lnTo>
                    <a:pt x="20897" y="10861"/>
                  </a:lnTo>
                  <a:lnTo>
                    <a:pt x="22443" y="12280"/>
                  </a:lnTo>
                  <a:lnTo>
                    <a:pt x="17361" y="18632"/>
                  </a:lnTo>
                  <a:lnTo>
                    <a:pt x="15739" y="17128"/>
                  </a:lnTo>
                  <a:lnTo>
                    <a:pt x="14092" y="15667"/>
                  </a:lnTo>
                  <a:lnTo>
                    <a:pt x="12419" y="14249"/>
                  </a:lnTo>
                  <a:lnTo>
                    <a:pt x="10721" y="12873"/>
                  </a:lnTo>
                  <a:lnTo>
                    <a:pt x="8998" y="11539"/>
                  </a:lnTo>
                  <a:lnTo>
                    <a:pt x="7249" y="10247"/>
                  </a:lnTo>
                  <a:lnTo>
                    <a:pt x="5475" y="8998"/>
                  </a:lnTo>
                  <a:lnTo>
                    <a:pt x="3675" y="7791"/>
                  </a:lnTo>
                  <a:lnTo>
                    <a:pt x="1850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091594" y="1880773"/>
              <a:ext cx="35570" cy="26677"/>
            </a:xfrm>
            <a:custGeom>
              <a:avLst/>
              <a:pathLst>
                <a:path w="35570" h="26677">
                  <a:moveTo>
                    <a:pt x="0" y="0"/>
                  </a:moveTo>
                  <a:lnTo>
                    <a:pt x="35570" y="0"/>
                  </a:lnTo>
                  <a:lnTo>
                    <a:pt x="3557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099640" y="1887548"/>
              <a:ext cx="19479" cy="13127"/>
            </a:xfrm>
            <a:custGeom>
              <a:avLst/>
              <a:pathLst>
                <a:path w="19479" h="13127">
                  <a:moveTo>
                    <a:pt x="0" y="13127"/>
                  </a:moveTo>
                  <a:lnTo>
                    <a:pt x="19479" y="1312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167816" y="1822336"/>
              <a:ext cx="99512" cy="98242"/>
            </a:xfrm>
            <a:custGeom>
              <a:avLst/>
              <a:pathLst>
                <a:path w="99512" h="98242">
                  <a:moveTo>
                    <a:pt x="7198" y="13127"/>
                  </a:moveTo>
                  <a:lnTo>
                    <a:pt x="21172" y="13127"/>
                  </a:lnTo>
                  <a:lnTo>
                    <a:pt x="21172" y="0"/>
                  </a:lnTo>
                  <a:lnTo>
                    <a:pt x="29641" y="0"/>
                  </a:lnTo>
                  <a:lnTo>
                    <a:pt x="29641" y="13127"/>
                  </a:lnTo>
                  <a:lnTo>
                    <a:pt x="43616" y="13127"/>
                  </a:lnTo>
                  <a:lnTo>
                    <a:pt x="43616" y="20749"/>
                  </a:lnTo>
                  <a:lnTo>
                    <a:pt x="29641" y="20749"/>
                  </a:lnTo>
                  <a:lnTo>
                    <a:pt x="29641" y="34300"/>
                  </a:lnTo>
                  <a:lnTo>
                    <a:pt x="46580" y="34300"/>
                  </a:lnTo>
                  <a:lnTo>
                    <a:pt x="46580" y="41922"/>
                  </a:lnTo>
                  <a:lnTo>
                    <a:pt x="32182" y="41922"/>
                  </a:lnTo>
                  <a:lnTo>
                    <a:pt x="32182" y="56743"/>
                  </a:lnTo>
                  <a:lnTo>
                    <a:pt x="44039" y="56743"/>
                  </a:lnTo>
                  <a:lnTo>
                    <a:pt x="44039" y="64365"/>
                  </a:lnTo>
                  <a:lnTo>
                    <a:pt x="32182" y="64365"/>
                  </a:lnTo>
                  <a:lnTo>
                    <a:pt x="32182" y="83421"/>
                  </a:lnTo>
                  <a:lnTo>
                    <a:pt x="34075" y="84225"/>
                  </a:lnTo>
                  <a:lnTo>
                    <a:pt x="36535" y="84945"/>
                  </a:lnTo>
                  <a:lnTo>
                    <a:pt x="39563" y="85580"/>
                  </a:lnTo>
                  <a:lnTo>
                    <a:pt x="43158" y="86131"/>
                  </a:lnTo>
                  <a:lnTo>
                    <a:pt x="47321" y="86596"/>
                  </a:lnTo>
                  <a:lnTo>
                    <a:pt x="52051" y="86978"/>
                  </a:lnTo>
                  <a:lnTo>
                    <a:pt x="57348" y="87274"/>
                  </a:lnTo>
                  <a:lnTo>
                    <a:pt x="63213" y="87486"/>
                  </a:lnTo>
                  <a:lnTo>
                    <a:pt x="69645" y="87613"/>
                  </a:lnTo>
                  <a:lnTo>
                    <a:pt x="76645" y="87655"/>
                  </a:lnTo>
                  <a:lnTo>
                    <a:pt x="99512" y="87655"/>
                  </a:lnTo>
                  <a:lnTo>
                    <a:pt x="96971" y="96124"/>
                  </a:lnTo>
                  <a:lnTo>
                    <a:pt x="76645" y="96124"/>
                  </a:lnTo>
                  <a:lnTo>
                    <a:pt x="70414" y="96086"/>
                  </a:lnTo>
                  <a:lnTo>
                    <a:pt x="64594" y="95972"/>
                  </a:lnTo>
                  <a:lnTo>
                    <a:pt x="59184" y="95781"/>
                  </a:lnTo>
                  <a:lnTo>
                    <a:pt x="54185" y="95514"/>
                  </a:lnTo>
                  <a:lnTo>
                    <a:pt x="49597" y="95171"/>
                  </a:lnTo>
                  <a:lnTo>
                    <a:pt x="45420" y="94752"/>
                  </a:lnTo>
                  <a:lnTo>
                    <a:pt x="41653" y="94257"/>
                  </a:lnTo>
                  <a:lnTo>
                    <a:pt x="38297" y="93685"/>
                  </a:lnTo>
                  <a:lnTo>
                    <a:pt x="35352" y="93037"/>
                  </a:lnTo>
                  <a:lnTo>
                    <a:pt x="32817" y="92313"/>
                  </a:lnTo>
                  <a:lnTo>
                    <a:pt x="30529" y="91496"/>
                  </a:lnTo>
                  <a:lnTo>
                    <a:pt x="28320" y="90568"/>
                  </a:lnTo>
                  <a:lnTo>
                    <a:pt x="26192" y="89531"/>
                  </a:lnTo>
                  <a:lnTo>
                    <a:pt x="24145" y="88383"/>
                  </a:lnTo>
                  <a:lnTo>
                    <a:pt x="22178" y="87126"/>
                  </a:lnTo>
                  <a:lnTo>
                    <a:pt x="20292" y="85758"/>
                  </a:lnTo>
                  <a:lnTo>
                    <a:pt x="18486" y="84280"/>
                  </a:lnTo>
                  <a:lnTo>
                    <a:pt x="16760" y="82692"/>
                  </a:lnTo>
                  <a:lnTo>
                    <a:pt x="15115" y="80994"/>
                  </a:lnTo>
                  <a:lnTo>
                    <a:pt x="13550" y="79186"/>
                  </a:lnTo>
                  <a:lnTo>
                    <a:pt x="13029" y="81435"/>
                  </a:lnTo>
                  <a:lnTo>
                    <a:pt x="12483" y="83607"/>
                  </a:lnTo>
                  <a:lnTo>
                    <a:pt x="11911" y="85703"/>
                  </a:lnTo>
                  <a:lnTo>
                    <a:pt x="11314" y="87723"/>
                  </a:lnTo>
                  <a:lnTo>
                    <a:pt x="10692" y="89667"/>
                  </a:lnTo>
                  <a:lnTo>
                    <a:pt x="10044" y="91534"/>
                  </a:lnTo>
                  <a:lnTo>
                    <a:pt x="9371" y="93325"/>
                  </a:lnTo>
                  <a:lnTo>
                    <a:pt x="8672" y="95040"/>
                  </a:lnTo>
                  <a:lnTo>
                    <a:pt x="7948" y="96679"/>
                  </a:lnTo>
                  <a:lnTo>
                    <a:pt x="7198" y="98242"/>
                  </a:lnTo>
                  <a:lnTo>
                    <a:pt x="0" y="91466"/>
                  </a:lnTo>
                  <a:lnTo>
                    <a:pt x="1482" y="88295"/>
                  </a:lnTo>
                  <a:lnTo>
                    <a:pt x="2879" y="84877"/>
                  </a:lnTo>
                  <a:lnTo>
                    <a:pt x="4192" y="81214"/>
                  </a:lnTo>
                  <a:lnTo>
                    <a:pt x="5420" y="77306"/>
                  </a:lnTo>
                  <a:lnTo>
                    <a:pt x="6563" y="73152"/>
                  </a:lnTo>
                  <a:lnTo>
                    <a:pt x="7622" y="68752"/>
                  </a:lnTo>
                  <a:lnTo>
                    <a:pt x="8596" y="64107"/>
                  </a:lnTo>
                  <a:lnTo>
                    <a:pt x="9485" y="59216"/>
                  </a:lnTo>
                  <a:lnTo>
                    <a:pt x="10290" y="54079"/>
                  </a:lnTo>
                  <a:lnTo>
                    <a:pt x="11009" y="48697"/>
                  </a:lnTo>
                  <a:lnTo>
                    <a:pt x="18632" y="49967"/>
                  </a:lnTo>
                  <a:lnTo>
                    <a:pt x="18373" y="52068"/>
                  </a:lnTo>
                  <a:lnTo>
                    <a:pt x="18107" y="54134"/>
                  </a:lnTo>
                  <a:lnTo>
                    <a:pt x="17831" y="56167"/>
                  </a:lnTo>
                  <a:lnTo>
                    <a:pt x="17548" y="58166"/>
                  </a:lnTo>
                  <a:lnTo>
                    <a:pt x="17255" y="60130"/>
                  </a:lnTo>
                  <a:lnTo>
                    <a:pt x="16955" y="62061"/>
                  </a:lnTo>
                  <a:lnTo>
                    <a:pt x="16646" y="63958"/>
                  </a:lnTo>
                  <a:lnTo>
                    <a:pt x="16328" y="65822"/>
                  </a:lnTo>
                  <a:lnTo>
                    <a:pt x="16002" y="67651"/>
                  </a:lnTo>
                  <a:lnTo>
                    <a:pt x="15667" y="69446"/>
                  </a:lnTo>
                  <a:lnTo>
                    <a:pt x="16514" y="70526"/>
                  </a:lnTo>
                  <a:lnTo>
                    <a:pt x="17361" y="71564"/>
                  </a:lnTo>
                  <a:lnTo>
                    <a:pt x="18208" y="72559"/>
                  </a:lnTo>
                  <a:lnTo>
                    <a:pt x="19055" y="73512"/>
                  </a:lnTo>
                  <a:lnTo>
                    <a:pt x="19902" y="74422"/>
                  </a:lnTo>
                  <a:lnTo>
                    <a:pt x="20749" y="75290"/>
                  </a:lnTo>
                  <a:lnTo>
                    <a:pt x="21596" y="76116"/>
                  </a:lnTo>
                  <a:lnTo>
                    <a:pt x="22443" y="76899"/>
                  </a:lnTo>
                  <a:lnTo>
                    <a:pt x="23290" y="77640"/>
                  </a:lnTo>
                  <a:lnTo>
                    <a:pt x="24137" y="78339"/>
                  </a:lnTo>
                  <a:lnTo>
                    <a:pt x="24137" y="41922"/>
                  </a:lnTo>
                  <a:lnTo>
                    <a:pt x="4234" y="41922"/>
                  </a:lnTo>
                  <a:lnTo>
                    <a:pt x="4234" y="34300"/>
                  </a:lnTo>
                  <a:lnTo>
                    <a:pt x="21172" y="34300"/>
                  </a:lnTo>
                  <a:lnTo>
                    <a:pt x="21172" y="20749"/>
                  </a:lnTo>
                  <a:lnTo>
                    <a:pt x="7198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216091" y="1826571"/>
              <a:ext cx="46156" cy="40228"/>
            </a:xfrm>
            <a:custGeom>
              <a:avLst/>
              <a:pathLst>
                <a:path w="46156" h="40228">
                  <a:moveTo>
                    <a:pt x="1693" y="0"/>
                  </a:moveTo>
                  <a:lnTo>
                    <a:pt x="46156" y="0"/>
                  </a:lnTo>
                  <a:lnTo>
                    <a:pt x="46133" y="5363"/>
                  </a:lnTo>
                  <a:lnTo>
                    <a:pt x="46063" y="10273"/>
                  </a:lnTo>
                  <a:lnTo>
                    <a:pt x="45947" y="14729"/>
                  </a:lnTo>
                  <a:lnTo>
                    <a:pt x="45784" y="18733"/>
                  </a:lnTo>
                  <a:lnTo>
                    <a:pt x="45574" y="22284"/>
                  </a:lnTo>
                  <a:lnTo>
                    <a:pt x="45318" y="25382"/>
                  </a:lnTo>
                  <a:lnTo>
                    <a:pt x="45015" y="28026"/>
                  </a:lnTo>
                  <a:lnTo>
                    <a:pt x="44666" y="30217"/>
                  </a:lnTo>
                  <a:lnTo>
                    <a:pt x="44270" y="31956"/>
                  </a:lnTo>
                  <a:lnTo>
                    <a:pt x="43827" y="33241"/>
                  </a:lnTo>
                  <a:lnTo>
                    <a:pt x="43321" y="34247"/>
                  </a:lnTo>
                  <a:lnTo>
                    <a:pt x="42735" y="35146"/>
                  </a:lnTo>
                  <a:lnTo>
                    <a:pt x="42068" y="35940"/>
                  </a:lnTo>
                  <a:lnTo>
                    <a:pt x="41320" y="36629"/>
                  </a:lnTo>
                  <a:lnTo>
                    <a:pt x="40493" y="37211"/>
                  </a:lnTo>
                  <a:lnTo>
                    <a:pt x="39584" y="37687"/>
                  </a:lnTo>
                  <a:lnTo>
                    <a:pt x="38595" y="38058"/>
                  </a:lnTo>
                  <a:lnTo>
                    <a:pt x="37526" y="38322"/>
                  </a:lnTo>
                  <a:lnTo>
                    <a:pt x="36377" y="38481"/>
                  </a:lnTo>
                  <a:lnTo>
                    <a:pt x="35146" y="38534"/>
                  </a:lnTo>
                  <a:lnTo>
                    <a:pt x="34202" y="38521"/>
                  </a:lnTo>
                  <a:lnTo>
                    <a:pt x="33232" y="38483"/>
                  </a:lnTo>
                  <a:lnTo>
                    <a:pt x="32237" y="38420"/>
                  </a:lnTo>
                  <a:lnTo>
                    <a:pt x="31217" y="38331"/>
                  </a:lnTo>
                  <a:lnTo>
                    <a:pt x="30171" y="38216"/>
                  </a:lnTo>
                  <a:lnTo>
                    <a:pt x="29099" y="38077"/>
                  </a:lnTo>
                  <a:lnTo>
                    <a:pt x="28003" y="37912"/>
                  </a:lnTo>
                  <a:lnTo>
                    <a:pt x="26881" y="37721"/>
                  </a:lnTo>
                  <a:lnTo>
                    <a:pt x="25733" y="37505"/>
                  </a:lnTo>
                  <a:lnTo>
                    <a:pt x="24560" y="37264"/>
                  </a:lnTo>
                  <a:lnTo>
                    <a:pt x="22866" y="29218"/>
                  </a:lnTo>
                  <a:lnTo>
                    <a:pt x="24200" y="29459"/>
                  </a:lnTo>
                  <a:lnTo>
                    <a:pt x="25492" y="29675"/>
                  </a:lnTo>
                  <a:lnTo>
                    <a:pt x="26741" y="29866"/>
                  </a:lnTo>
                  <a:lnTo>
                    <a:pt x="27948" y="30031"/>
                  </a:lnTo>
                  <a:lnTo>
                    <a:pt x="29112" y="30171"/>
                  </a:lnTo>
                  <a:lnTo>
                    <a:pt x="30234" y="30285"/>
                  </a:lnTo>
                  <a:lnTo>
                    <a:pt x="31314" y="30374"/>
                  </a:lnTo>
                  <a:lnTo>
                    <a:pt x="32352" y="30438"/>
                  </a:lnTo>
                  <a:lnTo>
                    <a:pt x="33347" y="30476"/>
                  </a:lnTo>
                  <a:lnTo>
                    <a:pt x="34300" y="30488"/>
                  </a:lnTo>
                  <a:lnTo>
                    <a:pt x="34630" y="30463"/>
                  </a:lnTo>
                  <a:lnTo>
                    <a:pt x="34943" y="30387"/>
                  </a:lnTo>
                  <a:lnTo>
                    <a:pt x="35240" y="30260"/>
                  </a:lnTo>
                  <a:lnTo>
                    <a:pt x="35519" y="30082"/>
                  </a:lnTo>
                  <a:lnTo>
                    <a:pt x="35782" y="29853"/>
                  </a:lnTo>
                  <a:lnTo>
                    <a:pt x="36027" y="29574"/>
                  </a:lnTo>
                  <a:lnTo>
                    <a:pt x="36256" y="29243"/>
                  </a:lnTo>
                  <a:lnTo>
                    <a:pt x="36468" y="28862"/>
                  </a:lnTo>
                  <a:lnTo>
                    <a:pt x="36662" y="28430"/>
                  </a:lnTo>
                  <a:lnTo>
                    <a:pt x="36840" y="27948"/>
                  </a:lnTo>
                  <a:lnTo>
                    <a:pt x="37005" y="27283"/>
                  </a:lnTo>
                  <a:lnTo>
                    <a:pt x="37162" y="26305"/>
                  </a:lnTo>
                  <a:lnTo>
                    <a:pt x="37310" y="25013"/>
                  </a:lnTo>
                  <a:lnTo>
                    <a:pt x="37450" y="23408"/>
                  </a:lnTo>
                  <a:lnTo>
                    <a:pt x="37581" y="21490"/>
                  </a:lnTo>
                  <a:lnTo>
                    <a:pt x="37704" y="19258"/>
                  </a:lnTo>
                  <a:lnTo>
                    <a:pt x="37818" y="16713"/>
                  </a:lnTo>
                  <a:lnTo>
                    <a:pt x="37924" y="13855"/>
                  </a:lnTo>
                  <a:lnTo>
                    <a:pt x="38022" y="10683"/>
                  </a:lnTo>
                  <a:lnTo>
                    <a:pt x="38111" y="7198"/>
                  </a:lnTo>
                  <a:lnTo>
                    <a:pt x="22443" y="7198"/>
                  </a:lnTo>
                  <a:lnTo>
                    <a:pt x="22121" y="12026"/>
                  </a:lnTo>
                  <a:lnTo>
                    <a:pt x="21494" y="16514"/>
                  </a:lnTo>
                  <a:lnTo>
                    <a:pt x="20563" y="20664"/>
                  </a:lnTo>
                  <a:lnTo>
                    <a:pt x="19326" y="24475"/>
                  </a:lnTo>
                  <a:lnTo>
                    <a:pt x="17785" y="27948"/>
                  </a:lnTo>
                  <a:lnTo>
                    <a:pt x="15938" y="31081"/>
                  </a:lnTo>
                  <a:lnTo>
                    <a:pt x="13787" y="33876"/>
                  </a:lnTo>
                  <a:lnTo>
                    <a:pt x="11331" y="36332"/>
                  </a:lnTo>
                  <a:lnTo>
                    <a:pt x="8570" y="38449"/>
                  </a:lnTo>
                  <a:lnTo>
                    <a:pt x="5504" y="40228"/>
                  </a:lnTo>
                  <a:lnTo>
                    <a:pt x="0" y="33453"/>
                  </a:lnTo>
                  <a:lnTo>
                    <a:pt x="2583" y="32123"/>
                  </a:lnTo>
                  <a:lnTo>
                    <a:pt x="4912" y="30505"/>
                  </a:lnTo>
                  <a:lnTo>
                    <a:pt x="6987" y="28600"/>
                  </a:lnTo>
                  <a:lnTo>
                    <a:pt x="8807" y="26406"/>
                  </a:lnTo>
                  <a:lnTo>
                    <a:pt x="10374" y="23925"/>
                  </a:lnTo>
                  <a:lnTo>
                    <a:pt x="11687" y="21155"/>
                  </a:lnTo>
                  <a:lnTo>
                    <a:pt x="12746" y="18098"/>
                  </a:lnTo>
                  <a:lnTo>
                    <a:pt x="13550" y="14753"/>
                  </a:lnTo>
                  <a:lnTo>
                    <a:pt x="14101" y="11119"/>
                  </a:lnTo>
                  <a:lnTo>
                    <a:pt x="14397" y="7198"/>
                  </a:lnTo>
                  <a:lnTo>
                    <a:pt x="1693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219478" y="1868916"/>
              <a:ext cx="41075" cy="32182"/>
            </a:xfrm>
            <a:custGeom>
              <a:avLst/>
              <a:pathLst>
                <a:path w="41075" h="32182">
                  <a:moveTo>
                    <a:pt x="0" y="0"/>
                  </a:moveTo>
                  <a:lnTo>
                    <a:pt x="41075" y="0"/>
                  </a:lnTo>
                  <a:lnTo>
                    <a:pt x="41075" y="32182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227524" y="1876539"/>
              <a:ext cx="24983" cy="16938"/>
            </a:xfrm>
            <a:custGeom>
              <a:avLst/>
              <a:pathLst>
                <a:path w="24983" h="16938">
                  <a:moveTo>
                    <a:pt x="0" y="16938"/>
                  </a:moveTo>
                  <a:lnTo>
                    <a:pt x="24983" y="16938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8273469" y="1832605"/>
              <a:ext cx="38269" cy="77386"/>
            </a:xfrm>
            <a:custGeom>
              <a:avLst/>
              <a:pathLst>
                <a:path w="38269" h="77386">
                  <a:moveTo>
                    <a:pt x="38269" y="0"/>
                  </a:moveTo>
                  <a:lnTo>
                    <a:pt x="9474" y="77386"/>
                  </a:lnTo>
                  <a:lnTo>
                    <a:pt x="0" y="77386"/>
                  </a:lnTo>
                  <a:lnTo>
                    <a:pt x="288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8317085" y="1822336"/>
              <a:ext cx="26677" cy="97395"/>
            </a:xfrm>
            <a:custGeom>
              <a:avLst/>
              <a:pathLst>
                <a:path w="26677" h="97395">
                  <a:moveTo>
                    <a:pt x="18208" y="0"/>
                  </a:moveTo>
                  <a:lnTo>
                    <a:pt x="26677" y="2540"/>
                  </a:lnTo>
                  <a:lnTo>
                    <a:pt x="26156" y="4484"/>
                  </a:lnTo>
                  <a:lnTo>
                    <a:pt x="25610" y="6419"/>
                  </a:lnTo>
                  <a:lnTo>
                    <a:pt x="25039" y="8346"/>
                  </a:lnTo>
                  <a:lnTo>
                    <a:pt x="24441" y="10264"/>
                  </a:lnTo>
                  <a:lnTo>
                    <a:pt x="23819" y="12174"/>
                  </a:lnTo>
                  <a:lnTo>
                    <a:pt x="23171" y="14075"/>
                  </a:lnTo>
                  <a:lnTo>
                    <a:pt x="22498" y="15968"/>
                  </a:lnTo>
                  <a:lnTo>
                    <a:pt x="21799" y="17852"/>
                  </a:lnTo>
                  <a:lnTo>
                    <a:pt x="21075" y="19728"/>
                  </a:lnTo>
                  <a:lnTo>
                    <a:pt x="20325" y="21596"/>
                  </a:lnTo>
                  <a:lnTo>
                    <a:pt x="20325" y="97395"/>
                  </a:lnTo>
                  <a:lnTo>
                    <a:pt x="12280" y="97395"/>
                  </a:lnTo>
                  <a:lnTo>
                    <a:pt x="12280" y="39381"/>
                  </a:lnTo>
                  <a:lnTo>
                    <a:pt x="11513" y="40889"/>
                  </a:lnTo>
                  <a:lnTo>
                    <a:pt x="10738" y="42362"/>
                  </a:lnTo>
                  <a:lnTo>
                    <a:pt x="9955" y="43802"/>
                  </a:lnTo>
                  <a:lnTo>
                    <a:pt x="9163" y="45208"/>
                  </a:lnTo>
                  <a:lnTo>
                    <a:pt x="8363" y="46580"/>
                  </a:lnTo>
                  <a:lnTo>
                    <a:pt x="7554" y="47918"/>
                  </a:lnTo>
                  <a:lnTo>
                    <a:pt x="6737" y="49222"/>
                  </a:lnTo>
                  <a:lnTo>
                    <a:pt x="5911" y="50493"/>
                  </a:lnTo>
                  <a:lnTo>
                    <a:pt x="5077" y="51729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468" y="40207"/>
                  </a:lnTo>
                  <a:lnTo>
                    <a:pt x="4793" y="35909"/>
                  </a:lnTo>
                  <a:lnTo>
                    <a:pt x="6974" y="31568"/>
                  </a:lnTo>
                  <a:lnTo>
                    <a:pt x="9011" y="27185"/>
                  </a:lnTo>
                  <a:lnTo>
                    <a:pt x="10904" y="22760"/>
                  </a:lnTo>
                  <a:lnTo>
                    <a:pt x="12652" y="18293"/>
                  </a:lnTo>
                  <a:lnTo>
                    <a:pt x="14257" y="13783"/>
                  </a:lnTo>
                  <a:lnTo>
                    <a:pt x="15718" y="9231"/>
                  </a:lnTo>
                  <a:lnTo>
                    <a:pt x="17035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8340375" y="1825724"/>
              <a:ext cx="77069" cy="94430"/>
            </a:xfrm>
            <a:custGeom>
              <a:avLst/>
              <a:pathLst>
                <a:path w="77069" h="94430">
                  <a:moveTo>
                    <a:pt x="6775" y="0"/>
                  </a:moveTo>
                  <a:lnTo>
                    <a:pt x="73681" y="0"/>
                  </a:lnTo>
                  <a:lnTo>
                    <a:pt x="73681" y="7622"/>
                  </a:lnTo>
                  <a:lnTo>
                    <a:pt x="44039" y="7622"/>
                  </a:lnTo>
                  <a:lnTo>
                    <a:pt x="44039" y="17361"/>
                  </a:lnTo>
                  <a:lnTo>
                    <a:pt x="69446" y="17361"/>
                  </a:lnTo>
                  <a:lnTo>
                    <a:pt x="69446" y="58860"/>
                  </a:lnTo>
                  <a:lnTo>
                    <a:pt x="42769" y="58860"/>
                  </a:lnTo>
                  <a:lnTo>
                    <a:pt x="42485" y="60859"/>
                  </a:lnTo>
                  <a:lnTo>
                    <a:pt x="42142" y="62790"/>
                  </a:lnTo>
                  <a:lnTo>
                    <a:pt x="41740" y="64653"/>
                  </a:lnTo>
                  <a:lnTo>
                    <a:pt x="41278" y="66448"/>
                  </a:lnTo>
                  <a:lnTo>
                    <a:pt x="40757" y="68176"/>
                  </a:lnTo>
                  <a:lnTo>
                    <a:pt x="40177" y="69836"/>
                  </a:lnTo>
                  <a:lnTo>
                    <a:pt x="39538" y="71428"/>
                  </a:lnTo>
                  <a:lnTo>
                    <a:pt x="38839" y="72953"/>
                  </a:lnTo>
                  <a:lnTo>
                    <a:pt x="38081" y="74409"/>
                  </a:lnTo>
                  <a:lnTo>
                    <a:pt x="37264" y="75798"/>
                  </a:lnTo>
                  <a:lnTo>
                    <a:pt x="40406" y="77090"/>
                  </a:lnTo>
                  <a:lnTo>
                    <a:pt x="43734" y="78254"/>
                  </a:lnTo>
                  <a:lnTo>
                    <a:pt x="47249" y="79292"/>
                  </a:lnTo>
                  <a:lnTo>
                    <a:pt x="50950" y="80202"/>
                  </a:lnTo>
                  <a:lnTo>
                    <a:pt x="54837" y="80986"/>
                  </a:lnTo>
                  <a:lnTo>
                    <a:pt x="58911" y="81642"/>
                  </a:lnTo>
                  <a:lnTo>
                    <a:pt x="63171" y="82171"/>
                  </a:lnTo>
                  <a:lnTo>
                    <a:pt x="67617" y="82574"/>
                  </a:lnTo>
                  <a:lnTo>
                    <a:pt x="72250" y="82849"/>
                  </a:lnTo>
                  <a:lnTo>
                    <a:pt x="77069" y="82997"/>
                  </a:lnTo>
                  <a:lnTo>
                    <a:pt x="74528" y="91890"/>
                  </a:lnTo>
                  <a:lnTo>
                    <a:pt x="69595" y="91725"/>
                  </a:lnTo>
                  <a:lnTo>
                    <a:pt x="64788" y="91398"/>
                  </a:lnTo>
                  <a:lnTo>
                    <a:pt x="60109" y="90911"/>
                  </a:lnTo>
                  <a:lnTo>
                    <a:pt x="55557" y="90264"/>
                  </a:lnTo>
                  <a:lnTo>
                    <a:pt x="51132" y="89455"/>
                  </a:lnTo>
                  <a:lnTo>
                    <a:pt x="46834" y="88485"/>
                  </a:lnTo>
                  <a:lnTo>
                    <a:pt x="42663" y="87354"/>
                  </a:lnTo>
                  <a:lnTo>
                    <a:pt x="38619" y="86063"/>
                  </a:lnTo>
                  <a:lnTo>
                    <a:pt x="34702" y="84610"/>
                  </a:lnTo>
                  <a:lnTo>
                    <a:pt x="30912" y="82997"/>
                  </a:lnTo>
                  <a:lnTo>
                    <a:pt x="28884" y="84636"/>
                  </a:lnTo>
                  <a:lnTo>
                    <a:pt x="26694" y="86165"/>
                  </a:lnTo>
                  <a:lnTo>
                    <a:pt x="24344" y="87583"/>
                  </a:lnTo>
                  <a:lnTo>
                    <a:pt x="21833" y="88892"/>
                  </a:lnTo>
                  <a:lnTo>
                    <a:pt x="19161" y="90090"/>
                  </a:lnTo>
                  <a:lnTo>
                    <a:pt x="16328" y="91178"/>
                  </a:lnTo>
                  <a:lnTo>
                    <a:pt x="13334" y="92156"/>
                  </a:lnTo>
                  <a:lnTo>
                    <a:pt x="10179" y="93025"/>
                  </a:lnTo>
                  <a:lnTo>
                    <a:pt x="6864" y="93783"/>
                  </a:lnTo>
                  <a:lnTo>
                    <a:pt x="3387" y="94430"/>
                  </a:lnTo>
                  <a:lnTo>
                    <a:pt x="0" y="85961"/>
                  </a:lnTo>
                  <a:lnTo>
                    <a:pt x="2896" y="85428"/>
                  </a:lnTo>
                  <a:lnTo>
                    <a:pt x="5657" y="84843"/>
                  </a:lnTo>
                  <a:lnTo>
                    <a:pt x="8282" y="84208"/>
                  </a:lnTo>
                  <a:lnTo>
                    <a:pt x="10772" y="83522"/>
                  </a:lnTo>
                  <a:lnTo>
                    <a:pt x="13127" y="82785"/>
                  </a:lnTo>
                  <a:lnTo>
                    <a:pt x="15346" y="81998"/>
                  </a:lnTo>
                  <a:lnTo>
                    <a:pt x="17429" y="81159"/>
                  </a:lnTo>
                  <a:lnTo>
                    <a:pt x="19377" y="80270"/>
                  </a:lnTo>
                  <a:lnTo>
                    <a:pt x="21189" y="79330"/>
                  </a:lnTo>
                  <a:lnTo>
                    <a:pt x="22866" y="78339"/>
                  </a:lnTo>
                  <a:lnTo>
                    <a:pt x="21282" y="77234"/>
                  </a:lnTo>
                  <a:lnTo>
                    <a:pt x="19750" y="76120"/>
                  </a:lnTo>
                  <a:lnTo>
                    <a:pt x="18267" y="74998"/>
                  </a:lnTo>
                  <a:lnTo>
                    <a:pt x="16836" y="73867"/>
                  </a:lnTo>
                  <a:lnTo>
                    <a:pt x="15456" y="72728"/>
                  </a:lnTo>
                  <a:lnTo>
                    <a:pt x="14126" y="71581"/>
                  </a:lnTo>
                  <a:lnTo>
                    <a:pt x="12847" y="70425"/>
                  </a:lnTo>
                  <a:lnTo>
                    <a:pt x="11619" y="69260"/>
                  </a:lnTo>
                  <a:lnTo>
                    <a:pt x="10442" y="68087"/>
                  </a:lnTo>
                  <a:lnTo>
                    <a:pt x="9316" y="66906"/>
                  </a:lnTo>
                  <a:lnTo>
                    <a:pt x="14397" y="60130"/>
                  </a:lnTo>
                  <a:lnTo>
                    <a:pt x="15689" y="61545"/>
                  </a:lnTo>
                  <a:lnTo>
                    <a:pt x="17022" y="62908"/>
                  </a:lnTo>
                  <a:lnTo>
                    <a:pt x="18399" y="64221"/>
                  </a:lnTo>
                  <a:lnTo>
                    <a:pt x="19817" y="65483"/>
                  </a:lnTo>
                  <a:lnTo>
                    <a:pt x="21278" y="66694"/>
                  </a:lnTo>
                  <a:lnTo>
                    <a:pt x="22781" y="67854"/>
                  </a:lnTo>
                  <a:lnTo>
                    <a:pt x="24327" y="68964"/>
                  </a:lnTo>
                  <a:lnTo>
                    <a:pt x="25915" y="70022"/>
                  </a:lnTo>
                  <a:lnTo>
                    <a:pt x="27545" y="71030"/>
                  </a:lnTo>
                  <a:lnTo>
                    <a:pt x="29218" y="71987"/>
                  </a:lnTo>
                  <a:lnTo>
                    <a:pt x="29959" y="70941"/>
                  </a:lnTo>
                  <a:lnTo>
                    <a:pt x="30658" y="69836"/>
                  </a:lnTo>
                  <a:lnTo>
                    <a:pt x="31314" y="68672"/>
                  </a:lnTo>
                  <a:lnTo>
                    <a:pt x="31928" y="67448"/>
                  </a:lnTo>
                  <a:lnTo>
                    <a:pt x="32500" y="66165"/>
                  </a:lnTo>
                  <a:lnTo>
                    <a:pt x="33029" y="64822"/>
                  </a:lnTo>
                  <a:lnTo>
                    <a:pt x="33516" y="63421"/>
                  </a:lnTo>
                  <a:lnTo>
                    <a:pt x="33961" y="61960"/>
                  </a:lnTo>
                  <a:lnTo>
                    <a:pt x="34363" y="60440"/>
                  </a:lnTo>
                  <a:lnTo>
                    <a:pt x="34723" y="58860"/>
                  </a:lnTo>
                  <a:lnTo>
                    <a:pt x="10162" y="58860"/>
                  </a:lnTo>
                  <a:lnTo>
                    <a:pt x="10162" y="17361"/>
                  </a:lnTo>
                  <a:lnTo>
                    <a:pt x="35570" y="17361"/>
                  </a:lnTo>
                  <a:lnTo>
                    <a:pt x="35570" y="7622"/>
                  </a:lnTo>
                  <a:lnTo>
                    <a:pt x="6775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358584" y="1850284"/>
              <a:ext cx="17361" cy="9739"/>
            </a:xfrm>
            <a:custGeom>
              <a:avLst/>
              <a:pathLst>
                <a:path w="17361" h="9739">
                  <a:moveTo>
                    <a:pt x="0" y="9739"/>
                  </a:moveTo>
                  <a:lnTo>
                    <a:pt x="17361" y="9739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8384415" y="1850284"/>
              <a:ext cx="17361" cy="9739"/>
            </a:xfrm>
            <a:custGeom>
              <a:avLst/>
              <a:pathLst>
                <a:path w="17361" h="9739">
                  <a:moveTo>
                    <a:pt x="0" y="0"/>
                  </a:moveTo>
                  <a:lnTo>
                    <a:pt x="0" y="9739"/>
                  </a:lnTo>
                  <a:lnTo>
                    <a:pt x="17361" y="9739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358584" y="1867646"/>
              <a:ext cx="17361" cy="9316"/>
            </a:xfrm>
            <a:custGeom>
              <a:avLst/>
              <a:pathLst>
                <a:path w="17361" h="9316">
                  <a:moveTo>
                    <a:pt x="0" y="9316"/>
                  </a:moveTo>
                  <a:lnTo>
                    <a:pt x="17361" y="9316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8383991" y="1867646"/>
              <a:ext cx="17785" cy="9316"/>
            </a:xfrm>
            <a:custGeom>
              <a:avLst/>
              <a:pathLst>
                <a:path w="17785" h="9316">
                  <a:moveTo>
                    <a:pt x="423" y="0"/>
                  </a:moveTo>
                  <a:lnTo>
                    <a:pt x="423" y="4658"/>
                  </a:lnTo>
                  <a:lnTo>
                    <a:pt x="419" y="5161"/>
                  </a:lnTo>
                  <a:lnTo>
                    <a:pt x="406" y="5657"/>
                  </a:lnTo>
                  <a:lnTo>
                    <a:pt x="385" y="6144"/>
                  </a:lnTo>
                  <a:lnTo>
                    <a:pt x="355" y="6622"/>
                  </a:lnTo>
                  <a:lnTo>
                    <a:pt x="317" y="7092"/>
                  </a:lnTo>
                  <a:lnTo>
                    <a:pt x="271" y="7554"/>
                  </a:lnTo>
                  <a:lnTo>
                    <a:pt x="215" y="8007"/>
                  </a:lnTo>
                  <a:lnTo>
                    <a:pt x="152" y="8452"/>
                  </a:lnTo>
                  <a:lnTo>
                    <a:pt x="80" y="8888"/>
                  </a:lnTo>
                  <a:lnTo>
                    <a:pt x="0" y="9316"/>
                  </a:lnTo>
                  <a:lnTo>
                    <a:pt x="17785" y="9316"/>
                  </a:lnTo>
                  <a:lnTo>
                    <a:pt x="177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426337" y="1821913"/>
              <a:ext cx="56743" cy="97818"/>
            </a:xfrm>
            <a:custGeom>
              <a:avLst/>
              <a:pathLst>
                <a:path w="56743" h="97818">
                  <a:moveTo>
                    <a:pt x="50814" y="0"/>
                  </a:moveTo>
                  <a:lnTo>
                    <a:pt x="54625" y="7622"/>
                  </a:lnTo>
                  <a:lnTo>
                    <a:pt x="34300" y="12703"/>
                  </a:lnTo>
                  <a:lnTo>
                    <a:pt x="34300" y="29641"/>
                  </a:lnTo>
                  <a:lnTo>
                    <a:pt x="54625" y="29641"/>
                  </a:lnTo>
                  <a:lnTo>
                    <a:pt x="54625" y="37687"/>
                  </a:lnTo>
                  <a:lnTo>
                    <a:pt x="34300" y="37687"/>
                  </a:lnTo>
                  <a:lnTo>
                    <a:pt x="34300" y="44039"/>
                  </a:lnTo>
                  <a:lnTo>
                    <a:pt x="36582" y="46279"/>
                  </a:lnTo>
                  <a:lnTo>
                    <a:pt x="38856" y="48595"/>
                  </a:lnTo>
                  <a:lnTo>
                    <a:pt x="41121" y="50988"/>
                  </a:lnTo>
                  <a:lnTo>
                    <a:pt x="43378" y="53457"/>
                  </a:lnTo>
                  <a:lnTo>
                    <a:pt x="45627" y="56002"/>
                  </a:lnTo>
                  <a:lnTo>
                    <a:pt x="47867" y="58623"/>
                  </a:lnTo>
                  <a:lnTo>
                    <a:pt x="50099" y="61320"/>
                  </a:lnTo>
                  <a:lnTo>
                    <a:pt x="52322" y="64094"/>
                  </a:lnTo>
                  <a:lnTo>
                    <a:pt x="54537" y="66944"/>
                  </a:lnTo>
                  <a:lnTo>
                    <a:pt x="56743" y="69870"/>
                  </a:lnTo>
                  <a:lnTo>
                    <a:pt x="50814" y="76222"/>
                  </a:lnTo>
                  <a:lnTo>
                    <a:pt x="49277" y="74109"/>
                  </a:lnTo>
                  <a:lnTo>
                    <a:pt x="47715" y="72004"/>
                  </a:lnTo>
                  <a:lnTo>
                    <a:pt x="46127" y="69908"/>
                  </a:lnTo>
                  <a:lnTo>
                    <a:pt x="44513" y="67820"/>
                  </a:lnTo>
                  <a:lnTo>
                    <a:pt x="42875" y="65741"/>
                  </a:lnTo>
                  <a:lnTo>
                    <a:pt x="41210" y="63670"/>
                  </a:lnTo>
                  <a:lnTo>
                    <a:pt x="39521" y="61608"/>
                  </a:lnTo>
                  <a:lnTo>
                    <a:pt x="37806" y="59554"/>
                  </a:lnTo>
                  <a:lnTo>
                    <a:pt x="36065" y="57509"/>
                  </a:lnTo>
                  <a:lnTo>
                    <a:pt x="34300" y="55472"/>
                  </a:lnTo>
                  <a:lnTo>
                    <a:pt x="34300" y="97818"/>
                  </a:lnTo>
                  <a:lnTo>
                    <a:pt x="25830" y="97818"/>
                  </a:lnTo>
                  <a:lnTo>
                    <a:pt x="25830" y="54202"/>
                  </a:lnTo>
                  <a:lnTo>
                    <a:pt x="24183" y="57056"/>
                  </a:lnTo>
                  <a:lnTo>
                    <a:pt x="22460" y="59859"/>
                  </a:lnTo>
                  <a:lnTo>
                    <a:pt x="20660" y="62612"/>
                  </a:lnTo>
                  <a:lnTo>
                    <a:pt x="18784" y="65314"/>
                  </a:lnTo>
                  <a:lnTo>
                    <a:pt x="16832" y="67964"/>
                  </a:lnTo>
                  <a:lnTo>
                    <a:pt x="14804" y="70564"/>
                  </a:lnTo>
                  <a:lnTo>
                    <a:pt x="12699" y="73114"/>
                  </a:lnTo>
                  <a:lnTo>
                    <a:pt x="10518" y="75612"/>
                  </a:lnTo>
                  <a:lnTo>
                    <a:pt x="8261" y="78060"/>
                  </a:lnTo>
                  <a:lnTo>
                    <a:pt x="5928" y="80456"/>
                  </a:lnTo>
                  <a:lnTo>
                    <a:pt x="0" y="72834"/>
                  </a:lnTo>
                  <a:lnTo>
                    <a:pt x="3298" y="69739"/>
                  </a:lnTo>
                  <a:lnTo>
                    <a:pt x="6419" y="66550"/>
                  </a:lnTo>
                  <a:lnTo>
                    <a:pt x="9362" y="63268"/>
                  </a:lnTo>
                  <a:lnTo>
                    <a:pt x="12127" y="59893"/>
                  </a:lnTo>
                  <a:lnTo>
                    <a:pt x="14715" y="56425"/>
                  </a:lnTo>
                  <a:lnTo>
                    <a:pt x="17124" y="52864"/>
                  </a:lnTo>
                  <a:lnTo>
                    <a:pt x="19356" y="49209"/>
                  </a:lnTo>
                  <a:lnTo>
                    <a:pt x="21409" y="45462"/>
                  </a:lnTo>
                  <a:lnTo>
                    <a:pt x="23285" y="41621"/>
                  </a:lnTo>
                  <a:lnTo>
                    <a:pt x="24983" y="37687"/>
                  </a:lnTo>
                  <a:lnTo>
                    <a:pt x="3811" y="37687"/>
                  </a:lnTo>
                  <a:lnTo>
                    <a:pt x="3811" y="29641"/>
                  </a:lnTo>
                  <a:lnTo>
                    <a:pt x="25830" y="29641"/>
                  </a:lnTo>
                  <a:lnTo>
                    <a:pt x="25830" y="13974"/>
                  </a:lnTo>
                  <a:lnTo>
                    <a:pt x="5928" y="17361"/>
                  </a:lnTo>
                  <a:lnTo>
                    <a:pt x="2540" y="8892"/>
                  </a:lnTo>
                  <a:lnTo>
                    <a:pt x="7749" y="8270"/>
                  </a:lnTo>
                  <a:lnTo>
                    <a:pt x="12873" y="7588"/>
                  </a:lnTo>
                  <a:lnTo>
                    <a:pt x="17912" y="6847"/>
                  </a:lnTo>
                  <a:lnTo>
                    <a:pt x="22866" y="6046"/>
                  </a:lnTo>
                  <a:lnTo>
                    <a:pt x="27736" y="5187"/>
                  </a:lnTo>
                  <a:lnTo>
                    <a:pt x="32521" y="4268"/>
                  </a:lnTo>
                  <a:lnTo>
                    <a:pt x="37221" y="3290"/>
                  </a:lnTo>
                  <a:lnTo>
                    <a:pt x="41837" y="2252"/>
                  </a:lnTo>
                  <a:lnTo>
                    <a:pt x="46368" y="11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8491549" y="1822336"/>
              <a:ext cx="27101" cy="97395"/>
            </a:xfrm>
            <a:custGeom>
              <a:avLst/>
              <a:pathLst>
                <a:path w="27101" h="97395">
                  <a:moveTo>
                    <a:pt x="18632" y="0"/>
                  </a:moveTo>
                  <a:lnTo>
                    <a:pt x="27101" y="0"/>
                  </a:lnTo>
                  <a:lnTo>
                    <a:pt x="27101" y="86385"/>
                  </a:lnTo>
                  <a:lnTo>
                    <a:pt x="27075" y="87615"/>
                  </a:lnTo>
                  <a:lnTo>
                    <a:pt x="26999" y="88765"/>
                  </a:lnTo>
                  <a:lnTo>
                    <a:pt x="26872" y="89834"/>
                  </a:lnTo>
                  <a:lnTo>
                    <a:pt x="26694" y="90823"/>
                  </a:lnTo>
                  <a:lnTo>
                    <a:pt x="26466" y="91731"/>
                  </a:lnTo>
                  <a:lnTo>
                    <a:pt x="26186" y="92559"/>
                  </a:lnTo>
                  <a:lnTo>
                    <a:pt x="25856" y="93306"/>
                  </a:lnTo>
                  <a:lnTo>
                    <a:pt x="25475" y="93973"/>
                  </a:lnTo>
                  <a:lnTo>
                    <a:pt x="25043" y="94560"/>
                  </a:lnTo>
                  <a:lnTo>
                    <a:pt x="24560" y="95066"/>
                  </a:lnTo>
                  <a:lnTo>
                    <a:pt x="24001" y="95508"/>
                  </a:lnTo>
                  <a:lnTo>
                    <a:pt x="23340" y="95904"/>
                  </a:lnTo>
                  <a:lnTo>
                    <a:pt x="22578" y="96253"/>
                  </a:lnTo>
                  <a:lnTo>
                    <a:pt x="21714" y="96556"/>
                  </a:lnTo>
                  <a:lnTo>
                    <a:pt x="20749" y="96812"/>
                  </a:lnTo>
                  <a:lnTo>
                    <a:pt x="19682" y="97022"/>
                  </a:lnTo>
                  <a:lnTo>
                    <a:pt x="18513" y="97185"/>
                  </a:lnTo>
                  <a:lnTo>
                    <a:pt x="17243" y="97301"/>
                  </a:lnTo>
                  <a:lnTo>
                    <a:pt x="15871" y="97371"/>
                  </a:lnTo>
                  <a:lnTo>
                    <a:pt x="14397" y="97395"/>
                  </a:lnTo>
                  <a:lnTo>
                    <a:pt x="13050" y="97373"/>
                  </a:lnTo>
                  <a:lnTo>
                    <a:pt x="11721" y="97310"/>
                  </a:lnTo>
                  <a:lnTo>
                    <a:pt x="10408" y="97204"/>
                  </a:lnTo>
                  <a:lnTo>
                    <a:pt x="9112" y="97056"/>
                  </a:lnTo>
                  <a:lnTo>
                    <a:pt x="7833" y="96865"/>
                  </a:lnTo>
                  <a:lnTo>
                    <a:pt x="6572" y="96632"/>
                  </a:lnTo>
                  <a:lnTo>
                    <a:pt x="5327" y="96357"/>
                  </a:lnTo>
                  <a:lnTo>
                    <a:pt x="4099" y="96040"/>
                  </a:lnTo>
                  <a:lnTo>
                    <a:pt x="2887" y="95680"/>
                  </a:lnTo>
                  <a:lnTo>
                    <a:pt x="1693" y="95277"/>
                  </a:lnTo>
                  <a:lnTo>
                    <a:pt x="0" y="86385"/>
                  </a:lnTo>
                  <a:lnTo>
                    <a:pt x="1439" y="86867"/>
                  </a:lnTo>
                  <a:lnTo>
                    <a:pt x="2879" y="87299"/>
                  </a:lnTo>
                  <a:lnTo>
                    <a:pt x="4319" y="87681"/>
                  </a:lnTo>
                  <a:lnTo>
                    <a:pt x="5759" y="88011"/>
                  </a:lnTo>
                  <a:lnTo>
                    <a:pt x="7198" y="88290"/>
                  </a:lnTo>
                  <a:lnTo>
                    <a:pt x="8638" y="88519"/>
                  </a:lnTo>
                  <a:lnTo>
                    <a:pt x="10078" y="88697"/>
                  </a:lnTo>
                  <a:lnTo>
                    <a:pt x="11518" y="88824"/>
                  </a:lnTo>
                  <a:lnTo>
                    <a:pt x="12957" y="88900"/>
                  </a:lnTo>
                  <a:lnTo>
                    <a:pt x="14397" y="88925"/>
                  </a:lnTo>
                  <a:lnTo>
                    <a:pt x="15202" y="88883"/>
                  </a:lnTo>
                  <a:lnTo>
                    <a:pt x="15921" y="88756"/>
                  </a:lnTo>
                  <a:lnTo>
                    <a:pt x="16557" y="88544"/>
                  </a:lnTo>
                  <a:lnTo>
                    <a:pt x="17107" y="88248"/>
                  </a:lnTo>
                  <a:lnTo>
                    <a:pt x="17573" y="87867"/>
                  </a:lnTo>
                  <a:lnTo>
                    <a:pt x="17954" y="87401"/>
                  </a:lnTo>
                  <a:lnTo>
                    <a:pt x="18250" y="86851"/>
                  </a:lnTo>
                  <a:lnTo>
                    <a:pt x="18462" y="86215"/>
                  </a:lnTo>
                  <a:lnTo>
                    <a:pt x="18589" y="85495"/>
                  </a:lnTo>
                  <a:lnTo>
                    <a:pt x="18632" y="846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8487315" y="1833769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8533895" y="1821913"/>
              <a:ext cx="96124" cy="97818"/>
            </a:xfrm>
            <a:custGeom>
              <a:avLst/>
              <a:pathLst>
                <a:path w="96124" h="97818">
                  <a:moveTo>
                    <a:pt x="54202" y="0"/>
                  </a:moveTo>
                  <a:lnTo>
                    <a:pt x="54702" y="774"/>
                  </a:lnTo>
                  <a:lnTo>
                    <a:pt x="55184" y="1575"/>
                  </a:lnTo>
                  <a:lnTo>
                    <a:pt x="55650" y="2401"/>
                  </a:lnTo>
                  <a:lnTo>
                    <a:pt x="56099" y="3252"/>
                  </a:lnTo>
                  <a:lnTo>
                    <a:pt x="56531" y="4128"/>
                  </a:lnTo>
                  <a:lnTo>
                    <a:pt x="56946" y="5030"/>
                  </a:lnTo>
                  <a:lnTo>
                    <a:pt x="57344" y="5958"/>
                  </a:lnTo>
                  <a:lnTo>
                    <a:pt x="57725" y="6910"/>
                  </a:lnTo>
                  <a:lnTo>
                    <a:pt x="58089" y="7889"/>
                  </a:lnTo>
                  <a:lnTo>
                    <a:pt x="58437" y="8892"/>
                  </a:lnTo>
                  <a:lnTo>
                    <a:pt x="96124" y="8892"/>
                  </a:lnTo>
                  <a:lnTo>
                    <a:pt x="96124" y="16514"/>
                  </a:lnTo>
                  <a:lnTo>
                    <a:pt x="19055" y="16514"/>
                  </a:lnTo>
                  <a:lnTo>
                    <a:pt x="19055" y="49544"/>
                  </a:lnTo>
                  <a:lnTo>
                    <a:pt x="18945" y="54905"/>
                  </a:lnTo>
                  <a:lnTo>
                    <a:pt x="18615" y="60147"/>
                  </a:lnTo>
                  <a:lnTo>
                    <a:pt x="18064" y="65271"/>
                  </a:lnTo>
                  <a:lnTo>
                    <a:pt x="17293" y="70276"/>
                  </a:lnTo>
                  <a:lnTo>
                    <a:pt x="16303" y="75163"/>
                  </a:lnTo>
                  <a:lnTo>
                    <a:pt x="15092" y="79931"/>
                  </a:lnTo>
                  <a:lnTo>
                    <a:pt x="13660" y="84581"/>
                  </a:lnTo>
                  <a:lnTo>
                    <a:pt x="12009" y="89112"/>
                  </a:lnTo>
                  <a:lnTo>
                    <a:pt x="10137" y="93524"/>
                  </a:lnTo>
                  <a:lnTo>
                    <a:pt x="8045" y="97818"/>
                  </a:lnTo>
                  <a:lnTo>
                    <a:pt x="0" y="92737"/>
                  </a:lnTo>
                  <a:lnTo>
                    <a:pt x="1149" y="90304"/>
                  </a:lnTo>
                  <a:lnTo>
                    <a:pt x="2227" y="87918"/>
                  </a:lnTo>
                  <a:lnTo>
                    <a:pt x="3233" y="85578"/>
                  </a:lnTo>
                  <a:lnTo>
                    <a:pt x="4166" y="83285"/>
                  </a:lnTo>
                  <a:lnTo>
                    <a:pt x="5028" y="81039"/>
                  </a:lnTo>
                  <a:lnTo>
                    <a:pt x="5818" y="78839"/>
                  </a:lnTo>
                  <a:lnTo>
                    <a:pt x="6536" y="76685"/>
                  </a:lnTo>
                  <a:lnTo>
                    <a:pt x="7181" y="74579"/>
                  </a:lnTo>
                  <a:lnTo>
                    <a:pt x="7755" y="72519"/>
                  </a:lnTo>
                  <a:lnTo>
                    <a:pt x="8257" y="70505"/>
                  </a:lnTo>
                  <a:lnTo>
                    <a:pt x="8699" y="68475"/>
                  </a:lnTo>
                  <a:lnTo>
                    <a:pt x="9095" y="66364"/>
                  </a:lnTo>
                  <a:lnTo>
                    <a:pt x="9445" y="64172"/>
                  </a:lnTo>
                  <a:lnTo>
                    <a:pt x="9747" y="61900"/>
                  </a:lnTo>
                  <a:lnTo>
                    <a:pt x="10004" y="59548"/>
                  </a:lnTo>
                  <a:lnTo>
                    <a:pt x="10213" y="57115"/>
                  </a:lnTo>
                  <a:lnTo>
                    <a:pt x="10376" y="54602"/>
                  </a:lnTo>
                  <a:lnTo>
                    <a:pt x="10493" y="52008"/>
                  </a:lnTo>
                  <a:lnTo>
                    <a:pt x="10563" y="49334"/>
                  </a:lnTo>
                  <a:lnTo>
                    <a:pt x="10586" y="46580"/>
                  </a:lnTo>
                  <a:lnTo>
                    <a:pt x="10586" y="8892"/>
                  </a:lnTo>
                  <a:lnTo>
                    <a:pt x="49121" y="8892"/>
                  </a:lnTo>
                  <a:lnTo>
                    <a:pt x="48858" y="8219"/>
                  </a:lnTo>
                  <a:lnTo>
                    <a:pt x="48578" y="7554"/>
                  </a:lnTo>
                  <a:lnTo>
                    <a:pt x="48282" y="6898"/>
                  </a:lnTo>
                  <a:lnTo>
                    <a:pt x="47969" y="6250"/>
                  </a:lnTo>
                  <a:lnTo>
                    <a:pt x="47638" y="5610"/>
                  </a:lnTo>
                  <a:lnTo>
                    <a:pt x="47291" y="4979"/>
                  </a:lnTo>
                  <a:lnTo>
                    <a:pt x="46927" y="4357"/>
                  </a:lnTo>
                  <a:lnTo>
                    <a:pt x="46546" y="3743"/>
                  </a:lnTo>
                  <a:lnTo>
                    <a:pt x="46148" y="3137"/>
                  </a:lnTo>
                  <a:lnTo>
                    <a:pt x="45733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8559726" y="1843085"/>
              <a:ext cx="70293" cy="77492"/>
            </a:xfrm>
            <a:custGeom>
              <a:avLst/>
              <a:pathLst>
                <a:path w="70293" h="77492">
                  <a:moveTo>
                    <a:pt x="24560" y="0"/>
                  </a:moveTo>
                  <a:lnTo>
                    <a:pt x="33029" y="0"/>
                  </a:lnTo>
                  <a:lnTo>
                    <a:pt x="33029" y="13127"/>
                  </a:lnTo>
                  <a:lnTo>
                    <a:pt x="70293" y="13127"/>
                  </a:lnTo>
                  <a:lnTo>
                    <a:pt x="70293" y="21172"/>
                  </a:lnTo>
                  <a:lnTo>
                    <a:pt x="33029" y="21172"/>
                  </a:lnTo>
                  <a:lnTo>
                    <a:pt x="33029" y="34723"/>
                  </a:lnTo>
                  <a:lnTo>
                    <a:pt x="65635" y="34723"/>
                  </a:lnTo>
                  <a:lnTo>
                    <a:pt x="65635" y="77492"/>
                  </a:lnTo>
                  <a:lnTo>
                    <a:pt x="57166" y="77492"/>
                  </a:lnTo>
                  <a:lnTo>
                    <a:pt x="57166" y="71564"/>
                  </a:lnTo>
                  <a:lnTo>
                    <a:pt x="8469" y="71564"/>
                  </a:lnTo>
                  <a:lnTo>
                    <a:pt x="8469" y="77492"/>
                  </a:lnTo>
                  <a:lnTo>
                    <a:pt x="0" y="77492"/>
                  </a:lnTo>
                  <a:lnTo>
                    <a:pt x="0" y="34723"/>
                  </a:lnTo>
                  <a:lnTo>
                    <a:pt x="24560" y="347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8568195" y="1885855"/>
              <a:ext cx="48697" cy="20749"/>
            </a:xfrm>
            <a:custGeom>
              <a:avLst/>
              <a:pathLst>
                <a:path w="48697" h="20749">
                  <a:moveTo>
                    <a:pt x="0" y="20749"/>
                  </a:moveTo>
                  <a:lnTo>
                    <a:pt x="48697" y="20749"/>
                  </a:lnTo>
                  <a:lnTo>
                    <a:pt x="486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044143" y="2317337"/>
              <a:ext cx="92313" cy="95701"/>
            </a:xfrm>
            <a:custGeom>
              <a:avLst/>
              <a:pathLst>
                <a:path w="92313" h="95701">
                  <a:moveTo>
                    <a:pt x="77916" y="13974"/>
                  </a:moveTo>
                  <a:lnTo>
                    <a:pt x="77916" y="69446"/>
                  </a:lnTo>
                  <a:lnTo>
                    <a:pt x="42769" y="69446"/>
                  </a:lnTo>
                  <a:lnTo>
                    <a:pt x="42769" y="82997"/>
                  </a:lnTo>
                  <a:lnTo>
                    <a:pt x="42790" y="83490"/>
                  </a:lnTo>
                  <a:lnTo>
                    <a:pt x="42853" y="83954"/>
                  </a:lnTo>
                  <a:lnTo>
                    <a:pt x="42959" y="84388"/>
                  </a:lnTo>
                  <a:lnTo>
                    <a:pt x="43107" y="84793"/>
                  </a:lnTo>
                  <a:lnTo>
                    <a:pt x="43298" y="85167"/>
                  </a:lnTo>
                  <a:lnTo>
                    <a:pt x="43531" y="85512"/>
                  </a:lnTo>
                  <a:lnTo>
                    <a:pt x="43806" y="85828"/>
                  </a:lnTo>
                  <a:lnTo>
                    <a:pt x="44124" y="86114"/>
                  </a:lnTo>
                  <a:lnTo>
                    <a:pt x="44484" y="86370"/>
                  </a:lnTo>
                  <a:lnTo>
                    <a:pt x="44886" y="86596"/>
                  </a:lnTo>
                  <a:lnTo>
                    <a:pt x="45407" y="86798"/>
                  </a:lnTo>
                  <a:lnTo>
                    <a:pt x="46122" y="86978"/>
                  </a:lnTo>
                  <a:lnTo>
                    <a:pt x="47033" y="87136"/>
                  </a:lnTo>
                  <a:lnTo>
                    <a:pt x="48138" y="87274"/>
                  </a:lnTo>
                  <a:lnTo>
                    <a:pt x="49438" y="87390"/>
                  </a:lnTo>
                  <a:lnTo>
                    <a:pt x="50933" y="87486"/>
                  </a:lnTo>
                  <a:lnTo>
                    <a:pt x="52623" y="87560"/>
                  </a:lnTo>
                  <a:lnTo>
                    <a:pt x="54507" y="87613"/>
                  </a:lnTo>
                  <a:lnTo>
                    <a:pt x="56586" y="87645"/>
                  </a:lnTo>
                  <a:lnTo>
                    <a:pt x="58860" y="87655"/>
                  </a:lnTo>
                  <a:lnTo>
                    <a:pt x="60304" y="87651"/>
                  </a:lnTo>
                  <a:lnTo>
                    <a:pt x="61756" y="87638"/>
                  </a:lnTo>
                  <a:lnTo>
                    <a:pt x="63217" y="87617"/>
                  </a:lnTo>
                  <a:lnTo>
                    <a:pt x="64687" y="87587"/>
                  </a:lnTo>
                  <a:lnTo>
                    <a:pt x="66165" y="87549"/>
                  </a:lnTo>
                  <a:lnTo>
                    <a:pt x="67651" y="87503"/>
                  </a:lnTo>
                  <a:lnTo>
                    <a:pt x="69146" y="87448"/>
                  </a:lnTo>
                  <a:lnTo>
                    <a:pt x="70649" y="87384"/>
                  </a:lnTo>
                  <a:lnTo>
                    <a:pt x="72161" y="87312"/>
                  </a:lnTo>
                  <a:lnTo>
                    <a:pt x="73681" y="87232"/>
                  </a:lnTo>
                  <a:lnTo>
                    <a:pt x="74820" y="87210"/>
                  </a:lnTo>
                  <a:lnTo>
                    <a:pt x="75866" y="87147"/>
                  </a:lnTo>
                  <a:lnTo>
                    <a:pt x="76819" y="87041"/>
                  </a:lnTo>
                  <a:lnTo>
                    <a:pt x="77678" y="86893"/>
                  </a:lnTo>
                  <a:lnTo>
                    <a:pt x="78445" y="86702"/>
                  </a:lnTo>
                  <a:lnTo>
                    <a:pt x="79118" y="86469"/>
                  </a:lnTo>
                  <a:lnTo>
                    <a:pt x="79698" y="86194"/>
                  </a:lnTo>
                  <a:lnTo>
                    <a:pt x="80185" y="85877"/>
                  </a:lnTo>
                  <a:lnTo>
                    <a:pt x="80579" y="85517"/>
                  </a:lnTo>
                  <a:lnTo>
                    <a:pt x="80880" y="85114"/>
                  </a:lnTo>
                  <a:lnTo>
                    <a:pt x="81130" y="84632"/>
                  </a:lnTo>
                  <a:lnTo>
                    <a:pt x="81371" y="84030"/>
                  </a:lnTo>
                  <a:lnTo>
                    <a:pt x="81604" y="83310"/>
                  </a:lnTo>
                  <a:lnTo>
                    <a:pt x="81828" y="82472"/>
                  </a:lnTo>
                  <a:lnTo>
                    <a:pt x="82044" y="81515"/>
                  </a:lnTo>
                  <a:lnTo>
                    <a:pt x="82252" y="80439"/>
                  </a:lnTo>
                  <a:lnTo>
                    <a:pt x="82451" y="79245"/>
                  </a:lnTo>
                  <a:lnTo>
                    <a:pt x="82641" y="77933"/>
                  </a:lnTo>
                  <a:lnTo>
                    <a:pt x="82823" y="76501"/>
                  </a:lnTo>
                  <a:lnTo>
                    <a:pt x="82997" y="74951"/>
                  </a:lnTo>
                  <a:lnTo>
                    <a:pt x="92313" y="78763"/>
                  </a:lnTo>
                  <a:lnTo>
                    <a:pt x="91864" y="81274"/>
                  </a:lnTo>
                  <a:lnTo>
                    <a:pt x="91365" y="83556"/>
                  </a:lnTo>
                  <a:lnTo>
                    <a:pt x="90814" y="85610"/>
                  </a:lnTo>
                  <a:lnTo>
                    <a:pt x="90213" y="87435"/>
                  </a:lnTo>
                  <a:lnTo>
                    <a:pt x="89561" y="89031"/>
                  </a:lnTo>
                  <a:lnTo>
                    <a:pt x="88858" y="90399"/>
                  </a:lnTo>
                  <a:lnTo>
                    <a:pt x="88104" y="91538"/>
                  </a:lnTo>
                  <a:lnTo>
                    <a:pt x="87299" y="92449"/>
                  </a:lnTo>
                  <a:lnTo>
                    <a:pt x="86444" y="93130"/>
                  </a:lnTo>
                  <a:lnTo>
                    <a:pt x="85538" y="93584"/>
                  </a:lnTo>
                  <a:lnTo>
                    <a:pt x="84280" y="93986"/>
                  </a:lnTo>
                  <a:lnTo>
                    <a:pt x="82709" y="94346"/>
                  </a:lnTo>
                  <a:lnTo>
                    <a:pt x="80825" y="94663"/>
                  </a:lnTo>
                  <a:lnTo>
                    <a:pt x="78627" y="94939"/>
                  </a:lnTo>
                  <a:lnTo>
                    <a:pt x="76116" y="95171"/>
                  </a:lnTo>
                  <a:lnTo>
                    <a:pt x="73291" y="95362"/>
                  </a:lnTo>
                  <a:lnTo>
                    <a:pt x="70154" y="95510"/>
                  </a:lnTo>
                  <a:lnTo>
                    <a:pt x="66702" y="95616"/>
                  </a:lnTo>
                  <a:lnTo>
                    <a:pt x="62938" y="95680"/>
                  </a:lnTo>
                  <a:lnTo>
                    <a:pt x="58860" y="95701"/>
                  </a:lnTo>
                  <a:lnTo>
                    <a:pt x="53355" y="95701"/>
                  </a:lnTo>
                  <a:lnTo>
                    <a:pt x="51066" y="95677"/>
                  </a:lnTo>
                  <a:lnTo>
                    <a:pt x="48943" y="95608"/>
                  </a:lnTo>
                  <a:lnTo>
                    <a:pt x="46984" y="95491"/>
                  </a:lnTo>
                  <a:lnTo>
                    <a:pt x="45191" y="95328"/>
                  </a:lnTo>
                  <a:lnTo>
                    <a:pt x="43563" y="95119"/>
                  </a:lnTo>
                  <a:lnTo>
                    <a:pt x="42100" y="94862"/>
                  </a:lnTo>
                  <a:lnTo>
                    <a:pt x="40802" y="94560"/>
                  </a:lnTo>
                  <a:lnTo>
                    <a:pt x="39669" y="94210"/>
                  </a:lnTo>
                  <a:lnTo>
                    <a:pt x="38701" y="93814"/>
                  </a:lnTo>
                  <a:lnTo>
                    <a:pt x="37899" y="93372"/>
                  </a:lnTo>
                  <a:lnTo>
                    <a:pt x="37215" y="92878"/>
                  </a:lnTo>
                  <a:lnTo>
                    <a:pt x="36603" y="92330"/>
                  </a:lnTo>
                  <a:lnTo>
                    <a:pt x="36063" y="91727"/>
                  </a:lnTo>
                  <a:lnTo>
                    <a:pt x="35595" y="91068"/>
                  </a:lnTo>
                  <a:lnTo>
                    <a:pt x="35199" y="90355"/>
                  </a:lnTo>
                  <a:lnTo>
                    <a:pt x="34875" y="89586"/>
                  </a:lnTo>
                  <a:lnTo>
                    <a:pt x="34623" y="88762"/>
                  </a:lnTo>
                  <a:lnTo>
                    <a:pt x="34443" y="87884"/>
                  </a:lnTo>
                  <a:lnTo>
                    <a:pt x="34336" y="86950"/>
                  </a:lnTo>
                  <a:lnTo>
                    <a:pt x="34300" y="85961"/>
                  </a:lnTo>
                  <a:lnTo>
                    <a:pt x="34300" y="69446"/>
                  </a:lnTo>
                  <a:lnTo>
                    <a:pt x="8469" y="69446"/>
                  </a:lnTo>
                  <a:lnTo>
                    <a:pt x="8469" y="74951"/>
                  </a:lnTo>
                  <a:lnTo>
                    <a:pt x="0" y="74951"/>
                  </a:lnTo>
                  <a:lnTo>
                    <a:pt x="0" y="13974"/>
                  </a:lnTo>
                  <a:lnTo>
                    <a:pt x="34300" y="13974"/>
                  </a:lnTo>
                  <a:lnTo>
                    <a:pt x="34300" y="0"/>
                  </a:lnTo>
                  <a:lnTo>
                    <a:pt x="42769" y="0"/>
                  </a:lnTo>
                  <a:lnTo>
                    <a:pt x="42769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086912" y="2339357"/>
              <a:ext cx="26677" cy="15667"/>
            </a:xfrm>
            <a:custGeom>
              <a:avLst/>
              <a:pathLst>
                <a:path w="26677" h="15667">
                  <a:moveTo>
                    <a:pt x="26677" y="15667"/>
                  </a:moveTo>
                  <a:lnTo>
                    <a:pt x="26677" y="0"/>
                  </a:lnTo>
                  <a:lnTo>
                    <a:pt x="0" y="0"/>
                  </a:lnTo>
                  <a:lnTo>
                    <a:pt x="0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052612" y="2339357"/>
              <a:ext cx="25830" cy="15667"/>
            </a:xfrm>
            <a:custGeom>
              <a:avLst/>
              <a:pathLst>
                <a:path w="25830" h="15667">
                  <a:moveTo>
                    <a:pt x="25830" y="15667"/>
                  </a:moveTo>
                  <a:lnTo>
                    <a:pt x="25830" y="0"/>
                  </a:lnTo>
                  <a:lnTo>
                    <a:pt x="0" y="0"/>
                  </a:lnTo>
                  <a:lnTo>
                    <a:pt x="0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052612" y="2363070"/>
              <a:ext cx="25830" cy="15667"/>
            </a:xfrm>
            <a:custGeom>
              <a:avLst/>
              <a:pathLst>
                <a:path w="25830" h="15667">
                  <a:moveTo>
                    <a:pt x="0" y="0"/>
                  </a:moveTo>
                  <a:lnTo>
                    <a:pt x="0" y="15667"/>
                  </a:lnTo>
                  <a:lnTo>
                    <a:pt x="25830" y="15667"/>
                  </a:lnTo>
                  <a:lnTo>
                    <a:pt x="2583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086912" y="2363070"/>
              <a:ext cx="26677" cy="15667"/>
            </a:xfrm>
            <a:custGeom>
              <a:avLst/>
              <a:pathLst>
                <a:path w="26677" h="15667">
                  <a:moveTo>
                    <a:pt x="0" y="0"/>
                  </a:moveTo>
                  <a:lnTo>
                    <a:pt x="0" y="15667"/>
                  </a:lnTo>
                  <a:lnTo>
                    <a:pt x="26677" y="15667"/>
                  </a:lnTo>
                  <a:lnTo>
                    <a:pt x="2667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149584" y="2316913"/>
              <a:ext cx="91466" cy="97818"/>
            </a:xfrm>
            <a:custGeom>
              <a:avLst/>
              <a:pathLst>
                <a:path w="91466" h="97818">
                  <a:moveTo>
                    <a:pt x="0" y="9316"/>
                  </a:moveTo>
                  <a:lnTo>
                    <a:pt x="40651" y="9316"/>
                  </a:lnTo>
                  <a:lnTo>
                    <a:pt x="40308" y="8642"/>
                  </a:lnTo>
                  <a:lnTo>
                    <a:pt x="39957" y="7977"/>
                  </a:lnTo>
                  <a:lnTo>
                    <a:pt x="39597" y="7321"/>
                  </a:lnTo>
                  <a:lnTo>
                    <a:pt x="39229" y="6673"/>
                  </a:lnTo>
                  <a:lnTo>
                    <a:pt x="38852" y="6034"/>
                  </a:lnTo>
                  <a:lnTo>
                    <a:pt x="38466" y="5403"/>
                  </a:lnTo>
                  <a:lnTo>
                    <a:pt x="38073" y="4780"/>
                  </a:lnTo>
                  <a:lnTo>
                    <a:pt x="37670" y="4166"/>
                  </a:lnTo>
                  <a:lnTo>
                    <a:pt x="37259" y="3561"/>
                  </a:lnTo>
                  <a:lnTo>
                    <a:pt x="36840" y="2964"/>
                  </a:lnTo>
                  <a:lnTo>
                    <a:pt x="45733" y="0"/>
                  </a:lnTo>
                  <a:lnTo>
                    <a:pt x="46313" y="855"/>
                  </a:lnTo>
                  <a:lnTo>
                    <a:pt x="46868" y="1727"/>
                  </a:lnTo>
                  <a:lnTo>
                    <a:pt x="47397" y="2616"/>
                  </a:lnTo>
                  <a:lnTo>
                    <a:pt x="47901" y="3523"/>
                  </a:lnTo>
                  <a:lnTo>
                    <a:pt x="48379" y="4446"/>
                  </a:lnTo>
                  <a:lnTo>
                    <a:pt x="48833" y="5386"/>
                  </a:lnTo>
                  <a:lnTo>
                    <a:pt x="49260" y="6343"/>
                  </a:lnTo>
                  <a:lnTo>
                    <a:pt x="49663" y="7317"/>
                  </a:lnTo>
                  <a:lnTo>
                    <a:pt x="50039" y="8308"/>
                  </a:lnTo>
                  <a:lnTo>
                    <a:pt x="5039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71987" y="17361"/>
                  </a:lnTo>
                  <a:lnTo>
                    <a:pt x="71140" y="18869"/>
                  </a:lnTo>
                  <a:lnTo>
                    <a:pt x="70293" y="20342"/>
                  </a:lnTo>
                  <a:lnTo>
                    <a:pt x="69446" y="21782"/>
                  </a:lnTo>
                  <a:lnTo>
                    <a:pt x="68600" y="23188"/>
                  </a:lnTo>
                  <a:lnTo>
                    <a:pt x="67753" y="24560"/>
                  </a:lnTo>
                  <a:lnTo>
                    <a:pt x="66906" y="25898"/>
                  </a:lnTo>
                  <a:lnTo>
                    <a:pt x="66059" y="27202"/>
                  </a:lnTo>
                  <a:lnTo>
                    <a:pt x="65212" y="28473"/>
                  </a:lnTo>
                  <a:lnTo>
                    <a:pt x="64365" y="29709"/>
                  </a:lnTo>
                  <a:lnTo>
                    <a:pt x="63518" y="30912"/>
                  </a:lnTo>
                  <a:lnTo>
                    <a:pt x="85114" y="30912"/>
                  </a:lnTo>
                  <a:lnTo>
                    <a:pt x="85114" y="87655"/>
                  </a:lnTo>
                  <a:lnTo>
                    <a:pt x="85085" y="88646"/>
                  </a:lnTo>
                  <a:lnTo>
                    <a:pt x="84996" y="89586"/>
                  </a:lnTo>
                  <a:lnTo>
                    <a:pt x="84848" y="90475"/>
                  </a:lnTo>
                  <a:lnTo>
                    <a:pt x="84640" y="91314"/>
                  </a:lnTo>
                  <a:lnTo>
                    <a:pt x="84373" y="92101"/>
                  </a:lnTo>
                  <a:lnTo>
                    <a:pt x="84047" y="92838"/>
                  </a:lnTo>
                  <a:lnTo>
                    <a:pt x="83662" y="93524"/>
                  </a:lnTo>
                  <a:lnTo>
                    <a:pt x="83217" y="94159"/>
                  </a:lnTo>
                  <a:lnTo>
                    <a:pt x="82713" y="94744"/>
                  </a:lnTo>
                  <a:lnTo>
                    <a:pt x="82150" y="95277"/>
                  </a:lnTo>
                  <a:lnTo>
                    <a:pt x="81528" y="95760"/>
                  </a:lnTo>
                  <a:lnTo>
                    <a:pt x="80846" y="96192"/>
                  </a:lnTo>
                  <a:lnTo>
                    <a:pt x="80105" y="96573"/>
                  </a:lnTo>
                  <a:lnTo>
                    <a:pt x="79305" y="96903"/>
                  </a:lnTo>
                  <a:lnTo>
                    <a:pt x="78445" y="97183"/>
                  </a:lnTo>
                  <a:lnTo>
                    <a:pt x="77526" y="97412"/>
                  </a:lnTo>
                  <a:lnTo>
                    <a:pt x="76548" y="97589"/>
                  </a:lnTo>
                  <a:lnTo>
                    <a:pt x="75510" y="97716"/>
                  </a:lnTo>
                  <a:lnTo>
                    <a:pt x="74414" y="97793"/>
                  </a:lnTo>
                  <a:lnTo>
                    <a:pt x="73258" y="97818"/>
                  </a:lnTo>
                  <a:lnTo>
                    <a:pt x="72652" y="97810"/>
                  </a:lnTo>
                  <a:lnTo>
                    <a:pt x="72021" y="97784"/>
                  </a:lnTo>
                  <a:lnTo>
                    <a:pt x="71365" y="97742"/>
                  </a:lnTo>
                  <a:lnTo>
                    <a:pt x="70683" y="97683"/>
                  </a:lnTo>
                  <a:lnTo>
                    <a:pt x="69976" y="97606"/>
                  </a:lnTo>
                  <a:lnTo>
                    <a:pt x="69243" y="97513"/>
                  </a:lnTo>
                  <a:lnTo>
                    <a:pt x="68485" y="97403"/>
                  </a:lnTo>
                  <a:lnTo>
                    <a:pt x="67702" y="97276"/>
                  </a:lnTo>
                  <a:lnTo>
                    <a:pt x="66893" y="97132"/>
                  </a:lnTo>
                  <a:lnTo>
                    <a:pt x="66059" y="96971"/>
                  </a:lnTo>
                  <a:lnTo>
                    <a:pt x="64365" y="88925"/>
                  </a:lnTo>
                  <a:lnTo>
                    <a:pt x="65441" y="89086"/>
                  </a:lnTo>
                  <a:lnTo>
                    <a:pt x="66465" y="89230"/>
                  </a:lnTo>
                  <a:lnTo>
                    <a:pt x="67439" y="89357"/>
                  </a:lnTo>
                  <a:lnTo>
                    <a:pt x="68362" y="89468"/>
                  </a:lnTo>
                  <a:lnTo>
                    <a:pt x="69235" y="89561"/>
                  </a:lnTo>
                  <a:lnTo>
                    <a:pt x="70056" y="89637"/>
                  </a:lnTo>
                  <a:lnTo>
                    <a:pt x="70827" y="89696"/>
                  </a:lnTo>
                  <a:lnTo>
                    <a:pt x="71547" y="89739"/>
                  </a:lnTo>
                  <a:lnTo>
                    <a:pt x="72216" y="89764"/>
                  </a:lnTo>
                  <a:lnTo>
                    <a:pt x="72834" y="89772"/>
                  </a:lnTo>
                  <a:lnTo>
                    <a:pt x="73558" y="89730"/>
                  </a:lnTo>
                  <a:lnTo>
                    <a:pt x="74206" y="89603"/>
                  </a:lnTo>
                  <a:lnTo>
                    <a:pt x="74778" y="89391"/>
                  </a:lnTo>
                  <a:lnTo>
                    <a:pt x="75273" y="89095"/>
                  </a:lnTo>
                  <a:lnTo>
                    <a:pt x="75692" y="88714"/>
                  </a:lnTo>
                  <a:lnTo>
                    <a:pt x="76035" y="88248"/>
                  </a:lnTo>
                  <a:lnTo>
                    <a:pt x="76302" y="87697"/>
                  </a:lnTo>
                  <a:lnTo>
                    <a:pt x="76493" y="87062"/>
                  </a:lnTo>
                  <a:lnTo>
                    <a:pt x="76607" y="86342"/>
                  </a:lnTo>
                  <a:lnTo>
                    <a:pt x="76645" y="85538"/>
                  </a:lnTo>
                  <a:lnTo>
                    <a:pt x="76645" y="38534"/>
                  </a:lnTo>
                  <a:lnTo>
                    <a:pt x="14820" y="38534"/>
                  </a:lnTo>
                  <a:lnTo>
                    <a:pt x="14820" y="97818"/>
                  </a:lnTo>
                  <a:lnTo>
                    <a:pt x="6351" y="97818"/>
                  </a:lnTo>
                  <a:lnTo>
                    <a:pt x="6351" y="30912"/>
                  </a:lnTo>
                  <a:lnTo>
                    <a:pt x="27101" y="30912"/>
                  </a:lnTo>
                  <a:lnTo>
                    <a:pt x="26415" y="29481"/>
                  </a:lnTo>
                  <a:lnTo>
                    <a:pt x="25712" y="28066"/>
                  </a:lnTo>
                  <a:lnTo>
                    <a:pt x="24992" y="26669"/>
                  </a:lnTo>
                  <a:lnTo>
                    <a:pt x="24255" y="25288"/>
                  </a:lnTo>
                  <a:lnTo>
                    <a:pt x="23501" y="23925"/>
                  </a:lnTo>
                  <a:lnTo>
                    <a:pt x="22731" y="22578"/>
                  </a:lnTo>
                  <a:lnTo>
                    <a:pt x="21943" y="21249"/>
                  </a:lnTo>
                  <a:lnTo>
                    <a:pt x="21138" y="19936"/>
                  </a:lnTo>
                  <a:lnTo>
                    <a:pt x="20317" y="18640"/>
                  </a:lnTo>
                  <a:lnTo>
                    <a:pt x="19479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178802" y="2334275"/>
              <a:ext cx="32182" cy="13550"/>
            </a:xfrm>
            <a:custGeom>
              <a:avLst/>
              <a:pathLst>
                <a:path w="32182" h="13550">
                  <a:moveTo>
                    <a:pt x="6775" y="13550"/>
                  </a:moveTo>
                  <a:lnTo>
                    <a:pt x="24560" y="13550"/>
                  </a:lnTo>
                  <a:lnTo>
                    <a:pt x="25398" y="12195"/>
                  </a:lnTo>
                  <a:lnTo>
                    <a:pt x="26220" y="10840"/>
                  </a:lnTo>
                  <a:lnTo>
                    <a:pt x="27025" y="9485"/>
                  </a:lnTo>
                  <a:lnTo>
                    <a:pt x="27812" y="8130"/>
                  </a:lnTo>
                  <a:lnTo>
                    <a:pt x="28583" y="6775"/>
                  </a:lnTo>
                  <a:lnTo>
                    <a:pt x="29337" y="5420"/>
                  </a:lnTo>
                  <a:lnTo>
                    <a:pt x="30073" y="4065"/>
                  </a:lnTo>
                  <a:lnTo>
                    <a:pt x="30793" y="2710"/>
                  </a:lnTo>
                  <a:lnTo>
                    <a:pt x="31496" y="1355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753" y="1278"/>
                  </a:lnTo>
                  <a:lnTo>
                    <a:pt x="1490" y="2574"/>
                  </a:lnTo>
                  <a:lnTo>
                    <a:pt x="2210" y="3887"/>
                  </a:lnTo>
                  <a:lnTo>
                    <a:pt x="2913" y="5216"/>
                  </a:lnTo>
                  <a:lnTo>
                    <a:pt x="3599" y="6563"/>
                  </a:lnTo>
                  <a:lnTo>
                    <a:pt x="4268" y="7927"/>
                  </a:lnTo>
                  <a:lnTo>
                    <a:pt x="4920" y="9307"/>
                  </a:lnTo>
                  <a:lnTo>
                    <a:pt x="5555" y="10704"/>
                  </a:lnTo>
                  <a:lnTo>
                    <a:pt x="6174" y="121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166522" y="2357565"/>
              <a:ext cx="22019" cy="19902"/>
            </a:xfrm>
            <a:custGeom>
              <a:avLst/>
              <a:pathLst>
                <a:path w="22019" h="19902">
                  <a:moveTo>
                    <a:pt x="15667" y="0"/>
                  </a:moveTo>
                  <a:lnTo>
                    <a:pt x="22019" y="4234"/>
                  </a:lnTo>
                  <a:lnTo>
                    <a:pt x="20630" y="6144"/>
                  </a:lnTo>
                  <a:lnTo>
                    <a:pt x="19174" y="7977"/>
                  </a:lnTo>
                  <a:lnTo>
                    <a:pt x="17649" y="9735"/>
                  </a:lnTo>
                  <a:lnTo>
                    <a:pt x="16057" y="11416"/>
                  </a:lnTo>
                  <a:lnTo>
                    <a:pt x="14397" y="13021"/>
                  </a:lnTo>
                  <a:lnTo>
                    <a:pt x="12669" y="14549"/>
                  </a:lnTo>
                  <a:lnTo>
                    <a:pt x="10874" y="16002"/>
                  </a:lnTo>
                  <a:lnTo>
                    <a:pt x="9011" y="17378"/>
                  </a:lnTo>
                  <a:lnTo>
                    <a:pt x="7080" y="18678"/>
                  </a:lnTo>
                  <a:lnTo>
                    <a:pt x="5081" y="19902"/>
                  </a:lnTo>
                  <a:lnTo>
                    <a:pt x="0" y="13974"/>
                  </a:lnTo>
                  <a:lnTo>
                    <a:pt x="1909" y="12691"/>
                  </a:lnTo>
                  <a:lnTo>
                    <a:pt x="3743" y="11382"/>
                  </a:lnTo>
                  <a:lnTo>
                    <a:pt x="5500" y="10048"/>
                  </a:lnTo>
                  <a:lnTo>
                    <a:pt x="7181" y="8689"/>
                  </a:lnTo>
                  <a:lnTo>
                    <a:pt x="8786" y="7304"/>
                  </a:lnTo>
                  <a:lnTo>
                    <a:pt x="10315" y="5894"/>
                  </a:lnTo>
                  <a:lnTo>
                    <a:pt x="11767" y="4459"/>
                  </a:lnTo>
                  <a:lnTo>
                    <a:pt x="13144" y="2998"/>
                  </a:lnTo>
                  <a:lnTo>
                    <a:pt x="14444" y="15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200822" y="2357565"/>
              <a:ext cx="22443" cy="18632"/>
            </a:xfrm>
            <a:custGeom>
              <a:avLst/>
              <a:pathLst>
                <a:path w="22443" h="18632">
                  <a:moveTo>
                    <a:pt x="5081" y="0"/>
                  </a:moveTo>
                  <a:lnTo>
                    <a:pt x="7008" y="1037"/>
                  </a:lnTo>
                  <a:lnTo>
                    <a:pt x="8892" y="2117"/>
                  </a:lnTo>
                  <a:lnTo>
                    <a:pt x="10734" y="3239"/>
                  </a:lnTo>
                  <a:lnTo>
                    <a:pt x="12534" y="4403"/>
                  </a:lnTo>
                  <a:lnTo>
                    <a:pt x="14291" y="5610"/>
                  </a:lnTo>
                  <a:lnTo>
                    <a:pt x="16006" y="6860"/>
                  </a:lnTo>
                  <a:lnTo>
                    <a:pt x="17679" y="8151"/>
                  </a:lnTo>
                  <a:lnTo>
                    <a:pt x="19309" y="9485"/>
                  </a:lnTo>
                  <a:lnTo>
                    <a:pt x="20897" y="10861"/>
                  </a:lnTo>
                  <a:lnTo>
                    <a:pt x="22443" y="12280"/>
                  </a:lnTo>
                  <a:lnTo>
                    <a:pt x="17361" y="18632"/>
                  </a:lnTo>
                  <a:lnTo>
                    <a:pt x="15739" y="17128"/>
                  </a:lnTo>
                  <a:lnTo>
                    <a:pt x="14092" y="15667"/>
                  </a:lnTo>
                  <a:lnTo>
                    <a:pt x="12419" y="14249"/>
                  </a:lnTo>
                  <a:lnTo>
                    <a:pt x="10721" y="12873"/>
                  </a:lnTo>
                  <a:lnTo>
                    <a:pt x="8998" y="11539"/>
                  </a:lnTo>
                  <a:lnTo>
                    <a:pt x="7249" y="10247"/>
                  </a:lnTo>
                  <a:lnTo>
                    <a:pt x="5475" y="8998"/>
                  </a:lnTo>
                  <a:lnTo>
                    <a:pt x="3675" y="7791"/>
                  </a:lnTo>
                  <a:lnTo>
                    <a:pt x="1850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177532" y="2375774"/>
              <a:ext cx="35570" cy="26677"/>
            </a:xfrm>
            <a:custGeom>
              <a:avLst/>
              <a:pathLst>
                <a:path w="35570" h="26677">
                  <a:moveTo>
                    <a:pt x="0" y="0"/>
                  </a:moveTo>
                  <a:lnTo>
                    <a:pt x="35570" y="0"/>
                  </a:lnTo>
                  <a:lnTo>
                    <a:pt x="3557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185577" y="2382549"/>
              <a:ext cx="19479" cy="13127"/>
            </a:xfrm>
            <a:custGeom>
              <a:avLst/>
              <a:pathLst>
                <a:path w="19479" h="13127">
                  <a:moveTo>
                    <a:pt x="0" y="13127"/>
                  </a:moveTo>
                  <a:lnTo>
                    <a:pt x="19479" y="1312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256718" y="2321571"/>
              <a:ext cx="94854" cy="92737"/>
            </a:xfrm>
            <a:custGeom>
              <a:avLst/>
              <a:pathLst>
                <a:path w="94854" h="92737">
                  <a:moveTo>
                    <a:pt x="5081" y="0"/>
                  </a:moveTo>
                  <a:lnTo>
                    <a:pt x="89349" y="0"/>
                  </a:lnTo>
                  <a:lnTo>
                    <a:pt x="89349" y="8045"/>
                  </a:lnTo>
                  <a:lnTo>
                    <a:pt x="52085" y="8045"/>
                  </a:lnTo>
                  <a:lnTo>
                    <a:pt x="52085" y="50391"/>
                  </a:lnTo>
                  <a:lnTo>
                    <a:pt x="94854" y="50391"/>
                  </a:lnTo>
                  <a:lnTo>
                    <a:pt x="94854" y="58437"/>
                  </a:lnTo>
                  <a:lnTo>
                    <a:pt x="52085" y="58437"/>
                  </a:lnTo>
                  <a:lnTo>
                    <a:pt x="52085" y="92737"/>
                  </a:lnTo>
                  <a:lnTo>
                    <a:pt x="43616" y="92737"/>
                  </a:lnTo>
                  <a:lnTo>
                    <a:pt x="43616" y="58437"/>
                  </a:lnTo>
                  <a:lnTo>
                    <a:pt x="0" y="58437"/>
                  </a:lnTo>
                  <a:lnTo>
                    <a:pt x="0" y="50391"/>
                  </a:lnTo>
                  <a:lnTo>
                    <a:pt x="43616" y="50391"/>
                  </a:lnTo>
                  <a:lnTo>
                    <a:pt x="43616" y="8045"/>
                  </a:lnTo>
                  <a:lnTo>
                    <a:pt x="5081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319813" y="2334699"/>
              <a:ext cx="21172" cy="32606"/>
            </a:xfrm>
            <a:custGeom>
              <a:avLst/>
              <a:pathLst>
                <a:path w="21172" h="32606">
                  <a:moveTo>
                    <a:pt x="12280" y="0"/>
                  </a:moveTo>
                  <a:lnTo>
                    <a:pt x="21172" y="2964"/>
                  </a:lnTo>
                  <a:lnTo>
                    <a:pt x="20054" y="6385"/>
                  </a:lnTo>
                  <a:lnTo>
                    <a:pt x="18903" y="9705"/>
                  </a:lnTo>
                  <a:lnTo>
                    <a:pt x="17717" y="12923"/>
                  </a:lnTo>
                  <a:lnTo>
                    <a:pt x="16497" y="16040"/>
                  </a:lnTo>
                  <a:lnTo>
                    <a:pt x="15244" y="19055"/>
                  </a:lnTo>
                  <a:lnTo>
                    <a:pt x="13957" y="21968"/>
                  </a:lnTo>
                  <a:lnTo>
                    <a:pt x="12635" y="24780"/>
                  </a:lnTo>
                  <a:lnTo>
                    <a:pt x="11280" y="27490"/>
                  </a:lnTo>
                  <a:lnTo>
                    <a:pt x="9891" y="30099"/>
                  </a:lnTo>
                  <a:lnTo>
                    <a:pt x="8469" y="32606"/>
                  </a:lnTo>
                  <a:lnTo>
                    <a:pt x="0" y="27948"/>
                  </a:lnTo>
                  <a:lnTo>
                    <a:pt x="1571" y="25077"/>
                  </a:lnTo>
                  <a:lnTo>
                    <a:pt x="3065" y="22223"/>
                  </a:lnTo>
                  <a:lnTo>
                    <a:pt x="4484" y="19385"/>
                  </a:lnTo>
                  <a:lnTo>
                    <a:pt x="5826" y="16565"/>
                  </a:lnTo>
                  <a:lnTo>
                    <a:pt x="7092" y="13762"/>
                  </a:lnTo>
                  <a:lnTo>
                    <a:pt x="8282" y="10976"/>
                  </a:lnTo>
                  <a:lnTo>
                    <a:pt x="9396" y="8206"/>
                  </a:lnTo>
                  <a:lnTo>
                    <a:pt x="10433" y="5454"/>
                  </a:lnTo>
                  <a:lnTo>
                    <a:pt x="11395" y="27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266034" y="2335969"/>
              <a:ext cx="21596" cy="31335"/>
            </a:xfrm>
            <a:custGeom>
              <a:avLst/>
              <a:pathLst>
                <a:path w="21596" h="31335">
                  <a:moveTo>
                    <a:pt x="8045" y="0"/>
                  </a:moveTo>
                  <a:lnTo>
                    <a:pt x="9629" y="2485"/>
                  </a:lnTo>
                  <a:lnTo>
                    <a:pt x="11162" y="5030"/>
                  </a:lnTo>
                  <a:lnTo>
                    <a:pt x="12644" y="7634"/>
                  </a:lnTo>
                  <a:lnTo>
                    <a:pt x="14075" y="10298"/>
                  </a:lnTo>
                  <a:lnTo>
                    <a:pt x="15456" y="13021"/>
                  </a:lnTo>
                  <a:lnTo>
                    <a:pt x="16785" y="15803"/>
                  </a:lnTo>
                  <a:lnTo>
                    <a:pt x="18064" y="18644"/>
                  </a:lnTo>
                  <a:lnTo>
                    <a:pt x="19292" y="21545"/>
                  </a:lnTo>
                  <a:lnTo>
                    <a:pt x="20469" y="24505"/>
                  </a:lnTo>
                  <a:lnTo>
                    <a:pt x="21596" y="27524"/>
                  </a:lnTo>
                  <a:lnTo>
                    <a:pt x="12703" y="31335"/>
                  </a:lnTo>
                  <a:lnTo>
                    <a:pt x="11662" y="28316"/>
                  </a:lnTo>
                  <a:lnTo>
                    <a:pt x="10569" y="25356"/>
                  </a:lnTo>
                  <a:lnTo>
                    <a:pt x="9426" y="22455"/>
                  </a:lnTo>
                  <a:lnTo>
                    <a:pt x="8232" y="19614"/>
                  </a:lnTo>
                  <a:lnTo>
                    <a:pt x="6987" y="16832"/>
                  </a:lnTo>
                  <a:lnTo>
                    <a:pt x="5691" y="14109"/>
                  </a:lnTo>
                  <a:lnTo>
                    <a:pt x="4344" y="11446"/>
                  </a:lnTo>
                  <a:lnTo>
                    <a:pt x="2947" y="8841"/>
                  </a:lnTo>
                  <a:lnTo>
                    <a:pt x="1499" y="629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367241" y="2316913"/>
              <a:ext cx="90619" cy="45733"/>
            </a:xfrm>
            <a:custGeom>
              <a:avLst/>
              <a:pathLst>
                <a:path w="90619" h="45733">
                  <a:moveTo>
                    <a:pt x="66059" y="12280"/>
                  </a:moveTo>
                  <a:lnTo>
                    <a:pt x="69048" y="15007"/>
                  </a:lnTo>
                  <a:lnTo>
                    <a:pt x="71919" y="17768"/>
                  </a:lnTo>
                  <a:lnTo>
                    <a:pt x="74672" y="20563"/>
                  </a:lnTo>
                  <a:lnTo>
                    <a:pt x="77306" y="23391"/>
                  </a:lnTo>
                  <a:lnTo>
                    <a:pt x="79821" y="26254"/>
                  </a:lnTo>
                  <a:lnTo>
                    <a:pt x="82218" y="29150"/>
                  </a:lnTo>
                  <a:lnTo>
                    <a:pt x="84496" y="32081"/>
                  </a:lnTo>
                  <a:lnTo>
                    <a:pt x="86656" y="35045"/>
                  </a:lnTo>
                  <a:lnTo>
                    <a:pt x="88697" y="38043"/>
                  </a:lnTo>
                  <a:lnTo>
                    <a:pt x="90619" y="41075"/>
                  </a:lnTo>
                  <a:lnTo>
                    <a:pt x="82574" y="45733"/>
                  </a:lnTo>
                  <a:lnTo>
                    <a:pt x="77492" y="37687"/>
                  </a:lnTo>
                  <a:lnTo>
                    <a:pt x="70124" y="38822"/>
                  </a:lnTo>
                  <a:lnTo>
                    <a:pt x="62756" y="39855"/>
                  </a:lnTo>
                  <a:lnTo>
                    <a:pt x="55388" y="40787"/>
                  </a:lnTo>
                  <a:lnTo>
                    <a:pt x="48020" y="41617"/>
                  </a:lnTo>
                  <a:lnTo>
                    <a:pt x="40651" y="42345"/>
                  </a:lnTo>
                  <a:lnTo>
                    <a:pt x="33283" y="42972"/>
                  </a:lnTo>
                  <a:lnTo>
                    <a:pt x="25915" y="43497"/>
                  </a:lnTo>
                  <a:lnTo>
                    <a:pt x="18547" y="43920"/>
                  </a:lnTo>
                  <a:lnTo>
                    <a:pt x="11179" y="44242"/>
                  </a:lnTo>
                  <a:lnTo>
                    <a:pt x="3811" y="44462"/>
                  </a:lnTo>
                  <a:lnTo>
                    <a:pt x="0" y="36417"/>
                  </a:lnTo>
                  <a:lnTo>
                    <a:pt x="4310" y="33537"/>
                  </a:lnTo>
                  <a:lnTo>
                    <a:pt x="8435" y="30488"/>
                  </a:lnTo>
                  <a:lnTo>
                    <a:pt x="12373" y="27270"/>
                  </a:lnTo>
                  <a:lnTo>
                    <a:pt x="16125" y="23882"/>
                  </a:lnTo>
                  <a:lnTo>
                    <a:pt x="19690" y="20325"/>
                  </a:lnTo>
                  <a:lnTo>
                    <a:pt x="23069" y="16599"/>
                  </a:lnTo>
                  <a:lnTo>
                    <a:pt x="26262" y="12703"/>
                  </a:lnTo>
                  <a:lnTo>
                    <a:pt x="29269" y="8638"/>
                  </a:lnTo>
                  <a:lnTo>
                    <a:pt x="32089" y="4403"/>
                  </a:lnTo>
                  <a:lnTo>
                    <a:pt x="34723" y="0"/>
                  </a:lnTo>
                  <a:lnTo>
                    <a:pt x="43192" y="3387"/>
                  </a:lnTo>
                  <a:lnTo>
                    <a:pt x="40249" y="7982"/>
                  </a:lnTo>
                  <a:lnTo>
                    <a:pt x="37348" y="12280"/>
                  </a:lnTo>
                  <a:lnTo>
                    <a:pt x="34490" y="16281"/>
                  </a:lnTo>
                  <a:lnTo>
                    <a:pt x="31674" y="19987"/>
                  </a:lnTo>
                  <a:lnTo>
                    <a:pt x="28900" y="23396"/>
                  </a:lnTo>
                  <a:lnTo>
                    <a:pt x="26169" y="26508"/>
                  </a:lnTo>
                  <a:lnTo>
                    <a:pt x="23480" y="29324"/>
                  </a:lnTo>
                  <a:lnTo>
                    <a:pt x="20834" y="31843"/>
                  </a:lnTo>
                  <a:lnTo>
                    <a:pt x="18229" y="34067"/>
                  </a:lnTo>
                  <a:lnTo>
                    <a:pt x="15667" y="35993"/>
                  </a:lnTo>
                  <a:lnTo>
                    <a:pt x="20804" y="35786"/>
                  </a:lnTo>
                  <a:lnTo>
                    <a:pt x="26051" y="35502"/>
                  </a:lnTo>
                  <a:lnTo>
                    <a:pt x="31407" y="35142"/>
                  </a:lnTo>
                  <a:lnTo>
                    <a:pt x="36874" y="34706"/>
                  </a:lnTo>
                  <a:lnTo>
                    <a:pt x="42451" y="34194"/>
                  </a:lnTo>
                  <a:lnTo>
                    <a:pt x="48138" y="33605"/>
                  </a:lnTo>
                  <a:lnTo>
                    <a:pt x="53935" y="32940"/>
                  </a:lnTo>
                  <a:lnTo>
                    <a:pt x="59842" y="32199"/>
                  </a:lnTo>
                  <a:lnTo>
                    <a:pt x="65860" y="31382"/>
                  </a:lnTo>
                  <a:lnTo>
                    <a:pt x="71987" y="30488"/>
                  </a:lnTo>
                  <a:lnTo>
                    <a:pt x="70789" y="29057"/>
                  </a:lnTo>
                  <a:lnTo>
                    <a:pt x="69565" y="27643"/>
                  </a:lnTo>
                  <a:lnTo>
                    <a:pt x="68316" y="26245"/>
                  </a:lnTo>
                  <a:lnTo>
                    <a:pt x="67041" y="24865"/>
                  </a:lnTo>
                  <a:lnTo>
                    <a:pt x="65741" y="23501"/>
                  </a:lnTo>
                  <a:lnTo>
                    <a:pt x="64416" y="22155"/>
                  </a:lnTo>
                  <a:lnTo>
                    <a:pt x="63065" y="20825"/>
                  </a:lnTo>
                  <a:lnTo>
                    <a:pt x="61689" y="19512"/>
                  </a:lnTo>
                  <a:lnTo>
                    <a:pt x="60287" y="18217"/>
                  </a:lnTo>
                  <a:lnTo>
                    <a:pt x="58860" y="169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375286" y="2370269"/>
              <a:ext cx="72834" cy="44462"/>
            </a:xfrm>
            <a:custGeom>
              <a:avLst/>
              <a:pathLst>
                <a:path w="72834" h="44462">
                  <a:moveTo>
                    <a:pt x="72834" y="0"/>
                  </a:moveTo>
                  <a:lnTo>
                    <a:pt x="72834" y="44462"/>
                  </a:lnTo>
                  <a:lnTo>
                    <a:pt x="64365" y="44462"/>
                  </a:lnTo>
                  <a:lnTo>
                    <a:pt x="64365" y="37264"/>
                  </a:lnTo>
                  <a:lnTo>
                    <a:pt x="8469" y="37264"/>
                  </a:lnTo>
                  <a:lnTo>
                    <a:pt x="8469" y="44462"/>
                  </a:lnTo>
                  <a:lnTo>
                    <a:pt x="0" y="44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383755" y="2377891"/>
              <a:ext cx="55896" cy="22019"/>
            </a:xfrm>
            <a:custGeom>
              <a:avLst/>
              <a:pathLst>
                <a:path w="55896" h="22019">
                  <a:moveTo>
                    <a:pt x="0" y="22019"/>
                  </a:moveTo>
                  <a:lnTo>
                    <a:pt x="55896" y="22019"/>
                  </a:lnTo>
                  <a:lnTo>
                    <a:pt x="55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508252" y="2327500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580663" y="2317760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595060" y="2344438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634442" y="2325382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642911" y="2333428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708547" y="2317337"/>
              <a:ext cx="74528" cy="97818"/>
            </a:xfrm>
            <a:custGeom>
              <a:avLst/>
              <a:pathLst>
                <a:path w="74528" h="97818">
                  <a:moveTo>
                    <a:pt x="16938" y="0"/>
                  </a:moveTo>
                  <a:lnTo>
                    <a:pt x="24560" y="1693"/>
                  </a:lnTo>
                  <a:lnTo>
                    <a:pt x="24302" y="2456"/>
                  </a:lnTo>
                  <a:lnTo>
                    <a:pt x="24035" y="3218"/>
                  </a:lnTo>
                  <a:lnTo>
                    <a:pt x="23760" y="3980"/>
                  </a:lnTo>
                  <a:lnTo>
                    <a:pt x="23476" y="4742"/>
                  </a:lnTo>
                  <a:lnTo>
                    <a:pt x="23184" y="5504"/>
                  </a:lnTo>
                  <a:lnTo>
                    <a:pt x="22883" y="6267"/>
                  </a:lnTo>
                  <a:lnTo>
                    <a:pt x="22574" y="7029"/>
                  </a:lnTo>
                  <a:lnTo>
                    <a:pt x="22256" y="7791"/>
                  </a:lnTo>
                  <a:lnTo>
                    <a:pt x="21930" y="8553"/>
                  </a:lnTo>
                  <a:lnTo>
                    <a:pt x="21596" y="9316"/>
                  </a:lnTo>
                  <a:lnTo>
                    <a:pt x="74528" y="9316"/>
                  </a:lnTo>
                  <a:lnTo>
                    <a:pt x="74486" y="21367"/>
                  </a:lnTo>
                  <a:lnTo>
                    <a:pt x="74359" y="32453"/>
                  </a:lnTo>
                  <a:lnTo>
                    <a:pt x="74147" y="42574"/>
                  </a:lnTo>
                  <a:lnTo>
                    <a:pt x="73850" y="51729"/>
                  </a:lnTo>
                  <a:lnTo>
                    <a:pt x="73469" y="59919"/>
                  </a:lnTo>
                  <a:lnTo>
                    <a:pt x="73003" y="67143"/>
                  </a:lnTo>
                  <a:lnTo>
                    <a:pt x="72453" y="73402"/>
                  </a:lnTo>
                  <a:lnTo>
                    <a:pt x="71818" y="78695"/>
                  </a:lnTo>
                  <a:lnTo>
                    <a:pt x="71098" y="83022"/>
                  </a:lnTo>
                  <a:lnTo>
                    <a:pt x="70293" y="86385"/>
                  </a:lnTo>
                  <a:lnTo>
                    <a:pt x="69620" y="88557"/>
                  </a:lnTo>
                  <a:lnTo>
                    <a:pt x="68786" y="90501"/>
                  </a:lnTo>
                  <a:lnTo>
                    <a:pt x="67791" y="92216"/>
                  </a:lnTo>
                  <a:lnTo>
                    <a:pt x="66635" y="93702"/>
                  </a:lnTo>
                  <a:lnTo>
                    <a:pt x="65318" y="94960"/>
                  </a:lnTo>
                  <a:lnTo>
                    <a:pt x="63840" y="95989"/>
                  </a:lnTo>
                  <a:lnTo>
                    <a:pt x="62201" y="96789"/>
                  </a:lnTo>
                  <a:lnTo>
                    <a:pt x="60401" y="97361"/>
                  </a:lnTo>
                  <a:lnTo>
                    <a:pt x="58441" y="97704"/>
                  </a:lnTo>
                  <a:lnTo>
                    <a:pt x="56319" y="97818"/>
                  </a:lnTo>
                  <a:lnTo>
                    <a:pt x="55358" y="97810"/>
                  </a:lnTo>
                  <a:lnTo>
                    <a:pt x="54338" y="97784"/>
                  </a:lnTo>
                  <a:lnTo>
                    <a:pt x="53258" y="97742"/>
                  </a:lnTo>
                  <a:lnTo>
                    <a:pt x="52119" y="97683"/>
                  </a:lnTo>
                  <a:lnTo>
                    <a:pt x="50920" y="97606"/>
                  </a:lnTo>
                  <a:lnTo>
                    <a:pt x="49663" y="97513"/>
                  </a:lnTo>
                  <a:lnTo>
                    <a:pt x="48346" y="97403"/>
                  </a:lnTo>
                  <a:lnTo>
                    <a:pt x="46969" y="97276"/>
                  </a:lnTo>
                  <a:lnTo>
                    <a:pt x="45534" y="97132"/>
                  </a:lnTo>
                  <a:lnTo>
                    <a:pt x="44039" y="96971"/>
                  </a:lnTo>
                  <a:lnTo>
                    <a:pt x="42345" y="88502"/>
                  </a:lnTo>
                  <a:lnTo>
                    <a:pt x="44238" y="88663"/>
                  </a:lnTo>
                  <a:lnTo>
                    <a:pt x="46021" y="88807"/>
                  </a:lnTo>
                  <a:lnTo>
                    <a:pt x="47693" y="88934"/>
                  </a:lnTo>
                  <a:lnTo>
                    <a:pt x="49256" y="89044"/>
                  </a:lnTo>
                  <a:lnTo>
                    <a:pt x="50708" y="89137"/>
                  </a:lnTo>
                  <a:lnTo>
                    <a:pt x="52051" y="89213"/>
                  </a:lnTo>
                  <a:lnTo>
                    <a:pt x="53283" y="89273"/>
                  </a:lnTo>
                  <a:lnTo>
                    <a:pt x="54405" y="89315"/>
                  </a:lnTo>
                  <a:lnTo>
                    <a:pt x="55417" y="89340"/>
                  </a:lnTo>
                  <a:lnTo>
                    <a:pt x="56319" y="89349"/>
                  </a:lnTo>
                  <a:lnTo>
                    <a:pt x="57378" y="89285"/>
                  </a:lnTo>
                  <a:lnTo>
                    <a:pt x="58352" y="89095"/>
                  </a:lnTo>
                  <a:lnTo>
                    <a:pt x="59241" y="88777"/>
                  </a:lnTo>
                  <a:lnTo>
                    <a:pt x="60046" y="88333"/>
                  </a:lnTo>
                  <a:lnTo>
                    <a:pt x="60766" y="87761"/>
                  </a:lnTo>
                  <a:lnTo>
                    <a:pt x="61401" y="87062"/>
                  </a:lnTo>
                  <a:lnTo>
                    <a:pt x="61951" y="86237"/>
                  </a:lnTo>
                  <a:lnTo>
                    <a:pt x="62417" y="85284"/>
                  </a:lnTo>
                  <a:lnTo>
                    <a:pt x="62798" y="84204"/>
                  </a:lnTo>
                  <a:lnTo>
                    <a:pt x="63095" y="82997"/>
                  </a:lnTo>
                  <a:lnTo>
                    <a:pt x="63738" y="80126"/>
                  </a:lnTo>
                  <a:lnTo>
                    <a:pt x="64314" y="76425"/>
                  </a:lnTo>
                  <a:lnTo>
                    <a:pt x="64822" y="71894"/>
                  </a:lnTo>
                  <a:lnTo>
                    <a:pt x="65263" y="66533"/>
                  </a:lnTo>
                  <a:lnTo>
                    <a:pt x="65635" y="60342"/>
                  </a:lnTo>
                  <a:lnTo>
                    <a:pt x="65940" y="53321"/>
                  </a:lnTo>
                  <a:lnTo>
                    <a:pt x="66177" y="45470"/>
                  </a:lnTo>
                  <a:lnTo>
                    <a:pt x="66347" y="36789"/>
                  </a:lnTo>
                  <a:lnTo>
                    <a:pt x="66448" y="27279"/>
                  </a:lnTo>
                  <a:lnTo>
                    <a:pt x="66482" y="16938"/>
                  </a:lnTo>
                  <a:lnTo>
                    <a:pt x="17361" y="16938"/>
                  </a:lnTo>
                  <a:lnTo>
                    <a:pt x="16413" y="18441"/>
                  </a:lnTo>
                  <a:lnTo>
                    <a:pt x="15430" y="19902"/>
                  </a:lnTo>
                  <a:lnTo>
                    <a:pt x="14414" y="21321"/>
                  </a:lnTo>
                  <a:lnTo>
                    <a:pt x="13364" y="22697"/>
                  </a:lnTo>
                  <a:lnTo>
                    <a:pt x="12280" y="24031"/>
                  </a:lnTo>
                  <a:lnTo>
                    <a:pt x="11162" y="25322"/>
                  </a:lnTo>
                  <a:lnTo>
                    <a:pt x="10010" y="26571"/>
                  </a:lnTo>
                  <a:lnTo>
                    <a:pt x="8824" y="27778"/>
                  </a:lnTo>
                  <a:lnTo>
                    <a:pt x="7605" y="28943"/>
                  </a:lnTo>
                  <a:lnTo>
                    <a:pt x="6351" y="30065"/>
                  </a:lnTo>
                  <a:lnTo>
                    <a:pt x="0" y="24137"/>
                  </a:lnTo>
                  <a:lnTo>
                    <a:pt x="2227" y="22142"/>
                  </a:lnTo>
                  <a:lnTo>
                    <a:pt x="4336" y="20054"/>
                  </a:lnTo>
                  <a:lnTo>
                    <a:pt x="6326" y="17874"/>
                  </a:lnTo>
                  <a:lnTo>
                    <a:pt x="8198" y="15600"/>
                  </a:lnTo>
                  <a:lnTo>
                    <a:pt x="9951" y="13233"/>
                  </a:lnTo>
                  <a:lnTo>
                    <a:pt x="11585" y="10772"/>
                  </a:lnTo>
                  <a:lnTo>
                    <a:pt x="13101" y="8219"/>
                  </a:lnTo>
                  <a:lnTo>
                    <a:pt x="14499" y="5572"/>
                  </a:lnTo>
                  <a:lnTo>
                    <a:pt x="15778" y="28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712358" y="2338933"/>
              <a:ext cx="54202" cy="60977"/>
            </a:xfrm>
            <a:custGeom>
              <a:avLst/>
              <a:pathLst>
                <a:path w="54202" h="60977">
                  <a:moveTo>
                    <a:pt x="17361" y="0"/>
                  </a:moveTo>
                  <a:lnTo>
                    <a:pt x="24560" y="2117"/>
                  </a:lnTo>
                  <a:lnTo>
                    <a:pt x="21172" y="7622"/>
                  </a:lnTo>
                  <a:lnTo>
                    <a:pt x="52508" y="7622"/>
                  </a:lnTo>
                  <a:lnTo>
                    <a:pt x="52508" y="14820"/>
                  </a:lnTo>
                  <a:lnTo>
                    <a:pt x="32182" y="14820"/>
                  </a:lnTo>
                  <a:lnTo>
                    <a:pt x="32182" y="25830"/>
                  </a:lnTo>
                  <a:lnTo>
                    <a:pt x="54202" y="25830"/>
                  </a:lnTo>
                  <a:lnTo>
                    <a:pt x="54202" y="33029"/>
                  </a:lnTo>
                  <a:lnTo>
                    <a:pt x="32182" y="33029"/>
                  </a:lnTo>
                  <a:lnTo>
                    <a:pt x="32182" y="54202"/>
                  </a:lnTo>
                  <a:lnTo>
                    <a:pt x="43616" y="54202"/>
                  </a:lnTo>
                  <a:lnTo>
                    <a:pt x="43616" y="38958"/>
                  </a:lnTo>
                  <a:lnTo>
                    <a:pt x="51238" y="38958"/>
                  </a:lnTo>
                  <a:lnTo>
                    <a:pt x="51238" y="60977"/>
                  </a:lnTo>
                  <a:lnTo>
                    <a:pt x="4658" y="60977"/>
                  </a:lnTo>
                  <a:lnTo>
                    <a:pt x="4658" y="39381"/>
                  </a:lnTo>
                  <a:lnTo>
                    <a:pt x="12280" y="39381"/>
                  </a:lnTo>
                  <a:lnTo>
                    <a:pt x="12280" y="54202"/>
                  </a:lnTo>
                  <a:lnTo>
                    <a:pt x="24560" y="54202"/>
                  </a:lnTo>
                  <a:lnTo>
                    <a:pt x="24560" y="33029"/>
                  </a:lnTo>
                  <a:lnTo>
                    <a:pt x="846" y="33029"/>
                  </a:lnTo>
                  <a:lnTo>
                    <a:pt x="846" y="25830"/>
                  </a:lnTo>
                  <a:lnTo>
                    <a:pt x="24560" y="25830"/>
                  </a:lnTo>
                  <a:lnTo>
                    <a:pt x="24560" y="14820"/>
                  </a:lnTo>
                  <a:lnTo>
                    <a:pt x="15667" y="14820"/>
                  </a:lnTo>
                  <a:lnTo>
                    <a:pt x="14812" y="15744"/>
                  </a:lnTo>
                  <a:lnTo>
                    <a:pt x="13940" y="16650"/>
                  </a:lnTo>
                  <a:lnTo>
                    <a:pt x="13050" y="17539"/>
                  </a:lnTo>
                  <a:lnTo>
                    <a:pt x="12144" y="18411"/>
                  </a:lnTo>
                  <a:lnTo>
                    <a:pt x="11221" y="19267"/>
                  </a:lnTo>
                  <a:lnTo>
                    <a:pt x="10281" y="20105"/>
                  </a:lnTo>
                  <a:lnTo>
                    <a:pt x="9324" y="20927"/>
                  </a:lnTo>
                  <a:lnTo>
                    <a:pt x="8350" y="21731"/>
                  </a:lnTo>
                  <a:lnTo>
                    <a:pt x="7359" y="22519"/>
                  </a:lnTo>
                  <a:lnTo>
                    <a:pt x="6351" y="23290"/>
                  </a:lnTo>
                  <a:lnTo>
                    <a:pt x="0" y="18208"/>
                  </a:lnTo>
                  <a:lnTo>
                    <a:pt x="2384" y="16502"/>
                  </a:lnTo>
                  <a:lnTo>
                    <a:pt x="4624" y="14770"/>
                  </a:lnTo>
                  <a:lnTo>
                    <a:pt x="6720" y="13012"/>
                  </a:lnTo>
                  <a:lnTo>
                    <a:pt x="8672" y="11230"/>
                  </a:lnTo>
                  <a:lnTo>
                    <a:pt x="10480" y="9421"/>
                  </a:lnTo>
                  <a:lnTo>
                    <a:pt x="12144" y="7588"/>
                  </a:lnTo>
                  <a:lnTo>
                    <a:pt x="13664" y="5729"/>
                  </a:lnTo>
                  <a:lnTo>
                    <a:pt x="15041" y="3844"/>
                  </a:lnTo>
                  <a:lnTo>
                    <a:pt x="16273" y="1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690762" y="2319031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688221" y="2344438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688221" y="2372810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800014" y="2316490"/>
              <a:ext cx="92313" cy="33876"/>
            </a:xfrm>
            <a:custGeom>
              <a:avLst/>
              <a:pathLst>
                <a:path w="92313" h="33876">
                  <a:moveTo>
                    <a:pt x="46580" y="0"/>
                  </a:moveTo>
                  <a:lnTo>
                    <a:pt x="47490" y="1283"/>
                  </a:lnTo>
                  <a:lnTo>
                    <a:pt x="48358" y="2591"/>
                  </a:lnTo>
                  <a:lnTo>
                    <a:pt x="49184" y="3925"/>
                  </a:lnTo>
                  <a:lnTo>
                    <a:pt x="49967" y="5284"/>
                  </a:lnTo>
                  <a:lnTo>
                    <a:pt x="50708" y="6669"/>
                  </a:lnTo>
                  <a:lnTo>
                    <a:pt x="51407" y="8079"/>
                  </a:lnTo>
                  <a:lnTo>
                    <a:pt x="52064" y="9515"/>
                  </a:lnTo>
                  <a:lnTo>
                    <a:pt x="52678" y="10976"/>
                  </a:lnTo>
                  <a:lnTo>
                    <a:pt x="53249" y="12462"/>
                  </a:lnTo>
                  <a:lnTo>
                    <a:pt x="53779" y="13974"/>
                  </a:lnTo>
                  <a:lnTo>
                    <a:pt x="92313" y="13974"/>
                  </a:lnTo>
                  <a:lnTo>
                    <a:pt x="92313" y="33876"/>
                  </a:lnTo>
                  <a:lnTo>
                    <a:pt x="83421" y="33876"/>
                  </a:lnTo>
                  <a:lnTo>
                    <a:pt x="83421" y="22019"/>
                  </a:lnTo>
                  <a:lnTo>
                    <a:pt x="8892" y="22019"/>
                  </a:lnTo>
                  <a:lnTo>
                    <a:pt x="8892" y="33876"/>
                  </a:lnTo>
                  <a:lnTo>
                    <a:pt x="0" y="33876"/>
                  </a:lnTo>
                  <a:lnTo>
                    <a:pt x="0" y="13974"/>
                  </a:lnTo>
                  <a:lnTo>
                    <a:pt x="44039" y="13974"/>
                  </a:lnTo>
                  <a:lnTo>
                    <a:pt x="43514" y="12796"/>
                  </a:lnTo>
                  <a:lnTo>
                    <a:pt x="42955" y="11636"/>
                  </a:lnTo>
                  <a:lnTo>
                    <a:pt x="42362" y="10493"/>
                  </a:lnTo>
                  <a:lnTo>
                    <a:pt x="41735" y="9366"/>
                  </a:lnTo>
                  <a:lnTo>
                    <a:pt x="41075" y="8257"/>
                  </a:lnTo>
                  <a:lnTo>
                    <a:pt x="40380" y="7164"/>
                  </a:lnTo>
                  <a:lnTo>
                    <a:pt x="39652" y="6089"/>
                  </a:lnTo>
                  <a:lnTo>
                    <a:pt x="38890" y="5030"/>
                  </a:lnTo>
                  <a:lnTo>
                    <a:pt x="38094" y="3988"/>
                  </a:lnTo>
                  <a:lnTo>
                    <a:pt x="37264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801284" y="2349520"/>
              <a:ext cx="90196" cy="61824"/>
            </a:xfrm>
            <a:custGeom>
              <a:avLst/>
              <a:pathLst>
                <a:path w="90196" h="61824">
                  <a:moveTo>
                    <a:pt x="12280" y="0"/>
                  </a:moveTo>
                  <a:lnTo>
                    <a:pt x="75798" y="0"/>
                  </a:lnTo>
                  <a:lnTo>
                    <a:pt x="75798" y="8045"/>
                  </a:lnTo>
                  <a:lnTo>
                    <a:pt x="48274" y="8045"/>
                  </a:lnTo>
                  <a:lnTo>
                    <a:pt x="48274" y="23713"/>
                  </a:lnTo>
                  <a:lnTo>
                    <a:pt x="80033" y="23713"/>
                  </a:lnTo>
                  <a:lnTo>
                    <a:pt x="80033" y="31759"/>
                  </a:lnTo>
                  <a:lnTo>
                    <a:pt x="48274" y="31759"/>
                  </a:lnTo>
                  <a:lnTo>
                    <a:pt x="48274" y="53779"/>
                  </a:lnTo>
                  <a:lnTo>
                    <a:pt x="90196" y="53779"/>
                  </a:lnTo>
                  <a:lnTo>
                    <a:pt x="90196" y="61824"/>
                  </a:lnTo>
                  <a:lnTo>
                    <a:pt x="0" y="61824"/>
                  </a:lnTo>
                  <a:lnTo>
                    <a:pt x="0" y="53779"/>
                  </a:lnTo>
                  <a:lnTo>
                    <a:pt x="39804" y="53779"/>
                  </a:lnTo>
                  <a:lnTo>
                    <a:pt x="39804" y="31759"/>
                  </a:lnTo>
                  <a:lnTo>
                    <a:pt x="9739" y="31759"/>
                  </a:lnTo>
                  <a:lnTo>
                    <a:pt x="9739" y="23713"/>
                  </a:lnTo>
                  <a:lnTo>
                    <a:pt x="39804" y="23713"/>
                  </a:lnTo>
                  <a:lnTo>
                    <a:pt x="39804" y="8045"/>
                  </a:lnTo>
                  <a:lnTo>
                    <a:pt x="1228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858027" y="2384243"/>
              <a:ext cx="19055" cy="17361"/>
            </a:xfrm>
            <a:custGeom>
              <a:avLst/>
              <a:pathLst>
                <a:path w="19055" h="17361">
                  <a:moveTo>
                    <a:pt x="5928" y="0"/>
                  </a:moveTo>
                  <a:lnTo>
                    <a:pt x="7355" y="863"/>
                  </a:lnTo>
                  <a:lnTo>
                    <a:pt x="8757" y="1761"/>
                  </a:lnTo>
                  <a:lnTo>
                    <a:pt x="10133" y="2693"/>
                  </a:lnTo>
                  <a:lnTo>
                    <a:pt x="11484" y="3658"/>
                  </a:lnTo>
                  <a:lnTo>
                    <a:pt x="12809" y="4658"/>
                  </a:lnTo>
                  <a:lnTo>
                    <a:pt x="14109" y="5691"/>
                  </a:lnTo>
                  <a:lnTo>
                    <a:pt x="15384" y="6758"/>
                  </a:lnTo>
                  <a:lnTo>
                    <a:pt x="16633" y="7859"/>
                  </a:lnTo>
                  <a:lnTo>
                    <a:pt x="17857" y="8994"/>
                  </a:lnTo>
                  <a:lnTo>
                    <a:pt x="19055" y="10162"/>
                  </a:lnTo>
                  <a:lnTo>
                    <a:pt x="13127" y="17361"/>
                  </a:lnTo>
                  <a:lnTo>
                    <a:pt x="11852" y="16027"/>
                  </a:lnTo>
                  <a:lnTo>
                    <a:pt x="10569" y="14736"/>
                  </a:lnTo>
                  <a:lnTo>
                    <a:pt x="9277" y="13487"/>
                  </a:lnTo>
                  <a:lnTo>
                    <a:pt x="7977" y="12280"/>
                  </a:lnTo>
                  <a:lnTo>
                    <a:pt x="6669" y="11115"/>
                  </a:lnTo>
                  <a:lnTo>
                    <a:pt x="5352" y="9993"/>
                  </a:lnTo>
                  <a:lnTo>
                    <a:pt x="4027" y="8913"/>
                  </a:lnTo>
                  <a:lnTo>
                    <a:pt x="2693" y="7876"/>
                  </a:lnTo>
                  <a:lnTo>
                    <a:pt x="1350" y="6881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902914" y="2388901"/>
              <a:ext cx="28371" cy="28795"/>
            </a:xfrm>
            <a:custGeom>
              <a:avLst/>
              <a:pathLst>
                <a:path w="28371" h="28795">
                  <a:moveTo>
                    <a:pt x="28371" y="23290"/>
                  </a:moveTo>
                  <a:lnTo>
                    <a:pt x="22019" y="28795"/>
                  </a:lnTo>
                  <a:lnTo>
                    <a:pt x="20275" y="26118"/>
                  </a:lnTo>
                  <a:lnTo>
                    <a:pt x="18428" y="23510"/>
                  </a:lnTo>
                  <a:lnTo>
                    <a:pt x="16480" y="20969"/>
                  </a:lnTo>
                  <a:lnTo>
                    <a:pt x="14431" y="18496"/>
                  </a:lnTo>
                  <a:lnTo>
                    <a:pt x="12280" y="16091"/>
                  </a:lnTo>
                  <a:lnTo>
                    <a:pt x="10027" y="13753"/>
                  </a:lnTo>
                  <a:lnTo>
                    <a:pt x="7673" y="11484"/>
                  </a:lnTo>
                  <a:lnTo>
                    <a:pt x="5216" y="9282"/>
                  </a:lnTo>
                  <a:lnTo>
                    <a:pt x="2659" y="7147"/>
                  </a:lnTo>
                  <a:lnTo>
                    <a:pt x="0" y="5081"/>
                  </a:lnTo>
                  <a:lnTo>
                    <a:pt x="6351" y="0"/>
                  </a:lnTo>
                  <a:lnTo>
                    <a:pt x="9316" y="2443"/>
                  </a:lnTo>
                  <a:lnTo>
                    <a:pt x="12110" y="4861"/>
                  </a:lnTo>
                  <a:lnTo>
                    <a:pt x="14736" y="7253"/>
                  </a:lnTo>
                  <a:lnTo>
                    <a:pt x="17192" y="9620"/>
                  </a:lnTo>
                  <a:lnTo>
                    <a:pt x="19479" y="11962"/>
                  </a:lnTo>
                  <a:lnTo>
                    <a:pt x="21596" y="14278"/>
                  </a:lnTo>
                  <a:lnTo>
                    <a:pt x="23544" y="16569"/>
                  </a:lnTo>
                  <a:lnTo>
                    <a:pt x="25322" y="18835"/>
                  </a:lnTo>
                  <a:lnTo>
                    <a:pt x="26931" y="21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014706" y="2322418"/>
              <a:ext cx="96971" cy="92737"/>
            </a:xfrm>
            <a:custGeom>
              <a:avLst/>
              <a:pathLst>
                <a:path w="96971" h="92737">
                  <a:moveTo>
                    <a:pt x="8045" y="0"/>
                  </a:moveTo>
                  <a:lnTo>
                    <a:pt x="87655" y="0"/>
                  </a:lnTo>
                  <a:lnTo>
                    <a:pt x="87655" y="8045"/>
                  </a:lnTo>
                  <a:lnTo>
                    <a:pt x="51661" y="8045"/>
                  </a:lnTo>
                  <a:lnTo>
                    <a:pt x="51657" y="12254"/>
                  </a:lnTo>
                  <a:lnTo>
                    <a:pt x="51644" y="16074"/>
                  </a:lnTo>
                  <a:lnTo>
                    <a:pt x="51623" y="19504"/>
                  </a:lnTo>
                  <a:lnTo>
                    <a:pt x="51594" y="22544"/>
                  </a:lnTo>
                  <a:lnTo>
                    <a:pt x="51555" y="25195"/>
                  </a:lnTo>
                  <a:lnTo>
                    <a:pt x="51509" y="27456"/>
                  </a:lnTo>
                  <a:lnTo>
                    <a:pt x="51454" y="29328"/>
                  </a:lnTo>
                  <a:lnTo>
                    <a:pt x="51390" y="30810"/>
                  </a:lnTo>
                  <a:lnTo>
                    <a:pt x="51318" y="31903"/>
                  </a:lnTo>
                  <a:lnTo>
                    <a:pt x="51238" y="32606"/>
                  </a:lnTo>
                  <a:lnTo>
                    <a:pt x="93584" y="32606"/>
                  </a:lnTo>
                  <a:lnTo>
                    <a:pt x="93584" y="40651"/>
                  </a:lnTo>
                  <a:lnTo>
                    <a:pt x="52085" y="40651"/>
                  </a:lnTo>
                  <a:lnTo>
                    <a:pt x="54668" y="46495"/>
                  </a:lnTo>
                  <a:lnTo>
                    <a:pt x="57674" y="52000"/>
                  </a:lnTo>
                  <a:lnTo>
                    <a:pt x="61104" y="57166"/>
                  </a:lnTo>
                  <a:lnTo>
                    <a:pt x="64958" y="61994"/>
                  </a:lnTo>
                  <a:lnTo>
                    <a:pt x="69235" y="66482"/>
                  </a:lnTo>
                  <a:lnTo>
                    <a:pt x="73935" y="70632"/>
                  </a:lnTo>
                  <a:lnTo>
                    <a:pt x="79059" y="74443"/>
                  </a:lnTo>
                  <a:lnTo>
                    <a:pt x="84606" y="77916"/>
                  </a:lnTo>
                  <a:lnTo>
                    <a:pt x="90577" y="81049"/>
                  </a:lnTo>
                  <a:lnTo>
                    <a:pt x="96971" y="83844"/>
                  </a:lnTo>
                  <a:lnTo>
                    <a:pt x="91043" y="92737"/>
                  </a:lnTo>
                  <a:lnTo>
                    <a:pt x="85055" y="89671"/>
                  </a:lnTo>
                  <a:lnTo>
                    <a:pt x="79457" y="86402"/>
                  </a:lnTo>
                  <a:lnTo>
                    <a:pt x="74248" y="82929"/>
                  </a:lnTo>
                  <a:lnTo>
                    <a:pt x="69430" y="79254"/>
                  </a:lnTo>
                  <a:lnTo>
                    <a:pt x="65000" y="75375"/>
                  </a:lnTo>
                  <a:lnTo>
                    <a:pt x="60960" y="71293"/>
                  </a:lnTo>
                  <a:lnTo>
                    <a:pt x="57310" y="67007"/>
                  </a:lnTo>
                  <a:lnTo>
                    <a:pt x="54050" y="62519"/>
                  </a:lnTo>
                  <a:lnTo>
                    <a:pt x="51179" y="57827"/>
                  </a:lnTo>
                  <a:lnTo>
                    <a:pt x="48697" y="52932"/>
                  </a:lnTo>
                  <a:lnTo>
                    <a:pt x="46889" y="58132"/>
                  </a:lnTo>
                  <a:lnTo>
                    <a:pt x="44513" y="63061"/>
                  </a:lnTo>
                  <a:lnTo>
                    <a:pt x="41570" y="67719"/>
                  </a:lnTo>
                  <a:lnTo>
                    <a:pt x="38060" y="72106"/>
                  </a:lnTo>
                  <a:lnTo>
                    <a:pt x="33982" y="76222"/>
                  </a:lnTo>
                  <a:lnTo>
                    <a:pt x="29337" y="80067"/>
                  </a:lnTo>
                  <a:lnTo>
                    <a:pt x="24124" y="83641"/>
                  </a:lnTo>
                  <a:lnTo>
                    <a:pt x="18344" y="86944"/>
                  </a:lnTo>
                  <a:lnTo>
                    <a:pt x="11996" y="89976"/>
                  </a:lnTo>
                  <a:lnTo>
                    <a:pt x="5081" y="92737"/>
                  </a:lnTo>
                  <a:lnTo>
                    <a:pt x="0" y="84267"/>
                  </a:lnTo>
                  <a:lnTo>
                    <a:pt x="4039" y="82794"/>
                  </a:lnTo>
                  <a:lnTo>
                    <a:pt x="7859" y="81252"/>
                  </a:lnTo>
                  <a:lnTo>
                    <a:pt x="11458" y="79643"/>
                  </a:lnTo>
                  <a:lnTo>
                    <a:pt x="14837" y="77966"/>
                  </a:lnTo>
                  <a:lnTo>
                    <a:pt x="17996" y="76222"/>
                  </a:lnTo>
                  <a:lnTo>
                    <a:pt x="20935" y="74409"/>
                  </a:lnTo>
                  <a:lnTo>
                    <a:pt x="23654" y="72529"/>
                  </a:lnTo>
                  <a:lnTo>
                    <a:pt x="26152" y="70581"/>
                  </a:lnTo>
                  <a:lnTo>
                    <a:pt x="28430" y="68566"/>
                  </a:lnTo>
                  <a:lnTo>
                    <a:pt x="30488" y="66482"/>
                  </a:lnTo>
                  <a:lnTo>
                    <a:pt x="32356" y="64318"/>
                  </a:lnTo>
                  <a:lnTo>
                    <a:pt x="34062" y="62061"/>
                  </a:lnTo>
                  <a:lnTo>
                    <a:pt x="35608" y="59711"/>
                  </a:lnTo>
                  <a:lnTo>
                    <a:pt x="36993" y="57268"/>
                  </a:lnTo>
                  <a:lnTo>
                    <a:pt x="38216" y="54731"/>
                  </a:lnTo>
                  <a:lnTo>
                    <a:pt x="39279" y="52102"/>
                  </a:lnTo>
                  <a:lnTo>
                    <a:pt x="40181" y="49379"/>
                  </a:lnTo>
                  <a:lnTo>
                    <a:pt x="40922" y="46563"/>
                  </a:lnTo>
                  <a:lnTo>
                    <a:pt x="41503" y="43654"/>
                  </a:lnTo>
                  <a:lnTo>
                    <a:pt x="41922" y="40651"/>
                  </a:lnTo>
                  <a:lnTo>
                    <a:pt x="2117" y="40651"/>
                  </a:lnTo>
                  <a:lnTo>
                    <a:pt x="2117" y="32606"/>
                  </a:lnTo>
                  <a:lnTo>
                    <a:pt x="42769" y="32606"/>
                  </a:lnTo>
                  <a:lnTo>
                    <a:pt x="42849" y="31369"/>
                  </a:lnTo>
                  <a:lnTo>
                    <a:pt x="42921" y="29862"/>
                  </a:lnTo>
                  <a:lnTo>
                    <a:pt x="42985" y="28083"/>
                  </a:lnTo>
                  <a:lnTo>
                    <a:pt x="43040" y="26034"/>
                  </a:lnTo>
                  <a:lnTo>
                    <a:pt x="43086" y="23713"/>
                  </a:lnTo>
                  <a:lnTo>
                    <a:pt x="43124" y="21122"/>
                  </a:lnTo>
                  <a:lnTo>
                    <a:pt x="43154" y="18259"/>
                  </a:lnTo>
                  <a:lnTo>
                    <a:pt x="43175" y="15125"/>
                  </a:lnTo>
                  <a:lnTo>
                    <a:pt x="43188" y="11721"/>
                  </a:lnTo>
                  <a:lnTo>
                    <a:pt x="43192" y="8045"/>
                  </a:lnTo>
                  <a:lnTo>
                    <a:pt x="8045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121841" y="2316913"/>
              <a:ext cx="35146" cy="97818"/>
            </a:xfrm>
            <a:custGeom>
              <a:avLst/>
              <a:pathLst>
                <a:path w="35146" h="97818">
                  <a:moveTo>
                    <a:pt x="27948" y="0"/>
                  </a:moveTo>
                  <a:lnTo>
                    <a:pt x="35146" y="4234"/>
                  </a:lnTo>
                  <a:lnTo>
                    <a:pt x="34270" y="5928"/>
                  </a:lnTo>
                  <a:lnTo>
                    <a:pt x="33334" y="7622"/>
                  </a:lnTo>
                  <a:lnTo>
                    <a:pt x="32339" y="9316"/>
                  </a:lnTo>
                  <a:lnTo>
                    <a:pt x="31285" y="11009"/>
                  </a:lnTo>
                  <a:lnTo>
                    <a:pt x="30171" y="12703"/>
                  </a:lnTo>
                  <a:lnTo>
                    <a:pt x="28998" y="14397"/>
                  </a:lnTo>
                  <a:lnTo>
                    <a:pt x="27766" y="16091"/>
                  </a:lnTo>
                  <a:lnTo>
                    <a:pt x="26474" y="17785"/>
                  </a:lnTo>
                  <a:lnTo>
                    <a:pt x="25123" y="19479"/>
                  </a:lnTo>
                  <a:lnTo>
                    <a:pt x="23713" y="21172"/>
                  </a:lnTo>
                  <a:lnTo>
                    <a:pt x="25081" y="24297"/>
                  </a:lnTo>
                  <a:lnTo>
                    <a:pt x="26305" y="27575"/>
                  </a:lnTo>
                  <a:lnTo>
                    <a:pt x="27384" y="31005"/>
                  </a:lnTo>
                  <a:lnTo>
                    <a:pt x="28320" y="34587"/>
                  </a:lnTo>
                  <a:lnTo>
                    <a:pt x="29112" y="38322"/>
                  </a:lnTo>
                  <a:lnTo>
                    <a:pt x="29760" y="42210"/>
                  </a:lnTo>
                  <a:lnTo>
                    <a:pt x="30264" y="46249"/>
                  </a:lnTo>
                  <a:lnTo>
                    <a:pt x="30624" y="50442"/>
                  </a:lnTo>
                  <a:lnTo>
                    <a:pt x="30840" y="54786"/>
                  </a:lnTo>
                  <a:lnTo>
                    <a:pt x="30912" y="59283"/>
                  </a:lnTo>
                  <a:lnTo>
                    <a:pt x="30876" y="63080"/>
                  </a:lnTo>
                  <a:lnTo>
                    <a:pt x="30768" y="66677"/>
                  </a:lnTo>
                  <a:lnTo>
                    <a:pt x="30588" y="70075"/>
                  </a:lnTo>
                  <a:lnTo>
                    <a:pt x="30336" y="73275"/>
                  </a:lnTo>
                  <a:lnTo>
                    <a:pt x="30012" y="76275"/>
                  </a:lnTo>
                  <a:lnTo>
                    <a:pt x="29616" y="79076"/>
                  </a:lnTo>
                  <a:lnTo>
                    <a:pt x="29148" y="81678"/>
                  </a:lnTo>
                  <a:lnTo>
                    <a:pt x="28608" y="84081"/>
                  </a:lnTo>
                  <a:lnTo>
                    <a:pt x="27996" y="86285"/>
                  </a:lnTo>
                  <a:lnTo>
                    <a:pt x="27312" y="88290"/>
                  </a:lnTo>
                  <a:lnTo>
                    <a:pt x="26557" y="90101"/>
                  </a:lnTo>
                  <a:lnTo>
                    <a:pt x="25729" y="91720"/>
                  </a:lnTo>
                  <a:lnTo>
                    <a:pt x="24829" y="93149"/>
                  </a:lnTo>
                  <a:lnTo>
                    <a:pt x="23857" y="94388"/>
                  </a:lnTo>
                  <a:lnTo>
                    <a:pt x="22813" y="95436"/>
                  </a:lnTo>
                  <a:lnTo>
                    <a:pt x="21697" y="96294"/>
                  </a:lnTo>
                  <a:lnTo>
                    <a:pt x="20510" y="96961"/>
                  </a:lnTo>
                  <a:lnTo>
                    <a:pt x="19250" y="97437"/>
                  </a:lnTo>
                  <a:lnTo>
                    <a:pt x="17918" y="97723"/>
                  </a:lnTo>
                  <a:lnTo>
                    <a:pt x="16514" y="97818"/>
                  </a:lnTo>
                  <a:lnTo>
                    <a:pt x="15722" y="97797"/>
                  </a:lnTo>
                  <a:lnTo>
                    <a:pt x="14871" y="97733"/>
                  </a:lnTo>
                  <a:lnTo>
                    <a:pt x="13961" y="97628"/>
                  </a:lnTo>
                  <a:lnTo>
                    <a:pt x="12991" y="97479"/>
                  </a:lnTo>
                  <a:lnTo>
                    <a:pt x="11962" y="97289"/>
                  </a:lnTo>
                  <a:lnTo>
                    <a:pt x="10874" y="97056"/>
                  </a:lnTo>
                  <a:lnTo>
                    <a:pt x="9726" y="96781"/>
                  </a:lnTo>
                  <a:lnTo>
                    <a:pt x="8519" y="96463"/>
                  </a:lnTo>
                  <a:lnTo>
                    <a:pt x="7253" y="96103"/>
                  </a:lnTo>
                  <a:lnTo>
                    <a:pt x="5928" y="95701"/>
                  </a:lnTo>
                  <a:lnTo>
                    <a:pt x="3811" y="86808"/>
                  </a:lnTo>
                  <a:lnTo>
                    <a:pt x="5157" y="87210"/>
                  </a:lnTo>
                  <a:lnTo>
                    <a:pt x="6487" y="87570"/>
                  </a:lnTo>
                  <a:lnTo>
                    <a:pt x="7800" y="87888"/>
                  </a:lnTo>
                  <a:lnTo>
                    <a:pt x="9095" y="88163"/>
                  </a:lnTo>
                  <a:lnTo>
                    <a:pt x="10374" y="88396"/>
                  </a:lnTo>
                  <a:lnTo>
                    <a:pt x="11636" y="88587"/>
                  </a:lnTo>
                  <a:lnTo>
                    <a:pt x="12881" y="88735"/>
                  </a:lnTo>
                  <a:lnTo>
                    <a:pt x="14109" y="88841"/>
                  </a:lnTo>
                  <a:lnTo>
                    <a:pt x="15320" y="88904"/>
                  </a:lnTo>
                  <a:lnTo>
                    <a:pt x="16514" y="88925"/>
                  </a:lnTo>
                  <a:lnTo>
                    <a:pt x="17092" y="88851"/>
                  </a:lnTo>
                  <a:lnTo>
                    <a:pt x="17641" y="88629"/>
                  </a:lnTo>
                  <a:lnTo>
                    <a:pt x="18159" y="88259"/>
                  </a:lnTo>
                  <a:lnTo>
                    <a:pt x="18649" y="87740"/>
                  </a:lnTo>
                  <a:lnTo>
                    <a:pt x="19108" y="87073"/>
                  </a:lnTo>
                  <a:lnTo>
                    <a:pt x="19538" y="86258"/>
                  </a:lnTo>
                  <a:lnTo>
                    <a:pt x="19938" y="85294"/>
                  </a:lnTo>
                  <a:lnTo>
                    <a:pt x="20308" y="84183"/>
                  </a:lnTo>
                  <a:lnTo>
                    <a:pt x="20649" y="82923"/>
                  </a:lnTo>
                  <a:lnTo>
                    <a:pt x="20961" y="81515"/>
                  </a:lnTo>
                  <a:lnTo>
                    <a:pt x="21242" y="79959"/>
                  </a:lnTo>
                  <a:lnTo>
                    <a:pt x="21494" y="78254"/>
                  </a:lnTo>
                  <a:lnTo>
                    <a:pt x="21716" y="76402"/>
                  </a:lnTo>
                  <a:lnTo>
                    <a:pt x="21909" y="74401"/>
                  </a:lnTo>
                  <a:lnTo>
                    <a:pt x="22072" y="72252"/>
                  </a:lnTo>
                  <a:lnTo>
                    <a:pt x="22206" y="69955"/>
                  </a:lnTo>
                  <a:lnTo>
                    <a:pt x="22309" y="67509"/>
                  </a:lnTo>
                  <a:lnTo>
                    <a:pt x="22383" y="64915"/>
                  </a:lnTo>
                  <a:lnTo>
                    <a:pt x="22428" y="62174"/>
                  </a:lnTo>
                  <a:lnTo>
                    <a:pt x="22443" y="59283"/>
                  </a:lnTo>
                  <a:lnTo>
                    <a:pt x="22438" y="58521"/>
                  </a:lnTo>
                  <a:lnTo>
                    <a:pt x="22426" y="57759"/>
                  </a:lnTo>
                  <a:lnTo>
                    <a:pt x="22405" y="56997"/>
                  </a:lnTo>
                  <a:lnTo>
                    <a:pt x="22375" y="56235"/>
                  </a:lnTo>
                  <a:lnTo>
                    <a:pt x="22337" y="55472"/>
                  </a:lnTo>
                  <a:lnTo>
                    <a:pt x="22290" y="54710"/>
                  </a:lnTo>
                  <a:lnTo>
                    <a:pt x="22235" y="53948"/>
                  </a:lnTo>
                  <a:lnTo>
                    <a:pt x="22172" y="53186"/>
                  </a:lnTo>
                  <a:lnTo>
                    <a:pt x="22100" y="52423"/>
                  </a:lnTo>
                  <a:lnTo>
                    <a:pt x="22019" y="51661"/>
                  </a:lnTo>
                  <a:lnTo>
                    <a:pt x="20469" y="54232"/>
                  </a:lnTo>
                  <a:lnTo>
                    <a:pt x="18869" y="56692"/>
                  </a:lnTo>
                  <a:lnTo>
                    <a:pt x="17217" y="59042"/>
                  </a:lnTo>
                  <a:lnTo>
                    <a:pt x="15515" y="61282"/>
                  </a:lnTo>
                  <a:lnTo>
                    <a:pt x="13762" y="63412"/>
                  </a:lnTo>
                  <a:lnTo>
                    <a:pt x="11958" y="65432"/>
                  </a:lnTo>
                  <a:lnTo>
                    <a:pt x="10103" y="67342"/>
                  </a:lnTo>
                  <a:lnTo>
                    <a:pt x="8198" y="69142"/>
                  </a:lnTo>
                  <a:lnTo>
                    <a:pt x="6241" y="70831"/>
                  </a:lnTo>
                  <a:lnTo>
                    <a:pt x="4234" y="72411"/>
                  </a:lnTo>
                  <a:lnTo>
                    <a:pt x="0" y="64365"/>
                  </a:lnTo>
                  <a:lnTo>
                    <a:pt x="2341" y="62591"/>
                  </a:lnTo>
                  <a:lnTo>
                    <a:pt x="4624" y="60655"/>
                  </a:lnTo>
                  <a:lnTo>
                    <a:pt x="6847" y="58559"/>
                  </a:lnTo>
                  <a:lnTo>
                    <a:pt x="9011" y="56302"/>
                  </a:lnTo>
                  <a:lnTo>
                    <a:pt x="11115" y="53884"/>
                  </a:lnTo>
                  <a:lnTo>
                    <a:pt x="13161" y="51306"/>
                  </a:lnTo>
                  <a:lnTo>
                    <a:pt x="15147" y="48566"/>
                  </a:lnTo>
                  <a:lnTo>
                    <a:pt x="17073" y="45665"/>
                  </a:lnTo>
                  <a:lnTo>
                    <a:pt x="18941" y="42604"/>
                  </a:lnTo>
                  <a:lnTo>
                    <a:pt x="20749" y="39381"/>
                  </a:lnTo>
                  <a:lnTo>
                    <a:pt x="20491" y="38119"/>
                  </a:lnTo>
                  <a:lnTo>
                    <a:pt x="20224" y="36874"/>
                  </a:lnTo>
                  <a:lnTo>
                    <a:pt x="19949" y="35646"/>
                  </a:lnTo>
                  <a:lnTo>
                    <a:pt x="19665" y="34435"/>
                  </a:lnTo>
                  <a:lnTo>
                    <a:pt x="19373" y="33241"/>
                  </a:lnTo>
                  <a:lnTo>
                    <a:pt x="19072" y="32064"/>
                  </a:lnTo>
                  <a:lnTo>
                    <a:pt x="18763" y="30903"/>
                  </a:lnTo>
                  <a:lnTo>
                    <a:pt x="18445" y="29760"/>
                  </a:lnTo>
                  <a:lnTo>
                    <a:pt x="18119" y="28634"/>
                  </a:lnTo>
                  <a:lnTo>
                    <a:pt x="17785" y="27524"/>
                  </a:lnTo>
                  <a:lnTo>
                    <a:pt x="16286" y="29002"/>
                  </a:lnTo>
                  <a:lnTo>
                    <a:pt x="14837" y="30387"/>
                  </a:lnTo>
                  <a:lnTo>
                    <a:pt x="13440" y="31678"/>
                  </a:lnTo>
                  <a:lnTo>
                    <a:pt x="12093" y="32877"/>
                  </a:lnTo>
                  <a:lnTo>
                    <a:pt x="10798" y="33982"/>
                  </a:lnTo>
                  <a:lnTo>
                    <a:pt x="9553" y="34994"/>
                  </a:lnTo>
                  <a:lnTo>
                    <a:pt x="8359" y="35913"/>
                  </a:lnTo>
                  <a:lnTo>
                    <a:pt x="7215" y="36739"/>
                  </a:lnTo>
                  <a:lnTo>
                    <a:pt x="6123" y="37471"/>
                  </a:lnTo>
                  <a:lnTo>
                    <a:pt x="5081" y="38111"/>
                  </a:lnTo>
                  <a:lnTo>
                    <a:pt x="0" y="31759"/>
                  </a:lnTo>
                  <a:lnTo>
                    <a:pt x="1355" y="30798"/>
                  </a:lnTo>
                  <a:lnTo>
                    <a:pt x="2710" y="29777"/>
                  </a:lnTo>
                  <a:lnTo>
                    <a:pt x="4065" y="28697"/>
                  </a:lnTo>
                  <a:lnTo>
                    <a:pt x="5420" y="27558"/>
                  </a:lnTo>
                  <a:lnTo>
                    <a:pt x="6775" y="26360"/>
                  </a:lnTo>
                  <a:lnTo>
                    <a:pt x="8130" y="25102"/>
                  </a:lnTo>
                  <a:lnTo>
                    <a:pt x="9485" y="23785"/>
                  </a:lnTo>
                  <a:lnTo>
                    <a:pt x="10840" y="22409"/>
                  </a:lnTo>
                  <a:lnTo>
                    <a:pt x="12195" y="20973"/>
                  </a:lnTo>
                  <a:lnTo>
                    <a:pt x="13550" y="19479"/>
                  </a:lnTo>
                  <a:lnTo>
                    <a:pt x="12597" y="17963"/>
                  </a:lnTo>
                  <a:lnTo>
                    <a:pt x="11602" y="16464"/>
                  </a:lnTo>
                  <a:lnTo>
                    <a:pt x="10565" y="14981"/>
                  </a:lnTo>
                  <a:lnTo>
                    <a:pt x="9485" y="13516"/>
                  </a:lnTo>
                  <a:lnTo>
                    <a:pt x="8363" y="12068"/>
                  </a:lnTo>
                  <a:lnTo>
                    <a:pt x="7198" y="10637"/>
                  </a:lnTo>
                  <a:lnTo>
                    <a:pt x="5991" y="9222"/>
                  </a:lnTo>
                  <a:lnTo>
                    <a:pt x="4742" y="7825"/>
                  </a:lnTo>
                  <a:lnTo>
                    <a:pt x="3451" y="6445"/>
                  </a:lnTo>
                  <a:lnTo>
                    <a:pt x="2117" y="5081"/>
                  </a:lnTo>
                  <a:lnTo>
                    <a:pt x="9316" y="1270"/>
                  </a:lnTo>
                  <a:lnTo>
                    <a:pt x="10404" y="2379"/>
                  </a:lnTo>
                  <a:lnTo>
                    <a:pt x="11467" y="3506"/>
                  </a:lnTo>
                  <a:lnTo>
                    <a:pt x="12504" y="4649"/>
                  </a:lnTo>
                  <a:lnTo>
                    <a:pt x="13516" y="5809"/>
                  </a:lnTo>
                  <a:lnTo>
                    <a:pt x="14503" y="6987"/>
                  </a:lnTo>
                  <a:lnTo>
                    <a:pt x="15464" y="8181"/>
                  </a:lnTo>
                  <a:lnTo>
                    <a:pt x="16400" y="9392"/>
                  </a:lnTo>
                  <a:lnTo>
                    <a:pt x="17310" y="10620"/>
                  </a:lnTo>
                  <a:lnTo>
                    <a:pt x="18195" y="11865"/>
                  </a:lnTo>
                  <a:lnTo>
                    <a:pt x="19055" y="13127"/>
                  </a:lnTo>
                  <a:lnTo>
                    <a:pt x="20135" y="11852"/>
                  </a:lnTo>
                  <a:lnTo>
                    <a:pt x="21172" y="10569"/>
                  </a:lnTo>
                  <a:lnTo>
                    <a:pt x="22167" y="9277"/>
                  </a:lnTo>
                  <a:lnTo>
                    <a:pt x="23120" y="7977"/>
                  </a:lnTo>
                  <a:lnTo>
                    <a:pt x="24031" y="6669"/>
                  </a:lnTo>
                  <a:lnTo>
                    <a:pt x="24899" y="5352"/>
                  </a:lnTo>
                  <a:lnTo>
                    <a:pt x="25725" y="4027"/>
                  </a:lnTo>
                  <a:lnTo>
                    <a:pt x="26508" y="2693"/>
                  </a:lnTo>
                  <a:lnTo>
                    <a:pt x="27249" y="13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155718" y="2317337"/>
              <a:ext cx="63942" cy="33876"/>
            </a:xfrm>
            <a:custGeom>
              <a:avLst/>
              <a:pathLst>
                <a:path w="63942" h="33876">
                  <a:moveTo>
                    <a:pt x="0" y="13550"/>
                  </a:moveTo>
                  <a:lnTo>
                    <a:pt x="13974" y="13550"/>
                  </a:lnTo>
                  <a:lnTo>
                    <a:pt x="13974" y="0"/>
                  </a:lnTo>
                  <a:lnTo>
                    <a:pt x="22019" y="0"/>
                  </a:lnTo>
                  <a:lnTo>
                    <a:pt x="22019" y="13550"/>
                  </a:lnTo>
                  <a:lnTo>
                    <a:pt x="42345" y="13550"/>
                  </a:lnTo>
                  <a:lnTo>
                    <a:pt x="42345" y="0"/>
                  </a:lnTo>
                  <a:lnTo>
                    <a:pt x="50391" y="0"/>
                  </a:lnTo>
                  <a:lnTo>
                    <a:pt x="50391" y="13550"/>
                  </a:lnTo>
                  <a:lnTo>
                    <a:pt x="63942" y="13550"/>
                  </a:lnTo>
                  <a:lnTo>
                    <a:pt x="63942" y="21172"/>
                  </a:lnTo>
                  <a:lnTo>
                    <a:pt x="50391" y="21172"/>
                  </a:lnTo>
                  <a:lnTo>
                    <a:pt x="50391" y="33876"/>
                  </a:lnTo>
                  <a:lnTo>
                    <a:pt x="42345" y="33876"/>
                  </a:lnTo>
                  <a:lnTo>
                    <a:pt x="42345" y="21172"/>
                  </a:lnTo>
                  <a:lnTo>
                    <a:pt x="22019" y="21172"/>
                  </a:lnTo>
                  <a:lnTo>
                    <a:pt x="22019" y="33876"/>
                  </a:lnTo>
                  <a:lnTo>
                    <a:pt x="13974" y="33876"/>
                  </a:lnTo>
                  <a:lnTo>
                    <a:pt x="13974" y="21172"/>
                  </a:lnTo>
                  <a:lnTo>
                    <a:pt x="0" y="211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160799" y="2355871"/>
              <a:ext cx="54625" cy="58860"/>
            </a:xfrm>
            <a:custGeom>
              <a:avLst/>
              <a:pathLst>
                <a:path w="54625" h="58860">
                  <a:moveTo>
                    <a:pt x="54625" y="0"/>
                  </a:moveTo>
                  <a:lnTo>
                    <a:pt x="54625" y="58860"/>
                  </a:lnTo>
                  <a:lnTo>
                    <a:pt x="46580" y="58860"/>
                  </a:lnTo>
                  <a:lnTo>
                    <a:pt x="46580" y="52932"/>
                  </a:lnTo>
                  <a:lnTo>
                    <a:pt x="8045" y="52932"/>
                  </a:lnTo>
                  <a:lnTo>
                    <a:pt x="8045" y="58860"/>
                  </a:lnTo>
                  <a:lnTo>
                    <a:pt x="0" y="58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168845" y="2363494"/>
              <a:ext cx="15667" cy="15244"/>
            </a:xfrm>
            <a:custGeom>
              <a:avLst/>
              <a:pathLst>
                <a:path w="15667" h="15244">
                  <a:moveTo>
                    <a:pt x="0" y="15244"/>
                  </a:moveTo>
                  <a:lnTo>
                    <a:pt x="15667" y="15244"/>
                  </a:lnTo>
                  <a:lnTo>
                    <a:pt x="1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192135" y="2363494"/>
              <a:ext cx="15244" cy="15244"/>
            </a:xfrm>
            <a:custGeom>
              <a:avLst/>
              <a:pathLst>
                <a:path w="15244" h="15244">
                  <a:moveTo>
                    <a:pt x="0" y="0"/>
                  </a:moveTo>
                  <a:lnTo>
                    <a:pt x="0" y="15244"/>
                  </a:lnTo>
                  <a:lnTo>
                    <a:pt x="15244" y="15244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168845" y="2385937"/>
              <a:ext cx="15667" cy="15244"/>
            </a:xfrm>
            <a:custGeom>
              <a:avLst/>
              <a:pathLst>
                <a:path w="15667" h="15244">
                  <a:moveTo>
                    <a:pt x="0" y="15244"/>
                  </a:moveTo>
                  <a:lnTo>
                    <a:pt x="15667" y="15244"/>
                  </a:lnTo>
                  <a:lnTo>
                    <a:pt x="1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192135" y="2385937"/>
              <a:ext cx="15244" cy="15244"/>
            </a:xfrm>
            <a:custGeom>
              <a:avLst/>
              <a:pathLst>
                <a:path w="15244" h="15244">
                  <a:moveTo>
                    <a:pt x="0" y="15244"/>
                  </a:moveTo>
                  <a:lnTo>
                    <a:pt x="15244" y="15244"/>
                  </a:lnTo>
                  <a:lnTo>
                    <a:pt x="152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231093" y="2316490"/>
              <a:ext cx="48274" cy="26254"/>
            </a:xfrm>
            <a:custGeom>
              <a:avLst/>
              <a:pathLst>
                <a:path w="48274" h="26254">
                  <a:moveTo>
                    <a:pt x="17785" y="0"/>
                  </a:moveTo>
                  <a:lnTo>
                    <a:pt x="26254" y="2540"/>
                  </a:lnTo>
                  <a:lnTo>
                    <a:pt x="23713" y="7198"/>
                  </a:lnTo>
                  <a:lnTo>
                    <a:pt x="48274" y="7198"/>
                  </a:lnTo>
                  <a:lnTo>
                    <a:pt x="48274" y="14397"/>
                  </a:lnTo>
                  <a:lnTo>
                    <a:pt x="34723" y="14397"/>
                  </a:lnTo>
                  <a:lnTo>
                    <a:pt x="35396" y="15075"/>
                  </a:lnTo>
                  <a:lnTo>
                    <a:pt x="36061" y="15752"/>
                  </a:lnTo>
                  <a:lnTo>
                    <a:pt x="36717" y="16430"/>
                  </a:lnTo>
                  <a:lnTo>
                    <a:pt x="37365" y="17107"/>
                  </a:lnTo>
                  <a:lnTo>
                    <a:pt x="38005" y="17785"/>
                  </a:lnTo>
                  <a:lnTo>
                    <a:pt x="38636" y="18462"/>
                  </a:lnTo>
                  <a:lnTo>
                    <a:pt x="39258" y="19140"/>
                  </a:lnTo>
                  <a:lnTo>
                    <a:pt x="39872" y="19817"/>
                  </a:lnTo>
                  <a:lnTo>
                    <a:pt x="40478" y="20495"/>
                  </a:lnTo>
                  <a:lnTo>
                    <a:pt x="41075" y="21172"/>
                  </a:lnTo>
                  <a:lnTo>
                    <a:pt x="33453" y="25407"/>
                  </a:lnTo>
                  <a:lnTo>
                    <a:pt x="32762" y="24306"/>
                  </a:lnTo>
                  <a:lnTo>
                    <a:pt x="32047" y="23205"/>
                  </a:lnTo>
                  <a:lnTo>
                    <a:pt x="31306" y="22104"/>
                  </a:lnTo>
                  <a:lnTo>
                    <a:pt x="30539" y="21003"/>
                  </a:lnTo>
                  <a:lnTo>
                    <a:pt x="29747" y="19902"/>
                  </a:lnTo>
                  <a:lnTo>
                    <a:pt x="28930" y="18801"/>
                  </a:lnTo>
                  <a:lnTo>
                    <a:pt x="28087" y="17700"/>
                  </a:lnTo>
                  <a:lnTo>
                    <a:pt x="27219" y="16599"/>
                  </a:lnTo>
                  <a:lnTo>
                    <a:pt x="26326" y="15498"/>
                  </a:lnTo>
                  <a:lnTo>
                    <a:pt x="25407" y="14397"/>
                  </a:lnTo>
                  <a:lnTo>
                    <a:pt x="18632" y="14397"/>
                  </a:lnTo>
                  <a:lnTo>
                    <a:pt x="17598" y="15735"/>
                  </a:lnTo>
                  <a:lnTo>
                    <a:pt x="16531" y="17039"/>
                  </a:lnTo>
                  <a:lnTo>
                    <a:pt x="15430" y="18310"/>
                  </a:lnTo>
                  <a:lnTo>
                    <a:pt x="14295" y="19546"/>
                  </a:lnTo>
                  <a:lnTo>
                    <a:pt x="13127" y="20749"/>
                  </a:lnTo>
                  <a:lnTo>
                    <a:pt x="11924" y="21918"/>
                  </a:lnTo>
                  <a:lnTo>
                    <a:pt x="10688" y="23053"/>
                  </a:lnTo>
                  <a:lnTo>
                    <a:pt x="9417" y="24153"/>
                  </a:lnTo>
                  <a:lnTo>
                    <a:pt x="8113" y="25221"/>
                  </a:lnTo>
                  <a:lnTo>
                    <a:pt x="6775" y="26254"/>
                  </a:lnTo>
                  <a:lnTo>
                    <a:pt x="0" y="21172"/>
                  </a:lnTo>
                  <a:lnTo>
                    <a:pt x="2464" y="19208"/>
                  </a:lnTo>
                  <a:lnTo>
                    <a:pt x="4776" y="17209"/>
                  </a:lnTo>
                  <a:lnTo>
                    <a:pt x="6936" y="15176"/>
                  </a:lnTo>
                  <a:lnTo>
                    <a:pt x="8943" y="13110"/>
                  </a:lnTo>
                  <a:lnTo>
                    <a:pt x="10798" y="11009"/>
                  </a:lnTo>
                  <a:lnTo>
                    <a:pt x="12500" y="8875"/>
                  </a:lnTo>
                  <a:lnTo>
                    <a:pt x="14050" y="6707"/>
                  </a:lnTo>
                  <a:lnTo>
                    <a:pt x="15447" y="4505"/>
                  </a:lnTo>
                  <a:lnTo>
                    <a:pt x="16692" y="2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277250" y="2316490"/>
              <a:ext cx="50814" cy="24983"/>
            </a:xfrm>
            <a:custGeom>
              <a:avLst/>
              <a:pathLst>
                <a:path w="50814" h="24983">
                  <a:moveTo>
                    <a:pt x="15667" y="0"/>
                  </a:moveTo>
                  <a:lnTo>
                    <a:pt x="23713" y="2540"/>
                  </a:lnTo>
                  <a:lnTo>
                    <a:pt x="23539" y="2968"/>
                  </a:lnTo>
                  <a:lnTo>
                    <a:pt x="23357" y="3404"/>
                  </a:lnTo>
                  <a:lnTo>
                    <a:pt x="23167" y="3849"/>
                  </a:lnTo>
                  <a:lnTo>
                    <a:pt x="22968" y="4302"/>
                  </a:lnTo>
                  <a:lnTo>
                    <a:pt x="22760" y="4763"/>
                  </a:lnTo>
                  <a:lnTo>
                    <a:pt x="22544" y="5233"/>
                  </a:lnTo>
                  <a:lnTo>
                    <a:pt x="22320" y="5712"/>
                  </a:lnTo>
                  <a:lnTo>
                    <a:pt x="22087" y="6199"/>
                  </a:lnTo>
                  <a:lnTo>
                    <a:pt x="21846" y="6694"/>
                  </a:lnTo>
                  <a:lnTo>
                    <a:pt x="21596" y="7198"/>
                  </a:lnTo>
                  <a:lnTo>
                    <a:pt x="50814" y="7198"/>
                  </a:lnTo>
                  <a:lnTo>
                    <a:pt x="50814" y="14397"/>
                  </a:lnTo>
                  <a:lnTo>
                    <a:pt x="33876" y="14397"/>
                  </a:lnTo>
                  <a:lnTo>
                    <a:pt x="37687" y="19055"/>
                  </a:lnTo>
                  <a:lnTo>
                    <a:pt x="30065" y="23290"/>
                  </a:lnTo>
                  <a:lnTo>
                    <a:pt x="29548" y="22438"/>
                  </a:lnTo>
                  <a:lnTo>
                    <a:pt x="29015" y="21579"/>
                  </a:lnTo>
                  <a:lnTo>
                    <a:pt x="28464" y="20711"/>
                  </a:lnTo>
                  <a:lnTo>
                    <a:pt x="27897" y="19834"/>
                  </a:lnTo>
                  <a:lnTo>
                    <a:pt x="27312" y="18949"/>
                  </a:lnTo>
                  <a:lnTo>
                    <a:pt x="26711" y="18056"/>
                  </a:lnTo>
                  <a:lnTo>
                    <a:pt x="26093" y="17154"/>
                  </a:lnTo>
                  <a:lnTo>
                    <a:pt x="25458" y="16243"/>
                  </a:lnTo>
                  <a:lnTo>
                    <a:pt x="24806" y="15324"/>
                  </a:lnTo>
                  <a:lnTo>
                    <a:pt x="24137" y="14397"/>
                  </a:lnTo>
                  <a:lnTo>
                    <a:pt x="16938" y="14397"/>
                  </a:lnTo>
                  <a:lnTo>
                    <a:pt x="16078" y="15570"/>
                  </a:lnTo>
                  <a:lnTo>
                    <a:pt x="15193" y="16718"/>
                  </a:lnTo>
                  <a:lnTo>
                    <a:pt x="14283" y="17840"/>
                  </a:lnTo>
                  <a:lnTo>
                    <a:pt x="13347" y="18936"/>
                  </a:lnTo>
                  <a:lnTo>
                    <a:pt x="12386" y="20008"/>
                  </a:lnTo>
                  <a:lnTo>
                    <a:pt x="11399" y="21054"/>
                  </a:lnTo>
                  <a:lnTo>
                    <a:pt x="10387" y="22074"/>
                  </a:lnTo>
                  <a:lnTo>
                    <a:pt x="9349" y="23069"/>
                  </a:lnTo>
                  <a:lnTo>
                    <a:pt x="8287" y="24039"/>
                  </a:lnTo>
                  <a:lnTo>
                    <a:pt x="7198" y="24983"/>
                  </a:lnTo>
                  <a:lnTo>
                    <a:pt x="0" y="19902"/>
                  </a:lnTo>
                  <a:lnTo>
                    <a:pt x="2062" y="18102"/>
                  </a:lnTo>
                  <a:lnTo>
                    <a:pt x="4014" y="16260"/>
                  </a:lnTo>
                  <a:lnTo>
                    <a:pt x="5856" y="14376"/>
                  </a:lnTo>
                  <a:lnTo>
                    <a:pt x="7588" y="12449"/>
                  </a:lnTo>
                  <a:lnTo>
                    <a:pt x="9210" y="10480"/>
                  </a:lnTo>
                  <a:lnTo>
                    <a:pt x="10721" y="8469"/>
                  </a:lnTo>
                  <a:lnTo>
                    <a:pt x="12123" y="6415"/>
                  </a:lnTo>
                  <a:lnTo>
                    <a:pt x="13415" y="4319"/>
                  </a:lnTo>
                  <a:lnTo>
                    <a:pt x="14596" y="21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231940" y="2342744"/>
              <a:ext cx="95701" cy="28795"/>
            </a:xfrm>
            <a:custGeom>
              <a:avLst/>
              <a:pathLst>
                <a:path w="95701" h="28795">
                  <a:moveTo>
                    <a:pt x="7622" y="5504"/>
                  </a:moveTo>
                  <a:lnTo>
                    <a:pt x="44039" y="5504"/>
                  </a:lnTo>
                  <a:lnTo>
                    <a:pt x="44039" y="0"/>
                  </a:lnTo>
                  <a:lnTo>
                    <a:pt x="52508" y="0"/>
                  </a:lnTo>
                  <a:lnTo>
                    <a:pt x="52508" y="5504"/>
                  </a:lnTo>
                  <a:lnTo>
                    <a:pt x="87232" y="5504"/>
                  </a:lnTo>
                  <a:lnTo>
                    <a:pt x="87232" y="13127"/>
                  </a:lnTo>
                  <a:lnTo>
                    <a:pt x="52508" y="13127"/>
                  </a:lnTo>
                  <a:lnTo>
                    <a:pt x="52508" y="21172"/>
                  </a:lnTo>
                  <a:lnTo>
                    <a:pt x="95701" y="21172"/>
                  </a:lnTo>
                  <a:lnTo>
                    <a:pt x="95701" y="28795"/>
                  </a:lnTo>
                  <a:lnTo>
                    <a:pt x="0" y="28795"/>
                  </a:lnTo>
                  <a:lnTo>
                    <a:pt x="0" y="21172"/>
                  </a:lnTo>
                  <a:lnTo>
                    <a:pt x="44039" y="21172"/>
                  </a:lnTo>
                  <a:lnTo>
                    <a:pt x="44039" y="13127"/>
                  </a:lnTo>
                  <a:lnTo>
                    <a:pt x="7622" y="131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236598" y="2374080"/>
              <a:ext cx="87655" cy="40228"/>
            </a:xfrm>
            <a:custGeom>
              <a:avLst/>
              <a:pathLst>
                <a:path w="87655" h="40228">
                  <a:moveTo>
                    <a:pt x="0" y="5928"/>
                  </a:moveTo>
                  <a:lnTo>
                    <a:pt x="62248" y="5928"/>
                  </a:lnTo>
                  <a:lnTo>
                    <a:pt x="62248" y="0"/>
                  </a:lnTo>
                  <a:lnTo>
                    <a:pt x="70717" y="0"/>
                  </a:lnTo>
                  <a:lnTo>
                    <a:pt x="70717" y="5928"/>
                  </a:lnTo>
                  <a:lnTo>
                    <a:pt x="87655" y="5928"/>
                  </a:lnTo>
                  <a:lnTo>
                    <a:pt x="87655" y="13550"/>
                  </a:lnTo>
                  <a:lnTo>
                    <a:pt x="70717" y="13550"/>
                  </a:lnTo>
                  <a:lnTo>
                    <a:pt x="70717" y="29641"/>
                  </a:lnTo>
                  <a:lnTo>
                    <a:pt x="70685" y="30791"/>
                  </a:lnTo>
                  <a:lnTo>
                    <a:pt x="70590" y="31869"/>
                  </a:lnTo>
                  <a:lnTo>
                    <a:pt x="70431" y="32875"/>
                  </a:lnTo>
                  <a:lnTo>
                    <a:pt x="70209" y="33808"/>
                  </a:lnTo>
                  <a:lnTo>
                    <a:pt x="69923" y="34670"/>
                  </a:lnTo>
                  <a:lnTo>
                    <a:pt x="69573" y="35460"/>
                  </a:lnTo>
                  <a:lnTo>
                    <a:pt x="69161" y="36178"/>
                  </a:lnTo>
                  <a:lnTo>
                    <a:pt x="68684" y="36823"/>
                  </a:lnTo>
                  <a:lnTo>
                    <a:pt x="68144" y="37397"/>
                  </a:lnTo>
                  <a:lnTo>
                    <a:pt x="67541" y="37899"/>
                  </a:lnTo>
                  <a:lnTo>
                    <a:pt x="66827" y="38341"/>
                  </a:lnTo>
                  <a:lnTo>
                    <a:pt x="65957" y="38737"/>
                  </a:lnTo>
                  <a:lnTo>
                    <a:pt x="64930" y="39087"/>
                  </a:lnTo>
                  <a:lnTo>
                    <a:pt x="63747" y="39389"/>
                  </a:lnTo>
                  <a:lnTo>
                    <a:pt x="62406" y="39646"/>
                  </a:lnTo>
                  <a:lnTo>
                    <a:pt x="60910" y="39855"/>
                  </a:lnTo>
                  <a:lnTo>
                    <a:pt x="59256" y="40018"/>
                  </a:lnTo>
                  <a:lnTo>
                    <a:pt x="57446" y="40135"/>
                  </a:lnTo>
                  <a:lnTo>
                    <a:pt x="55479" y="40205"/>
                  </a:lnTo>
                  <a:lnTo>
                    <a:pt x="53355" y="40228"/>
                  </a:lnTo>
                  <a:lnTo>
                    <a:pt x="51754" y="40211"/>
                  </a:lnTo>
                  <a:lnTo>
                    <a:pt x="50171" y="40160"/>
                  </a:lnTo>
                  <a:lnTo>
                    <a:pt x="48604" y="40075"/>
                  </a:lnTo>
                  <a:lnTo>
                    <a:pt x="47054" y="39957"/>
                  </a:lnTo>
                  <a:lnTo>
                    <a:pt x="45521" y="39804"/>
                  </a:lnTo>
                  <a:lnTo>
                    <a:pt x="44005" y="39618"/>
                  </a:lnTo>
                  <a:lnTo>
                    <a:pt x="42506" y="39398"/>
                  </a:lnTo>
                  <a:lnTo>
                    <a:pt x="41024" y="39144"/>
                  </a:lnTo>
                  <a:lnTo>
                    <a:pt x="39559" y="38856"/>
                  </a:lnTo>
                  <a:lnTo>
                    <a:pt x="38111" y="38534"/>
                  </a:lnTo>
                  <a:lnTo>
                    <a:pt x="36840" y="30065"/>
                  </a:lnTo>
                  <a:lnTo>
                    <a:pt x="38454" y="30467"/>
                  </a:lnTo>
                  <a:lnTo>
                    <a:pt x="40075" y="30827"/>
                  </a:lnTo>
                  <a:lnTo>
                    <a:pt x="41706" y="31145"/>
                  </a:lnTo>
                  <a:lnTo>
                    <a:pt x="43345" y="31420"/>
                  </a:lnTo>
                  <a:lnTo>
                    <a:pt x="44992" y="31653"/>
                  </a:lnTo>
                  <a:lnTo>
                    <a:pt x="46648" y="31843"/>
                  </a:lnTo>
                  <a:lnTo>
                    <a:pt x="48312" y="31992"/>
                  </a:lnTo>
                  <a:lnTo>
                    <a:pt x="49984" y="32098"/>
                  </a:lnTo>
                  <a:lnTo>
                    <a:pt x="51665" y="32161"/>
                  </a:lnTo>
                  <a:lnTo>
                    <a:pt x="53355" y="32182"/>
                  </a:lnTo>
                  <a:lnTo>
                    <a:pt x="54261" y="32172"/>
                  </a:lnTo>
                  <a:lnTo>
                    <a:pt x="55117" y="32140"/>
                  </a:lnTo>
                  <a:lnTo>
                    <a:pt x="55921" y="32087"/>
                  </a:lnTo>
                  <a:lnTo>
                    <a:pt x="56675" y="32013"/>
                  </a:lnTo>
                  <a:lnTo>
                    <a:pt x="57378" y="31918"/>
                  </a:lnTo>
                  <a:lnTo>
                    <a:pt x="58030" y="31801"/>
                  </a:lnTo>
                  <a:lnTo>
                    <a:pt x="58631" y="31663"/>
                  </a:lnTo>
                  <a:lnTo>
                    <a:pt x="59182" y="31505"/>
                  </a:lnTo>
                  <a:lnTo>
                    <a:pt x="59682" y="31325"/>
                  </a:lnTo>
                  <a:lnTo>
                    <a:pt x="60130" y="31124"/>
                  </a:lnTo>
                  <a:lnTo>
                    <a:pt x="60533" y="30906"/>
                  </a:lnTo>
                  <a:lnTo>
                    <a:pt x="60893" y="30675"/>
                  </a:lnTo>
                  <a:lnTo>
                    <a:pt x="61210" y="30431"/>
                  </a:lnTo>
                  <a:lnTo>
                    <a:pt x="61485" y="30175"/>
                  </a:lnTo>
                  <a:lnTo>
                    <a:pt x="61718" y="29906"/>
                  </a:lnTo>
                  <a:lnTo>
                    <a:pt x="61909" y="29625"/>
                  </a:lnTo>
                  <a:lnTo>
                    <a:pt x="62057" y="29330"/>
                  </a:lnTo>
                  <a:lnTo>
                    <a:pt x="62163" y="29023"/>
                  </a:lnTo>
                  <a:lnTo>
                    <a:pt x="62227" y="28704"/>
                  </a:lnTo>
                  <a:lnTo>
                    <a:pt x="62248" y="28371"/>
                  </a:lnTo>
                  <a:lnTo>
                    <a:pt x="62248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245067" y="2389325"/>
              <a:ext cx="20325" cy="17361"/>
            </a:xfrm>
            <a:custGeom>
              <a:avLst/>
              <a:pathLst>
                <a:path w="20325" h="17361">
                  <a:moveTo>
                    <a:pt x="7198" y="0"/>
                  </a:moveTo>
                  <a:lnTo>
                    <a:pt x="8473" y="1033"/>
                  </a:lnTo>
                  <a:lnTo>
                    <a:pt x="9756" y="2100"/>
                  </a:lnTo>
                  <a:lnTo>
                    <a:pt x="11047" y="3201"/>
                  </a:lnTo>
                  <a:lnTo>
                    <a:pt x="12348" y="4336"/>
                  </a:lnTo>
                  <a:lnTo>
                    <a:pt x="13656" y="5504"/>
                  </a:lnTo>
                  <a:lnTo>
                    <a:pt x="14973" y="6707"/>
                  </a:lnTo>
                  <a:lnTo>
                    <a:pt x="16298" y="7944"/>
                  </a:lnTo>
                  <a:lnTo>
                    <a:pt x="17632" y="9214"/>
                  </a:lnTo>
                  <a:lnTo>
                    <a:pt x="18975" y="10518"/>
                  </a:lnTo>
                  <a:lnTo>
                    <a:pt x="20325" y="11856"/>
                  </a:lnTo>
                  <a:lnTo>
                    <a:pt x="13127" y="17361"/>
                  </a:lnTo>
                  <a:lnTo>
                    <a:pt x="12005" y="16095"/>
                  </a:lnTo>
                  <a:lnTo>
                    <a:pt x="10840" y="14837"/>
                  </a:lnTo>
                  <a:lnTo>
                    <a:pt x="9633" y="13588"/>
                  </a:lnTo>
                  <a:lnTo>
                    <a:pt x="8384" y="12348"/>
                  </a:lnTo>
                  <a:lnTo>
                    <a:pt x="7092" y="11115"/>
                  </a:lnTo>
                  <a:lnTo>
                    <a:pt x="5759" y="9891"/>
                  </a:lnTo>
                  <a:lnTo>
                    <a:pt x="4382" y="8676"/>
                  </a:lnTo>
                  <a:lnTo>
                    <a:pt x="2964" y="7469"/>
                  </a:lnTo>
                  <a:lnTo>
                    <a:pt x="1503" y="6271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362788" y="2327500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472898" y="2827254"/>
              <a:ext cx="95277" cy="24560"/>
            </a:xfrm>
            <a:custGeom>
              <a:avLst/>
              <a:pathLst>
                <a:path w="95277" h="24560">
                  <a:moveTo>
                    <a:pt x="0" y="8892"/>
                  </a:moveTo>
                  <a:lnTo>
                    <a:pt x="24983" y="8892"/>
                  </a:lnTo>
                  <a:lnTo>
                    <a:pt x="24983" y="0"/>
                  </a:lnTo>
                  <a:lnTo>
                    <a:pt x="33876" y="0"/>
                  </a:lnTo>
                  <a:lnTo>
                    <a:pt x="33876" y="8892"/>
                  </a:lnTo>
                  <a:lnTo>
                    <a:pt x="61401" y="8892"/>
                  </a:lnTo>
                  <a:lnTo>
                    <a:pt x="61401" y="0"/>
                  </a:lnTo>
                  <a:lnTo>
                    <a:pt x="69870" y="0"/>
                  </a:lnTo>
                  <a:lnTo>
                    <a:pt x="69870" y="8892"/>
                  </a:lnTo>
                  <a:lnTo>
                    <a:pt x="95277" y="8892"/>
                  </a:lnTo>
                  <a:lnTo>
                    <a:pt x="95277" y="16938"/>
                  </a:lnTo>
                  <a:lnTo>
                    <a:pt x="69870" y="16938"/>
                  </a:lnTo>
                  <a:lnTo>
                    <a:pt x="69870" y="24560"/>
                  </a:lnTo>
                  <a:lnTo>
                    <a:pt x="61401" y="24560"/>
                  </a:lnTo>
                  <a:lnTo>
                    <a:pt x="61401" y="16938"/>
                  </a:lnTo>
                  <a:lnTo>
                    <a:pt x="33876" y="16938"/>
                  </a:lnTo>
                  <a:lnTo>
                    <a:pt x="33876" y="24560"/>
                  </a:lnTo>
                  <a:lnTo>
                    <a:pt x="24983" y="24560"/>
                  </a:lnTo>
                  <a:lnTo>
                    <a:pt x="24983" y="16938"/>
                  </a:lnTo>
                  <a:lnTo>
                    <a:pt x="0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509739" y="2854779"/>
              <a:ext cx="55896" cy="69446"/>
            </a:xfrm>
            <a:custGeom>
              <a:avLst/>
              <a:pathLst>
                <a:path w="55896" h="69446">
                  <a:moveTo>
                    <a:pt x="15667" y="0"/>
                  </a:moveTo>
                  <a:lnTo>
                    <a:pt x="23290" y="2540"/>
                  </a:lnTo>
                  <a:lnTo>
                    <a:pt x="20325" y="10162"/>
                  </a:lnTo>
                  <a:lnTo>
                    <a:pt x="55896" y="10162"/>
                  </a:lnTo>
                  <a:lnTo>
                    <a:pt x="55858" y="17988"/>
                  </a:lnTo>
                  <a:lnTo>
                    <a:pt x="55743" y="25204"/>
                  </a:lnTo>
                  <a:lnTo>
                    <a:pt x="55553" y="31810"/>
                  </a:lnTo>
                  <a:lnTo>
                    <a:pt x="55286" y="37806"/>
                  </a:lnTo>
                  <a:lnTo>
                    <a:pt x="54943" y="43192"/>
                  </a:lnTo>
                  <a:lnTo>
                    <a:pt x="54524" y="47969"/>
                  </a:lnTo>
                  <a:lnTo>
                    <a:pt x="54028" y="52136"/>
                  </a:lnTo>
                  <a:lnTo>
                    <a:pt x="53457" y="55693"/>
                  </a:lnTo>
                  <a:lnTo>
                    <a:pt x="52809" y="58640"/>
                  </a:lnTo>
                  <a:lnTo>
                    <a:pt x="52085" y="60977"/>
                  </a:lnTo>
                  <a:lnTo>
                    <a:pt x="51416" y="62586"/>
                  </a:lnTo>
                  <a:lnTo>
                    <a:pt x="50594" y="64026"/>
                  </a:lnTo>
                  <a:lnTo>
                    <a:pt x="49620" y="65297"/>
                  </a:lnTo>
                  <a:lnTo>
                    <a:pt x="48494" y="66398"/>
                  </a:lnTo>
                  <a:lnTo>
                    <a:pt x="47215" y="67329"/>
                  </a:lnTo>
                  <a:lnTo>
                    <a:pt x="45784" y="68091"/>
                  </a:lnTo>
                  <a:lnTo>
                    <a:pt x="44200" y="68684"/>
                  </a:lnTo>
                  <a:lnTo>
                    <a:pt x="42464" y="69108"/>
                  </a:lnTo>
                  <a:lnTo>
                    <a:pt x="40575" y="69362"/>
                  </a:lnTo>
                  <a:lnTo>
                    <a:pt x="38534" y="69446"/>
                  </a:lnTo>
                  <a:lnTo>
                    <a:pt x="37497" y="69430"/>
                  </a:lnTo>
                  <a:lnTo>
                    <a:pt x="36417" y="69379"/>
                  </a:lnTo>
                  <a:lnTo>
                    <a:pt x="35295" y="69294"/>
                  </a:lnTo>
                  <a:lnTo>
                    <a:pt x="34130" y="69175"/>
                  </a:lnTo>
                  <a:lnTo>
                    <a:pt x="32923" y="69023"/>
                  </a:lnTo>
                  <a:lnTo>
                    <a:pt x="31674" y="68837"/>
                  </a:lnTo>
                  <a:lnTo>
                    <a:pt x="30383" y="68616"/>
                  </a:lnTo>
                  <a:lnTo>
                    <a:pt x="29049" y="68362"/>
                  </a:lnTo>
                  <a:lnTo>
                    <a:pt x="27672" y="68074"/>
                  </a:lnTo>
                  <a:lnTo>
                    <a:pt x="26254" y="67753"/>
                  </a:lnTo>
                  <a:lnTo>
                    <a:pt x="24137" y="59707"/>
                  </a:lnTo>
                  <a:lnTo>
                    <a:pt x="26110" y="60029"/>
                  </a:lnTo>
                  <a:lnTo>
                    <a:pt x="27965" y="60317"/>
                  </a:lnTo>
                  <a:lnTo>
                    <a:pt x="29701" y="60571"/>
                  </a:lnTo>
                  <a:lnTo>
                    <a:pt x="31318" y="60791"/>
                  </a:lnTo>
                  <a:lnTo>
                    <a:pt x="32817" y="60977"/>
                  </a:lnTo>
                  <a:lnTo>
                    <a:pt x="34198" y="61130"/>
                  </a:lnTo>
                  <a:lnTo>
                    <a:pt x="35460" y="61248"/>
                  </a:lnTo>
                  <a:lnTo>
                    <a:pt x="36603" y="61333"/>
                  </a:lnTo>
                  <a:lnTo>
                    <a:pt x="37628" y="61384"/>
                  </a:lnTo>
                  <a:lnTo>
                    <a:pt x="38534" y="61401"/>
                  </a:lnTo>
                  <a:lnTo>
                    <a:pt x="39436" y="61354"/>
                  </a:lnTo>
                  <a:lnTo>
                    <a:pt x="40279" y="61214"/>
                  </a:lnTo>
                  <a:lnTo>
                    <a:pt x="41062" y="60982"/>
                  </a:lnTo>
                  <a:lnTo>
                    <a:pt x="41786" y="60655"/>
                  </a:lnTo>
                  <a:lnTo>
                    <a:pt x="42451" y="60236"/>
                  </a:lnTo>
                  <a:lnTo>
                    <a:pt x="43057" y="59724"/>
                  </a:lnTo>
                  <a:lnTo>
                    <a:pt x="43603" y="59118"/>
                  </a:lnTo>
                  <a:lnTo>
                    <a:pt x="44090" y="58420"/>
                  </a:lnTo>
                  <a:lnTo>
                    <a:pt x="44518" y="57628"/>
                  </a:lnTo>
                  <a:lnTo>
                    <a:pt x="44886" y="56743"/>
                  </a:lnTo>
                  <a:lnTo>
                    <a:pt x="45288" y="54901"/>
                  </a:lnTo>
                  <a:lnTo>
                    <a:pt x="45648" y="52593"/>
                  </a:lnTo>
                  <a:lnTo>
                    <a:pt x="45966" y="49819"/>
                  </a:lnTo>
                  <a:lnTo>
                    <a:pt x="46241" y="46580"/>
                  </a:lnTo>
                  <a:lnTo>
                    <a:pt x="46474" y="42875"/>
                  </a:lnTo>
                  <a:lnTo>
                    <a:pt x="46664" y="38703"/>
                  </a:lnTo>
                  <a:lnTo>
                    <a:pt x="46813" y="34067"/>
                  </a:lnTo>
                  <a:lnTo>
                    <a:pt x="46919" y="28964"/>
                  </a:lnTo>
                  <a:lnTo>
                    <a:pt x="46982" y="23396"/>
                  </a:lnTo>
                  <a:lnTo>
                    <a:pt x="47003" y="17361"/>
                  </a:lnTo>
                  <a:lnTo>
                    <a:pt x="17361" y="17361"/>
                  </a:lnTo>
                  <a:lnTo>
                    <a:pt x="16417" y="19445"/>
                  </a:lnTo>
                  <a:lnTo>
                    <a:pt x="15447" y="21460"/>
                  </a:lnTo>
                  <a:lnTo>
                    <a:pt x="14452" y="23408"/>
                  </a:lnTo>
                  <a:lnTo>
                    <a:pt x="13432" y="25288"/>
                  </a:lnTo>
                  <a:lnTo>
                    <a:pt x="12386" y="27101"/>
                  </a:lnTo>
                  <a:lnTo>
                    <a:pt x="11314" y="28845"/>
                  </a:lnTo>
                  <a:lnTo>
                    <a:pt x="10218" y="30522"/>
                  </a:lnTo>
                  <a:lnTo>
                    <a:pt x="9095" y="32131"/>
                  </a:lnTo>
                  <a:lnTo>
                    <a:pt x="7948" y="33673"/>
                  </a:lnTo>
                  <a:lnTo>
                    <a:pt x="6775" y="35146"/>
                  </a:lnTo>
                  <a:lnTo>
                    <a:pt x="0" y="30065"/>
                  </a:lnTo>
                  <a:lnTo>
                    <a:pt x="1986" y="27401"/>
                  </a:lnTo>
                  <a:lnTo>
                    <a:pt x="3878" y="24662"/>
                  </a:lnTo>
                  <a:lnTo>
                    <a:pt x="5678" y="21846"/>
                  </a:lnTo>
                  <a:lnTo>
                    <a:pt x="7385" y="18953"/>
                  </a:lnTo>
                  <a:lnTo>
                    <a:pt x="8998" y="15985"/>
                  </a:lnTo>
                  <a:lnTo>
                    <a:pt x="10518" y="12940"/>
                  </a:lnTo>
                  <a:lnTo>
                    <a:pt x="11945" y="9819"/>
                  </a:lnTo>
                  <a:lnTo>
                    <a:pt x="13279" y="6622"/>
                  </a:lnTo>
                  <a:lnTo>
                    <a:pt x="14520" y="3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525830" y="2882303"/>
              <a:ext cx="20325" cy="24137"/>
            </a:xfrm>
            <a:custGeom>
              <a:avLst/>
              <a:pathLst>
                <a:path w="20325" h="24137">
                  <a:moveTo>
                    <a:pt x="7198" y="0"/>
                  </a:moveTo>
                  <a:lnTo>
                    <a:pt x="8778" y="1795"/>
                  </a:lnTo>
                  <a:lnTo>
                    <a:pt x="10298" y="3624"/>
                  </a:lnTo>
                  <a:lnTo>
                    <a:pt x="11759" y="5488"/>
                  </a:lnTo>
                  <a:lnTo>
                    <a:pt x="13161" y="7385"/>
                  </a:lnTo>
                  <a:lnTo>
                    <a:pt x="14503" y="9316"/>
                  </a:lnTo>
                  <a:lnTo>
                    <a:pt x="15786" y="11280"/>
                  </a:lnTo>
                  <a:lnTo>
                    <a:pt x="17010" y="13279"/>
                  </a:lnTo>
                  <a:lnTo>
                    <a:pt x="18174" y="15312"/>
                  </a:lnTo>
                  <a:lnTo>
                    <a:pt x="19279" y="17378"/>
                  </a:lnTo>
                  <a:lnTo>
                    <a:pt x="20325" y="19479"/>
                  </a:lnTo>
                  <a:lnTo>
                    <a:pt x="12280" y="24137"/>
                  </a:lnTo>
                  <a:lnTo>
                    <a:pt x="11319" y="22108"/>
                  </a:lnTo>
                  <a:lnTo>
                    <a:pt x="10298" y="20088"/>
                  </a:lnTo>
                  <a:lnTo>
                    <a:pt x="9218" y="18077"/>
                  </a:lnTo>
                  <a:lnTo>
                    <a:pt x="8079" y="16074"/>
                  </a:lnTo>
                  <a:lnTo>
                    <a:pt x="6881" y="14079"/>
                  </a:lnTo>
                  <a:lnTo>
                    <a:pt x="5623" y="12093"/>
                  </a:lnTo>
                  <a:lnTo>
                    <a:pt x="4306" y="10116"/>
                  </a:lnTo>
                  <a:lnTo>
                    <a:pt x="2930" y="8147"/>
                  </a:lnTo>
                  <a:lnTo>
                    <a:pt x="1494" y="618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473321" y="2853508"/>
              <a:ext cx="38534" cy="53355"/>
            </a:xfrm>
            <a:custGeom>
              <a:avLst/>
              <a:pathLst>
                <a:path w="38534" h="53355">
                  <a:moveTo>
                    <a:pt x="11009" y="23290"/>
                  </a:moveTo>
                  <a:lnTo>
                    <a:pt x="12602" y="23201"/>
                  </a:lnTo>
                  <a:lnTo>
                    <a:pt x="14160" y="23103"/>
                  </a:lnTo>
                  <a:lnTo>
                    <a:pt x="15684" y="22997"/>
                  </a:lnTo>
                  <a:lnTo>
                    <a:pt x="17175" y="22883"/>
                  </a:lnTo>
                  <a:lnTo>
                    <a:pt x="18632" y="22760"/>
                  </a:lnTo>
                  <a:lnTo>
                    <a:pt x="20054" y="22629"/>
                  </a:lnTo>
                  <a:lnTo>
                    <a:pt x="21443" y="22489"/>
                  </a:lnTo>
                  <a:lnTo>
                    <a:pt x="22798" y="22341"/>
                  </a:lnTo>
                  <a:lnTo>
                    <a:pt x="24120" y="22184"/>
                  </a:lnTo>
                  <a:lnTo>
                    <a:pt x="25407" y="22019"/>
                  </a:lnTo>
                  <a:lnTo>
                    <a:pt x="25996" y="21172"/>
                  </a:lnTo>
                  <a:lnTo>
                    <a:pt x="26576" y="20325"/>
                  </a:lnTo>
                  <a:lnTo>
                    <a:pt x="27147" y="19479"/>
                  </a:lnTo>
                  <a:lnTo>
                    <a:pt x="27711" y="18632"/>
                  </a:lnTo>
                  <a:lnTo>
                    <a:pt x="28265" y="17785"/>
                  </a:lnTo>
                  <a:lnTo>
                    <a:pt x="28812" y="16938"/>
                  </a:lnTo>
                  <a:lnTo>
                    <a:pt x="29349" y="16091"/>
                  </a:lnTo>
                  <a:lnTo>
                    <a:pt x="29879" y="15244"/>
                  </a:lnTo>
                  <a:lnTo>
                    <a:pt x="30399" y="14397"/>
                  </a:lnTo>
                  <a:lnTo>
                    <a:pt x="30912" y="13550"/>
                  </a:lnTo>
                  <a:lnTo>
                    <a:pt x="38534" y="16091"/>
                  </a:lnTo>
                  <a:lnTo>
                    <a:pt x="36239" y="19805"/>
                  </a:lnTo>
                  <a:lnTo>
                    <a:pt x="33927" y="23324"/>
                  </a:lnTo>
                  <a:lnTo>
                    <a:pt x="31598" y="26648"/>
                  </a:lnTo>
                  <a:lnTo>
                    <a:pt x="29252" y="29777"/>
                  </a:lnTo>
                  <a:lnTo>
                    <a:pt x="26889" y="32712"/>
                  </a:lnTo>
                  <a:lnTo>
                    <a:pt x="24509" y="35451"/>
                  </a:lnTo>
                  <a:lnTo>
                    <a:pt x="22112" y="37996"/>
                  </a:lnTo>
                  <a:lnTo>
                    <a:pt x="19699" y="40346"/>
                  </a:lnTo>
                  <a:lnTo>
                    <a:pt x="17268" y="42502"/>
                  </a:lnTo>
                  <a:lnTo>
                    <a:pt x="14820" y="44462"/>
                  </a:lnTo>
                  <a:lnTo>
                    <a:pt x="17086" y="44115"/>
                  </a:lnTo>
                  <a:lnTo>
                    <a:pt x="19309" y="43751"/>
                  </a:lnTo>
                  <a:lnTo>
                    <a:pt x="21490" y="43370"/>
                  </a:lnTo>
                  <a:lnTo>
                    <a:pt x="23628" y="42972"/>
                  </a:lnTo>
                  <a:lnTo>
                    <a:pt x="25725" y="42557"/>
                  </a:lnTo>
                  <a:lnTo>
                    <a:pt x="27778" y="42125"/>
                  </a:lnTo>
                  <a:lnTo>
                    <a:pt x="29790" y="41676"/>
                  </a:lnTo>
                  <a:lnTo>
                    <a:pt x="31759" y="41210"/>
                  </a:lnTo>
                  <a:lnTo>
                    <a:pt x="33686" y="40728"/>
                  </a:lnTo>
                  <a:lnTo>
                    <a:pt x="35570" y="40228"/>
                  </a:lnTo>
                  <a:lnTo>
                    <a:pt x="37687" y="46580"/>
                  </a:lnTo>
                  <a:lnTo>
                    <a:pt x="34609" y="47410"/>
                  </a:lnTo>
                  <a:lnTo>
                    <a:pt x="31471" y="48206"/>
                  </a:lnTo>
                  <a:lnTo>
                    <a:pt x="28274" y="48968"/>
                  </a:lnTo>
                  <a:lnTo>
                    <a:pt x="25017" y="49696"/>
                  </a:lnTo>
                  <a:lnTo>
                    <a:pt x="21702" y="50391"/>
                  </a:lnTo>
                  <a:lnTo>
                    <a:pt x="18327" y="51051"/>
                  </a:lnTo>
                  <a:lnTo>
                    <a:pt x="14892" y="51678"/>
                  </a:lnTo>
                  <a:lnTo>
                    <a:pt x="11399" y="52271"/>
                  </a:lnTo>
                  <a:lnTo>
                    <a:pt x="7846" y="52830"/>
                  </a:lnTo>
                  <a:lnTo>
                    <a:pt x="4234" y="53355"/>
                  </a:lnTo>
                  <a:lnTo>
                    <a:pt x="2117" y="46580"/>
                  </a:lnTo>
                  <a:lnTo>
                    <a:pt x="3972" y="45106"/>
                  </a:lnTo>
                  <a:lnTo>
                    <a:pt x="5809" y="43565"/>
                  </a:lnTo>
                  <a:lnTo>
                    <a:pt x="7630" y="41956"/>
                  </a:lnTo>
                  <a:lnTo>
                    <a:pt x="9434" y="40279"/>
                  </a:lnTo>
                  <a:lnTo>
                    <a:pt x="11221" y="38534"/>
                  </a:lnTo>
                  <a:lnTo>
                    <a:pt x="12991" y="36722"/>
                  </a:lnTo>
                  <a:lnTo>
                    <a:pt x="14744" y="34842"/>
                  </a:lnTo>
                  <a:lnTo>
                    <a:pt x="16480" y="32894"/>
                  </a:lnTo>
                  <a:lnTo>
                    <a:pt x="18200" y="30878"/>
                  </a:lnTo>
                  <a:lnTo>
                    <a:pt x="19902" y="28795"/>
                  </a:lnTo>
                  <a:lnTo>
                    <a:pt x="18119" y="29205"/>
                  </a:lnTo>
                  <a:lnTo>
                    <a:pt x="16328" y="29591"/>
                  </a:lnTo>
                  <a:lnTo>
                    <a:pt x="14528" y="29951"/>
                  </a:lnTo>
                  <a:lnTo>
                    <a:pt x="12720" y="30285"/>
                  </a:lnTo>
                  <a:lnTo>
                    <a:pt x="10904" y="30594"/>
                  </a:lnTo>
                  <a:lnTo>
                    <a:pt x="9078" y="30878"/>
                  </a:lnTo>
                  <a:lnTo>
                    <a:pt x="7245" y="31136"/>
                  </a:lnTo>
                  <a:lnTo>
                    <a:pt x="5403" y="31369"/>
                  </a:lnTo>
                  <a:lnTo>
                    <a:pt x="3552" y="31577"/>
                  </a:lnTo>
                  <a:lnTo>
                    <a:pt x="1693" y="31759"/>
                  </a:lnTo>
                  <a:lnTo>
                    <a:pt x="0" y="24137"/>
                  </a:lnTo>
                  <a:lnTo>
                    <a:pt x="2159" y="22218"/>
                  </a:lnTo>
                  <a:lnTo>
                    <a:pt x="4234" y="20190"/>
                  </a:lnTo>
                  <a:lnTo>
                    <a:pt x="6224" y="18051"/>
                  </a:lnTo>
                  <a:lnTo>
                    <a:pt x="8130" y="15803"/>
                  </a:lnTo>
                  <a:lnTo>
                    <a:pt x="9951" y="13444"/>
                  </a:lnTo>
                  <a:lnTo>
                    <a:pt x="11687" y="10976"/>
                  </a:lnTo>
                  <a:lnTo>
                    <a:pt x="13338" y="8397"/>
                  </a:lnTo>
                  <a:lnTo>
                    <a:pt x="14905" y="5708"/>
                  </a:lnTo>
                  <a:lnTo>
                    <a:pt x="16387" y="2909"/>
                  </a:lnTo>
                  <a:lnTo>
                    <a:pt x="17785" y="0"/>
                  </a:lnTo>
                  <a:lnTo>
                    <a:pt x="25407" y="2117"/>
                  </a:lnTo>
                  <a:lnTo>
                    <a:pt x="24196" y="4691"/>
                  </a:lnTo>
                  <a:lnTo>
                    <a:pt x="22934" y="7164"/>
                  </a:lnTo>
                  <a:lnTo>
                    <a:pt x="21621" y="9536"/>
                  </a:lnTo>
                  <a:lnTo>
                    <a:pt x="20258" y="11805"/>
                  </a:lnTo>
                  <a:lnTo>
                    <a:pt x="18843" y="13974"/>
                  </a:lnTo>
                  <a:lnTo>
                    <a:pt x="17378" y="16040"/>
                  </a:lnTo>
                  <a:lnTo>
                    <a:pt x="15862" y="18005"/>
                  </a:lnTo>
                  <a:lnTo>
                    <a:pt x="14295" y="19868"/>
                  </a:lnTo>
                  <a:lnTo>
                    <a:pt x="12678" y="21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474168" y="2908981"/>
              <a:ext cx="38534" cy="15244"/>
            </a:xfrm>
            <a:custGeom>
              <a:avLst/>
              <a:pathLst>
                <a:path w="38534" h="15244">
                  <a:moveTo>
                    <a:pt x="37264" y="0"/>
                  </a:moveTo>
                  <a:lnTo>
                    <a:pt x="38534" y="7198"/>
                  </a:lnTo>
                  <a:lnTo>
                    <a:pt x="35189" y="8117"/>
                  </a:lnTo>
                  <a:lnTo>
                    <a:pt x="31759" y="9011"/>
                  </a:lnTo>
                  <a:lnTo>
                    <a:pt x="28244" y="9879"/>
                  </a:lnTo>
                  <a:lnTo>
                    <a:pt x="24645" y="10721"/>
                  </a:lnTo>
                  <a:lnTo>
                    <a:pt x="20961" y="11539"/>
                  </a:lnTo>
                  <a:lnTo>
                    <a:pt x="17192" y="12331"/>
                  </a:lnTo>
                  <a:lnTo>
                    <a:pt x="13338" y="13097"/>
                  </a:lnTo>
                  <a:lnTo>
                    <a:pt x="9400" y="13838"/>
                  </a:lnTo>
                  <a:lnTo>
                    <a:pt x="5377" y="14554"/>
                  </a:lnTo>
                  <a:lnTo>
                    <a:pt x="1270" y="15244"/>
                  </a:lnTo>
                  <a:lnTo>
                    <a:pt x="0" y="7198"/>
                  </a:lnTo>
                  <a:lnTo>
                    <a:pt x="4412" y="6517"/>
                  </a:lnTo>
                  <a:lnTo>
                    <a:pt x="8672" y="5826"/>
                  </a:lnTo>
                  <a:lnTo>
                    <a:pt x="12779" y="5128"/>
                  </a:lnTo>
                  <a:lnTo>
                    <a:pt x="16735" y="4420"/>
                  </a:lnTo>
                  <a:lnTo>
                    <a:pt x="20537" y="3705"/>
                  </a:lnTo>
                  <a:lnTo>
                    <a:pt x="24187" y="2981"/>
                  </a:lnTo>
                  <a:lnTo>
                    <a:pt x="27685" y="2248"/>
                  </a:lnTo>
                  <a:lnTo>
                    <a:pt x="31030" y="1507"/>
                  </a:lnTo>
                  <a:lnTo>
                    <a:pt x="34223" y="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578762" y="2826830"/>
              <a:ext cx="96124" cy="97818"/>
            </a:xfrm>
            <a:custGeom>
              <a:avLst/>
              <a:pathLst>
                <a:path w="96124" h="97818">
                  <a:moveTo>
                    <a:pt x="54202" y="0"/>
                  </a:moveTo>
                  <a:lnTo>
                    <a:pt x="54702" y="774"/>
                  </a:lnTo>
                  <a:lnTo>
                    <a:pt x="55184" y="1575"/>
                  </a:lnTo>
                  <a:lnTo>
                    <a:pt x="55650" y="2401"/>
                  </a:lnTo>
                  <a:lnTo>
                    <a:pt x="56099" y="3252"/>
                  </a:lnTo>
                  <a:lnTo>
                    <a:pt x="56531" y="4128"/>
                  </a:lnTo>
                  <a:lnTo>
                    <a:pt x="56946" y="5030"/>
                  </a:lnTo>
                  <a:lnTo>
                    <a:pt x="57344" y="5958"/>
                  </a:lnTo>
                  <a:lnTo>
                    <a:pt x="57725" y="6910"/>
                  </a:lnTo>
                  <a:lnTo>
                    <a:pt x="58089" y="7889"/>
                  </a:lnTo>
                  <a:lnTo>
                    <a:pt x="58437" y="8892"/>
                  </a:lnTo>
                  <a:lnTo>
                    <a:pt x="96124" y="8892"/>
                  </a:lnTo>
                  <a:lnTo>
                    <a:pt x="96124" y="16514"/>
                  </a:lnTo>
                  <a:lnTo>
                    <a:pt x="19055" y="16514"/>
                  </a:lnTo>
                  <a:lnTo>
                    <a:pt x="19055" y="49544"/>
                  </a:lnTo>
                  <a:lnTo>
                    <a:pt x="18945" y="54905"/>
                  </a:lnTo>
                  <a:lnTo>
                    <a:pt x="18615" y="60147"/>
                  </a:lnTo>
                  <a:lnTo>
                    <a:pt x="18064" y="65271"/>
                  </a:lnTo>
                  <a:lnTo>
                    <a:pt x="17293" y="70276"/>
                  </a:lnTo>
                  <a:lnTo>
                    <a:pt x="16303" y="75163"/>
                  </a:lnTo>
                  <a:lnTo>
                    <a:pt x="15092" y="79931"/>
                  </a:lnTo>
                  <a:lnTo>
                    <a:pt x="13660" y="84581"/>
                  </a:lnTo>
                  <a:lnTo>
                    <a:pt x="12009" y="89112"/>
                  </a:lnTo>
                  <a:lnTo>
                    <a:pt x="10137" y="93524"/>
                  </a:lnTo>
                  <a:lnTo>
                    <a:pt x="8045" y="97818"/>
                  </a:lnTo>
                  <a:lnTo>
                    <a:pt x="0" y="92737"/>
                  </a:lnTo>
                  <a:lnTo>
                    <a:pt x="1149" y="90304"/>
                  </a:lnTo>
                  <a:lnTo>
                    <a:pt x="2227" y="87918"/>
                  </a:lnTo>
                  <a:lnTo>
                    <a:pt x="3233" y="85578"/>
                  </a:lnTo>
                  <a:lnTo>
                    <a:pt x="4166" y="83285"/>
                  </a:lnTo>
                  <a:lnTo>
                    <a:pt x="5028" y="81039"/>
                  </a:lnTo>
                  <a:lnTo>
                    <a:pt x="5818" y="78839"/>
                  </a:lnTo>
                  <a:lnTo>
                    <a:pt x="6536" y="76685"/>
                  </a:lnTo>
                  <a:lnTo>
                    <a:pt x="7181" y="74579"/>
                  </a:lnTo>
                  <a:lnTo>
                    <a:pt x="7755" y="72519"/>
                  </a:lnTo>
                  <a:lnTo>
                    <a:pt x="8257" y="70505"/>
                  </a:lnTo>
                  <a:lnTo>
                    <a:pt x="8699" y="68475"/>
                  </a:lnTo>
                  <a:lnTo>
                    <a:pt x="9095" y="66364"/>
                  </a:lnTo>
                  <a:lnTo>
                    <a:pt x="9445" y="64172"/>
                  </a:lnTo>
                  <a:lnTo>
                    <a:pt x="9747" y="61900"/>
                  </a:lnTo>
                  <a:lnTo>
                    <a:pt x="10004" y="59548"/>
                  </a:lnTo>
                  <a:lnTo>
                    <a:pt x="10213" y="57115"/>
                  </a:lnTo>
                  <a:lnTo>
                    <a:pt x="10376" y="54602"/>
                  </a:lnTo>
                  <a:lnTo>
                    <a:pt x="10493" y="52008"/>
                  </a:lnTo>
                  <a:lnTo>
                    <a:pt x="10563" y="49334"/>
                  </a:lnTo>
                  <a:lnTo>
                    <a:pt x="10586" y="46580"/>
                  </a:lnTo>
                  <a:lnTo>
                    <a:pt x="10586" y="8892"/>
                  </a:lnTo>
                  <a:lnTo>
                    <a:pt x="49121" y="8892"/>
                  </a:lnTo>
                  <a:lnTo>
                    <a:pt x="48858" y="8219"/>
                  </a:lnTo>
                  <a:lnTo>
                    <a:pt x="48578" y="7554"/>
                  </a:lnTo>
                  <a:lnTo>
                    <a:pt x="48282" y="6898"/>
                  </a:lnTo>
                  <a:lnTo>
                    <a:pt x="47969" y="6250"/>
                  </a:lnTo>
                  <a:lnTo>
                    <a:pt x="47638" y="5610"/>
                  </a:lnTo>
                  <a:lnTo>
                    <a:pt x="47291" y="4979"/>
                  </a:lnTo>
                  <a:lnTo>
                    <a:pt x="46927" y="4357"/>
                  </a:lnTo>
                  <a:lnTo>
                    <a:pt x="46546" y="3743"/>
                  </a:lnTo>
                  <a:lnTo>
                    <a:pt x="46148" y="3137"/>
                  </a:lnTo>
                  <a:lnTo>
                    <a:pt x="45733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604593" y="2848003"/>
              <a:ext cx="70293" cy="77492"/>
            </a:xfrm>
            <a:custGeom>
              <a:avLst/>
              <a:pathLst>
                <a:path w="70293" h="77492">
                  <a:moveTo>
                    <a:pt x="24560" y="0"/>
                  </a:moveTo>
                  <a:lnTo>
                    <a:pt x="33029" y="0"/>
                  </a:lnTo>
                  <a:lnTo>
                    <a:pt x="33029" y="13127"/>
                  </a:lnTo>
                  <a:lnTo>
                    <a:pt x="70293" y="13127"/>
                  </a:lnTo>
                  <a:lnTo>
                    <a:pt x="70293" y="21172"/>
                  </a:lnTo>
                  <a:lnTo>
                    <a:pt x="33029" y="21172"/>
                  </a:lnTo>
                  <a:lnTo>
                    <a:pt x="33029" y="34723"/>
                  </a:lnTo>
                  <a:lnTo>
                    <a:pt x="65635" y="34723"/>
                  </a:lnTo>
                  <a:lnTo>
                    <a:pt x="65635" y="77492"/>
                  </a:lnTo>
                  <a:lnTo>
                    <a:pt x="57166" y="77492"/>
                  </a:lnTo>
                  <a:lnTo>
                    <a:pt x="57166" y="71564"/>
                  </a:lnTo>
                  <a:lnTo>
                    <a:pt x="8469" y="71564"/>
                  </a:lnTo>
                  <a:lnTo>
                    <a:pt x="8469" y="77492"/>
                  </a:lnTo>
                  <a:lnTo>
                    <a:pt x="0" y="77492"/>
                  </a:lnTo>
                  <a:lnTo>
                    <a:pt x="0" y="34723"/>
                  </a:lnTo>
                  <a:lnTo>
                    <a:pt x="24560" y="347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613062" y="2890772"/>
              <a:ext cx="48697" cy="20749"/>
            </a:xfrm>
            <a:custGeom>
              <a:avLst/>
              <a:pathLst>
                <a:path w="48697" h="20749">
                  <a:moveTo>
                    <a:pt x="0" y="20749"/>
                  </a:moveTo>
                  <a:lnTo>
                    <a:pt x="48697" y="20749"/>
                  </a:lnTo>
                  <a:lnTo>
                    <a:pt x="486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724431" y="2837417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797266" y="2826830"/>
              <a:ext cx="98242" cy="41498"/>
            </a:xfrm>
            <a:custGeom>
              <a:avLst/>
              <a:pathLst>
                <a:path w="98242" h="41498">
                  <a:moveTo>
                    <a:pt x="47003" y="0"/>
                  </a:moveTo>
                  <a:lnTo>
                    <a:pt x="55472" y="2540"/>
                  </a:lnTo>
                  <a:lnTo>
                    <a:pt x="55303" y="2790"/>
                  </a:lnTo>
                  <a:lnTo>
                    <a:pt x="55134" y="3031"/>
                  </a:lnTo>
                  <a:lnTo>
                    <a:pt x="54964" y="3264"/>
                  </a:lnTo>
                  <a:lnTo>
                    <a:pt x="54795" y="3489"/>
                  </a:lnTo>
                  <a:lnTo>
                    <a:pt x="54625" y="3705"/>
                  </a:lnTo>
                  <a:lnTo>
                    <a:pt x="54456" y="3912"/>
                  </a:lnTo>
                  <a:lnTo>
                    <a:pt x="54287" y="4111"/>
                  </a:lnTo>
                  <a:lnTo>
                    <a:pt x="54117" y="4302"/>
                  </a:lnTo>
                  <a:lnTo>
                    <a:pt x="53948" y="4484"/>
                  </a:lnTo>
                  <a:lnTo>
                    <a:pt x="53779" y="4658"/>
                  </a:lnTo>
                  <a:lnTo>
                    <a:pt x="57806" y="7893"/>
                  </a:lnTo>
                  <a:lnTo>
                    <a:pt x="61926" y="10992"/>
                  </a:lnTo>
                  <a:lnTo>
                    <a:pt x="66139" y="13957"/>
                  </a:lnTo>
                  <a:lnTo>
                    <a:pt x="70446" y="16785"/>
                  </a:lnTo>
                  <a:lnTo>
                    <a:pt x="74846" y="19479"/>
                  </a:lnTo>
                  <a:lnTo>
                    <a:pt x="79338" y="22036"/>
                  </a:lnTo>
                  <a:lnTo>
                    <a:pt x="83924" y="24458"/>
                  </a:lnTo>
                  <a:lnTo>
                    <a:pt x="88604" y="26745"/>
                  </a:lnTo>
                  <a:lnTo>
                    <a:pt x="93376" y="28896"/>
                  </a:lnTo>
                  <a:lnTo>
                    <a:pt x="98242" y="30912"/>
                  </a:lnTo>
                  <a:lnTo>
                    <a:pt x="93160" y="39381"/>
                  </a:lnTo>
                  <a:lnTo>
                    <a:pt x="88519" y="37264"/>
                  </a:lnTo>
                  <a:lnTo>
                    <a:pt x="83912" y="34977"/>
                  </a:lnTo>
                  <a:lnTo>
                    <a:pt x="79338" y="32521"/>
                  </a:lnTo>
                  <a:lnTo>
                    <a:pt x="74799" y="29896"/>
                  </a:lnTo>
                  <a:lnTo>
                    <a:pt x="70293" y="27101"/>
                  </a:lnTo>
                  <a:lnTo>
                    <a:pt x="65822" y="24137"/>
                  </a:lnTo>
                  <a:lnTo>
                    <a:pt x="61384" y="21003"/>
                  </a:lnTo>
                  <a:lnTo>
                    <a:pt x="56980" y="17700"/>
                  </a:lnTo>
                  <a:lnTo>
                    <a:pt x="52610" y="14228"/>
                  </a:lnTo>
                  <a:lnTo>
                    <a:pt x="48274" y="10586"/>
                  </a:lnTo>
                  <a:lnTo>
                    <a:pt x="44327" y="14401"/>
                  </a:lnTo>
                  <a:lnTo>
                    <a:pt x="40279" y="18056"/>
                  </a:lnTo>
                  <a:lnTo>
                    <a:pt x="36129" y="21549"/>
                  </a:lnTo>
                  <a:lnTo>
                    <a:pt x="31877" y="24882"/>
                  </a:lnTo>
                  <a:lnTo>
                    <a:pt x="27524" y="28054"/>
                  </a:lnTo>
                  <a:lnTo>
                    <a:pt x="23069" y="31064"/>
                  </a:lnTo>
                  <a:lnTo>
                    <a:pt x="18513" y="33914"/>
                  </a:lnTo>
                  <a:lnTo>
                    <a:pt x="13855" y="36603"/>
                  </a:lnTo>
                  <a:lnTo>
                    <a:pt x="9095" y="39131"/>
                  </a:lnTo>
                  <a:lnTo>
                    <a:pt x="4234" y="41498"/>
                  </a:lnTo>
                  <a:lnTo>
                    <a:pt x="0" y="33453"/>
                  </a:lnTo>
                  <a:lnTo>
                    <a:pt x="6339" y="30222"/>
                  </a:lnTo>
                  <a:lnTo>
                    <a:pt x="12314" y="26965"/>
                  </a:lnTo>
                  <a:lnTo>
                    <a:pt x="17924" y="23683"/>
                  </a:lnTo>
                  <a:lnTo>
                    <a:pt x="23171" y="20376"/>
                  </a:lnTo>
                  <a:lnTo>
                    <a:pt x="28054" y="17044"/>
                  </a:lnTo>
                  <a:lnTo>
                    <a:pt x="32572" y="13686"/>
                  </a:lnTo>
                  <a:lnTo>
                    <a:pt x="36726" y="10302"/>
                  </a:lnTo>
                  <a:lnTo>
                    <a:pt x="40516" y="6893"/>
                  </a:lnTo>
                  <a:lnTo>
                    <a:pt x="43942" y="34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839188" y="2846309"/>
              <a:ext cx="14820" cy="15244"/>
            </a:xfrm>
            <a:custGeom>
              <a:avLst/>
              <a:pathLst>
                <a:path w="14820" h="15244">
                  <a:moveTo>
                    <a:pt x="7622" y="0"/>
                  </a:moveTo>
                  <a:lnTo>
                    <a:pt x="8532" y="1117"/>
                  </a:lnTo>
                  <a:lnTo>
                    <a:pt x="9400" y="2269"/>
                  </a:lnTo>
                  <a:lnTo>
                    <a:pt x="10226" y="3455"/>
                  </a:lnTo>
                  <a:lnTo>
                    <a:pt x="11009" y="4674"/>
                  </a:lnTo>
                  <a:lnTo>
                    <a:pt x="11750" y="5928"/>
                  </a:lnTo>
                  <a:lnTo>
                    <a:pt x="12449" y="7215"/>
                  </a:lnTo>
                  <a:lnTo>
                    <a:pt x="13105" y="8536"/>
                  </a:lnTo>
                  <a:lnTo>
                    <a:pt x="13720" y="9891"/>
                  </a:lnTo>
                  <a:lnTo>
                    <a:pt x="14291" y="11280"/>
                  </a:lnTo>
                  <a:lnTo>
                    <a:pt x="14820" y="12703"/>
                  </a:lnTo>
                  <a:lnTo>
                    <a:pt x="6775" y="15244"/>
                  </a:lnTo>
                  <a:lnTo>
                    <a:pt x="6326" y="13821"/>
                  </a:lnTo>
                  <a:lnTo>
                    <a:pt x="5826" y="12432"/>
                  </a:lnTo>
                  <a:lnTo>
                    <a:pt x="5276" y="11077"/>
                  </a:lnTo>
                  <a:lnTo>
                    <a:pt x="4674" y="9756"/>
                  </a:lnTo>
                  <a:lnTo>
                    <a:pt x="4022" y="8469"/>
                  </a:lnTo>
                  <a:lnTo>
                    <a:pt x="3319" y="7215"/>
                  </a:lnTo>
                  <a:lnTo>
                    <a:pt x="2566" y="5996"/>
                  </a:lnTo>
                  <a:lnTo>
                    <a:pt x="1761" y="4810"/>
                  </a:lnTo>
                  <a:lnTo>
                    <a:pt x="906" y="3658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814204" y="2863248"/>
              <a:ext cx="62248" cy="23290"/>
            </a:xfrm>
            <a:custGeom>
              <a:avLst/>
              <a:pathLst>
                <a:path w="62248" h="23290">
                  <a:moveTo>
                    <a:pt x="0" y="0"/>
                  </a:moveTo>
                  <a:lnTo>
                    <a:pt x="62248" y="0"/>
                  </a:lnTo>
                  <a:lnTo>
                    <a:pt x="62248" y="8045"/>
                  </a:lnTo>
                  <a:lnTo>
                    <a:pt x="60863" y="9722"/>
                  </a:lnTo>
                  <a:lnTo>
                    <a:pt x="59419" y="11365"/>
                  </a:lnTo>
                  <a:lnTo>
                    <a:pt x="57916" y="12974"/>
                  </a:lnTo>
                  <a:lnTo>
                    <a:pt x="56353" y="14549"/>
                  </a:lnTo>
                  <a:lnTo>
                    <a:pt x="54731" y="16091"/>
                  </a:lnTo>
                  <a:lnTo>
                    <a:pt x="53050" y="17598"/>
                  </a:lnTo>
                  <a:lnTo>
                    <a:pt x="51310" y="19072"/>
                  </a:lnTo>
                  <a:lnTo>
                    <a:pt x="49510" y="20512"/>
                  </a:lnTo>
                  <a:lnTo>
                    <a:pt x="47651" y="21918"/>
                  </a:lnTo>
                  <a:lnTo>
                    <a:pt x="45733" y="23290"/>
                  </a:lnTo>
                  <a:lnTo>
                    <a:pt x="38534" y="18208"/>
                  </a:lnTo>
                  <a:lnTo>
                    <a:pt x="39868" y="17192"/>
                  </a:lnTo>
                  <a:lnTo>
                    <a:pt x="41160" y="16176"/>
                  </a:lnTo>
                  <a:lnTo>
                    <a:pt x="42409" y="15159"/>
                  </a:lnTo>
                  <a:lnTo>
                    <a:pt x="43616" y="14143"/>
                  </a:lnTo>
                  <a:lnTo>
                    <a:pt x="44780" y="13127"/>
                  </a:lnTo>
                  <a:lnTo>
                    <a:pt x="45902" y="12110"/>
                  </a:lnTo>
                  <a:lnTo>
                    <a:pt x="46982" y="11094"/>
                  </a:lnTo>
                  <a:lnTo>
                    <a:pt x="48020" y="10078"/>
                  </a:lnTo>
                  <a:lnTo>
                    <a:pt x="49015" y="9061"/>
                  </a:lnTo>
                  <a:lnTo>
                    <a:pt x="49967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809546" y="2887385"/>
              <a:ext cx="74104" cy="37264"/>
            </a:xfrm>
            <a:custGeom>
              <a:avLst/>
              <a:pathLst>
                <a:path w="74104" h="37264">
                  <a:moveTo>
                    <a:pt x="74104" y="0"/>
                  </a:moveTo>
                  <a:lnTo>
                    <a:pt x="74104" y="37264"/>
                  </a:lnTo>
                  <a:lnTo>
                    <a:pt x="65635" y="37264"/>
                  </a:lnTo>
                  <a:lnTo>
                    <a:pt x="65635" y="32182"/>
                  </a:lnTo>
                  <a:lnTo>
                    <a:pt x="8469" y="32182"/>
                  </a:lnTo>
                  <a:lnTo>
                    <a:pt x="8469" y="37264"/>
                  </a:lnTo>
                  <a:lnTo>
                    <a:pt x="0" y="37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818015" y="2895430"/>
              <a:ext cx="57166" cy="16091"/>
            </a:xfrm>
            <a:custGeom>
              <a:avLst/>
              <a:pathLst>
                <a:path w="57166" h="16091">
                  <a:moveTo>
                    <a:pt x="0" y="16091"/>
                  </a:moveTo>
                  <a:lnTo>
                    <a:pt x="57166" y="16091"/>
                  </a:lnTo>
                  <a:lnTo>
                    <a:pt x="571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910329" y="2831488"/>
              <a:ext cx="87655" cy="93160"/>
            </a:xfrm>
            <a:custGeom>
              <a:avLst/>
              <a:pathLst>
                <a:path w="87655" h="93160">
                  <a:moveTo>
                    <a:pt x="87655" y="0"/>
                  </a:moveTo>
                  <a:lnTo>
                    <a:pt x="87655" y="82150"/>
                  </a:lnTo>
                  <a:lnTo>
                    <a:pt x="87623" y="83143"/>
                  </a:lnTo>
                  <a:lnTo>
                    <a:pt x="87528" y="84090"/>
                  </a:lnTo>
                  <a:lnTo>
                    <a:pt x="87369" y="84989"/>
                  </a:lnTo>
                  <a:lnTo>
                    <a:pt x="87147" y="85843"/>
                  </a:lnTo>
                  <a:lnTo>
                    <a:pt x="86861" y="86649"/>
                  </a:lnTo>
                  <a:lnTo>
                    <a:pt x="86512" y="87410"/>
                  </a:lnTo>
                  <a:lnTo>
                    <a:pt x="86099" y="88123"/>
                  </a:lnTo>
                  <a:lnTo>
                    <a:pt x="85623" y="88790"/>
                  </a:lnTo>
                  <a:lnTo>
                    <a:pt x="85083" y="89410"/>
                  </a:lnTo>
                  <a:lnTo>
                    <a:pt x="84479" y="89984"/>
                  </a:lnTo>
                  <a:lnTo>
                    <a:pt x="83816" y="90507"/>
                  </a:lnTo>
                  <a:lnTo>
                    <a:pt x="83099" y="90975"/>
                  </a:lnTo>
                  <a:lnTo>
                    <a:pt x="82326" y="91388"/>
                  </a:lnTo>
                  <a:lnTo>
                    <a:pt x="81498" y="91746"/>
                  </a:lnTo>
                  <a:lnTo>
                    <a:pt x="80615" y="92048"/>
                  </a:lnTo>
                  <a:lnTo>
                    <a:pt x="79677" y="92296"/>
                  </a:lnTo>
                  <a:lnTo>
                    <a:pt x="78684" y="92489"/>
                  </a:lnTo>
                  <a:lnTo>
                    <a:pt x="77636" y="92626"/>
                  </a:lnTo>
                  <a:lnTo>
                    <a:pt x="76533" y="92709"/>
                  </a:lnTo>
                  <a:lnTo>
                    <a:pt x="75375" y="92737"/>
                  </a:lnTo>
                  <a:lnTo>
                    <a:pt x="74515" y="92728"/>
                  </a:lnTo>
                  <a:lnTo>
                    <a:pt x="73630" y="92703"/>
                  </a:lnTo>
                  <a:lnTo>
                    <a:pt x="72720" y="92660"/>
                  </a:lnTo>
                  <a:lnTo>
                    <a:pt x="71784" y="92601"/>
                  </a:lnTo>
                  <a:lnTo>
                    <a:pt x="70823" y="92525"/>
                  </a:lnTo>
                  <a:lnTo>
                    <a:pt x="69836" y="92432"/>
                  </a:lnTo>
                  <a:lnTo>
                    <a:pt x="68824" y="92322"/>
                  </a:lnTo>
                  <a:lnTo>
                    <a:pt x="67787" y="92195"/>
                  </a:lnTo>
                  <a:lnTo>
                    <a:pt x="66724" y="92051"/>
                  </a:lnTo>
                  <a:lnTo>
                    <a:pt x="65635" y="91890"/>
                  </a:lnTo>
                  <a:lnTo>
                    <a:pt x="63518" y="83421"/>
                  </a:lnTo>
                  <a:lnTo>
                    <a:pt x="65004" y="83581"/>
                  </a:lnTo>
                  <a:lnTo>
                    <a:pt x="66415" y="83725"/>
                  </a:lnTo>
                  <a:lnTo>
                    <a:pt x="67748" y="83852"/>
                  </a:lnTo>
                  <a:lnTo>
                    <a:pt x="69006" y="83963"/>
                  </a:lnTo>
                  <a:lnTo>
                    <a:pt x="70188" y="84056"/>
                  </a:lnTo>
                  <a:lnTo>
                    <a:pt x="71293" y="84132"/>
                  </a:lnTo>
                  <a:lnTo>
                    <a:pt x="72322" y="84191"/>
                  </a:lnTo>
                  <a:lnTo>
                    <a:pt x="73275" y="84234"/>
                  </a:lnTo>
                  <a:lnTo>
                    <a:pt x="74151" y="84259"/>
                  </a:lnTo>
                  <a:lnTo>
                    <a:pt x="74951" y="84267"/>
                  </a:lnTo>
                  <a:lnTo>
                    <a:pt x="75756" y="84225"/>
                  </a:lnTo>
                  <a:lnTo>
                    <a:pt x="76476" y="84098"/>
                  </a:lnTo>
                  <a:lnTo>
                    <a:pt x="77111" y="83886"/>
                  </a:lnTo>
                  <a:lnTo>
                    <a:pt x="77662" y="83590"/>
                  </a:lnTo>
                  <a:lnTo>
                    <a:pt x="78127" y="83209"/>
                  </a:lnTo>
                  <a:lnTo>
                    <a:pt x="78508" y="82743"/>
                  </a:lnTo>
                  <a:lnTo>
                    <a:pt x="78805" y="82193"/>
                  </a:lnTo>
                  <a:lnTo>
                    <a:pt x="79017" y="81557"/>
                  </a:lnTo>
                  <a:lnTo>
                    <a:pt x="79144" y="80837"/>
                  </a:lnTo>
                  <a:lnTo>
                    <a:pt x="79186" y="80033"/>
                  </a:lnTo>
                  <a:lnTo>
                    <a:pt x="79186" y="8045"/>
                  </a:lnTo>
                  <a:lnTo>
                    <a:pt x="8469" y="8045"/>
                  </a:lnTo>
                  <a:lnTo>
                    <a:pt x="8469" y="93160"/>
                  </a:lnTo>
                  <a:lnTo>
                    <a:pt x="0" y="93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920492" y="2844616"/>
              <a:ext cx="34723" cy="65635"/>
            </a:xfrm>
            <a:custGeom>
              <a:avLst/>
              <a:pathLst>
                <a:path w="34723" h="65635">
                  <a:moveTo>
                    <a:pt x="21596" y="0"/>
                  </a:moveTo>
                  <a:lnTo>
                    <a:pt x="30065" y="1270"/>
                  </a:lnTo>
                  <a:lnTo>
                    <a:pt x="29785" y="4217"/>
                  </a:lnTo>
                  <a:lnTo>
                    <a:pt x="29455" y="7131"/>
                  </a:lnTo>
                  <a:lnTo>
                    <a:pt x="29074" y="10010"/>
                  </a:lnTo>
                  <a:lnTo>
                    <a:pt x="28642" y="12856"/>
                  </a:lnTo>
                  <a:lnTo>
                    <a:pt x="28159" y="15667"/>
                  </a:lnTo>
                  <a:lnTo>
                    <a:pt x="27626" y="18445"/>
                  </a:lnTo>
                  <a:lnTo>
                    <a:pt x="27041" y="21189"/>
                  </a:lnTo>
                  <a:lnTo>
                    <a:pt x="26406" y="23899"/>
                  </a:lnTo>
                  <a:lnTo>
                    <a:pt x="25720" y="26576"/>
                  </a:lnTo>
                  <a:lnTo>
                    <a:pt x="24983" y="29218"/>
                  </a:lnTo>
                  <a:lnTo>
                    <a:pt x="26072" y="31005"/>
                  </a:lnTo>
                  <a:lnTo>
                    <a:pt x="27135" y="32809"/>
                  </a:lnTo>
                  <a:lnTo>
                    <a:pt x="28172" y="34630"/>
                  </a:lnTo>
                  <a:lnTo>
                    <a:pt x="29184" y="36468"/>
                  </a:lnTo>
                  <a:lnTo>
                    <a:pt x="30171" y="38322"/>
                  </a:lnTo>
                  <a:lnTo>
                    <a:pt x="31132" y="40194"/>
                  </a:lnTo>
                  <a:lnTo>
                    <a:pt x="32068" y="42083"/>
                  </a:lnTo>
                  <a:lnTo>
                    <a:pt x="32978" y="43988"/>
                  </a:lnTo>
                  <a:lnTo>
                    <a:pt x="33863" y="45911"/>
                  </a:lnTo>
                  <a:lnTo>
                    <a:pt x="34723" y="47850"/>
                  </a:lnTo>
                  <a:lnTo>
                    <a:pt x="26677" y="51661"/>
                  </a:lnTo>
                  <a:lnTo>
                    <a:pt x="21596" y="39804"/>
                  </a:lnTo>
                  <a:lnTo>
                    <a:pt x="20287" y="42807"/>
                  </a:lnTo>
                  <a:lnTo>
                    <a:pt x="18903" y="45716"/>
                  </a:lnTo>
                  <a:lnTo>
                    <a:pt x="17442" y="48532"/>
                  </a:lnTo>
                  <a:lnTo>
                    <a:pt x="15905" y="51255"/>
                  </a:lnTo>
                  <a:lnTo>
                    <a:pt x="14291" y="53884"/>
                  </a:lnTo>
                  <a:lnTo>
                    <a:pt x="12602" y="56421"/>
                  </a:lnTo>
                  <a:lnTo>
                    <a:pt x="10836" y="58864"/>
                  </a:lnTo>
                  <a:lnTo>
                    <a:pt x="8994" y="61214"/>
                  </a:lnTo>
                  <a:lnTo>
                    <a:pt x="7075" y="63471"/>
                  </a:lnTo>
                  <a:lnTo>
                    <a:pt x="5081" y="65635"/>
                  </a:lnTo>
                  <a:lnTo>
                    <a:pt x="0" y="58860"/>
                  </a:lnTo>
                  <a:lnTo>
                    <a:pt x="2142" y="56209"/>
                  </a:lnTo>
                  <a:lnTo>
                    <a:pt x="4166" y="53508"/>
                  </a:lnTo>
                  <a:lnTo>
                    <a:pt x="6072" y="50755"/>
                  </a:lnTo>
                  <a:lnTo>
                    <a:pt x="7859" y="47952"/>
                  </a:lnTo>
                  <a:lnTo>
                    <a:pt x="9527" y="45098"/>
                  </a:lnTo>
                  <a:lnTo>
                    <a:pt x="11077" y="42193"/>
                  </a:lnTo>
                  <a:lnTo>
                    <a:pt x="12508" y="39237"/>
                  </a:lnTo>
                  <a:lnTo>
                    <a:pt x="13821" y="36230"/>
                  </a:lnTo>
                  <a:lnTo>
                    <a:pt x="15015" y="33173"/>
                  </a:lnTo>
                  <a:lnTo>
                    <a:pt x="16091" y="30065"/>
                  </a:lnTo>
                  <a:lnTo>
                    <a:pt x="14888" y="27965"/>
                  </a:lnTo>
                  <a:lnTo>
                    <a:pt x="13652" y="25898"/>
                  </a:lnTo>
                  <a:lnTo>
                    <a:pt x="12381" y="23866"/>
                  </a:lnTo>
                  <a:lnTo>
                    <a:pt x="11077" y="21867"/>
                  </a:lnTo>
                  <a:lnTo>
                    <a:pt x="9739" y="19902"/>
                  </a:lnTo>
                  <a:lnTo>
                    <a:pt x="8367" y="17971"/>
                  </a:lnTo>
                  <a:lnTo>
                    <a:pt x="6961" y="16074"/>
                  </a:lnTo>
                  <a:lnTo>
                    <a:pt x="5521" y="14211"/>
                  </a:lnTo>
                  <a:lnTo>
                    <a:pt x="4048" y="12381"/>
                  </a:lnTo>
                  <a:lnTo>
                    <a:pt x="2540" y="10586"/>
                  </a:lnTo>
                  <a:lnTo>
                    <a:pt x="9739" y="7198"/>
                  </a:lnTo>
                  <a:lnTo>
                    <a:pt x="10747" y="8388"/>
                  </a:lnTo>
                  <a:lnTo>
                    <a:pt x="11738" y="9587"/>
                  </a:lnTo>
                  <a:lnTo>
                    <a:pt x="12712" y="10793"/>
                  </a:lnTo>
                  <a:lnTo>
                    <a:pt x="13669" y="12009"/>
                  </a:lnTo>
                  <a:lnTo>
                    <a:pt x="14609" y="13233"/>
                  </a:lnTo>
                  <a:lnTo>
                    <a:pt x="15532" y="14465"/>
                  </a:lnTo>
                  <a:lnTo>
                    <a:pt x="16438" y="15706"/>
                  </a:lnTo>
                  <a:lnTo>
                    <a:pt x="17327" y="16955"/>
                  </a:lnTo>
                  <a:lnTo>
                    <a:pt x="18200" y="18212"/>
                  </a:lnTo>
                  <a:lnTo>
                    <a:pt x="19055" y="19479"/>
                  </a:lnTo>
                  <a:lnTo>
                    <a:pt x="19385" y="17683"/>
                  </a:lnTo>
                  <a:lnTo>
                    <a:pt x="19699" y="15854"/>
                  </a:lnTo>
                  <a:lnTo>
                    <a:pt x="19995" y="13991"/>
                  </a:lnTo>
                  <a:lnTo>
                    <a:pt x="20275" y="12093"/>
                  </a:lnTo>
                  <a:lnTo>
                    <a:pt x="20537" y="10162"/>
                  </a:lnTo>
                  <a:lnTo>
                    <a:pt x="20783" y="8198"/>
                  </a:lnTo>
                  <a:lnTo>
                    <a:pt x="21011" y="6199"/>
                  </a:lnTo>
                  <a:lnTo>
                    <a:pt x="21223" y="4166"/>
                  </a:lnTo>
                  <a:lnTo>
                    <a:pt x="21418" y="21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949287" y="2844616"/>
              <a:ext cx="37687" cy="65212"/>
            </a:xfrm>
            <a:custGeom>
              <a:avLst/>
              <a:pathLst>
                <a:path w="37687" h="65212">
                  <a:moveTo>
                    <a:pt x="25407" y="0"/>
                  </a:moveTo>
                  <a:lnTo>
                    <a:pt x="33876" y="1270"/>
                  </a:lnTo>
                  <a:lnTo>
                    <a:pt x="33499" y="4636"/>
                  </a:lnTo>
                  <a:lnTo>
                    <a:pt x="33046" y="7960"/>
                  </a:lnTo>
                  <a:lnTo>
                    <a:pt x="32517" y="11242"/>
                  </a:lnTo>
                  <a:lnTo>
                    <a:pt x="31911" y="14482"/>
                  </a:lnTo>
                  <a:lnTo>
                    <a:pt x="31229" y="17679"/>
                  </a:lnTo>
                  <a:lnTo>
                    <a:pt x="30471" y="20834"/>
                  </a:lnTo>
                  <a:lnTo>
                    <a:pt x="29637" y="23946"/>
                  </a:lnTo>
                  <a:lnTo>
                    <a:pt x="28727" y="27016"/>
                  </a:lnTo>
                  <a:lnTo>
                    <a:pt x="27740" y="30044"/>
                  </a:lnTo>
                  <a:lnTo>
                    <a:pt x="26677" y="33029"/>
                  </a:lnTo>
                  <a:lnTo>
                    <a:pt x="27855" y="35070"/>
                  </a:lnTo>
                  <a:lnTo>
                    <a:pt x="29015" y="37128"/>
                  </a:lnTo>
                  <a:lnTo>
                    <a:pt x="30158" y="39203"/>
                  </a:lnTo>
                  <a:lnTo>
                    <a:pt x="31285" y="41295"/>
                  </a:lnTo>
                  <a:lnTo>
                    <a:pt x="32394" y="43404"/>
                  </a:lnTo>
                  <a:lnTo>
                    <a:pt x="33486" y="45530"/>
                  </a:lnTo>
                  <a:lnTo>
                    <a:pt x="34562" y="47672"/>
                  </a:lnTo>
                  <a:lnTo>
                    <a:pt x="35621" y="49832"/>
                  </a:lnTo>
                  <a:lnTo>
                    <a:pt x="36662" y="52008"/>
                  </a:lnTo>
                  <a:lnTo>
                    <a:pt x="37687" y="54202"/>
                  </a:lnTo>
                  <a:lnTo>
                    <a:pt x="31335" y="60977"/>
                  </a:lnTo>
                  <a:lnTo>
                    <a:pt x="30484" y="59042"/>
                  </a:lnTo>
                  <a:lnTo>
                    <a:pt x="29625" y="57132"/>
                  </a:lnTo>
                  <a:lnTo>
                    <a:pt x="28756" y="55248"/>
                  </a:lnTo>
                  <a:lnTo>
                    <a:pt x="27880" y="53389"/>
                  </a:lnTo>
                  <a:lnTo>
                    <a:pt x="26995" y="51555"/>
                  </a:lnTo>
                  <a:lnTo>
                    <a:pt x="26101" y="49747"/>
                  </a:lnTo>
                  <a:lnTo>
                    <a:pt x="25199" y="47964"/>
                  </a:lnTo>
                  <a:lnTo>
                    <a:pt x="24289" y="46207"/>
                  </a:lnTo>
                  <a:lnTo>
                    <a:pt x="23370" y="44475"/>
                  </a:lnTo>
                  <a:lnTo>
                    <a:pt x="22443" y="42769"/>
                  </a:lnTo>
                  <a:lnTo>
                    <a:pt x="21050" y="45356"/>
                  </a:lnTo>
                  <a:lnTo>
                    <a:pt x="19580" y="47867"/>
                  </a:lnTo>
                  <a:lnTo>
                    <a:pt x="18035" y="50302"/>
                  </a:lnTo>
                  <a:lnTo>
                    <a:pt x="16413" y="52661"/>
                  </a:lnTo>
                  <a:lnTo>
                    <a:pt x="14715" y="54943"/>
                  </a:lnTo>
                  <a:lnTo>
                    <a:pt x="12940" y="57149"/>
                  </a:lnTo>
                  <a:lnTo>
                    <a:pt x="11090" y="59279"/>
                  </a:lnTo>
                  <a:lnTo>
                    <a:pt x="9163" y="61333"/>
                  </a:lnTo>
                  <a:lnTo>
                    <a:pt x="7160" y="63311"/>
                  </a:lnTo>
                  <a:lnTo>
                    <a:pt x="5081" y="65212"/>
                  </a:lnTo>
                  <a:lnTo>
                    <a:pt x="0" y="58437"/>
                  </a:lnTo>
                  <a:lnTo>
                    <a:pt x="2155" y="56129"/>
                  </a:lnTo>
                  <a:lnTo>
                    <a:pt x="4217" y="53779"/>
                  </a:lnTo>
                  <a:lnTo>
                    <a:pt x="6186" y="51386"/>
                  </a:lnTo>
                  <a:lnTo>
                    <a:pt x="8062" y="48951"/>
                  </a:lnTo>
                  <a:lnTo>
                    <a:pt x="9845" y="46474"/>
                  </a:lnTo>
                  <a:lnTo>
                    <a:pt x="11534" y="43954"/>
                  </a:lnTo>
                  <a:lnTo>
                    <a:pt x="13131" y="41392"/>
                  </a:lnTo>
                  <a:lnTo>
                    <a:pt x="14634" y="38788"/>
                  </a:lnTo>
                  <a:lnTo>
                    <a:pt x="16044" y="36142"/>
                  </a:lnTo>
                  <a:lnTo>
                    <a:pt x="17361" y="33453"/>
                  </a:lnTo>
                  <a:lnTo>
                    <a:pt x="15993" y="31170"/>
                  </a:lnTo>
                  <a:lnTo>
                    <a:pt x="14600" y="28896"/>
                  </a:lnTo>
                  <a:lnTo>
                    <a:pt x="13182" y="26631"/>
                  </a:lnTo>
                  <a:lnTo>
                    <a:pt x="11738" y="24374"/>
                  </a:lnTo>
                  <a:lnTo>
                    <a:pt x="10268" y="22125"/>
                  </a:lnTo>
                  <a:lnTo>
                    <a:pt x="8774" y="19885"/>
                  </a:lnTo>
                  <a:lnTo>
                    <a:pt x="7253" y="17653"/>
                  </a:lnTo>
                  <a:lnTo>
                    <a:pt x="5708" y="15430"/>
                  </a:lnTo>
                  <a:lnTo>
                    <a:pt x="4137" y="13216"/>
                  </a:lnTo>
                  <a:lnTo>
                    <a:pt x="2540" y="11009"/>
                  </a:lnTo>
                  <a:lnTo>
                    <a:pt x="9316" y="6351"/>
                  </a:lnTo>
                  <a:lnTo>
                    <a:pt x="10497" y="8045"/>
                  </a:lnTo>
                  <a:lnTo>
                    <a:pt x="11670" y="9739"/>
                  </a:lnTo>
                  <a:lnTo>
                    <a:pt x="12834" y="11433"/>
                  </a:lnTo>
                  <a:lnTo>
                    <a:pt x="13991" y="13127"/>
                  </a:lnTo>
                  <a:lnTo>
                    <a:pt x="15138" y="14820"/>
                  </a:lnTo>
                  <a:lnTo>
                    <a:pt x="16277" y="16514"/>
                  </a:lnTo>
                  <a:lnTo>
                    <a:pt x="17408" y="18208"/>
                  </a:lnTo>
                  <a:lnTo>
                    <a:pt x="18530" y="19902"/>
                  </a:lnTo>
                  <a:lnTo>
                    <a:pt x="19644" y="21596"/>
                  </a:lnTo>
                  <a:lnTo>
                    <a:pt x="20749" y="23290"/>
                  </a:lnTo>
                  <a:lnTo>
                    <a:pt x="21329" y="21227"/>
                  </a:lnTo>
                  <a:lnTo>
                    <a:pt x="21884" y="19106"/>
                  </a:lnTo>
                  <a:lnTo>
                    <a:pt x="22413" y="16925"/>
                  </a:lnTo>
                  <a:lnTo>
                    <a:pt x="22917" y="14685"/>
                  </a:lnTo>
                  <a:lnTo>
                    <a:pt x="23396" y="12386"/>
                  </a:lnTo>
                  <a:lnTo>
                    <a:pt x="23849" y="10027"/>
                  </a:lnTo>
                  <a:lnTo>
                    <a:pt x="24276" y="7609"/>
                  </a:lnTo>
                  <a:lnTo>
                    <a:pt x="24679" y="5132"/>
                  </a:lnTo>
                  <a:lnTo>
                    <a:pt x="25055" y="25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16617" y="2828948"/>
              <a:ext cx="92313" cy="91043"/>
            </a:xfrm>
            <a:custGeom>
              <a:avLst/>
              <a:pathLst>
                <a:path w="92313" h="91043">
                  <a:moveTo>
                    <a:pt x="36840" y="0"/>
                  </a:moveTo>
                  <a:lnTo>
                    <a:pt x="45733" y="0"/>
                  </a:lnTo>
                  <a:lnTo>
                    <a:pt x="45733" y="29641"/>
                  </a:lnTo>
                  <a:lnTo>
                    <a:pt x="87232" y="29641"/>
                  </a:lnTo>
                  <a:lnTo>
                    <a:pt x="87232" y="38111"/>
                  </a:lnTo>
                  <a:lnTo>
                    <a:pt x="45733" y="38111"/>
                  </a:lnTo>
                  <a:lnTo>
                    <a:pt x="45733" y="82574"/>
                  </a:lnTo>
                  <a:lnTo>
                    <a:pt x="92313" y="82574"/>
                  </a:lnTo>
                  <a:lnTo>
                    <a:pt x="92313" y="91043"/>
                  </a:lnTo>
                  <a:lnTo>
                    <a:pt x="0" y="91043"/>
                  </a:lnTo>
                  <a:lnTo>
                    <a:pt x="0" y="82574"/>
                  </a:lnTo>
                  <a:lnTo>
                    <a:pt x="36840" y="82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23328" y="2827254"/>
              <a:ext cx="95277" cy="24560"/>
            </a:xfrm>
            <a:custGeom>
              <a:avLst/>
              <a:pathLst>
                <a:path w="95277" h="24560">
                  <a:moveTo>
                    <a:pt x="0" y="8892"/>
                  </a:moveTo>
                  <a:lnTo>
                    <a:pt x="24983" y="8892"/>
                  </a:lnTo>
                  <a:lnTo>
                    <a:pt x="24983" y="0"/>
                  </a:lnTo>
                  <a:lnTo>
                    <a:pt x="33876" y="0"/>
                  </a:lnTo>
                  <a:lnTo>
                    <a:pt x="33876" y="8892"/>
                  </a:lnTo>
                  <a:lnTo>
                    <a:pt x="61401" y="8892"/>
                  </a:lnTo>
                  <a:lnTo>
                    <a:pt x="61401" y="0"/>
                  </a:lnTo>
                  <a:lnTo>
                    <a:pt x="69870" y="0"/>
                  </a:lnTo>
                  <a:lnTo>
                    <a:pt x="69870" y="8892"/>
                  </a:lnTo>
                  <a:lnTo>
                    <a:pt x="95277" y="8892"/>
                  </a:lnTo>
                  <a:lnTo>
                    <a:pt x="95277" y="16938"/>
                  </a:lnTo>
                  <a:lnTo>
                    <a:pt x="69870" y="16938"/>
                  </a:lnTo>
                  <a:lnTo>
                    <a:pt x="69870" y="24560"/>
                  </a:lnTo>
                  <a:lnTo>
                    <a:pt x="61401" y="24560"/>
                  </a:lnTo>
                  <a:lnTo>
                    <a:pt x="61401" y="16938"/>
                  </a:lnTo>
                  <a:lnTo>
                    <a:pt x="33876" y="16938"/>
                  </a:lnTo>
                  <a:lnTo>
                    <a:pt x="33876" y="24560"/>
                  </a:lnTo>
                  <a:lnTo>
                    <a:pt x="24983" y="24560"/>
                  </a:lnTo>
                  <a:lnTo>
                    <a:pt x="24983" y="16938"/>
                  </a:lnTo>
                  <a:lnTo>
                    <a:pt x="0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160169" y="2854779"/>
              <a:ext cx="55896" cy="69446"/>
            </a:xfrm>
            <a:custGeom>
              <a:avLst/>
              <a:pathLst>
                <a:path w="55896" h="69446">
                  <a:moveTo>
                    <a:pt x="15667" y="0"/>
                  </a:moveTo>
                  <a:lnTo>
                    <a:pt x="23290" y="2540"/>
                  </a:lnTo>
                  <a:lnTo>
                    <a:pt x="20325" y="10162"/>
                  </a:lnTo>
                  <a:lnTo>
                    <a:pt x="55896" y="10162"/>
                  </a:lnTo>
                  <a:lnTo>
                    <a:pt x="55858" y="17988"/>
                  </a:lnTo>
                  <a:lnTo>
                    <a:pt x="55743" y="25204"/>
                  </a:lnTo>
                  <a:lnTo>
                    <a:pt x="55553" y="31810"/>
                  </a:lnTo>
                  <a:lnTo>
                    <a:pt x="55286" y="37806"/>
                  </a:lnTo>
                  <a:lnTo>
                    <a:pt x="54943" y="43192"/>
                  </a:lnTo>
                  <a:lnTo>
                    <a:pt x="54524" y="47969"/>
                  </a:lnTo>
                  <a:lnTo>
                    <a:pt x="54028" y="52136"/>
                  </a:lnTo>
                  <a:lnTo>
                    <a:pt x="53457" y="55693"/>
                  </a:lnTo>
                  <a:lnTo>
                    <a:pt x="52809" y="58640"/>
                  </a:lnTo>
                  <a:lnTo>
                    <a:pt x="52085" y="60977"/>
                  </a:lnTo>
                  <a:lnTo>
                    <a:pt x="51416" y="62586"/>
                  </a:lnTo>
                  <a:lnTo>
                    <a:pt x="50594" y="64026"/>
                  </a:lnTo>
                  <a:lnTo>
                    <a:pt x="49620" y="65297"/>
                  </a:lnTo>
                  <a:lnTo>
                    <a:pt x="48494" y="66398"/>
                  </a:lnTo>
                  <a:lnTo>
                    <a:pt x="47215" y="67329"/>
                  </a:lnTo>
                  <a:lnTo>
                    <a:pt x="45784" y="68091"/>
                  </a:lnTo>
                  <a:lnTo>
                    <a:pt x="44200" y="68684"/>
                  </a:lnTo>
                  <a:lnTo>
                    <a:pt x="42464" y="69108"/>
                  </a:lnTo>
                  <a:lnTo>
                    <a:pt x="40575" y="69362"/>
                  </a:lnTo>
                  <a:lnTo>
                    <a:pt x="38534" y="69446"/>
                  </a:lnTo>
                  <a:lnTo>
                    <a:pt x="37497" y="69430"/>
                  </a:lnTo>
                  <a:lnTo>
                    <a:pt x="36417" y="69379"/>
                  </a:lnTo>
                  <a:lnTo>
                    <a:pt x="35295" y="69294"/>
                  </a:lnTo>
                  <a:lnTo>
                    <a:pt x="34130" y="69175"/>
                  </a:lnTo>
                  <a:lnTo>
                    <a:pt x="32923" y="69023"/>
                  </a:lnTo>
                  <a:lnTo>
                    <a:pt x="31674" y="68837"/>
                  </a:lnTo>
                  <a:lnTo>
                    <a:pt x="30383" y="68616"/>
                  </a:lnTo>
                  <a:lnTo>
                    <a:pt x="29049" y="68362"/>
                  </a:lnTo>
                  <a:lnTo>
                    <a:pt x="27672" y="68074"/>
                  </a:lnTo>
                  <a:lnTo>
                    <a:pt x="26254" y="67753"/>
                  </a:lnTo>
                  <a:lnTo>
                    <a:pt x="24137" y="59707"/>
                  </a:lnTo>
                  <a:lnTo>
                    <a:pt x="26110" y="60029"/>
                  </a:lnTo>
                  <a:lnTo>
                    <a:pt x="27965" y="60317"/>
                  </a:lnTo>
                  <a:lnTo>
                    <a:pt x="29701" y="60571"/>
                  </a:lnTo>
                  <a:lnTo>
                    <a:pt x="31318" y="60791"/>
                  </a:lnTo>
                  <a:lnTo>
                    <a:pt x="32817" y="60977"/>
                  </a:lnTo>
                  <a:lnTo>
                    <a:pt x="34198" y="61130"/>
                  </a:lnTo>
                  <a:lnTo>
                    <a:pt x="35460" y="61248"/>
                  </a:lnTo>
                  <a:lnTo>
                    <a:pt x="36603" y="61333"/>
                  </a:lnTo>
                  <a:lnTo>
                    <a:pt x="37628" y="61384"/>
                  </a:lnTo>
                  <a:lnTo>
                    <a:pt x="38534" y="61401"/>
                  </a:lnTo>
                  <a:lnTo>
                    <a:pt x="39436" y="61354"/>
                  </a:lnTo>
                  <a:lnTo>
                    <a:pt x="40279" y="61214"/>
                  </a:lnTo>
                  <a:lnTo>
                    <a:pt x="41062" y="60982"/>
                  </a:lnTo>
                  <a:lnTo>
                    <a:pt x="41786" y="60655"/>
                  </a:lnTo>
                  <a:lnTo>
                    <a:pt x="42451" y="60236"/>
                  </a:lnTo>
                  <a:lnTo>
                    <a:pt x="43057" y="59724"/>
                  </a:lnTo>
                  <a:lnTo>
                    <a:pt x="43603" y="59118"/>
                  </a:lnTo>
                  <a:lnTo>
                    <a:pt x="44090" y="58420"/>
                  </a:lnTo>
                  <a:lnTo>
                    <a:pt x="44518" y="57628"/>
                  </a:lnTo>
                  <a:lnTo>
                    <a:pt x="44886" y="56743"/>
                  </a:lnTo>
                  <a:lnTo>
                    <a:pt x="45288" y="54901"/>
                  </a:lnTo>
                  <a:lnTo>
                    <a:pt x="45648" y="52593"/>
                  </a:lnTo>
                  <a:lnTo>
                    <a:pt x="45966" y="49819"/>
                  </a:lnTo>
                  <a:lnTo>
                    <a:pt x="46241" y="46580"/>
                  </a:lnTo>
                  <a:lnTo>
                    <a:pt x="46474" y="42875"/>
                  </a:lnTo>
                  <a:lnTo>
                    <a:pt x="46664" y="38703"/>
                  </a:lnTo>
                  <a:lnTo>
                    <a:pt x="46813" y="34067"/>
                  </a:lnTo>
                  <a:lnTo>
                    <a:pt x="46919" y="28964"/>
                  </a:lnTo>
                  <a:lnTo>
                    <a:pt x="46982" y="23396"/>
                  </a:lnTo>
                  <a:lnTo>
                    <a:pt x="47003" y="17361"/>
                  </a:lnTo>
                  <a:lnTo>
                    <a:pt x="17361" y="17361"/>
                  </a:lnTo>
                  <a:lnTo>
                    <a:pt x="16417" y="19445"/>
                  </a:lnTo>
                  <a:lnTo>
                    <a:pt x="15447" y="21460"/>
                  </a:lnTo>
                  <a:lnTo>
                    <a:pt x="14452" y="23408"/>
                  </a:lnTo>
                  <a:lnTo>
                    <a:pt x="13432" y="25288"/>
                  </a:lnTo>
                  <a:lnTo>
                    <a:pt x="12386" y="27101"/>
                  </a:lnTo>
                  <a:lnTo>
                    <a:pt x="11314" y="28845"/>
                  </a:lnTo>
                  <a:lnTo>
                    <a:pt x="10218" y="30522"/>
                  </a:lnTo>
                  <a:lnTo>
                    <a:pt x="9095" y="32131"/>
                  </a:lnTo>
                  <a:lnTo>
                    <a:pt x="7948" y="33673"/>
                  </a:lnTo>
                  <a:lnTo>
                    <a:pt x="6775" y="35146"/>
                  </a:lnTo>
                  <a:lnTo>
                    <a:pt x="0" y="30065"/>
                  </a:lnTo>
                  <a:lnTo>
                    <a:pt x="1986" y="27401"/>
                  </a:lnTo>
                  <a:lnTo>
                    <a:pt x="3878" y="24662"/>
                  </a:lnTo>
                  <a:lnTo>
                    <a:pt x="5678" y="21846"/>
                  </a:lnTo>
                  <a:lnTo>
                    <a:pt x="7385" y="18953"/>
                  </a:lnTo>
                  <a:lnTo>
                    <a:pt x="8998" y="15985"/>
                  </a:lnTo>
                  <a:lnTo>
                    <a:pt x="10518" y="12940"/>
                  </a:lnTo>
                  <a:lnTo>
                    <a:pt x="11945" y="9819"/>
                  </a:lnTo>
                  <a:lnTo>
                    <a:pt x="13279" y="6622"/>
                  </a:lnTo>
                  <a:lnTo>
                    <a:pt x="14520" y="3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176260" y="2882303"/>
              <a:ext cx="20325" cy="24137"/>
            </a:xfrm>
            <a:custGeom>
              <a:avLst/>
              <a:pathLst>
                <a:path w="20325" h="24137">
                  <a:moveTo>
                    <a:pt x="7198" y="0"/>
                  </a:moveTo>
                  <a:lnTo>
                    <a:pt x="8778" y="1795"/>
                  </a:lnTo>
                  <a:lnTo>
                    <a:pt x="10298" y="3624"/>
                  </a:lnTo>
                  <a:lnTo>
                    <a:pt x="11759" y="5488"/>
                  </a:lnTo>
                  <a:lnTo>
                    <a:pt x="13161" y="7385"/>
                  </a:lnTo>
                  <a:lnTo>
                    <a:pt x="14503" y="9316"/>
                  </a:lnTo>
                  <a:lnTo>
                    <a:pt x="15786" y="11280"/>
                  </a:lnTo>
                  <a:lnTo>
                    <a:pt x="17010" y="13279"/>
                  </a:lnTo>
                  <a:lnTo>
                    <a:pt x="18174" y="15312"/>
                  </a:lnTo>
                  <a:lnTo>
                    <a:pt x="19279" y="17378"/>
                  </a:lnTo>
                  <a:lnTo>
                    <a:pt x="20325" y="19479"/>
                  </a:lnTo>
                  <a:lnTo>
                    <a:pt x="12280" y="24137"/>
                  </a:lnTo>
                  <a:lnTo>
                    <a:pt x="11319" y="22108"/>
                  </a:lnTo>
                  <a:lnTo>
                    <a:pt x="10298" y="20088"/>
                  </a:lnTo>
                  <a:lnTo>
                    <a:pt x="9218" y="18077"/>
                  </a:lnTo>
                  <a:lnTo>
                    <a:pt x="8079" y="16074"/>
                  </a:lnTo>
                  <a:lnTo>
                    <a:pt x="6881" y="14079"/>
                  </a:lnTo>
                  <a:lnTo>
                    <a:pt x="5623" y="12093"/>
                  </a:lnTo>
                  <a:lnTo>
                    <a:pt x="4306" y="10116"/>
                  </a:lnTo>
                  <a:lnTo>
                    <a:pt x="2930" y="8147"/>
                  </a:lnTo>
                  <a:lnTo>
                    <a:pt x="1494" y="618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123751" y="2853508"/>
              <a:ext cx="38534" cy="53355"/>
            </a:xfrm>
            <a:custGeom>
              <a:avLst/>
              <a:pathLst>
                <a:path w="38534" h="53355">
                  <a:moveTo>
                    <a:pt x="11009" y="23290"/>
                  </a:moveTo>
                  <a:lnTo>
                    <a:pt x="12602" y="23201"/>
                  </a:lnTo>
                  <a:lnTo>
                    <a:pt x="14160" y="23103"/>
                  </a:lnTo>
                  <a:lnTo>
                    <a:pt x="15684" y="22997"/>
                  </a:lnTo>
                  <a:lnTo>
                    <a:pt x="17175" y="22883"/>
                  </a:lnTo>
                  <a:lnTo>
                    <a:pt x="18632" y="22760"/>
                  </a:lnTo>
                  <a:lnTo>
                    <a:pt x="20054" y="22629"/>
                  </a:lnTo>
                  <a:lnTo>
                    <a:pt x="21443" y="22489"/>
                  </a:lnTo>
                  <a:lnTo>
                    <a:pt x="22798" y="22341"/>
                  </a:lnTo>
                  <a:lnTo>
                    <a:pt x="24120" y="22184"/>
                  </a:lnTo>
                  <a:lnTo>
                    <a:pt x="25407" y="22019"/>
                  </a:lnTo>
                  <a:lnTo>
                    <a:pt x="25996" y="21172"/>
                  </a:lnTo>
                  <a:lnTo>
                    <a:pt x="26576" y="20325"/>
                  </a:lnTo>
                  <a:lnTo>
                    <a:pt x="27147" y="19479"/>
                  </a:lnTo>
                  <a:lnTo>
                    <a:pt x="27711" y="18632"/>
                  </a:lnTo>
                  <a:lnTo>
                    <a:pt x="28265" y="17785"/>
                  </a:lnTo>
                  <a:lnTo>
                    <a:pt x="28812" y="16938"/>
                  </a:lnTo>
                  <a:lnTo>
                    <a:pt x="29349" y="16091"/>
                  </a:lnTo>
                  <a:lnTo>
                    <a:pt x="29879" y="15244"/>
                  </a:lnTo>
                  <a:lnTo>
                    <a:pt x="30399" y="14397"/>
                  </a:lnTo>
                  <a:lnTo>
                    <a:pt x="30912" y="13550"/>
                  </a:lnTo>
                  <a:lnTo>
                    <a:pt x="38534" y="16091"/>
                  </a:lnTo>
                  <a:lnTo>
                    <a:pt x="36239" y="19805"/>
                  </a:lnTo>
                  <a:lnTo>
                    <a:pt x="33927" y="23324"/>
                  </a:lnTo>
                  <a:lnTo>
                    <a:pt x="31598" y="26648"/>
                  </a:lnTo>
                  <a:lnTo>
                    <a:pt x="29252" y="29777"/>
                  </a:lnTo>
                  <a:lnTo>
                    <a:pt x="26889" y="32712"/>
                  </a:lnTo>
                  <a:lnTo>
                    <a:pt x="24509" y="35451"/>
                  </a:lnTo>
                  <a:lnTo>
                    <a:pt x="22112" y="37996"/>
                  </a:lnTo>
                  <a:lnTo>
                    <a:pt x="19699" y="40346"/>
                  </a:lnTo>
                  <a:lnTo>
                    <a:pt x="17268" y="42502"/>
                  </a:lnTo>
                  <a:lnTo>
                    <a:pt x="14820" y="44462"/>
                  </a:lnTo>
                  <a:lnTo>
                    <a:pt x="17086" y="44115"/>
                  </a:lnTo>
                  <a:lnTo>
                    <a:pt x="19309" y="43751"/>
                  </a:lnTo>
                  <a:lnTo>
                    <a:pt x="21490" y="43370"/>
                  </a:lnTo>
                  <a:lnTo>
                    <a:pt x="23628" y="42972"/>
                  </a:lnTo>
                  <a:lnTo>
                    <a:pt x="25725" y="42557"/>
                  </a:lnTo>
                  <a:lnTo>
                    <a:pt x="27778" y="42125"/>
                  </a:lnTo>
                  <a:lnTo>
                    <a:pt x="29790" y="41676"/>
                  </a:lnTo>
                  <a:lnTo>
                    <a:pt x="31759" y="41210"/>
                  </a:lnTo>
                  <a:lnTo>
                    <a:pt x="33686" y="40728"/>
                  </a:lnTo>
                  <a:lnTo>
                    <a:pt x="35570" y="40228"/>
                  </a:lnTo>
                  <a:lnTo>
                    <a:pt x="37687" y="46580"/>
                  </a:lnTo>
                  <a:lnTo>
                    <a:pt x="34609" y="47410"/>
                  </a:lnTo>
                  <a:lnTo>
                    <a:pt x="31471" y="48206"/>
                  </a:lnTo>
                  <a:lnTo>
                    <a:pt x="28274" y="48968"/>
                  </a:lnTo>
                  <a:lnTo>
                    <a:pt x="25017" y="49696"/>
                  </a:lnTo>
                  <a:lnTo>
                    <a:pt x="21702" y="50391"/>
                  </a:lnTo>
                  <a:lnTo>
                    <a:pt x="18327" y="51051"/>
                  </a:lnTo>
                  <a:lnTo>
                    <a:pt x="14892" y="51678"/>
                  </a:lnTo>
                  <a:lnTo>
                    <a:pt x="11399" y="52271"/>
                  </a:lnTo>
                  <a:lnTo>
                    <a:pt x="7846" y="52830"/>
                  </a:lnTo>
                  <a:lnTo>
                    <a:pt x="4234" y="53355"/>
                  </a:lnTo>
                  <a:lnTo>
                    <a:pt x="2117" y="46580"/>
                  </a:lnTo>
                  <a:lnTo>
                    <a:pt x="3972" y="45106"/>
                  </a:lnTo>
                  <a:lnTo>
                    <a:pt x="5809" y="43565"/>
                  </a:lnTo>
                  <a:lnTo>
                    <a:pt x="7630" y="41956"/>
                  </a:lnTo>
                  <a:lnTo>
                    <a:pt x="9434" y="40279"/>
                  </a:lnTo>
                  <a:lnTo>
                    <a:pt x="11221" y="38534"/>
                  </a:lnTo>
                  <a:lnTo>
                    <a:pt x="12991" y="36722"/>
                  </a:lnTo>
                  <a:lnTo>
                    <a:pt x="14744" y="34842"/>
                  </a:lnTo>
                  <a:lnTo>
                    <a:pt x="16480" y="32894"/>
                  </a:lnTo>
                  <a:lnTo>
                    <a:pt x="18200" y="30878"/>
                  </a:lnTo>
                  <a:lnTo>
                    <a:pt x="19902" y="28795"/>
                  </a:lnTo>
                  <a:lnTo>
                    <a:pt x="18119" y="29205"/>
                  </a:lnTo>
                  <a:lnTo>
                    <a:pt x="16328" y="29591"/>
                  </a:lnTo>
                  <a:lnTo>
                    <a:pt x="14528" y="29951"/>
                  </a:lnTo>
                  <a:lnTo>
                    <a:pt x="12720" y="30285"/>
                  </a:lnTo>
                  <a:lnTo>
                    <a:pt x="10904" y="30594"/>
                  </a:lnTo>
                  <a:lnTo>
                    <a:pt x="9078" y="30878"/>
                  </a:lnTo>
                  <a:lnTo>
                    <a:pt x="7245" y="31136"/>
                  </a:lnTo>
                  <a:lnTo>
                    <a:pt x="5403" y="31369"/>
                  </a:lnTo>
                  <a:lnTo>
                    <a:pt x="3552" y="31577"/>
                  </a:lnTo>
                  <a:lnTo>
                    <a:pt x="1693" y="31759"/>
                  </a:lnTo>
                  <a:lnTo>
                    <a:pt x="0" y="24137"/>
                  </a:lnTo>
                  <a:lnTo>
                    <a:pt x="2159" y="22218"/>
                  </a:lnTo>
                  <a:lnTo>
                    <a:pt x="4234" y="20190"/>
                  </a:lnTo>
                  <a:lnTo>
                    <a:pt x="6224" y="18051"/>
                  </a:lnTo>
                  <a:lnTo>
                    <a:pt x="8130" y="15803"/>
                  </a:lnTo>
                  <a:lnTo>
                    <a:pt x="9951" y="13444"/>
                  </a:lnTo>
                  <a:lnTo>
                    <a:pt x="11687" y="10976"/>
                  </a:lnTo>
                  <a:lnTo>
                    <a:pt x="13338" y="8397"/>
                  </a:lnTo>
                  <a:lnTo>
                    <a:pt x="14905" y="5708"/>
                  </a:lnTo>
                  <a:lnTo>
                    <a:pt x="16387" y="2909"/>
                  </a:lnTo>
                  <a:lnTo>
                    <a:pt x="17785" y="0"/>
                  </a:lnTo>
                  <a:lnTo>
                    <a:pt x="25407" y="2117"/>
                  </a:lnTo>
                  <a:lnTo>
                    <a:pt x="24196" y="4691"/>
                  </a:lnTo>
                  <a:lnTo>
                    <a:pt x="22934" y="7164"/>
                  </a:lnTo>
                  <a:lnTo>
                    <a:pt x="21621" y="9536"/>
                  </a:lnTo>
                  <a:lnTo>
                    <a:pt x="20258" y="11805"/>
                  </a:lnTo>
                  <a:lnTo>
                    <a:pt x="18843" y="13974"/>
                  </a:lnTo>
                  <a:lnTo>
                    <a:pt x="17378" y="16040"/>
                  </a:lnTo>
                  <a:lnTo>
                    <a:pt x="15862" y="18005"/>
                  </a:lnTo>
                  <a:lnTo>
                    <a:pt x="14295" y="19868"/>
                  </a:lnTo>
                  <a:lnTo>
                    <a:pt x="12678" y="21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124598" y="2908981"/>
              <a:ext cx="38534" cy="15244"/>
            </a:xfrm>
            <a:custGeom>
              <a:avLst/>
              <a:pathLst>
                <a:path w="38534" h="15244">
                  <a:moveTo>
                    <a:pt x="37264" y="0"/>
                  </a:moveTo>
                  <a:lnTo>
                    <a:pt x="38534" y="7198"/>
                  </a:lnTo>
                  <a:lnTo>
                    <a:pt x="35189" y="8117"/>
                  </a:lnTo>
                  <a:lnTo>
                    <a:pt x="31759" y="9011"/>
                  </a:lnTo>
                  <a:lnTo>
                    <a:pt x="28244" y="9879"/>
                  </a:lnTo>
                  <a:lnTo>
                    <a:pt x="24645" y="10721"/>
                  </a:lnTo>
                  <a:lnTo>
                    <a:pt x="20961" y="11539"/>
                  </a:lnTo>
                  <a:lnTo>
                    <a:pt x="17192" y="12331"/>
                  </a:lnTo>
                  <a:lnTo>
                    <a:pt x="13338" y="13097"/>
                  </a:lnTo>
                  <a:lnTo>
                    <a:pt x="9400" y="13838"/>
                  </a:lnTo>
                  <a:lnTo>
                    <a:pt x="5377" y="14554"/>
                  </a:lnTo>
                  <a:lnTo>
                    <a:pt x="1270" y="15244"/>
                  </a:lnTo>
                  <a:lnTo>
                    <a:pt x="0" y="7198"/>
                  </a:lnTo>
                  <a:lnTo>
                    <a:pt x="4412" y="6517"/>
                  </a:lnTo>
                  <a:lnTo>
                    <a:pt x="8672" y="5826"/>
                  </a:lnTo>
                  <a:lnTo>
                    <a:pt x="12779" y="5128"/>
                  </a:lnTo>
                  <a:lnTo>
                    <a:pt x="16735" y="4420"/>
                  </a:lnTo>
                  <a:lnTo>
                    <a:pt x="20537" y="3705"/>
                  </a:lnTo>
                  <a:lnTo>
                    <a:pt x="24187" y="2981"/>
                  </a:lnTo>
                  <a:lnTo>
                    <a:pt x="27685" y="2248"/>
                  </a:lnTo>
                  <a:lnTo>
                    <a:pt x="31030" y="1507"/>
                  </a:lnTo>
                  <a:lnTo>
                    <a:pt x="34223" y="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229192" y="2826830"/>
              <a:ext cx="96124" cy="97818"/>
            </a:xfrm>
            <a:custGeom>
              <a:avLst/>
              <a:pathLst>
                <a:path w="96124" h="97818">
                  <a:moveTo>
                    <a:pt x="54202" y="0"/>
                  </a:moveTo>
                  <a:lnTo>
                    <a:pt x="54702" y="774"/>
                  </a:lnTo>
                  <a:lnTo>
                    <a:pt x="55184" y="1575"/>
                  </a:lnTo>
                  <a:lnTo>
                    <a:pt x="55650" y="2401"/>
                  </a:lnTo>
                  <a:lnTo>
                    <a:pt x="56099" y="3252"/>
                  </a:lnTo>
                  <a:lnTo>
                    <a:pt x="56531" y="4128"/>
                  </a:lnTo>
                  <a:lnTo>
                    <a:pt x="56946" y="5030"/>
                  </a:lnTo>
                  <a:lnTo>
                    <a:pt x="57344" y="5958"/>
                  </a:lnTo>
                  <a:lnTo>
                    <a:pt x="57725" y="6910"/>
                  </a:lnTo>
                  <a:lnTo>
                    <a:pt x="58089" y="7889"/>
                  </a:lnTo>
                  <a:lnTo>
                    <a:pt x="58437" y="8892"/>
                  </a:lnTo>
                  <a:lnTo>
                    <a:pt x="96124" y="8892"/>
                  </a:lnTo>
                  <a:lnTo>
                    <a:pt x="96124" y="16514"/>
                  </a:lnTo>
                  <a:lnTo>
                    <a:pt x="19055" y="16514"/>
                  </a:lnTo>
                  <a:lnTo>
                    <a:pt x="19055" y="49544"/>
                  </a:lnTo>
                  <a:lnTo>
                    <a:pt x="18945" y="54905"/>
                  </a:lnTo>
                  <a:lnTo>
                    <a:pt x="18615" y="60147"/>
                  </a:lnTo>
                  <a:lnTo>
                    <a:pt x="18064" y="65271"/>
                  </a:lnTo>
                  <a:lnTo>
                    <a:pt x="17293" y="70276"/>
                  </a:lnTo>
                  <a:lnTo>
                    <a:pt x="16303" y="75163"/>
                  </a:lnTo>
                  <a:lnTo>
                    <a:pt x="15092" y="79931"/>
                  </a:lnTo>
                  <a:lnTo>
                    <a:pt x="13660" y="84581"/>
                  </a:lnTo>
                  <a:lnTo>
                    <a:pt x="12009" y="89112"/>
                  </a:lnTo>
                  <a:lnTo>
                    <a:pt x="10137" y="93524"/>
                  </a:lnTo>
                  <a:lnTo>
                    <a:pt x="8045" y="97818"/>
                  </a:lnTo>
                  <a:lnTo>
                    <a:pt x="0" y="92737"/>
                  </a:lnTo>
                  <a:lnTo>
                    <a:pt x="1149" y="90304"/>
                  </a:lnTo>
                  <a:lnTo>
                    <a:pt x="2227" y="87918"/>
                  </a:lnTo>
                  <a:lnTo>
                    <a:pt x="3233" y="85578"/>
                  </a:lnTo>
                  <a:lnTo>
                    <a:pt x="4166" y="83285"/>
                  </a:lnTo>
                  <a:lnTo>
                    <a:pt x="5028" y="81039"/>
                  </a:lnTo>
                  <a:lnTo>
                    <a:pt x="5818" y="78839"/>
                  </a:lnTo>
                  <a:lnTo>
                    <a:pt x="6536" y="76685"/>
                  </a:lnTo>
                  <a:lnTo>
                    <a:pt x="7181" y="74579"/>
                  </a:lnTo>
                  <a:lnTo>
                    <a:pt x="7755" y="72519"/>
                  </a:lnTo>
                  <a:lnTo>
                    <a:pt x="8257" y="70505"/>
                  </a:lnTo>
                  <a:lnTo>
                    <a:pt x="8699" y="68475"/>
                  </a:lnTo>
                  <a:lnTo>
                    <a:pt x="9095" y="66364"/>
                  </a:lnTo>
                  <a:lnTo>
                    <a:pt x="9445" y="64172"/>
                  </a:lnTo>
                  <a:lnTo>
                    <a:pt x="9747" y="61900"/>
                  </a:lnTo>
                  <a:lnTo>
                    <a:pt x="10004" y="59548"/>
                  </a:lnTo>
                  <a:lnTo>
                    <a:pt x="10213" y="57115"/>
                  </a:lnTo>
                  <a:lnTo>
                    <a:pt x="10376" y="54602"/>
                  </a:lnTo>
                  <a:lnTo>
                    <a:pt x="10493" y="52008"/>
                  </a:lnTo>
                  <a:lnTo>
                    <a:pt x="10563" y="49334"/>
                  </a:lnTo>
                  <a:lnTo>
                    <a:pt x="10586" y="46580"/>
                  </a:lnTo>
                  <a:lnTo>
                    <a:pt x="10586" y="8892"/>
                  </a:lnTo>
                  <a:lnTo>
                    <a:pt x="49121" y="8892"/>
                  </a:lnTo>
                  <a:lnTo>
                    <a:pt x="48858" y="8219"/>
                  </a:lnTo>
                  <a:lnTo>
                    <a:pt x="48578" y="7554"/>
                  </a:lnTo>
                  <a:lnTo>
                    <a:pt x="48282" y="6898"/>
                  </a:lnTo>
                  <a:lnTo>
                    <a:pt x="47969" y="6250"/>
                  </a:lnTo>
                  <a:lnTo>
                    <a:pt x="47638" y="5610"/>
                  </a:lnTo>
                  <a:lnTo>
                    <a:pt x="47291" y="4979"/>
                  </a:lnTo>
                  <a:lnTo>
                    <a:pt x="46927" y="4357"/>
                  </a:lnTo>
                  <a:lnTo>
                    <a:pt x="46546" y="3743"/>
                  </a:lnTo>
                  <a:lnTo>
                    <a:pt x="46148" y="3137"/>
                  </a:lnTo>
                  <a:lnTo>
                    <a:pt x="45733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255023" y="2848003"/>
              <a:ext cx="70293" cy="77492"/>
            </a:xfrm>
            <a:custGeom>
              <a:avLst/>
              <a:pathLst>
                <a:path w="70293" h="77492">
                  <a:moveTo>
                    <a:pt x="24560" y="0"/>
                  </a:moveTo>
                  <a:lnTo>
                    <a:pt x="33029" y="0"/>
                  </a:lnTo>
                  <a:lnTo>
                    <a:pt x="33029" y="13127"/>
                  </a:lnTo>
                  <a:lnTo>
                    <a:pt x="70293" y="13127"/>
                  </a:lnTo>
                  <a:lnTo>
                    <a:pt x="70293" y="21172"/>
                  </a:lnTo>
                  <a:lnTo>
                    <a:pt x="33029" y="21172"/>
                  </a:lnTo>
                  <a:lnTo>
                    <a:pt x="33029" y="34723"/>
                  </a:lnTo>
                  <a:lnTo>
                    <a:pt x="65635" y="34723"/>
                  </a:lnTo>
                  <a:lnTo>
                    <a:pt x="65635" y="77492"/>
                  </a:lnTo>
                  <a:lnTo>
                    <a:pt x="57166" y="77492"/>
                  </a:lnTo>
                  <a:lnTo>
                    <a:pt x="57166" y="71564"/>
                  </a:lnTo>
                  <a:lnTo>
                    <a:pt x="8469" y="71564"/>
                  </a:lnTo>
                  <a:lnTo>
                    <a:pt x="8469" y="77492"/>
                  </a:lnTo>
                  <a:lnTo>
                    <a:pt x="0" y="77492"/>
                  </a:lnTo>
                  <a:lnTo>
                    <a:pt x="0" y="34723"/>
                  </a:lnTo>
                  <a:lnTo>
                    <a:pt x="24560" y="347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263492" y="2890772"/>
              <a:ext cx="48697" cy="20749"/>
            </a:xfrm>
            <a:custGeom>
              <a:avLst/>
              <a:pathLst>
                <a:path w="48697" h="20749">
                  <a:moveTo>
                    <a:pt x="0" y="20749"/>
                  </a:moveTo>
                  <a:lnTo>
                    <a:pt x="48697" y="20749"/>
                  </a:lnTo>
                  <a:lnTo>
                    <a:pt x="486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62158" y="2837417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676871" y="3327336"/>
              <a:ext cx="35570" cy="90619"/>
            </a:xfrm>
            <a:custGeom>
              <a:avLst/>
              <a:pathLst>
                <a:path w="35570" h="90619">
                  <a:moveTo>
                    <a:pt x="5081" y="0"/>
                  </a:moveTo>
                  <a:lnTo>
                    <a:pt x="35570" y="0"/>
                  </a:lnTo>
                  <a:lnTo>
                    <a:pt x="35570" y="33876"/>
                  </a:lnTo>
                  <a:lnTo>
                    <a:pt x="25830" y="33876"/>
                  </a:lnTo>
                  <a:lnTo>
                    <a:pt x="25830" y="47003"/>
                  </a:lnTo>
                  <a:lnTo>
                    <a:pt x="34723" y="47003"/>
                  </a:lnTo>
                  <a:lnTo>
                    <a:pt x="34723" y="54625"/>
                  </a:lnTo>
                  <a:lnTo>
                    <a:pt x="25830" y="54625"/>
                  </a:lnTo>
                  <a:lnTo>
                    <a:pt x="25830" y="74528"/>
                  </a:lnTo>
                  <a:lnTo>
                    <a:pt x="33876" y="71987"/>
                  </a:lnTo>
                  <a:lnTo>
                    <a:pt x="35146" y="79186"/>
                  </a:lnTo>
                  <a:lnTo>
                    <a:pt x="32233" y="80444"/>
                  </a:lnTo>
                  <a:lnTo>
                    <a:pt x="29252" y="81676"/>
                  </a:lnTo>
                  <a:lnTo>
                    <a:pt x="26203" y="82883"/>
                  </a:lnTo>
                  <a:lnTo>
                    <a:pt x="23086" y="84064"/>
                  </a:lnTo>
                  <a:lnTo>
                    <a:pt x="19902" y="85220"/>
                  </a:lnTo>
                  <a:lnTo>
                    <a:pt x="16650" y="86351"/>
                  </a:lnTo>
                  <a:lnTo>
                    <a:pt x="13330" y="87456"/>
                  </a:lnTo>
                  <a:lnTo>
                    <a:pt x="9942" y="88536"/>
                  </a:lnTo>
                  <a:lnTo>
                    <a:pt x="6487" y="89590"/>
                  </a:lnTo>
                  <a:lnTo>
                    <a:pt x="2964" y="90619"/>
                  </a:lnTo>
                  <a:lnTo>
                    <a:pt x="0" y="82150"/>
                  </a:lnTo>
                  <a:lnTo>
                    <a:pt x="5081" y="80880"/>
                  </a:lnTo>
                  <a:lnTo>
                    <a:pt x="5081" y="43616"/>
                  </a:lnTo>
                  <a:lnTo>
                    <a:pt x="13127" y="43616"/>
                  </a:lnTo>
                  <a:lnTo>
                    <a:pt x="13127" y="78763"/>
                  </a:lnTo>
                  <a:lnTo>
                    <a:pt x="18208" y="77069"/>
                  </a:lnTo>
                  <a:lnTo>
                    <a:pt x="18208" y="33876"/>
                  </a:lnTo>
                  <a:lnTo>
                    <a:pt x="5081" y="338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689998" y="3334958"/>
              <a:ext cx="14397" cy="18632"/>
            </a:xfrm>
            <a:custGeom>
              <a:avLst/>
              <a:pathLst>
                <a:path w="14397" h="18632">
                  <a:moveTo>
                    <a:pt x="0" y="18632"/>
                  </a:moveTo>
                  <a:lnTo>
                    <a:pt x="14397" y="18632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713288" y="3321831"/>
              <a:ext cx="63095" cy="42345"/>
            </a:xfrm>
            <a:custGeom>
              <a:avLst/>
              <a:pathLst>
                <a:path w="63095" h="42345">
                  <a:moveTo>
                    <a:pt x="1693" y="11433"/>
                  </a:moveTo>
                  <a:lnTo>
                    <a:pt x="22443" y="11433"/>
                  </a:lnTo>
                  <a:lnTo>
                    <a:pt x="23027" y="10328"/>
                  </a:lnTo>
                  <a:lnTo>
                    <a:pt x="23595" y="9214"/>
                  </a:lnTo>
                  <a:lnTo>
                    <a:pt x="24145" y="8092"/>
                  </a:lnTo>
                  <a:lnTo>
                    <a:pt x="24679" y="6961"/>
                  </a:lnTo>
                  <a:lnTo>
                    <a:pt x="25195" y="5822"/>
                  </a:lnTo>
                  <a:lnTo>
                    <a:pt x="25695" y="4674"/>
                  </a:lnTo>
                  <a:lnTo>
                    <a:pt x="26178" y="3518"/>
                  </a:lnTo>
                  <a:lnTo>
                    <a:pt x="26643" y="2354"/>
                  </a:lnTo>
                  <a:lnTo>
                    <a:pt x="27092" y="1181"/>
                  </a:lnTo>
                  <a:lnTo>
                    <a:pt x="27524" y="0"/>
                  </a:lnTo>
                  <a:lnTo>
                    <a:pt x="35570" y="1693"/>
                  </a:lnTo>
                  <a:lnTo>
                    <a:pt x="35227" y="2705"/>
                  </a:lnTo>
                  <a:lnTo>
                    <a:pt x="34875" y="3709"/>
                  </a:lnTo>
                  <a:lnTo>
                    <a:pt x="34515" y="4704"/>
                  </a:lnTo>
                  <a:lnTo>
                    <a:pt x="34147" y="5691"/>
                  </a:lnTo>
                  <a:lnTo>
                    <a:pt x="33770" y="6669"/>
                  </a:lnTo>
                  <a:lnTo>
                    <a:pt x="33385" y="7639"/>
                  </a:lnTo>
                  <a:lnTo>
                    <a:pt x="32991" y="8600"/>
                  </a:lnTo>
                  <a:lnTo>
                    <a:pt x="32589" y="9553"/>
                  </a:lnTo>
                  <a:lnTo>
                    <a:pt x="32178" y="10497"/>
                  </a:lnTo>
                  <a:lnTo>
                    <a:pt x="31759" y="11433"/>
                  </a:lnTo>
                  <a:lnTo>
                    <a:pt x="60554" y="11433"/>
                  </a:lnTo>
                  <a:lnTo>
                    <a:pt x="60554" y="19055"/>
                  </a:lnTo>
                  <a:lnTo>
                    <a:pt x="43192" y="19055"/>
                  </a:lnTo>
                  <a:lnTo>
                    <a:pt x="44687" y="21045"/>
                  </a:lnTo>
                  <a:lnTo>
                    <a:pt x="46292" y="22951"/>
                  </a:lnTo>
                  <a:lnTo>
                    <a:pt x="48007" y="24772"/>
                  </a:lnTo>
                  <a:lnTo>
                    <a:pt x="49832" y="26508"/>
                  </a:lnTo>
                  <a:lnTo>
                    <a:pt x="51767" y="28159"/>
                  </a:lnTo>
                  <a:lnTo>
                    <a:pt x="53812" y="29726"/>
                  </a:lnTo>
                  <a:lnTo>
                    <a:pt x="55968" y="31208"/>
                  </a:lnTo>
                  <a:lnTo>
                    <a:pt x="58233" y="32606"/>
                  </a:lnTo>
                  <a:lnTo>
                    <a:pt x="60609" y="33918"/>
                  </a:lnTo>
                  <a:lnTo>
                    <a:pt x="63095" y="35146"/>
                  </a:lnTo>
                  <a:lnTo>
                    <a:pt x="56743" y="42345"/>
                  </a:lnTo>
                  <a:lnTo>
                    <a:pt x="53774" y="40588"/>
                  </a:lnTo>
                  <a:lnTo>
                    <a:pt x="50967" y="38703"/>
                  </a:lnTo>
                  <a:lnTo>
                    <a:pt x="48320" y="36692"/>
                  </a:lnTo>
                  <a:lnTo>
                    <a:pt x="45834" y="34554"/>
                  </a:lnTo>
                  <a:lnTo>
                    <a:pt x="43510" y="32288"/>
                  </a:lnTo>
                  <a:lnTo>
                    <a:pt x="41346" y="29896"/>
                  </a:lnTo>
                  <a:lnTo>
                    <a:pt x="39343" y="27376"/>
                  </a:lnTo>
                  <a:lnTo>
                    <a:pt x="37501" y="24729"/>
                  </a:lnTo>
                  <a:lnTo>
                    <a:pt x="35820" y="21956"/>
                  </a:lnTo>
                  <a:lnTo>
                    <a:pt x="34300" y="19055"/>
                  </a:lnTo>
                  <a:lnTo>
                    <a:pt x="27948" y="19055"/>
                  </a:lnTo>
                  <a:lnTo>
                    <a:pt x="26059" y="22032"/>
                  </a:lnTo>
                  <a:lnTo>
                    <a:pt x="24120" y="24865"/>
                  </a:lnTo>
                  <a:lnTo>
                    <a:pt x="22129" y="27554"/>
                  </a:lnTo>
                  <a:lnTo>
                    <a:pt x="20088" y="30099"/>
                  </a:lnTo>
                  <a:lnTo>
                    <a:pt x="17996" y="32500"/>
                  </a:lnTo>
                  <a:lnTo>
                    <a:pt x="15854" y="34757"/>
                  </a:lnTo>
                  <a:lnTo>
                    <a:pt x="13660" y="36870"/>
                  </a:lnTo>
                  <a:lnTo>
                    <a:pt x="11416" y="38839"/>
                  </a:lnTo>
                  <a:lnTo>
                    <a:pt x="9121" y="40664"/>
                  </a:lnTo>
                  <a:lnTo>
                    <a:pt x="6775" y="42345"/>
                  </a:lnTo>
                  <a:lnTo>
                    <a:pt x="0" y="35993"/>
                  </a:lnTo>
                  <a:lnTo>
                    <a:pt x="2159" y="34528"/>
                  </a:lnTo>
                  <a:lnTo>
                    <a:pt x="4234" y="33012"/>
                  </a:lnTo>
                  <a:lnTo>
                    <a:pt x="6224" y="31445"/>
                  </a:lnTo>
                  <a:lnTo>
                    <a:pt x="8130" y="29828"/>
                  </a:lnTo>
                  <a:lnTo>
                    <a:pt x="9951" y="28159"/>
                  </a:lnTo>
                  <a:lnTo>
                    <a:pt x="11687" y="26440"/>
                  </a:lnTo>
                  <a:lnTo>
                    <a:pt x="13338" y="24670"/>
                  </a:lnTo>
                  <a:lnTo>
                    <a:pt x="14905" y="22849"/>
                  </a:lnTo>
                  <a:lnTo>
                    <a:pt x="16387" y="20978"/>
                  </a:lnTo>
                  <a:lnTo>
                    <a:pt x="17785" y="19055"/>
                  </a:lnTo>
                  <a:lnTo>
                    <a:pt x="1693" y="19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731497" y="3356131"/>
              <a:ext cx="25407" cy="7198"/>
            </a:xfrm>
            <a:custGeom>
              <a:avLst/>
              <a:pathLst>
                <a:path w="25407" h="7198">
                  <a:moveTo>
                    <a:pt x="0" y="0"/>
                  </a:moveTo>
                  <a:lnTo>
                    <a:pt x="25407" y="0"/>
                  </a:lnTo>
                  <a:lnTo>
                    <a:pt x="25407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715406" y="3372223"/>
              <a:ext cx="60130" cy="47427"/>
            </a:xfrm>
            <a:custGeom>
              <a:avLst/>
              <a:pathLst>
                <a:path w="60130" h="47427">
                  <a:moveTo>
                    <a:pt x="0" y="0"/>
                  </a:moveTo>
                  <a:lnTo>
                    <a:pt x="60130" y="0"/>
                  </a:lnTo>
                  <a:lnTo>
                    <a:pt x="60130" y="7622"/>
                  </a:lnTo>
                  <a:lnTo>
                    <a:pt x="21172" y="7622"/>
                  </a:lnTo>
                  <a:lnTo>
                    <a:pt x="19055" y="16514"/>
                  </a:lnTo>
                  <a:lnTo>
                    <a:pt x="54202" y="16514"/>
                  </a:lnTo>
                  <a:lnTo>
                    <a:pt x="53935" y="19474"/>
                  </a:lnTo>
                  <a:lnTo>
                    <a:pt x="53643" y="22256"/>
                  </a:lnTo>
                  <a:lnTo>
                    <a:pt x="53325" y="24861"/>
                  </a:lnTo>
                  <a:lnTo>
                    <a:pt x="52982" y="27287"/>
                  </a:lnTo>
                  <a:lnTo>
                    <a:pt x="52614" y="29536"/>
                  </a:lnTo>
                  <a:lnTo>
                    <a:pt x="52220" y="31606"/>
                  </a:lnTo>
                  <a:lnTo>
                    <a:pt x="51801" y="33499"/>
                  </a:lnTo>
                  <a:lnTo>
                    <a:pt x="51356" y="35214"/>
                  </a:lnTo>
                  <a:lnTo>
                    <a:pt x="50886" y="36751"/>
                  </a:lnTo>
                  <a:lnTo>
                    <a:pt x="50391" y="38111"/>
                  </a:lnTo>
                  <a:lnTo>
                    <a:pt x="49950" y="39097"/>
                  </a:lnTo>
                  <a:lnTo>
                    <a:pt x="49476" y="40025"/>
                  </a:lnTo>
                  <a:lnTo>
                    <a:pt x="48968" y="40893"/>
                  </a:lnTo>
                  <a:lnTo>
                    <a:pt x="48426" y="41702"/>
                  </a:lnTo>
                  <a:lnTo>
                    <a:pt x="47850" y="42451"/>
                  </a:lnTo>
                  <a:lnTo>
                    <a:pt x="47240" y="43141"/>
                  </a:lnTo>
                  <a:lnTo>
                    <a:pt x="46597" y="43772"/>
                  </a:lnTo>
                  <a:lnTo>
                    <a:pt x="45919" y="44344"/>
                  </a:lnTo>
                  <a:lnTo>
                    <a:pt x="45208" y="44856"/>
                  </a:lnTo>
                  <a:lnTo>
                    <a:pt x="44462" y="45309"/>
                  </a:lnTo>
                  <a:lnTo>
                    <a:pt x="43785" y="45712"/>
                  </a:lnTo>
                  <a:lnTo>
                    <a:pt x="42938" y="46072"/>
                  </a:lnTo>
                  <a:lnTo>
                    <a:pt x="41922" y="46389"/>
                  </a:lnTo>
                  <a:lnTo>
                    <a:pt x="40736" y="46664"/>
                  </a:lnTo>
                  <a:lnTo>
                    <a:pt x="39381" y="46897"/>
                  </a:lnTo>
                  <a:lnTo>
                    <a:pt x="37857" y="47088"/>
                  </a:lnTo>
                  <a:lnTo>
                    <a:pt x="36163" y="47236"/>
                  </a:lnTo>
                  <a:lnTo>
                    <a:pt x="34300" y="47342"/>
                  </a:lnTo>
                  <a:lnTo>
                    <a:pt x="32267" y="47406"/>
                  </a:lnTo>
                  <a:lnTo>
                    <a:pt x="30065" y="47427"/>
                  </a:lnTo>
                  <a:lnTo>
                    <a:pt x="22443" y="47427"/>
                  </a:lnTo>
                  <a:lnTo>
                    <a:pt x="21172" y="40228"/>
                  </a:lnTo>
                  <a:lnTo>
                    <a:pt x="30065" y="40228"/>
                  </a:lnTo>
                  <a:lnTo>
                    <a:pt x="31608" y="40219"/>
                  </a:lnTo>
                  <a:lnTo>
                    <a:pt x="33021" y="40194"/>
                  </a:lnTo>
                  <a:lnTo>
                    <a:pt x="34302" y="40152"/>
                  </a:lnTo>
                  <a:lnTo>
                    <a:pt x="35451" y="40092"/>
                  </a:lnTo>
                  <a:lnTo>
                    <a:pt x="36470" y="40016"/>
                  </a:lnTo>
                  <a:lnTo>
                    <a:pt x="37357" y="39923"/>
                  </a:lnTo>
                  <a:lnTo>
                    <a:pt x="38113" y="39813"/>
                  </a:lnTo>
                  <a:lnTo>
                    <a:pt x="38737" y="39686"/>
                  </a:lnTo>
                  <a:lnTo>
                    <a:pt x="39231" y="39542"/>
                  </a:lnTo>
                  <a:lnTo>
                    <a:pt x="39593" y="39381"/>
                  </a:lnTo>
                  <a:lnTo>
                    <a:pt x="39885" y="39190"/>
                  </a:lnTo>
                  <a:lnTo>
                    <a:pt x="40169" y="38958"/>
                  </a:lnTo>
                  <a:lnTo>
                    <a:pt x="40444" y="38682"/>
                  </a:lnTo>
                  <a:lnTo>
                    <a:pt x="40711" y="38365"/>
                  </a:lnTo>
                  <a:lnTo>
                    <a:pt x="40969" y="38005"/>
                  </a:lnTo>
                  <a:lnTo>
                    <a:pt x="41219" y="37602"/>
                  </a:lnTo>
                  <a:lnTo>
                    <a:pt x="41460" y="37158"/>
                  </a:lnTo>
                  <a:lnTo>
                    <a:pt x="41693" y="36671"/>
                  </a:lnTo>
                  <a:lnTo>
                    <a:pt x="41918" y="36142"/>
                  </a:lnTo>
                  <a:lnTo>
                    <a:pt x="42133" y="35570"/>
                  </a:lnTo>
                  <a:lnTo>
                    <a:pt x="42343" y="34918"/>
                  </a:lnTo>
                  <a:lnTo>
                    <a:pt x="42548" y="34147"/>
                  </a:lnTo>
                  <a:lnTo>
                    <a:pt x="42750" y="33258"/>
                  </a:lnTo>
                  <a:lnTo>
                    <a:pt x="42947" y="32250"/>
                  </a:lnTo>
                  <a:lnTo>
                    <a:pt x="43139" y="31124"/>
                  </a:lnTo>
                  <a:lnTo>
                    <a:pt x="43328" y="29879"/>
                  </a:lnTo>
                  <a:lnTo>
                    <a:pt x="43512" y="28515"/>
                  </a:lnTo>
                  <a:lnTo>
                    <a:pt x="43692" y="27033"/>
                  </a:lnTo>
                  <a:lnTo>
                    <a:pt x="43868" y="25432"/>
                  </a:lnTo>
                  <a:lnTo>
                    <a:pt x="44039" y="23713"/>
                  </a:lnTo>
                  <a:lnTo>
                    <a:pt x="8892" y="23713"/>
                  </a:lnTo>
                  <a:lnTo>
                    <a:pt x="12703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785700" y="3323948"/>
              <a:ext cx="31335" cy="79609"/>
            </a:xfrm>
            <a:custGeom>
              <a:avLst/>
              <a:pathLst>
                <a:path w="31335" h="79609">
                  <a:moveTo>
                    <a:pt x="1270" y="23290"/>
                  </a:moveTo>
                  <a:lnTo>
                    <a:pt x="11856" y="23290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23290"/>
                  </a:lnTo>
                  <a:lnTo>
                    <a:pt x="31335" y="23290"/>
                  </a:lnTo>
                  <a:lnTo>
                    <a:pt x="31335" y="31335"/>
                  </a:lnTo>
                  <a:lnTo>
                    <a:pt x="19902" y="31335"/>
                  </a:lnTo>
                  <a:lnTo>
                    <a:pt x="19902" y="64788"/>
                  </a:lnTo>
                  <a:lnTo>
                    <a:pt x="20990" y="64365"/>
                  </a:lnTo>
                  <a:lnTo>
                    <a:pt x="22053" y="63942"/>
                  </a:lnTo>
                  <a:lnTo>
                    <a:pt x="23091" y="63518"/>
                  </a:lnTo>
                  <a:lnTo>
                    <a:pt x="24103" y="63095"/>
                  </a:lnTo>
                  <a:lnTo>
                    <a:pt x="25089" y="62671"/>
                  </a:lnTo>
                  <a:lnTo>
                    <a:pt x="26051" y="62248"/>
                  </a:lnTo>
                  <a:lnTo>
                    <a:pt x="26986" y="61824"/>
                  </a:lnTo>
                  <a:lnTo>
                    <a:pt x="27897" y="61401"/>
                  </a:lnTo>
                  <a:lnTo>
                    <a:pt x="28782" y="60977"/>
                  </a:lnTo>
                  <a:lnTo>
                    <a:pt x="29641" y="60554"/>
                  </a:lnTo>
                  <a:lnTo>
                    <a:pt x="30912" y="68176"/>
                  </a:lnTo>
                  <a:lnTo>
                    <a:pt x="28257" y="69510"/>
                  </a:lnTo>
                  <a:lnTo>
                    <a:pt x="25542" y="70802"/>
                  </a:lnTo>
                  <a:lnTo>
                    <a:pt x="22769" y="72051"/>
                  </a:lnTo>
                  <a:lnTo>
                    <a:pt x="19936" y="73258"/>
                  </a:lnTo>
                  <a:lnTo>
                    <a:pt x="17044" y="74422"/>
                  </a:lnTo>
                  <a:lnTo>
                    <a:pt x="14092" y="75544"/>
                  </a:lnTo>
                  <a:lnTo>
                    <a:pt x="11081" y="76624"/>
                  </a:lnTo>
                  <a:lnTo>
                    <a:pt x="8011" y="77662"/>
                  </a:lnTo>
                  <a:lnTo>
                    <a:pt x="4882" y="78657"/>
                  </a:lnTo>
                  <a:lnTo>
                    <a:pt x="1693" y="79609"/>
                  </a:lnTo>
                  <a:lnTo>
                    <a:pt x="0" y="71140"/>
                  </a:lnTo>
                  <a:lnTo>
                    <a:pt x="1261" y="70797"/>
                  </a:lnTo>
                  <a:lnTo>
                    <a:pt x="2506" y="70446"/>
                  </a:lnTo>
                  <a:lnTo>
                    <a:pt x="3734" y="70086"/>
                  </a:lnTo>
                  <a:lnTo>
                    <a:pt x="4945" y="69717"/>
                  </a:lnTo>
                  <a:lnTo>
                    <a:pt x="6140" y="69341"/>
                  </a:lnTo>
                  <a:lnTo>
                    <a:pt x="7317" y="68955"/>
                  </a:lnTo>
                  <a:lnTo>
                    <a:pt x="8477" y="68561"/>
                  </a:lnTo>
                  <a:lnTo>
                    <a:pt x="9620" y="68159"/>
                  </a:lnTo>
                  <a:lnTo>
                    <a:pt x="10747" y="67748"/>
                  </a:lnTo>
                  <a:lnTo>
                    <a:pt x="11856" y="67329"/>
                  </a:lnTo>
                  <a:lnTo>
                    <a:pt x="11856" y="31335"/>
                  </a:lnTo>
                  <a:lnTo>
                    <a:pt x="1270" y="31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819153" y="3321408"/>
              <a:ext cx="65212" cy="33029"/>
            </a:xfrm>
            <a:custGeom>
              <a:avLst/>
              <a:pathLst>
                <a:path w="65212" h="33029">
                  <a:moveTo>
                    <a:pt x="2540" y="8469"/>
                  </a:moveTo>
                  <a:lnTo>
                    <a:pt x="26677" y="8469"/>
                  </a:lnTo>
                  <a:lnTo>
                    <a:pt x="26504" y="7876"/>
                  </a:lnTo>
                  <a:lnTo>
                    <a:pt x="26322" y="7283"/>
                  </a:lnTo>
                  <a:lnTo>
                    <a:pt x="26131" y="6690"/>
                  </a:lnTo>
                  <a:lnTo>
                    <a:pt x="25932" y="6097"/>
                  </a:lnTo>
                  <a:lnTo>
                    <a:pt x="25725" y="5504"/>
                  </a:lnTo>
                  <a:lnTo>
                    <a:pt x="25509" y="4912"/>
                  </a:lnTo>
                  <a:lnTo>
                    <a:pt x="25284" y="4319"/>
                  </a:lnTo>
                  <a:lnTo>
                    <a:pt x="25051" y="3726"/>
                  </a:lnTo>
                  <a:lnTo>
                    <a:pt x="24810" y="3133"/>
                  </a:lnTo>
                  <a:lnTo>
                    <a:pt x="24560" y="2540"/>
                  </a:lnTo>
                  <a:lnTo>
                    <a:pt x="32606" y="0"/>
                  </a:lnTo>
                  <a:lnTo>
                    <a:pt x="32940" y="846"/>
                  </a:lnTo>
                  <a:lnTo>
                    <a:pt x="33266" y="1693"/>
                  </a:lnTo>
                  <a:lnTo>
                    <a:pt x="33584" y="2540"/>
                  </a:lnTo>
                  <a:lnTo>
                    <a:pt x="33893" y="3387"/>
                  </a:lnTo>
                  <a:lnTo>
                    <a:pt x="34194" y="4234"/>
                  </a:lnTo>
                  <a:lnTo>
                    <a:pt x="34486" y="5081"/>
                  </a:lnTo>
                  <a:lnTo>
                    <a:pt x="34770" y="5928"/>
                  </a:lnTo>
                  <a:lnTo>
                    <a:pt x="35045" y="6775"/>
                  </a:lnTo>
                  <a:lnTo>
                    <a:pt x="35312" y="7622"/>
                  </a:lnTo>
                  <a:lnTo>
                    <a:pt x="35570" y="8469"/>
                  </a:lnTo>
                  <a:lnTo>
                    <a:pt x="61824" y="8469"/>
                  </a:lnTo>
                  <a:lnTo>
                    <a:pt x="61824" y="15667"/>
                  </a:lnTo>
                  <a:lnTo>
                    <a:pt x="49967" y="15667"/>
                  </a:lnTo>
                  <a:lnTo>
                    <a:pt x="49713" y="16908"/>
                  </a:lnTo>
                  <a:lnTo>
                    <a:pt x="49459" y="18090"/>
                  </a:lnTo>
                  <a:lnTo>
                    <a:pt x="49205" y="19212"/>
                  </a:lnTo>
                  <a:lnTo>
                    <a:pt x="48951" y="20275"/>
                  </a:lnTo>
                  <a:lnTo>
                    <a:pt x="48697" y="21278"/>
                  </a:lnTo>
                  <a:lnTo>
                    <a:pt x="48443" y="22223"/>
                  </a:lnTo>
                  <a:lnTo>
                    <a:pt x="48189" y="23108"/>
                  </a:lnTo>
                  <a:lnTo>
                    <a:pt x="47935" y="23933"/>
                  </a:lnTo>
                  <a:lnTo>
                    <a:pt x="47681" y="24700"/>
                  </a:lnTo>
                  <a:lnTo>
                    <a:pt x="47427" y="25407"/>
                  </a:lnTo>
                  <a:lnTo>
                    <a:pt x="65212" y="25407"/>
                  </a:lnTo>
                  <a:lnTo>
                    <a:pt x="65212" y="33029"/>
                  </a:lnTo>
                  <a:lnTo>
                    <a:pt x="0" y="33029"/>
                  </a:lnTo>
                  <a:lnTo>
                    <a:pt x="0" y="25407"/>
                  </a:lnTo>
                  <a:lnTo>
                    <a:pt x="16938" y="25407"/>
                  </a:lnTo>
                  <a:lnTo>
                    <a:pt x="16671" y="24395"/>
                  </a:lnTo>
                  <a:lnTo>
                    <a:pt x="16379" y="23391"/>
                  </a:lnTo>
                  <a:lnTo>
                    <a:pt x="16061" y="22396"/>
                  </a:lnTo>
                  <a:lnTo>
                    <a:pt x="15718" y="21409"/>
                  </a:lnTo>
                  <a:lnTo>
                    <a:pt x="15350" y="20431"/>
                  </a:lnTo>
                  <a:lnTo>
                    <a:pt x="14956" y="19462"/>
                  </a:lnTo>
                  <a:lnTo>
                    <a:pt x="14537" y="18500"/>
                  </a:lnTo>
                  <a:lnTo>
                    <a:pt x="14092" y="17548"/>
                  </a:lnTo>
                  <a:lnTo>
                    <a:pt x="13622" y="16603"/>
                  </a:lnTo>
                  <a:lnTo>
                    <a:pt x="13127" y="15667"/>
                  </a:lnTo>
                  <a:lnTo>
                    <a:pt x="2540" y="15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841172" y="3337076"/>
              <a:ext cx="19479" cy="9739"/>
            </a:xfrm>
            <a:custGeom>
              <a:avLst/>
              <a:pathLst>
                <a:path w="19479" h="9739">
                  <a:moveTo>
                    <a:pt x="3387" y="9739"/>
                  </a:moveTo>
                  <a:lnTo>
                    <a:pt x="16938" y="9739"/>
                  </a:lnTo>
                  <a:lnTo>
                    <a:pt x="17192" y="8879"/>
                  </a:lnTo>
                  <a:lnTo>
                    <a:pt x="17446" y="7994"/>
                  </a:lnTo>
                  <a:lnTo>
                    <a:pt x="17700" y="7084"/>
                  </a:lnTo>
                  <a:lnTo>
                    <a:pt x="17954" y="6148"/>
                  </a:lnTo>
                  <a:lnTo>
                    <a:pt x="18208" y="5187"/>
                  </a:lnTo>
                  <a:lnTo>
                    <a:pt x="18462" y="4200"/>
                  </a:lnTo>
                  <a:lnTo>
                    <a:pt x="18716" y="3188"/>
                  </a:lnTo>
                  <a:lnTo>
                    <a:pt x="18970" y="2151"/>
                  </a:lnTo>
                  <a:lnTo>
                    <a:pt x="19224" y="1088"/>
                  </a:lnTo>
                  <a:lnTo>
                    <a:pt x="19479" y="0"/>
                  </a:lnTo>
                  <a:lnTo>
                    <a:pt x="0" y="0"/>
                  </a:lnTo>
                  <a:lnTo>
                    <a:pt x="414" y="1012"/>
                  </a:lnTo>
                  <a:lnTo>
                    <a:pt x="813" y="2015"/>
                  </a:lnTo>
                  <a:lnTo>
                    <a:pt x="1194" y="3010"/>
                  </a:lnTo>
                  <a:lnTo>
                    <a:pt x="1558" y="3997"/>
                  </a:lnTo>
                  <a:lnTo>
                    <a:pt x="1905" y="4975"/>
                  </a:lnTo>
                  <a:lnTo>
                    <a:pt x="2235" y="5945"/>
                  </a:lnTo>
                  <a:lnTo>
                    <a:pt x="2549" y="6906"/>
                  </a:lnTo>
                  <a:lnTo>
                    <a:pt x="2845" y="7859"/>
                  </a:lnTo>
                  <a:lnTo>
                    <a:pt x="3125" y="88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813648" y="3359095"/>
              <a:ext cx="71564" cy="60977"/>
            </a:xfrm>
            <a:custGeom>
              <a:avLst/>
              <a:pathLst>
                <a:path w="71564" h="60977">
                  <a:moveTo>
                    <a:pt x="10586" y="0"/>
                  </a:moveTo>
                  <a:lnTo>
                    <a:pt x="63518" y="0"/>
                  </a:lnTo>
                  <a:lnTo>
                    <a:pt x="63518" y="35146"/>
                  </a:lnTo>
                  <a:lnTo>
                    <a:pt x="49121" y="35146"/>
                  </a:lnTo>
                  <a:lnTo>
                    <a:pt x="49121" y="48274"/>
                  </a:lnTo>
                  <a:lnTo>
                    <a:pt x="49176" y="48998"/>
                  </a:lnTo>
                  <a:lnTo>
                    <a:pt x="49341" y="49646"/>
                  </a:lnTo>
                  <a:lnTo>
                    <a:pt x="49616" y="50217"/>
                  </a:lnTo>
                  <a:lnTo>
                    <a:pt x="50001" y="50713"/>
                  </a:lnTo>
                  <a:lnTo>
                    <a:pt x="50497" y="51132"/>
                  </a:lnTo>
                  <a:lnTo>
                    <a:pt x="51102" y="51475"/>
                  </a:lnTo>
                  <a:lnTo>
                    <a:pt x="51818" y="51742"/>
                  </a:lnTo>
                  <a:lnTo>
                    <a:pt x="52644" y="51932"/>
                  </a:lnTo>
                  <a:lnTo>
                    <a:pt x="53580" y="52047"/>
                  </a:lnTo>
                  <a:lnTo>
                    <a:pt x="54625" y="52085"/>
                  </a:lnTo>
                  <a:lnTo>
                    <a:pt x="55923" y="52064"/>
                  </a:lnTo>
                  <a:lnTo>
                    <a:pt x="57107" y="52000"/>
                  </a:lnTo>
                  <a:lnTo>
                    <a:pt x="58176" y="51894"/>
                  </a:lnTo>
                  <a:lnTo>
                    <a:pt x="59131" y="51746"/>
                  </a:lnTo>
                  <a:lnTo>
                    <a:pt x="59972" y="51555"/>
                  </a:lnTo>
                  <a:lnTo>
                    <a:pt x="60698" y="51322"/>
                  </a:lnTo>
                  <a:lnTo>
                    <a:pt x="61310" y="51047"/>
                  </a:lnTo>
                  <a:lnTo>
                    <a:pt x="61807" y="50730"/>
                  </a:lnTo>
                  <a:lnTo>
                    <a:pt x="62191" y="50370"/>
                  </a:lnTo>
                  <a:lnTo>
                    <a:pt x="62459" y="49967"/>
                  </a:lnTo>
                  <a:lnTo>
                    <a:pt x="62665" y="49493"/>
                  </a:lnTo>
                  <a:lnTo>
                    <a:pt x="62857" y="48917"/>
                  </a:lnTo>
                  <a:lnTo>
                    <a:pt x="63037" y="48240"/>
                  </a:lnTo>
                  <a:lnTo>
                    <a:pt x="63205" y="47461"/>
                  </a:lnTo>
                  <a:lnTo>
                    <a:pt x="63359" y="46580"/>
                  </a:lnTo>
                  <a:lnTo>
                    <a:pt x="63501" y="45597"/>
                  </a:lnTo>
                  <a:lnTo>
                    <a:pt x="63630" y="44513"/>
                  </a:lnTo>
                  <a:lnTo>
                    <a:pt x="63747" y="43328"/>
                  </a:lnTo>
                  <a:lnTo>
                    <a:pt x="63850" y="42040"/>
                  </a:lnTo>
                  <a:lnTo>
                    <a:pt x="63942" y="40651"/>
                  </a:lnTo>
                  <a:lnTo>
                    <a:pt x="71564" y="42769"/>
                  </a:lnTo>
                  <a:lnTo>
                    <a:pt x="71373" y="44971"/>
                  </a:lnTo>
                  <a:lnTo>
                    <a:pt x="71140" y="47003"/>
                  </a:lnTo>
                  <a:lnTo>
                    <a:pt x="70865" y="48866"/>
                  </a:lnTo>
                  <a:lnTo>
                    <a:pt x="70547" y="50560"/>
                  </a:lnTo>
                  <a:lnTo>
                    <a:pt x="70188" y="52085"/>
                  </a:lnTo>
                  <a:lnTo>
                    <a:pt x="69785" y="53440"/>
                  </a:lnTo>
                  <a:lnTo>
                    <a:pt x="69341" y="54625"/>
                  </a:lnTo>
                  <a:lnTo>
                    <a:pt x="68854" y="55642"/>
                  </a:lnTo>
                  <a:lnTo>
                    <a:pt x="68324" y="56489"/>
                  </a:lnTo>
                  <a:lnTo>
                    <a:pt x="67753" y="57166"/>
                  </a:lnTo>
                  <a:lnTo>
                    <a:pt x="67240" y="57649"/>
                  </a:lnTo>
                  <a:lnTo>
                    <a:pt x="66550" y="58081"/>
                  </a:lnTo>
                  <a:lnTo>
                    <a:pt x="65682" y="58462"/>
                  </a:lnTo>
                  <a:lnTo>
                    <a:pt x="64636" y="58792"/>
                  </a:lnTo>
                  <a:lnTo>
                    <a:pt x="63412" y="59072"/>
                  </a:lnTo>
                  <a:lnTo>
                    <a:pt x="62011" y="59300"/>
                  </a:lnTo>
                  <a:lnTo>
                    <a:pt x="60431" y="59478"/>
                  </a:lnTo>
                  <a:lnTo>
                    <a:pt x="58674" y="59605"/>
                  </a:lnTo>
                  <a:lnTo>
                    <a:pt x="56739" y="59682"/>
                  </a:lnTo>
                  <a:lnTo>
                    <a:pt x="54625" y="59707"/>
                  </a:lnTo>
                  <a:lnTo>
                    <a:pt x="52834" y="59688"/>
                  </a:lnTo>
                  <a:lnTo>
                    <a:pt x="51187" y="59631"/>
                  </a:lnTo>
                  <a:lnTo>
                    <a:pt x="49684" y="59535"/>
                  </a:lnTo>
                  <a:lnTo>
                    <a:pt x="48324" y="59402"/>
                  </a:lnTo>
                  <a:lnTo>
                    <a:pt x="47109" y="59231"/>
                  </a:lnTo>
                  <a:lnTo>
                    <a:pt x="46038" y="59021"/>
                  </a:lnTo>
                  <a:lnTo>
                    <a:pt x="45110" y="58773"/>
                  </a:lnTo>
                  <a:lnTo>
                    <a:pt x="44327" y="58487"/>
                  </a:lnTo>
                  <a:lnTo>
                    <a:pt x="43688" y="58163"/>
                  </a:lnTo>
                  <a:lnTo>
                    <a:pt x="43192" y="57801"/>
                  </a:lnTo>
                  <a:lnTo>
                    <a:pt x="42790" y="57389"/>
                  </a:lnTo>
                  <a:lnTo>
                    <a:pt x="42430" y="56912"/>
                  </a:lnTo>
                  <a:lnTo>
                    <a:pt x="42112" y="56372"/>
                  </a:lnTo>
                  <a:lnTo>
                    <a:pt x="41837" y="55769"/>
                  </a:lnTo>
                  <a:lnTo>
                    <a:pt x="41604" y="55102"/>
                  </a:lnTo>
                  <a:lnTo>
                    <a:pt x="41414" y="54371"/>
                  </a:lnTo>
                  <a:lnTo>
                    <a:pt x="41265" y="53577"/>
                  </a:lnTo>
                  <a:lnTo>
                    <a:pt x="41160" y="52720"/>
                  </a:lnTo>
                  <a:lnTo>
                    <a:pt x="41096" y="51799"/>
                  </a:lnTo>
                  <a:lnTo>
                    <a:pt x="41075" y="50814"/>
                  </a:lnTo>
                  <a:lnTo>
                    <a:pt x="41075" y="35146"/>
                  </a:lnTo>
                  <a:lnTo>
                    <a:pt x="31759" y="35146"/>
                  </a:lnTo>
                  <a:lnTo>
                    <a:pt x="30802" y="39063"/>
                  </a:lnTo>
                  <a:lnTo>
                    <a:pt x="29455" y="42684"/>
                  </a:lnTo>
                  <a:lnTo>
                    <a:pt x="27719" y="46008"/>
                  </a:lnTo>
                  <a:lnTo>
                    <a:pt x="25593" y="49036"/>
                  </a:lnTo>
                  <a:lnTo>
                    <a:pt x="23078" y="51767"/>
                  </a:lnTo>
                  <a:lnTo>
                    <a:pt x="20173" y="54202"/>
                  </a:lnTo>
                  <a:lnTo>
                    <a:pt x="16878" y="56340"/>
                  </a:lnTo>
                  <a:lnTo>
                    <a:pt x="13194" y="58182"/>
                  </a:lnTo>
                  <a:lnTo>
                    <a:pt x="9121" y="59728"/>
                  </a:lnTo>
                  <a:lnTo>
                    <a:pt x="4658" y="60977"/>
                  </a:lnTo>
                  <a:lnTo>
                    <a:pt x="0" y="52932"/>
                  </a:lnTo>
                  <a:lnTo>
                    <a:pt x="3662" y="52144"/>
                  </a:lnTo>
                  <a:lnTo>
                    <a:pt x="7029" y="51136"/>
                  </a:lnTo>
                  <a:lnTo>
                    <a:pt x="10099" y="49908"/>
                  </a:lnTo>
                  <a:lnTo>
                    <a:pt x="12873" y="48460"/>
                  </a:lnTo>
                  <a:lnTo>
                    <a:pt x="15350" y="46792"/>
                  </a:lnTo>
                  <a:lnTo>
                    <a:pt x="17531" y="44903"/>
                  </a:lnTo>
                  <a:lnTo>
                    <a:pt x="19415" y="42794"/>
                  </a:lnTo>
                  <a:lnTo>
                    <a:pt x="21003" y="40465"/>
                  </a:lnTo>
                  <a:lnTo>
                    <a:pt x="22295" y="37916"/>
                  </a:lnTo>
                  <a:lnTo>
                    <a:pt x="23290" y="35146"/>
                  </a:lnTo>
                  <a:lnTo>
                    <a:pt x="10586" y="351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832280" y="3366718"/>
              <a:ext cx="36840" cy="6351"/>
            </a:xfrm>
            <a:custGeom>
              <a:avLst/>
              <a:pathLst>
                <a:path w="36840" h="6351">
                  <a:moveTo>
                    <a:pt x="0" y="6351"/>
                  </a:moveTo>
                  <a:lnTo>
                    <a:pt x="36840" y="6351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832280" y="3380268"/>
              <a:ext cx="36840" cy="6351"/>
            </a:xfrm>
            <a:custGeom>
              <a:avLst/>
              <a:pathLst>
                <a:path w="36840" h="6351">
                  <a:moveTo>
                    <a:pt x="0" y="6351"/>
                  </a:moveTo>
                  <a:lnTo>
                    <a:pt x="36840" y="6351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900456" y="3322255"/>
              <a:ext cx="92313" cy="95701"/>
            </a:xfrm>
            <a:custGeom>
              <a:avLst/>
              <a:pathLst>
                <a:path w="92313" h="95701">
                  <a:moveTo>
                    <a:pt x="77916" y="13974"/>
                  </a:moveTo>
                  <a:lnTo>
                    <a:pt x="77916" y="69446"/>
                  </a:lnTo>
                  <a:lnTo>
                    <a:pt x="42769" y="69446"/>
                  </a:lnTo>
                  <a:lnTo>
                    <a:pt x="42769" y="82997"/>
                  </a:lnTo>
                  <a:lnTo>
                    <a:pt x="42790" y="83490"/>
                  </a:lnTo>
                  <a:lnTo>
                    <a:pt x="42853" y="83954"/>
                  </a:lnTo>
                  <a:lnTo>
                    <a:pt x="42959" y="84388"/>
                  </a:lnTo>
                  <a:lnTo>
                    <a:pt x="43107" y="84793"/>
                  </a:lnTo>
                  <a:lnTo>
                    <a:pt x="43298" y="85167"/>
                  </a:lnTo>
                  <a:lnTo>
                    <a:pt x="43531" y="85512"/>
                  </a:lnTo>
                  <a:lnTo>
                    <a:pt x="43806" y="85828"/>
                  </a:lnTo>
                  <a:lnTo>
                    <a:pt x="44124" y="86114"/>
                  </a:lnTo>
                  <a:lnTo>
                    <a:pt x="44484" y="86370"/>
                  </a:lnTo>
                  <a:lnTo>
                    <a:pt x="44886" y="86596"/>
                  </a:lnTo>
                  <a:lnTo>
                    <a:pt x="45407" y="86798"/>
                  </a:lnTo>
                  <a:lnTo>
                    <a:pt x="46122" y="86978"/>
                  </a:lnTo>
                  <a:lnTo>
                    <a:pt x="47033" y="87136"/>
                  </a:lnTo>
                  <a:lnTo>
                    <a:pt x="48138" y="87274"/>
                  </a:lnTo>
                  <a:lnTo>
                    <a:pt x="49438" y="87390"/>
                  </a:lnTo>
                  <a:lnTo>
                    <a:pt x="50933" y="87486"/>
                  </a:lnTo>
                  <a:lnTo>
                    <a:pt x="52623" y="87560"/>
                  </a:lnTo>
                  <a:lnTo>
                    <a:pt x="54507" y="87613"/>
                  </a:lnTo>
                  <a:lnTo>
                    <a:pt x="56586" y="87645"/>
                  </a:lnTo>
                  <a:lnTo>
                    <a:pt x="58860" y="87655"/>
                  </a:lnTo>
                  <a:lnTo>
                    <a:pt x="60304" y="87651"/>
                  </a:lnTo>
                  <a:lnTo>
                    <a:pt x="61756" y="87638"/>
                  </a:lnTo>
                  <a:lnTo>
                    <a:pt x="63217" y="87617"/>
                  </a:lnTo>
                  <a:lnTo>
                    <a:pt x="64687" y="87587"/>
                  </a:lnTo>
                  <a:lnTo>
                    <a:pt x="66165" y="87549"/>
                  </a:lnTo>
                  <a:lnTo>
                    <a:pt x="67651" y="87503"/>
                  </a:lnTo>
                  <a:lnTo>
                    <a:pt x="69146" y="87448"/>
                  </a:lnTo>
                  <a:lnTo>
                    <a:pt x="70649" y="87384"/>
                  </a:lnTo>
                  <a:lnTo>
                    <a:pt x="72161" y="87312"/>
                  </a:lnTo>
                  <a:lnTo>
                    <a:pt x="73681" y="87232"/>
                  </a:lnTo>
                  <a:lnTo>
                    <a:pt x="74820" y="87210"/>
                  </a:lnTo>
                  <a:lnTo>
                    <a:pt x="75866" y="87147"/>
                  </a:lnTo>
                  <a:lnTo>
                    <a:pt x="76819" y="87041"/>
                  </a:lnTo>
                  <a:lnTo>
                    <a:pt x="77678" y="86893"/>
                  </a:lnTo>
                  <a:lnTo>
                    <a:pt x="78445" y="86702"/>
                  </a:lnTo>
                  <a:lnTo>
                    <a:pt x="79118" y="86469"/>
                  </a:lnTo>
                  <a:lnTo>
                    <a:pt x="79698" y="86194"/>
                  </a:lnTo>
                  <a:lnTo>
                    <a:pt x="80185" y="85877"/>
                  </a:lnTo>
                  <a:lnTo>
                    <a:pt x="80579" y="85517"/>
                  </a:lnTo>
                  <a:lnTo>
                    <a:pt x="80880" y="85114"/>
                  </a:lnTo>
                  <a:lnTo>
                    <a:pt x="81130" y="84632"/>
                  </a:lnTo>
                  <a:lnTo>
                    <a:pt x="81371" y="84030"/>
                  </a:lnTo>
                  <a:lnTo>
                    <a:pt x="81604" y="83310"/>
                  </a:lnTo>
                  <a:lnTo>
                    <a:pt x="81828" y="82472"/>
                  </a:lnTo>
                  <a:lnTo>
                    <a:pt x="82044" y="81515"/>
                  </a:lnTo>
                  <a:lnTo>
                    <a:pt x="82252" y="80439"/>
                  </a:lnTo>
                  <a:lnTo>
                    <a:pt x="82451" y="79245"/>
                  </a:lnTo>
                  <a:lnTo>
                    <a:pt x="82641" y="77933"/>
                  </a:lnTo>
                  <a:lnTo>
                    <a:pt x="82823" y="76501"/>
                  </a:lnTo>
                  <a:lnTo>
                    <a:pt x="82997" y="74951"/>
                  </a:lnTo>
                  <a:lnTo>
                    <a:pt x="92313" y="78763"/>
                  </a:lnTo>
                  <a:lnTo>
                    <a:pt x="91864" y="81274"/>
                  </a:lnTo>
                  <a:lnTo>
                    <a:pt x="91365" y="83556"/>
                  </a:lnTo>
                  <a:lnTo>
                    <a:pt x="90814" y="85610"/>
                  </a:lnTo>
                  <a:lnTo>
                    <a:pt x="90213" y="87435"/>
                  </a:lnTo>
                  <a:lnTo>
                    <a:pt x="89561" y="89031"/>
                  </a:lnTo>
                  <a:lnTo>
                    <a:pt x="88858" y="90399"/>
                  </a:lnTo>
                  <a:lnTo>
                    <a:pt x="88104" y="91538"/>
                  </a:lnTo>
                  <a:lnTo>
                    <a:pt x="87299" y="92449"/>
                  </a:lnTo>
                  <a:lnTo>
                    <a:pt x="86444" y="93130"/>
                  </a:lnTo>
                  <a:lnTo>
                    <a:pt x="85538" y="93584"/>
                  </a:lnTo>
                  <a:lnTo>
                    <a:pt x="84280" y="93986"/>
                  </a:lnTo>
                  <a:lnTo>
                    <a:pt x="82709" y="94346"/>
                  </a:lnTo>
                  <a:lnTo>
                    <a:pt x="80825" y="94663"/>
                  </a:lnTo>
                  <a:lnTo>
                    <a:pt x="78627" y="94939"/>
                  </a:lnTo>
                  <a:lnTo>
                    <a:pt x="76116" y="95171"/>
                  </a:lnTo>
                  <a:lnTo>
                    <a:pt x="73291" y="95362"/>
                  </a:lnTo>
                  <a:lnTo>
                    <a:pt x="70154" y="95510"/>
                  </a:lnTo>
                  <a:lnTo>
                    <a:pt x="66702" y="95616"/>
                  </a:lnTo>
                  <a:lnTo>
                    <a:pt x="62938" y="95680"/>
                  </a:lnTo>
                  <a:lnTo>
                    <a:pt x="58860" y="95701"/>
                  </a:lnTo>
                  <a:lnTo>
                    <a:pt x="53355" y="95701"/>
                  </a:lnTo>
                  <a:lnTo>
                    <a:pt x="51066" y="95677"/>
                  </a:lnTo>
                  <a:lnTo>
                    <a:pt x="48943" y="95608"/>
                  </a:lnTo>
                  <a:lnTo>
                    <a:pt x="46984" y="95491"/>
                  </a:lnTo>
                  <a:lnTo>
                    <a:pt x="45191" y="95328"/>
                  </a:lnTo>
                  <a:lnTo>
                    <a:pt x="43563" y="95119"/>
                  </a:lnTo>
                  <a:lnTo>
                    <a:pt x="42100" y="94862"/>
                  </a:lnTo>
                  <a:lnTo>
                    <a:pt x="40802" y="94560"/>
                  </a:lnTo>
                  <a:lnTo>
                    <a:pt x="39669" y="94210"/>
                  </a:lnTo>
                  <a:lnTo>
                    <a:pt x="38701" y="93814"/>
                  </a:lnTo>
                  <a:lnTo>
                    <a:pt x="37899" y="93372"/>
                  </a:lnTo>
                  <a:lnTo>
                    <a:pt x="37215" y="92878"/>
                  </a:lnTo>
                  <a:lnTo>
                    <a:pt x="36603" y="92330"/>
                  </a:lnTo>
                  <a:lnTo>
                    <a:pt x="36063" y="91727"/>
                  </a:lnTo>
                  <a:lnTo>
                    <a:pt x="35595" y="91068"/>
                  </a:lnTo>
                  <a:lnTo>
                    <a:pt x="35199" y="90355"/>
                  </a:lnTo>
                  <a:lnTo>
                    <a:pt x="34875" y="89586"/>
                  </a:lnTo>
                  <a:lnTo>
                    <a:pt x="34623" y="88762"/>
                  </a:lnTo>
                  <a:lnTo>
                    <a:pt x="34443" y="87884"/>
                  </a:lnTo>
                  <a:lnTo>
                    <a:pt x="34336" y="86950"/>
                  </a:lnTo>
                  <a:lnTo>
                    <a:pt x="34300" y="85961"/>
                  </a:lnTo>
                  <a:lnTo>
                    <a:pt x="34300" y="69446"/>
                  </a:lnTo>
                  <a:lnTo>
                    <a:pt x="8469" y="69446"/>
                  </a:lnTo>
                  <a:lnTo>
                    <a:pt x="8469" y="74951"/>
                  </a:lnTo>
                  <a:lnTo>
                    <a:pt x="0" y="74951"/>
                  </a:lnTo>
                  <a:lnTo>
                    <a:pt x="0" y="13974"/>
                  </a:lnTo>
                  <a:lnTo>
                    <a:pt x="34300" y="13974"/>
                  </a:lnTo>
                  <a:lnTo>
                    <a:pt x="34300" y="0"/>
                  </a:lnTo>
                  <a:lnTo>
                    <a:pt x="42769" y="0"/>
                  </a:lnTo>
                  <a:lnTo>
                    <a:pt x="42769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943226" y="3344274"/>
              <a:ext cx="26677" cy="15667"/>
            </a:xfrm>
            <a:custGeom>
              <a:avLst/>
              <a:pathLst>
                <a:path w="26677" h="15667">
                  <a:moveTo>
                    <a:pt x="26677" y="15667"/>
                  </a:moveTo>
                  <a:lnTo>
                    <a:pt x="26677" y="0"/>
                  </a:lnTo>
                  <a:lnTo>
                    <a:pt x="0" y="0"/>
                  </a:lnTo>
                  <a:lnTo>
                    <a:pt x="0" y="15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908926" y="3344274"/>
              <a:ext cx="25830" cy="15667"/>
            </a:xfrm>
            <a:custGeom>
              <a:avLst/>
              <a:pathLst>
                <a:path w="25830" h="15667">
                  <a:moveTo>
                    <a:pt x="25830" y="15667"/>
                  </a:moveTo>
                  <a:lnTo>
                    <a:pt x="25830" y="0"/>
                  </a:lnTo>
                  <a:lnTo>
                    <a:pt x="0" y="0"/>
                  </a:lnTo>
                  <a:lnTo>
                    <a:pt x="0" y="15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908926" y="3367988"/>
              <a:ext cx="25830" cy="15667"/>
            </a:xfrm>
            <a:custGeom>
              <a:avLst/>
              <a:pathLst>
                <a:path w="25830" h="15667">
                  <a:moveTo>
                    <a:pt x="0" y="0"/>
                  </a:moveTo>
                  <a:lnTo>
                    <a:pt x="0" y="15667"/>
                  </a:lnTo>
                  <a:lnTo>
                    <a:pt x="25830" y="15667"/>
                  </a:lnTo>
                  <a:lnTo>
                    <a:pt x="258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943226" y="3367988"/>
              <a:ext cx="26677" cy="15667"/>
            </a:xfrm>
            <a:custGeom>
              <a:avLst/>
              <a:pathLst>
                <a:path w="26677" h="15667">
                  <a:moveTo>
                    <a:pt x="0" y="0"/>
                  </a:moveTo>
                  <a:lnTo>
                    <a:pt x="0" y="15667"/>
                  </a:lnTo>
                  <a:lnTo>
                    <a:pt x="26677" y="15667"/>
                  </a:lnTo>
                  <a:lnTo>
                    <a:pt x="266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005897" y="3321831"/>
              <a:ext cx="91466" cy="97818"/>
            </a:xfrm>
            <a:custGeom>
              <a:avLst/>
              <a:pathLst>
                <a:path w="91466" h="97818">
                  <a:moveTo>
                    <a:pt x="0" y="9316"/>
                  </a:moveTo>
                  <a:lnTo>
                    <a:pt x="40651" y="9316"/>
                  </a:lnTo>
                  <a:lnTo>
                    <a:pt x="40308" y="8642"/>
                  </a:lnTo>
                  <a:lnTo>
                    <a:pt x="39957" y="7977"/>
                  </a:lnTo>
                  <a:lnTo>
                    <a:pt x="39597" y="7321"/>
                  </a:lnTo>
                  <a:lnTo>
                    <a:pt x="39229" y="6673"/>
                  </a:lnTo>
                  <a:lnTo>
                    <a:pt x="38852" y="6034"/>
                  </a:lnTo>
                  <a:lnTo>
                    <a:pt x="38466" y="5403"/>
                  </a:lnTo>
                  <a:lnTo>
                    <a:pt x="38073" y="4780"/>
                  </a:lnTo>
                  <a:lnTo>
                    <a:pt x="37670" y="4166"/>
                  </a:lnTo>
                  <a:lnTo>
                    <a:pt x="37259" y="3561"/>
                  </a:lnTo>
                  <a:lnTo>
                    <a:pt x="36840" y="2964"/>
                  </a:lnTo>
                  <a:lnTo>
                    <a:pt x="45733" y="0"/>
                  </a:lnTo>
                  <a:lnTo>
                    <a:pt x="46313" y="855"/>
                  </a:lnTo>
                  <a:lnTo>
                    <a:pt x="46868" y="1727"/>
                  </a:lnTo>
                  <a:lnTo>
                    <a:pt x="47397" y="2616"/>
                  </a:lnTo>
                  <a:lnTo>
                    <a:pt x="47901" y="3523"/>
                  </a:lnTo>
                  <a:lnTo>
                    <a:pt x="48379" y="4446"/>
                  </a:lnTo>
                  <a:lnTo>
                    <a:pt x="48833" y="5386"/>
                  </a:lnTo>
                  <a:lnTo>
                    <a:pt x="49260" y="6343"/>
                  </a:lnTo>
                  <a:lnTo>
                    <a:pt x="49663" y="7317"/>
                  </a:lnTo>
                  <a:lnTo>
                    <a:pt x="50039" y="8308"/>
                  </a:lnTo>
                  <a:lnTo>
                    <a:pt x="5039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71987" y="17361"/>
                  </a:lnTo>
                  <a:lnTo>
                    <a:pt x="71140" y="18869"/>
                  </a:lnTo>
                  <a:lnTo>
                    <a:pt x="70293" y="20342"/>
                  </a:lnTo>
                  <a:lnTo>
                    <a:pt x="69446" y="21782"/>
                  </a:lnTo>
                  <a:lnTo>
                    <a:pt x="68600" y="23188"/>
                  </a:lnTo>
                  <a:lnTo>
                    <a:pt x="67753" y="24560"/>
                  </a:lnTo>
                  <a:lnTo>
                    <a:pt x="66906" y="25898"/>
                  </a:lnTo>
                  <a:lnTo>
                    <a:pt x="66059" y="27202"/>
                  </a:lnTo>
                  <a:lnTo>
                    <a:pt x="65212" y="28473"/>
                  </a:lnTo>
                  <a:lnTo>
                    <a:pt x="64365" y="29709"/>
                  </a:lnTo>
                  <a:lnTo>
                    <a:pt x="63518" y="30912"/>
                  </a:lnTo>
                  <a:lnTo>
                    <a:pt x="85114" y="30912"/>
                  </a:lnTo>
                  <a:lnTo>
                    <a:pt x="85114" y="87655"/>
                  </a:lnTo>
                  <a:lnTo>
                    <a:pt x="85085" y="88646"/>
                  </a:lnTo>
                  <a:lnTo>
                    <a:pt x="84996" y="89586"/>
                  </a:lnTo>
                  <a:lnTo>
                    <a:pt x="84848" y="90475"/>
                  </a:lnTo>
                  <a:lnTo>
                    <a:pt x="84640" y="91314"/>
                  </a:lnTo>
                  <a:lnTo>
                    <a:pt x="84373" y="92101"/>
                  </a:lnTo>
                  <a:lnTo>
                    <a:pt x="84047" y="92838"/>
                  </a:lnTo>
                  <a:lnTo>
                    <a:pt x="83662" y="93524"/>
                  </a:lnTo>
                  <a:lnTo>
                    <a:pt x="83217" y="94159"/>
                  </a:lnTo>
                  <a:lnTo>
                    <a:pt x="82713" y="94744"/>
                  </a:lnTo>
                  <a:lnTo>
                    <a:pt x="82150" y="95277"/>
                  </a:lnTo>
                  <a:lnTo>
                    <a:pt x="81528" y="95760"/>
                  </a:lnTo>
                  <a:lnTo>
                    <a:pt x="80846" y="96192"/>
                  </a:lnTo>
                  <a:lnTo>
                    <a:pt x="80105" y="96573"/>
                  </a:lnTo>
                  <a:lnTo>
                    <a:pt x="79305" y="96903"/>
                  </a:lnTo>
                  <a:lnTo>
                    <a:pt x="78445" y="97183"/>
                  </a:lnTo>
                  <a:lnTo>
                    <a:pt x="77526" y="97412"/>
                  </a:lnTo>
                  <a:lnTo>
                    <a:pt x="76548" y="97589"/>
                  </a:lnTo>
                  <a:lnTo>
                    <a:pt x="75510" y="97716"/>
                  </a:lnTo>
                  <a:lnTo>
                    <a:pt x="74414" y="97793"/>
                  </a:lnTo>
                  <a:lnTo>
                    <a:pt x="73258" y="97818"/>
                  </a:lnTo>
                  <a:lnTo>
                    <a:pt x="72652" y="97810"/>
                  </a:lnTo>
                  <a:lnTo>
                    <a:pt x="72021" y="97784"/>
                  </a:lnTo>
                  <a:lnTo>
                    <a:pt x="71365" y="97742"/>
                  </a:lnTo>
                  <a:lnTo>
                    <a:pt x="70683" y="97683"/>
                  </a:lnTo>
                  <a:lnTo>
                    <a:pt x="69976" y="97606"/>
                  </a:lnTo>
                  <a:lnTo>
                    <a:pt x="69243" y="97513"/>
                  </a:lnTo>
                  <a:lnTo>
                    <a:pt x="68485" y="97403"/>
                  </a:lnTo>
                  <a:lnTo>
                    <a:pt x="67702" y="97276"/>
                  </a:lnTo>
                  <a:lnTo>
                    <a:pt x="66893" y="97132"/>
                  </a:lnTo>
                  <a:lnTo>
                    <a:pt x="66059" y="96971"/>
                  </a:lnTo>
                  <a:lnTo>
                    <a:pt x="64365" y="88925"/>
                  </a:lnTo>
                  <a:lnTo>
                    <a:pt x="65441" y="89086"/>
                  </a:lnTo>
                  <a:lnTo>
                    <a:pt x="66465" y="89230"/>
                  </a:lnTo>
                  <a:lnTo>
                    <a:pt x="67439" y="89357"/>
                  </a:lnTo>
                  <a:lnTo>
                    <a:pt x="68362" y="89468"/>
                  </a:lnTo>
                  <a:lnTo>
                    <a:pt x="69235" y="89561"/>
                  </a:lnTo>
                  <a:lnTo>
                    <a:pt x="70056" y="89637"/>
                  </a:lnTo>
                  <a:lnTo>
                    <a:pt x="70827" y="89696"/>
                  </a:lnTo>
                  <a:lnTo>
                    <a:pt x="71547" y="89739"/>
                  </a:lnTo>
                  <a:lnTo>
                    <a:pt x="72216" y="89764"/>
                  </a:lnTo>
                  <a:lnTo>
                    <a:pt x="72834" y="89772"/>
                  </a:lnTo>
                  <a:lnTo>
                    <a:pt x="73558" y="89730"/>
                  </a:lnTo>
                  <a:lnTo>
                    <a:pt x="74206" y="89603"/>
                  </a:lnTo>
                  <a:lnTo>
                    <a:pt x="74778" y="89391"/>
                  </a:lnTo>
                  <a:lnTo>
                    <a:pt x="75273" y="89095"/>
                  </a:lnTo>
                  <a:lnTo>
                    <a:pt x="75692" y="88714"/>
                  </a:lnTo>
                  <a:lnTo>
                    <a:pt x="76035" y="88248"/>
                  </a:lnTo>
                  <a:lnTo>
                    <a:pt x="76302" y="87697"/>
                  </a:lnTo>
                  <a:lnTo>
                    <a:pt x="76493" y="87062"/>
                  </a:lnTo>
                  <a:lnTo>
                    <a:pt x="76607" y="86342"/>
                  </a:lnTo>
                  <a:lnTo>
                    <a:pt x="76645" y="85538"/>
                  </a:lnTo>
                  <a:lnTo>
                    <a:pt x="76645" y="38534"/>
                  </a:lnTo>
                  <a:lnTo>
                    <a:pt x="14820" y="38534"/>
                  </a:lnTo>
                  <a:lnTo>
                    <a:pt x="14820" y="97818"/>
                  </a:lnTo>
                  <a:lnTo>
                    <a:pt x="6351" y="97818"/>
                  </a:lnTo>
                  <a:lnTo>
                    <a:pt x="6351" y="30912"/>
                  </a:lnTo>
                  <a:lnTo>
                    <a:pt x="27101" y="30912"/>
                  </a:lnTo>
                  <a:lnTo>
                    <a:pt x="26415" y="29481"/>
                  </a:lnTo>
                  <a:lnTo>
                    <a:pt x="25712" y="28066"/>
                  </a:lnTo>
                  <a:lnTo>
                    <a:pt x="24992" y="26669"/>
                  </a:lnTo>
                  <a:lnTo>
                    <a:pt x="24255" y="25288"/>
                  </a:lnTo>
                  <a:lnTo>
                    <a:pt x="23501" y="23925"/>
                  </a:lnTo>
                  <a:lnTo>
                    <a:pt x="22731" y="22578"/>
                  </a:lnTo>
                  <a:lnTo>
                    <a:pt x="21943" y="21249"/>
                  </a:lnTo>
                  <a:lnTo>
                    <a:pt x="21138" y="19936"/>
                  </a:lnTo>
                  <a:lnTo>
                    <a:pt x="20317" y="18640"/>
                  </a:lnTo>
                  <a:lnTo>
                    <a:pt x="19479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035116" y="3339193"/>
              <a:ext cx="32182" cy="13550"/>
            </a:xfrm>
            <a:custGeom>
              <a:avLst/>
              <a:pathLst>
                <a:path w="32182" h="13550">
                  <a:moveTo>
                    <a:pt x="6775" y="13550"/>
                  </a:moveTo>
                  <a:lnTo>
                    <a:pt x="24560" y="13550"/>
                  </a:lnTo>
                  <a:lnTo>
                    <a:pt x="25398" y="12195"/>
                  </a:lnTo>
                  <a:lnTo>
                    <a:pt x="26220" y="10840"/>
                  </a:lnTo>
                  <a:lnTo>
                    <a:pt x="27025" y="9485"/>
                  </a:lnTo>
                  <a:lnTo>
                    <a:pt x="27812" y="8130"/>
                  </a:lnTo>
                  <a:lnTo>
                    <a:pt x="28583" y="6775"/>
                  </a:lnTo>
                  <a:lnTo>
                    <a:pt x="29337" y="5420"/>
                  </a:lnTo>
                  <a:lnTo>
                    <a:pt x="30073" y="4065"/>
                  </a:lnTo>
                  <a:lnTo>
                    <a:pt x="30793" y="2710"/>
                  </a:lnTo>
                  <a:lnTo>
                    <a:pt x="31496" y="1355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753" y="1278"/>
                  </a:lnTo>
                  <a:lnTo>
                    <a:pt x="1490" y="2574"/>
                  </a:lnTo>
                  <a:lnTo>
                    <a:pt x="2210" y="3887"/>
                  </a:lnTo>
                  <a:lnTo>
                    <a:pt x="2913" y="5216"/>
                  </a:lnTo>
                  <a:lnTo>
                    <a:pt x="3599" y="6563"/>
                  </a:lnTo>
                  <a:lnTo>
                    <a:pt x="4268" y="7927"/>
                  </a:lnTo>
                  <a:lnTo>
                    <a:pt x="4920" y="9307"/>
                  </a:lnTo>
                  <a:lnTo>
                    <a:pt x="5555" y="10704"/>
                  </a:lnTo>
                  <a:lnTo>
                    <a:pt x="6174" y="121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022835" y="3362483"/>
              <a:ext cx="22019" cy="19902"/>
            </a:xfrm>
            <a:custGeom>
              <a:avLst/>
              <a:pathLst>
                <a:path w="22019" h="19902">
                  <a:moveTo>
                    <a:pt x="15667" y="0"/>
                  </a:moveTo>
                  <a:lnTo>
                    <a:pt x="22019" y="4234"/>
                  </a:lnTo>
                  <a:lnTo>
                    <a:pt x="20630" y="6144"/>
                  </a:lnTo>
                  <a:lnTo>
                    <a:pt x="19174" y="7977"/>
                  </a:lnTo>
                  <a:lnTo>
                    <a:pt x="17649" y="9735"/>
                  </a:lnTo>
                  <a:lnTo>
                    <a:pt x="16057" y="11416"/>
                  </a:lnTo>
                  <a:lnTo>
                    <a:pt x="14397" y="13021"/>
                  </a:lnTo>
                  <a:lnTo>
                    <a:pt x="12669" y="14549"/>
                  </a:lnTo>
                  <a:lnTo>
                    <a:pt x="10874" y="16002"/>
                  </a:lnTo>
                  <a:lnTo>
                    <a:pt x="9011" y="17378"/>
                  </a:lnTo>
                  <a:lnTo>
                    <a:pt x="7080" y="18678"/>
                  </a:lnTo>
                  <a:lnTo>
                    <a:pt x="5081" y="19902"/>
                  </a:lnTo>
                  <a:lnTo>
                    <a:pt x="0" y="13974"/>
                  </a:lnTo>
                  <a:lnTo>
                    <a:pt x="1909" y="12691"/>
                  </a:lnTo>
                  <a:lnTo>
                    <a:pt x="3743" y="11382"/>
                  </a:lnTo>
                  <a:lnTo>
                    <a:pt x="5500" y="10048"/>
                  </a:lnTo>
                  <a:lnTo>
                    <a:pt x="7181" y="8689"/>
                  </a:lnTo>
                  <a:lnTo>
                    <a:pt x="8786" y="7304"/>
                  </a:lnTo>
                  <a:lnTo>
                    <a:pt x="10315" y="5894"/>
                  </a:lnTo>
                  <a:lnTo>
                    <a:pt x="11767" y="4459"/>
                  </a:lnTo>
                  <a:lnTo>
                    <a:pt x="13144" y="2998"/>
                  </a:lnTo>
                  <a:lnTo>
                    <a:pt x="14444" y="15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057135" y="3362483"/>
              <a:ext cx="22443" cy="18632"/>
            </a:xfrm>
            <a:custGeom>
              <a:avLst/>
              <a:pathLst>
                <a:path w="22443" h="18632">
                  <a:moveTo>
                    <a:pt x="5081" y="0"/>
                  </a:moveTo>
                  <a:lnTo>
                    <a:pt x="7008" y="1037"/>
                  </a:lnTo>
                  <a:lnTo>
                    <a:pt x="8892" y="2117"/>
                  </a:lnTo>
                  <a:lnTo>
                    <a:pt x="10734" y="3239"/>
                  </a:lnTo>
                  <a:lnTo>
                    <a:pt x="12534" y="4403"/>
                  </a:lnTo>
                  <a:lnTo>
                    <a:pt x="14291" y="5610"/>
                  </a:lnTo>
                  <a:lnTo>
                    <a:pt x="16006" y="6860"/>
                  </a:lnTo>
                  <a:lnTo>
                    <a:pt x="17679" y="8151"/>
                  </a:lnTo>
                  <a:lnTo>
                    <a:pt x="19309" y="9485"/>
                  </a:lnTo>
                  <a:lnTo>
                    <a:pt x="20897" y="10861"/>
                  </a:lnTo>
                  <a:lnTo>
                    <a:pt x="22443" y="12280"/>
                  </a:lnTo>
                  <a:lnTo>
                    <a:pt x="17361" y="18632"/>
                  </a:lnTo>
                  <a:lnTo>
                    <a:pt x="15739" y="17128"/>
                  </a:lnTo>
                  <a:lnTo>
                    <a:pt x="14092" y="15667"/>
                  </a:lnTo>
                  <a:lnTo>
                    <a:pt x="12419" y="14249"/>
                  </a:lnTo>
                  <a:lnTo>
                    <a:pt x="10721" y="12873"/>
                  </a:lnTo>
                  <a:lnTo>
                    <a:pt x="8998" y="11539"/>
                  </a:lnTo>
                  <a:lnTo>
                    <a:pt x="7249" y="10247"/>
                  </a:lnTo>
                  <a:lnTo>
                    <a:pt x="5475" y="8998"/>
                  </a:lnTo>
                  <a:lnTo>
                    <a:pt x="3675" y="7791"/>
                  </a:lnTo>
                  <a:lnTo>
                    <a:pt x="1850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033845" y="3380692"/>
              <a:ext cx="35570" cy="26677"/>
            </a:xfrm>
            <a:custGeom>
              <a:avLst/>
              <a:pathLst>
                <a:path w="35570" h="26677">
                  <a:moveTo>
                    <a:pt x="0" y="0"/>
                  </a:moveTo>
                  <a:lnTo>
                    <a:pt x="35570" y="0"/>
                  </a:lnTo>
                  <a:lnTo>
                    <a:pt x="3557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041891" y="3387467"/>
              <a:ext cx="19479" cy="13127"/>
            </a:xfrm>
            <a:custGeom>
              <a:avLst/>
              <a:pathLst>
                <a:path w="19479" h="13127">
                  <a:moveTo>
                    <a:pt x="0" y="13127"/>
                  </a:moveTo>
                  <a:lnTo>
                    <a:pt x="19479" y="1312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113032" y="3326489"/>
              <a:ext cx="94854" cy="92737"/>
            </a:xfrm>
            <a:custGeom>
              <a:avLst/>
              <a:pathLst>
                <a:path w="94854" h="92737">
                  <a:moveTo>
                    <a:pt x="5081" y="0"/>
                  </a:moveTo>
                  <a:lnTo>
                    <a:pt x="89349" y="0"/>
                  </a:lnTo>
                  <a:lnTo>
                    <a:pt x="89349" y="8045"/>
                  </a:lnTo>
                  <a:lnTo>
                    <a:pt x="52085" y="8045"/>
                  </a:lnTo>
                  <a:lnTo>
                    <a:pt x="52085" y="50391"/>
                  </a:lnTo>
                  <a:lnTo>
                    <a:pt x="94854" y="50391"/>
                  </a:lnTo>
                  <a:lnTo>
                    <a:pt x="94854" y="58437"/>
                  </a:lnTo>
                  <a:lnTo>
                    <a:pt x="52085" y="58437"/>
                  </a:lnTo>
                  <a:lnTo>
                    <a:pt x="52085" y="92737"/>
                  </a:lnTo>
                  <a:lnTo>
                    <a:pt x="43616" y="92737"/>
                  </a:lnTo>
                  <a:lnTo>
                    <a:pt x="43616" y="58437"/>
                  </a:lnTo>
                  <a:lnTo>
                    <a:pt x="0" y="58437"/>
                  </a:lnTo>
                  <a:lnTo>
                    <a:pt x="0" y="50391"/>
                  </a:lnTo>
                  <a:lnTo>
                    <a:pt x="43616" y="50391"/>
                  </a:lnTo>
                  <a:lnTo>
                    <a:pt x="43616" y="8045"/>
                  </a:lnTo>
                  <a:lnTo>
                    <a:pt x="5081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176127" y="3339616"/>
              <a:ext cx="21172" cy="32606"/>
            </a:xfrm>
            <a:custGeom>
              <a:avLst/>
              <a:pathLst>
                <a:path w="21172" h="32606">
                  <a:moveTo>
                    <a:pt x="12280" y="0"/>
                  </a:moveTo>
                  <a:lnTo>
                    <a:pt x="21172" y="2964"/>
                  </a:lnTo>
                  <a:lnTo>
                    <a:pt x="20054" y="6385"/>
                  </a:lnTo>
                  <a:lnTo>
                    <a:pt x="18903" y="9705"/>
                  </a:lnTo>
                  <a:lnTo>
                    <a:pt x="17717" y="12923"/>
                  </a:lnTo>
                  <a:lnTo>
                    <a:pt x="16497" y="16040"/>
                  </a:lnTo>
                  <a:lnTo>
                    <a:pt x="15244" y="19055"/>
                  </a:lnTo>
                  <a:lnTo>
                    <a:pt x="13957" y="21968"/>
                  </a:lnTo>
                  <a:lnTo>
                    <a:pt x="12635" y="24780"/>
                  </a:lnTo>
                  <a:lnTo>
                    <a:pt x="11280" y="27490"/>
                  </a:lnTo>
                  <a:lnTo>
                    <a:pt x="9891" y="30099"/>
                  </a:lnTo>
                  <a:lnTo>
                    <a:pt x="8469" y="32606"/>
                  </a:lnTo>
                  <a:lnTo>
                    <a:pt x="0" y="27948"/>
                  </a:lnTo>
                  <a:lnTo>
                    <a:pt x="1571" y="25077"/>
                  </a:lnTo>
                  <a:lnTo>
                    <a:pt x="3065" y="22223"/>
                  </a:lnTo>
                  <a:lnTo>
                    <a:pt x="4484" y="19385"/>
                  </a:lnTo>
                  <a:lnTo>
                    <a:pt x="5826" y="16565"/>
                  </a:lnTo>
                  <a:lnTo>
                    <a:pt x="7092" y="13762"/>
                  </a:lnTo>
                  <a:lnTo>
                    <a:pt x="8282" y="10976"/>
                  </a:lnTo>
                  <a:lnTo>
                    <a:pt x="9396" y="8206"/>
                  </a:lnTo>
                  <a:lnTo>
                    <a:pt x="10433" y="5454"/>
                  </a:lnTo>
                  <a:lnTo>
                    <a:pt x="11395" y="2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122348" y="3340887"/>
              <a:ext cx="21596" cy="31335"/>
            </a:xfrm>
            <a:custGeom>
              <a:avLst/>
              <a:pathLst>
                <a:path w="21596" h="31335">
                  <a:moveTo>
                    <a:pt x="8045" y="0"/>
                  </a:moveTo>
                  <a:lnTo>
                    <a:pt x="9629" y="2485"/>
                  </a:lnTo>
                  <a:lnTo>
                    <a:pt x="11162" y="5030"/>
                  </a:lnTo>
                  <a:lnTo>
                    <a:pt x="12644" y="7634"/>
                  </a:lnTo>
                  <a:lnTo>
                    <a:pt x="14075" y="10298"/>
                  </a:lnTo>
                  <a:lnTo>
                    <a:pt x="15456" y="13021"/>
                  </a:lnTo>
                  <a:lnTo>
                    <a:pt x="16785" y="15803"/>
                  </a:lnTo>
                  <a:lnTo>
                    <a:pt x="18064" y="18644"/>
                  </a:lnTo>
                  <a:lnTo>
                    <a:pt x="19292" y="21545"/>
                  </a:lnTo>
                  <a:lnTo>
                    <a:pt x="20469" y="24505"/>
                  </a:lnTo>
                  <a:lnTo>
                    <a:pt x="21596" y="27524"/>
                  </a:lnTo>
                  <a:lnTo>
                    <a:pt x="12703" y="31335"/>
                  </a:lnTo>
                  <a:lnTo>
                    <a:pt x="11662" y="28316"/>
                  </a:lnTo>
                  <a:lnTo>
                    <a:pt x="10569" y="25356"/>
                  </a:lnTo>
                  <a:lnTo>
                    <a:pt x="9426" y="22455"/>
                  </a:lnTo>
                  <a:lnTo>
                    <a:pt x="8232" y="19614"/>
                  </a:lnTo>
                  <a:lnTo>
                    <a:pt x="6987" y="16832"/>
                  </a:lnTo>
                  <a:lnTo>
                    <a:pt x="5691" y="14109"/>
                  </a:lnTo>
                  <a:lnTo>
                    <a:pt x="4344" y="11446"/>
                  </a:lnTo>
                  <a:lnTo>
                    <a:pt x="2947" y="8841"/>
                  </a:lnTo>
                  <a:lnTo>
                    <a:pt x="1499" y="629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223554" y="3321831"/>
              <a:ext cx="90619" cy="45733"/>
            </a:xfrm>
            <a:custGeom>
              <a:avLst/>
              <a:pathLst>
                <a:path w="90619" h="45733">
                  <a:moveTo>
                    <a:pt x="66059" y="12280"/>
                  </a:moveTo>
                  <a:lnTo>
                    <a:pt x="69048" y="15007"/>
                  </a:lnTo>
                  <a:lnTo>
                    <a:pt x="71919" y="17768"/>
                  </a:lnTo>
                  <a:lnTo>
                    <a:pt x="74672" y="20563"/>
                  </a:lnTo>
                  <a:lnTo>
                    <a:pt x="77306" y="23391"/>
                  </a:lnTo>
                  <a:lnTo>
                    <a:pt x="79821" y="26254"/>
                  </a:lnTo>
                  <a:lnTo>
                    <a:pt x="82218" y="29150"/>
                  </a:lnTo>
                  <a:lnTo>
                    <a:pt x="84496" y="32081"/>
                  </a:lnTo>
                  <a:lnTo>
                    <a:pt x="86656" y="35045"/>
                  </a:lnTo>
                  <a:lnTo>
                    <a:pt x="88697" y="38043"/>
                  </a:lnTo>
                  <a:lnTo>
                    <a:pt x="90619" y="41075"/>
                  </a:lnTo>
                  <a:lnTo>
                    <a:pt x="82574" y="45733"/>
                  </a:lnTo>
                  <a:lnTo>
                    <a:pt x="77492" y="37687"/>
                  </a:lnTo>
                  <a:lnTo>
                    <a:pt x="70124" y="38822"/>
                  </a:lnTo>
                  <a:lnTo>
                    <a:pt x="62756" y="39855"/>
                  </a:lnTo>
                  <a:lnTo>
                    <a:pt x="55388" y="40787"/>
                  </a:lnTo>
                  <a:lnTo>
                    <a:pt x="48020" y="41617"/>
                  </a:lnTo>
                  <a:lnTo>
                    <a:pt x="40651" y="42345"/>
                  </a:lnTo>
                  <a:lnTo>
                    <a:pt x="33283" y="42972"/>
                  </a:lnTo>
                  <a:lnTo>
                    <a:pt x="25915" y="43497"/>
                  </a:lnTo>
                  <a:lnTo>
                    <a:pt x="18547" y="43920"/>
                  </a:lnTo>
                  <a:lnTo>
                    <a:pt x="11179" y="44242"/>
                  </a:lnTo>
                  <a:lnTo>
                    <a:pt x="3811" y="44462"/>
                  </a:lnTo>
                  <a:lnTo>
                    <a:pt x="0" y="36417"/>
                  </a:lnTo>
                  <a:lnTo>
                    <a:pt x="4310" y="33537"/>
                  </a:lnTo>
                  <a:lnTo>
                    <a:pt x="8435" y="30488"/>
                  </a:lnTo>
                  <a:lnTo>
                    <a:pt x="12373" y="27270"/>
                  </a:lnTo>
                  <a:lnTo>
                    <a:pt x="16125" y="23882"/>
                  </a:lnTo>
                  <a:lnTo>
                    <a:pt x="19690" y="20325"/>
                  </a:lnTo>
                  <a:lnTo>
                    <a:pt x="23069" y="16599"/>
                  </a:lnTo>
                  <a:lnTo>
                    <a:pt x="26262" y="12703"/>
                  </a:lnTo>
                  <a:lnTo>
                    <a:pt x="29269" y="8638"/>
                  </a:lnTo>
                  <a:lnTo>
                    <a:pt x="32089" y="4403"/>
                  </a:lnTo>
                  <a:lnTo>
                    <a:pt x="34723" y="0"/>
                  </a:lnTo>
                  <a:lnTo>
                    <a:pt x="43192" y="3387"/>
                  </a:lnTo>
                  <a:lnTo>
                    <a:pt x="40249" y="7982"/>
                  </a:lnTo>
                  <a:lnTo>
                    <a:pt x="37348" y="12280"/>
                  </a:lnTo>
                  <a:lnTo>
                    <a:pt x="34490" y="16281"/>
                  </a:lnTo>
                  <a:lnTo>
                    <a:pt x="31674" y="19987"/>
                  </a:lnTo>
                  <a:lnTo>
                    <a:pt x="28900" y="23396"/>
                  </a:lnTo>
                  <a:lnTo>
                    <a:pt x="26169" y="26508"/>
                  </a:lnTo>
                  <a:lnTo>
                    <a:pt x="23480" y="29324"/>
                  </a:lnTo>
                  <a:lnTo>
                    <a:pt x="20834" y="31843"/>
                  </a:lnTo>
                  <a:lnTo>
                    <a:pt x="18229" y="34067"/>
                  </a:lnTo>
                  <a:lnTo>
                    <a:pt x="15667" y="35993"/>
                  </a:lnTo>
                  <a:lnTo>
                    <a:pt x="20804" y="35786"/>
                  </a:lnTo>
                  <a:lnTo>
                    <a:pt x="26051" y="35502"/>
                  </a:lnTo>
                  <a:lnTo>
                    <a:pt x="31407" y="35142"/>
                  </a:lnTo>
                  <a:lnTo>
                    <a:pt x="36874" y="34706"/>
                  </a:lnTo>
                  <a:lnTo>
                    <a:pt x="42451" y="34194"/>
                  </a:lnTo>
                  <a:lnTo>
                    <a:pt x="48138" y="33605"/>
                  </a:lnTo>
                  <a:lnTo>
                    <a:pt x="53935" y="32940"/>
                  </a:lnTo>
                  <a:lnTo>
                    <a:pt x="59842" y="32199"/>
                  </a:lnTo>
                  <a:lnTo>
                    <a:pt x="65860" y="31382"/>
                  </a:lnTo>
                  <a:lnTo>
                    <a:pt x="71987" y="30488"/>
                  </a:lnTo>
                  <a:lnTo>
                    <a:pt x="70789" y="29057"/>
                  </a:lnTo>
                  <a:lnTo>
                    <a:pt x="69565" y="27643"/>
                  </a:lnTo>
                  <a:lnTo>
                    <a:pt x="68316" y="26245"/>
                  </a:lnTo>
                  <a:lnTo>
                    <a:pt x="67041" y="24865"/>
                  </a:lnTo>
                  <a:lnTo>
                    <a:pt x="65741" y="23501"/>
                  </a:lnTo>
                  <a:lnTo>
                    <a:pt x="64416" y="22155"/>
                  </a:lnTo>
                  <a:lnTo>
                    <a:pt x="63065" y="20825"/>
                  </a:lnTo>
                  <a:lnTo>
                    <a:pt x="61689" y="19512"/>
                  </a:lnTo>
                  <a:lnTo>
                    <a:pt x="60287" y="18217"/>
                  </a:lnTo>
                  <a:lnTo>
                    <a:pt x="58860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231600" y="3375187"/>
              <a:ext cx="72834" cy="44462"/>
            </a:xfrm>
            <a:custGeom>
              <a:avLst/>
              <a:pathLst>
                <a:path w="72834" h="44462">
                  <a:moveTo>
                    <a:pt x="72834" y="0"/>
                  </a:moveTo>
                  <a:lnTo>
                    <a:pt x="72834" y="44462"/>
                  </a:lnTo>
                  <a:lnTo>
                    <a:pt x="64365" y="44462"/>
                  </a:lnTo>
                  <a:lnTo>
                    <a:pt x="64365" y="37264"/>
                  </a:lnTo>
                  <a:lnTo>
                    <a:pt x="8469" y="37264"/>
                  </a:lnTo>
                  <a:lnTo>
                    <a:pt x="8469" y="44462"/>
                  </a:lnTo>
                  <a:lnTo>
                    <a:pt x="0" y="44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240069" y="3382809"/>
              <a:ext cx="55896" cy="22019"/>
            </a:xfrm>
            <a:custGeom>
              <a:avLst/>
              <a:pathLst>
                <a:path w="55896" h="22019">
                  <a:moveTo>
                    <a:pt x="0" y="22019"/>
                  </a:moveTo>
                  <a:lnTo>
                    <a:pt x="55896" y="22019"/>
                  </a:lnTo>
                  <a:lnTo>
                    <a:pt x="55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364565" y="3332418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436976" y="3322678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451374" y="3349356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490755" y="3330300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499225" y="3338346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545805" y="3327336"/>
              <a:ext cx="96971" cy="92737"/>
            </a:xfrm>
            <a:custGeom>
              <a:avLst/>
              <a:pathLst>
                <a:path w="96971" h="92737">
                  <a:moveTo>
                    <a:pt x="8045" y="0"/>
                  </a:moveTo>
                  <a:lnTo>
                    <a:pt x="87655" y="0"/>
                  </a:lnTo>
                  <a:lnTo>
                    <a:pt x="87655" y="8045"/>
                  </a:lnTo>
                  <a:lnTo>
                    <a:pt x="51661" y="8045"/>
                  </a:lnTo>
                  <a:lnTo>
                    <a:pt x="51657" y="12254"/>
                  </a:lnTo>
                  <a:lnTo>
                    <a:pt x="51644" y="16074"/>
                  </a:lnTo>
                  <a:lnTo>
                    <a:pt x="51623" y="19504"/>
                  </a:lnTo>
                  <a:lnTo>
                    <a:pt x="51594" y="22544"/>
                  </a:lnTo>
                  <a:lnTo>
                    <a:pt x="51555" y="25195"/>
                  </a:lnTo>
                  <a:lnTo>
                    <a:pt x="51509" y="27456"/>
                  </a:lnTo>
                  <a:lnTo>
                    <a:pt x="51454" y="29328"/>
                  </a:lnTo>
                  <a:lnTo>
                    <a:pt x="51390" y="30810"/>
                  </a:lnTo>
                  <a:lnTo>
                    <a:pt x="51318" y="31903"/>
                  </a:lnTo>
                  <a:lnTo>
                    <a:pt x="51238" y="32606"/>
                  </a:lnTo>
                  <a:lnTo>
                    <a:pt x="93584" y="32606"/>
                  </a:lnTo>
                  <a:lnTo>
                    <a:pt x="93584" y="40651"/>
                  </a:lnTo>
                  <a:lnTo>
                    <a:pt x="52085" y="40651"/>
                  </a:lnTo>
                  <a:lnTo>
                    <a:pt x="54668" y="46495"/>
                  </a:lnTo>
                  <a:lnTo>
                    <a:pt x="57674" y="52000"/>
                  </a:lnTo>
                  <a:lnTo>
                    <a:pt x="61104" y="57166"/>
                  </a:lnTo>
                  <a:lnTo>
                    <a:pt x="64958" y="61994"/>
                  </a:lnTo>
                  <a:lnTo>
                    <a:pt x="69235" y="66482"/>
                  </a:lnTo>
                  <a:lnTo>
                    <a:pt x="73935" y="70632"/>
                  </a:lnTo>
                  <a:lnTo>
                    <a:pt x="79059" y="74443"/>
                  </a:lnTo>
                  <a:lnTo>
                    <a:pt x="84606" y="77916"/>
                  </a:lnTo>
                  <a:lnTo>
                    <a:pt x="90577" y="81049"/>
                  </a:lnTo>
                  <a:lnTo>
                    <a:pt x="96971" y="83844"/>
                  </a:lnTo>
                  <a:lnTo>
                    <a:pt x="91043" y="92737"/>
                  </a:lnTo>
                  <a:lnTo>
                    <a:pt x="85055" y="89671"/>
                  </a:lnTo>
                  <a:lnTo>
                    <a:pt x="79457" y="86402"/>
                  </a:lnTo>
                  <a:lnTo>
                    <a:pt x="74248" y="82929"/>
                  </a:lnTo>
                  <a:lnTo>
                    <a:pt x="69430" y="79254"/>
                  </a:lnTo>
                  <a:lnTo>
                    <a:pt x="65000" y="75375"/>
                  </a:lnTo>
                  <a:lnTo>
                    <a:pt x="60960" y="71293"/>
                  </a:lnTo>
                  <a:lnTo>
                    <a:pt x="57310" y="67007"/>
                  </a:lnTo>
                  <a:lnTo>
                    <a:pt x="54050" y="62519"/>
                  </a:lnTo>
                  <a:lnTo>
                    <a:pt x="51179" y="57827"/>
                  </a:lnTo>
                  <a:lnTo>
                    <a:pt x="48697" y="52932"/>
                  </a:lnTo>
                  <a:lnTo>
                    <a:pt x="46889" y="58132"/>
                  </a:lnTo>
                  <a:lnTo>
                    <a:pt x="44513" y="63061"/>
                  </a:lnTo>
                  <a:lnTo>
                    <a:pt x="41570" y="67719"/>
                  </a:lnTo>
                  <a:lnTo>
                    <a:pt x="38060" y="72106"/>
                  </a:lnTo>
                  <a:lnTo>
                    <a:pt x="33982" y="76222"/>
                  </a:lnTo>
                  <a:lnTo>
                    <a:pt x="29337" y="80067"/>
                  </a:lnTo>
                  <a:lnTo>
                    <a:pt x="24124" y="83641"/>
                  </a:lnTo>
                  <a:lnTo>
                    <a:pt x="18344" y="86944"/>
                  </a:lnTo>
                  <a:lnTo>
                    <a:pt x="11996" y="89976"/>
                  </a:lnTo>
                  <a:lnTo>
                    <a:pt x="5081" y="92737"/>
                  </a:lnTo>
                  <a:lnTo>
                    <a:pt x="0" y="84267"/>
                  </a:lnTo>
                  <a:lnTo>
                    <a:pt x="4039" y="82794"/>
                  </a:lnTo>
                  <a:lnTo>
                    <a:pt x="7859" y="81252"/>
                  </a:lnTo>
                  <a:lnTo>
                    <a:pt x="11458" y="79643"/>
                  </a:lnTo>
                  <a:lnTo>
                    <a:pt x="14837" y="77966"/>
                  </a:lnTo>
                  <a:lnTo>
                    <a:pt x="17996" y="76222"/>
                  </a:lnTo>
                  <a:lnTo>
                    <a:pt x="20935" y="74409"/>
                  </a:lnTo>
                  <a:lnTo>
                    <a:pt x="23654" y="72529"/>
                  </a:lnTo>
                  <a:lnTo>
                    <a:pt x="26152" y="70581"/>
                  </a:lnTo>
                  <a:lnTo>
                    <a:pt x="28430" y="68566"/>
                  </a:lnTo>
                  <a:lnTo>
                    <a:pt x="30488" y="66482"/>
                  </a:lnTo>
                  <a:lnTo>
                    <a:pt x="32356" y="64318"/>
                  </a:lnTo>
                  <a:lnTo>
                    <a:pt x="34062" y="62061"/>
                  </a:lnTo>
                  <a:lnTo>
                    <a:pt x="35608" y="59711"/>
                  </a:lnTo>
                  <a:lnTo>
                    <a:pt x="36993" y="57268"/>
                  </a:lnTo>
                  <a:lnTo>
                    <a:pt x="38216" y="54731"/>
                  </a:lnTo>
                  <a:lnTo>
                    <a:pt x="39279" y="52102"/>
                  </a:lnTo>
                  <a:lnTo>
                    <a:pt x="40181" y="49379"/>
                  </a:lnTo>
                  <a:lnTo>
                    <a:pt x="40922" y="46563"/>
                  </a:lnTo>
                  <a:lnTo>
                    <a:pt x="41503" y="43654"/>
                  </a:lnTo>
                  <a:lnTo>
                    <a:pt x="41922" y="40651"/>
                  </a:lnTo>
                  <a:lnTo>
                    <a:pt x="2117" y="40651"/>
                  </a:lnTo>
                  <a:lnTo>
                    <a:pt x="2117" y="32606"/>
                  </a:lnTo>
                  <a:lnTo>
                    <a:pt x="42769" y="32606"/>
                  </a:lnTo>
                  <a:lnTo>
                    <a:pt x="42849" y="31369"/>
                  </a:lnTo>
                  <a:lnTo>
                    <a:pt x="42921" y="29862"/>
                  </a:lnTo>
                  <a:lnTo>
                    <a:pt x="42985" y="28083"/>
                  </a:lnTo>
                  <a:lnTo>
                    <a:pt x="43040" y="26034"/>
                  </a:lnTo>
                  <a:lnTo>
                    <a:pt x="43086" y="23713"/>
                  </a:lnTo>
                  <a:lnTo>
                    <a:pt x="43124" y="21122"/>
                  </a:lnTo>
                  <a:lnTo>
                    <a:pt x="43154" y="18259"/>
                  </a:lnTo>
                  <a:lnTo>
                    <a:pt x="43175" y="15125"/>
                  </a:lnTo>
                  <a:lnTo>
                    <a:pt x="43188" y="11721"/>
                  </a:lnTo>
                  <a:lnTo>
                    <a:pt x="43192" y="8045"/>
                  </a:lnTo>
                  <a:lnTo>
                    <a:pt x="8045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652940" y="3321831"/>
              <a:ext cx="35146" cy="97818"/>
            </a:xfrm>
            <a:custGeom>
              <a:avLst/>
              <a:pathLst>
                <a:path w="35146" h="97818">
                  <a:moveTo>
                    <a:pt x="27948" y="0"/>
                  </a:moveTo>
                  <a:lnTo>
                    <a:pt x="35146" y="4234"/>
                  </a:lnTo>
                  <a:lnTo>
                    <a:pt x="34270" y="5928"/>
                  </a:lnTo>
                  <a:lnTo>
                    <a:pt x="33334" y="7622"/>
                  </a:lnTo>
                  <a:lnTo>
                    <a:pt x="32339" y="9316"/>
                  </a:lnTo>
                  <a:lnTo>
                    <a:pt x="31285" y="11009"/>
                  </a:lnTo>
                  <a:lnTo>
                    <a:pt x="30171" y="12703"/>
                  </a:lnTo>
                  <a:lnTo>
                    <a:pt x="28998" y="14397"/>
                  </a:lnTo>
                  <a:lnTo>
                    <a:pt x="27766" y="16091"/>
                  </a:lnTo>
                  <a:lnTo>
                    <a:pt x="26474" y="17785"/>
                  </a:lnTo>
                  <a:lnTo>
                    <a:pt x="25123" y="19479"/>
                  </a:lnTo>
                  <a:lnTo>
                    <a:pt x="23713" y="21172"/>
                  </a:lnTo>
                  <a:lnTo>
                    <a:pt x="25081" y="24297"/>
                  </a:lnTo>
                  <a:lnTo>
                    <a:pt x="26305" y="27575"/>
                  </a:lnTo>
                  <a:lnTo>
                    <a:pt x="27384" y="31005"/>
                  </a:lnTo>
                  <a:lnTo>
                    <a:pt x="28320" y="34587"/>
                  </a:lnTo>
                  <a:lnTo>
                    <a:pt x="29112" y="38322"/>
                  </a:lnTo>
                  <a:lnTo>
                    <a:pt x="29760" y="42210"/>
                  </a:lnTo>
                  <a:lnTo>
                    <a:pt x="30264" y="46249"/>
                  </a:lnTo>
                  <a:lnTo>
                    <a:pt x="30624" y="50442"/>
                  </a:lnTo>
                  <a:lnTo>
                    <a:pt x="30840" y="54786"/>
                  </a:lnTo>
                  <a:lnTo>
                    <a:pt x="30912" y="59283"/>
                  </a:lnTo>
                  <a:lnTo>
                    <a:pt x="30876" y="63080"/>
                  </a:lnTo>
                  <a:lnTo>
                    <a:pt x="30768" y="66677"/>
                  </a:lnTo>
                  <a:lnTo>
                    <a:pt x="30588" y="70075"/>
                  </a:lnTo>
                  <a:lnTo>
                    <a:pt x="30336" y="73275"/>
                  </a:lnTo>
                  <a:lnTo>
                    <a:pt x="30012" y="76275"/>
                  </a:lnTo>
                  <a:lnTo>
                    <a:pt x="29616" y="79076"/>
                  </a:lnTo>
                  <a:lnTo>
                    <a:pt x="29148" y="81678"/>
                  </a:lnTo>
                  <a:lnTo>
                    <a:pt x="28608" y="84081"/>
                  </a:lnTo>
                  <a:lnTo>
                    <a:pt x="27996" y="86285"/>
                  </a:lnTo>
                  <a:lnTo>
                    <a:pt x="27312" y="88290"/>
                  </a:lnTo>
                  <a:lnTo>
                    <a:pt x="26557" y="90101"/>
                  </a:lnTo>
                  <a:lnTo>
                    <a:pt x="25729" y="91720"/>
                  </a:lnTo>
                  <a:lnTo>
                    <a:pt x="24829" y="93149"/>
                  </a:lnTo>
                  <a:lnTo>
                    <a:pt x="23857" y="94388"/>
                  </a:lnTo>
                  <a:lnTo>
                    <a:pt x="22813" y="95436"/>
                  </a:lnTo>
                  <a:lnTo>
                    <a:pt x="21697" y="96294"/>
                  </a:lnTo>
                  <a:lnTo>
                    <a:pt x="20510" y="96961"/>
                  </a:lnTo>
                  <a:lnTo>
                    <a:pt x="19250" y="97437"/>
                  </a:lnTo>
                  <a:lnTo>
                    <a:pt x="17918" y="97723"/>
                  </a:lnTo>
                  <a:lnTo>
                    <a:pt x="16514" y="97818"/>
                  </a:lnTo>
                  <a:lnTo>
                    <a:pt x="15722" y="97797"/>
                  </a:lnTo>
                  <a:lnTo>
                    <a:pt x="14871" y="97733"/>
                  </a:lnTo>
                  <a:lnTo>
                    <a:pt x="13961" y="97628"/>
                  </a:lnTo>
                  <a:lnTo>
                    <a:pt x="12991" y="97479"/>
                  </a:lnTo>
                  <a:lnTo>
                    <a:pt x="11962" y="97289"/>
                  </a:lnTo>
                  <a:lnTo>
                    <a:pt x="10874" y="97056"/>
                  </a:lnTo>
                  <a:lnTo>
                    <a:pt x="9726" y="96781"/>
                  </a:lnTo>
                  <a:lnTo>
                    <a:pt x="8519" y="96463"/>
                  </a:lnTo>
                  <a:lnTo>
                    <a:pt x="7253" y="96103"/>
                  </a:lnTo>
                  <a:lnTo>
                    <a:pt x="5928" y="95701"/>
                  </a:lnTo>
                  <a:lnTo>
                    <a:pt x="3811" y="86808"/>
                  </a:lnTo>
                  <a:lnTo>
                    <a:pt x="5157" y="87210"/>
                  </a:lnTo>
                  <a:lnTo>
                    <a:pt x="6487" y="87570"/>
                  </a:lnTo>
                  <a:lnTo>
                    <a:pt x="7800" y="87888"/>
                  </a:lnTo>
                  <a:lnTo>
                    <a:pt x="9095" y="88163"/>
                  </a:lnTo>
                  <a:lnTo>
                    <a:pt x="10374" y="88396"/>
                  </a:lnTo>
                  <a:lnTo>
                    <a:pt x="11636" y="88587"/>
                  </a:lnTo>
                  <a:lnTo>
                    <a:pt x="12881" y="88735"/>
                  </a:lnTo>
                  <a:lnTo>
                    <a:pt x="14109" y="88841"/>
                  </a:lnTo>
                  <a:lnTo>
                    <a:pt x="15320" y="88904"/>
                  </a:lnTo>
                  <a:lnTo>
                    <a:pt x="16514" y="88925"/>
                  </a:lnTo>
                  <a:lnTo>
                    <a:pt x="17092" y="88851"/>
                  </a:lnTo>
                  <a:lnTo>
                    <a:pt x="17641" y="88629"/>
                  </a:lnTo>
                  <a:lnTo>
                    <a:pt x="18159" y="88259"/>
                  </a:lnTo>
                  <a:lnTo>
                    <a:pt x="18649" y="87740"/>
                  </a:lnTo>
                  <a:lnTo>
                    <a:pt x="19108" y="87073"/>
                  </a:lnTo>
                  <a:lnTo>
                    <a:pt x="19538" y="86258"/>
                  </a:lnTo>
                  <a:lnTo>
                    <a:pt x="19938" y="85294"/>
                  </a:lnTo>
                  <a:lnTo>
                    <a:pt x="20308" y="84183"/>
                  </a:lnTo>
                  <a:lnTo>
                    <a:pt x="20649" y="82923"/>
                  </a:lnTo>
                  <a:lnTo>
                    <a:pt x="20961" y="81515"/>
                  </a:lnTo>
                  <a:lnTo>
                    <a:pt x="21242" y="79959"/>
                  </a:lnTo>
                  <a:lnTo>
                    <a:pt x="21494" y="78254"/>
                  </a:lnTo>
                  <a:lnTo>
                    <a:pt x="21716" y="76402"/>
                  </a:lnTo>
                  <a:lnTo>
                    <a:pt x="21909" y="74401"/>
                  </a:lnTo>
                  <a:lnTo>
                    <a:pt x="22072" y="72252"/>
                  </a:lnTo>
                  <a:lnTo>
                    <a:pt x="22206" y="69955"/>
                  </a:lnTo>
                  <a:lnTo>
                    <a:pt x="22309" y="67509"/>
                  </a:lnTo>
                  <a:lnTo>
                    <a:pt x="22383" y="64915"/>
                  </a:lnTo>
                  <a:lnTo>
                    <a:pt x="22428" y="62174"/>
                  </a:lnTo>
                  <a:lnTo>
                    <a:pt x="22443" y="59283"/>
                  </a:lnTo>
                  <a:lnTo>
                    <a:pt x="22438" y="58521"/>
                  </a:lnTo>
                  <a:lnTo>
                    <a:pt x="22426" y="57759"/>
                  </a:lnTo>
                  <a:lnTo>
                    <a:pt x="22405" y="56997"/>
                  </a:lnTo>
                  <a:lnTo>
                    <a:pt x="22375" y="56235"/>
                  </a:lnTo>
                  <a:lnTo>
                    <a:pt x="22337" y="55472"/>
                  </a:lnTo>
                  <a:lnTo>
                    <a:pt x="22290" y="54710"/>
                  </a:lnTo>
                  <a:lnTo>
                    <a:pt x="22235" y="53948"/>
                  </a:lnTo>
                  <a:lnTo>
                    <a:pt x="22172" y="53186"/>
                  </a:lnTo>
                  <a:lnTo>
                    <a:pt x="22100" y="52423"/>
                  </a:lnTo>
                  <a:lnTo>
                    <a:pt x="22019" y="51661"/>
                  </a:lnTo>
                  <a:lnTo>
                    <a:pt x="20469" y="54232"/>
                  </a:lnTo>
                  <a:lnTo>
                    <a:pt x="18869" y="56692"/>
                  </a:lnTo>
                  <a:lnTo>
                    <a:pt x="17217" y="59042"/>
                  </a:lnTo>
                  <a:lnTo>
                    <a:pt x="15515" y="61282"/>
                  </a:lnTo>
                  <a:lnTo>
                    <a:pt x="13762" y="63412"/>
                  </a:lnTo>
                  <a:lnTo>
                    <a:pt x="11958" y="65432"/>
                  </a:lnTo>
                  <a:lnTo>
                    <a:pt x="10103" y="67342"/>
                  </a:lnTo>
                  <a:lnTo>
                    <a:pt x="8198" y="69142"/>
                  </a:lnTo>
                  <a:lnTo>
                    <a:pt x="6241" y="70831"/>
                  </a:lnTo>
                  <a:lnTo>
                    <a:pt x="4234" y="72411"/>
                  </a:lnTo>
                  <a:lnTo>
                    <a:pt x="0" y="64365"/>
                  </a:lnTo>
                  <a:lnTo>
                    <a:pt x="2341" y="62591"/>
                  </a:lnTo>
                  <a:lnTo>
                    <a:pt x="4624" y="60655"/>
                  </a:lnTo>
                  <a:lnTo>
                    <a:pt x="6847" y="58559"/>
                  </a:lnTo>
                  <a:lnTo>
                    <a:pt x="9011" y="56302"/>
                  </a:lnTo>
                  <a:lnTo>
                    <a:pt x="11115" y="53884"/>
                  </a:lnTo>
                  <a:lnTo>
                    <a:pt x="13161" y="51306"/>
                  </a:lnTo>
                  <a:lnTo>
                    <a:pt x="15147" y="48566"/>
                  </a:lnTo>
                  <a:lnTo>
                    <a:pt x="17073" y="45665"/>
                  </a:lnTo>
                  <a:lnTo>
                    <a:pt x="18941" y="42604"/>
                  </a:lnTo>
                  <a:lnTo>
                    <a:pt x="20749" y="39381"/>
                  </a:lnTo>
                  <a:lnTo>
                    <a:pt x="20491" y="38119"/>
                  </a:lnTo>
                  <a:lnTo>
                    <a:pt x="20224" y="36874"/>
                  </a:lnTo>
                  <a:lnTo>
                    <a:pt x="19949" y="35646"/>
                  </a:lnTo>
                  <a:lnTo>
                    <a:pt x="19665" y="34435"/>
                  </a:lnTo>
                  <a:lnTo>
                    <a:pt x="19373" y="33241"/>
                  </a:lnTo>
                  <a:lnTo>
                    <a:pt x="19072" y="32064"/>
                  </a:lnTo>
                  <a:lnTo>
                    <a:pt x="18763" y="30903"/>
                  </a:lnTo>
                  <a:lnTo>
                    <a:pt x="18445" y="29760"/>
                  </a:lnTo>
                  <a:lnTo>
                    <a:pt x="18119" y="28634"/>
                  </a:lnTo>
                  <a:lnTo>
                    <a:pt x="17785" y="27524"/>
                  </a:lnTo>
                  <a:lnTo>
                    <a:pt x="16286" y="29002"/>
                  </a:lnTo>
                  <a:lnTo>
                    <a:pt x="14837" y="30387"/>
                  </a:lnTo>
                  <a:lnTo>
                    <a:pt x="13440" y="31678"/>
                  </a:lnTo>
                  <a:lnTo>
                    <a:pt x="12093" y="32877"/>
                  </a:lnTo>
                  <a:lnTo>
                    <a:pt x="10798" y="33982"/>
                  </a:lnTo>
                  <a:lnTo>
                    <a:pt x="9553" y="34994"/>
                  </a:lnTo>
                  <a:lnTo>
                    <a:pt x="8359" y="35913"/>
                  </a:lnTo>
                  <a:lnTo>
                    <a:pt x="7215" y="36739"/>
                  </a:lnTo>
                  <a:lnTo>
                    <a:pt x="6123" y="37471"/>
                  </a:lnTo>
                  <a:lnTo>
                    <a:pt x="5081" y="38111"/>
                  </a:lnTo>
                  <a:lnTo>
                    <a:pt x="0" y="31759"/>
                  </a:lnTo>
                  <a:lnTo>
                    <a:pt x="1355" y="30798"/>
                  </a:lnTo>
                  <a:lnTo>
                    <a:pt x="2710" y="29777"/>
                  </a:lnTo>
                  <a:lnTo>
                    <a:pt x="4065" y="28697"/>
                  </a:lnTo>
                  <a:lnTo>
                    <a:pt x="5420" y="27558"/>
                  </a:lnTo>
                  <a:lnTo>
                    <a:pt x="6775" y="26360"/>
                  </a:lnTo>
                  <a:lnTo>
                    <a:pt x="8130" y="25102"/>
                  </a:lnTo>
                  <a:lnTo>
                    <a:pt x="9485" y="23785"/>
                  </a:lnTo>
                  <a:lnTo>
                    <a:pt x="10840" y="22409"/>
                  </a:lnTo>
                  <a:lnTo>
                    <a:pt x="12195" y="20973"/>
                  </a:lnTo>
                  <a:lnTo>
                    <a:pt x="13550" y="19479"/>
                  </a:lnTo>
                  <a:lnTo>
                    <a:pt x="12597" y="17963"/>
                  </a:lnTo>
                  <a:lnTo>
                    <a:pt x="11602" y="16464"/>
                  </a:lnTo>
                  <a:lnTo>
                    <a:pt x="10565" y="14981"/>
                  </a:lnTo>
                  <a:lnTo>
                    <a:pt x="9485" y="13516"/>
                  </a:lnTo>
                  <a:lnTo>
                    <a:pt x="8363" y="12068"/>
                  </a:lnTo>
                  <a:lnTo>
                    <a:pt x="7198" y="10637"/>
                  </a:lnTo>
                  <a:lnTo>
                    <a:pt x="5991" y="9222"/>
                  </a:lnTo>
                  <a:lnTo>
                    <a:pt x="4742" y="7825"/>
                  </a:lnTo>
                  <a:lnTo>
                    <a:pt x="3451" y="6445"/>
                  </a:lnTo>
                  <a:lnTo>
                    <a:pt x="2117" y="5081"/>
                  </a:lnTo>
                  <a:lnTo>
                    <a:pt x="9316" y="1270"/>
                  </a:lnTo>
                  <a:lnTo>
                    <a:pt x="10404" y="2379"/>
                  </a:lnTo>
                  <a:lnTo>
                    <a:pt x="11467" y="3506"/>
                  </a:lnTo>
                  <a:lnTo>
                    <a:pt x="12504" y="4649"/>
                  </a:lnTo>
                  <a:lnTo>
                    <a:pt x="13516" y="5809"/>
                  </a:lnTo>
                  <a:lnTo>
                    <a:pt x="14503" y="6987"/>
                  </a:lnTo>
                  <a:lnTo>
                    <a:pt x="15464" y="8181"/>
                  </a:lnTo>
                  <a:lnTo>
                    <a:pt x="16400" y="9392"/>
                  </a:lnTo>
                  <a:lnTo>
                    <a:pt x="17310" y="10620"/>
                  </a:lnTo>
                  <a:lnTo>
                    <a:pt x="18195" y="11865"/>
                  </a:lnTo>
                  <a:lnTo>
                    <a:pt x="19055" y="13127"/>
                  </a:lnTo>
                  <a:lnTo>
                    <a:pt x="20135" y="11852"/>
                  </a:lnTo>
                  <a:lnTo>
                    <a:pt x="21172" y="10569"/>
                  </a:lnTo>
                  <a:lnTo>
                    <a:pt x="22167" y="9277"/>
                  </a:lnTo>
                  <a:lnTo>
                    <a:pt x="23120" y="7977"/>
                  </a:lnTo>
                  <a:lnTo>
                    <a:pt x="24031" y="6669"/>
                  </a:lnTo>
                  <a:lnTo>
                    <a:pt x="24899" y="5352"/>
                  </a:lnTo>
                  <a:lnTo>
                    <a:pt x="25725" y="4027"/>
                  </a:lnTo>
                  <a:lnTo>
                    <a:pt x="26508" y="2693"/>
                  </a:lnTo>
                  <a:lnTo>
                    <a:pt x="27249" y="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686816" y="3322255"/>
              <a:ext cx="63942" cy="33876"/>
            </a:xfrm>
            <a:custGeom>
              <a:avLst/>
              <a:pathLst>
                <a:path w="63942" h="33876">
                  <a:moveTo>
                    <a:pt x="0" y="13550"/>
                  </a:moveTo>
                  <a:lnTo>
                    <a:pt x="13974" y="13550"/>
                  </a:lnTo>
                  <a:lnTo>
                    <a:pt x="13974" y="0"/>
                  </a:lnTo>
                  <a:lnTo>
                    <a:pt x="22019" y="0"/>
                  </a:lnTo>
                  <a:lnTo>
                    <a:pt x="22019" y="13550"/>
                  </a:lnTo>
                  <a:lnTo>
                    <a:pt x="42345" y="13550"/>
                  </a:lnTo>
                  <a:lnTo>
                    <a:pt x="42345" y="0"/>
                  </a:lnTo>
                  <a:lnTo>
                    <a:pt x="50391" y="0"/>
                  </a:lnTo>
                  <a:lnTo>
                    <a:pt x="50391" y="13550"/>
                  </a:lnTo>
                  <a:lnTo>
                    <a:pt x="63942" y="13550"/>
                  </a:lnTo>
                  <a:lnTo>
                    <a:pt x="63942" y="21172"/>
                  </a:lnTo>
                  <a:lnTo>
                    <a:pt x="50391" y="21172"/>
                  </a:lnTo>
                  <a:lnTo>
                    <a:pt x="50391" y="33876"/>
                  </a:lnTo>
                  <a:lnTo>
                    <a:pt x="42345" y="33876"/>
                  </a:lnTo>
                  <a:lnTo>
                    <a:pt x="42345" y="21172"/>
                  </a:lnTo>
                  <a:lnTo>
                    <a:pt x="22019" y="21172"/>
                  </a:lnTo>
                  <a:lnTo>
                    <a:pt x="22019" y="33876"/>
                  </a:lnTo>
                  <a:lnTo>
                    <a:pt x="13974" y="33876"/>
                  </a:lnTo>
                  <a:lnTo>
                    <a:pt x="13974" y="21172"/>
                  </a:lnTo>
                  <a:lnTo>
                    <a:pt x="0" y="21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691898" y="3360789"/>
              <a:ext cx="54625" cy="58860"/>
            </a:xfrm>
            <a:custGeom>
              <a:avLst/>
              <a:pathLst>
                <a:path w="54625" h="58860">
                  <a:moveTo>
                    <a:pt x="54625" y="0"/>
                  </a:moveTo>
                  <a:lnTo>
                    <a:pt x="54625" y="58860"/>
                  </a:lnTo>
                  <a:lnTo>
                    <a:pt x="46580" y="58860"/>
                  </a:lnTo>
                  <a:lnTo>
                    <a:pt x="46580" y="52932"/>
                  </a:lnTo>
                  <a:lnTo>
                    <a:pt x="8045" y="52932"/>
                  </a:lnTo>
                  <a:lnTo>
                    <a:pt x="8045" y="58860"/>
                  </a:lnTo>
                  <a:lnTo>
                    <a:pt x="0" y="58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699943" y="3368411"/>
              <a:ext cx="15667" cy="15244"/>
            </a:xfrm>
            <a:custGeom>
              <a:avLst/>
              <a:pathLst>
                <a:path w="15667" h="15244">
                  <a:moveTo>
                    <a:pt x="0" y="15244"/>
                  </a:moveTo>
                  <a:lnTo>
                    <a:pt x="15667" y="15244"/>
                  </a:lnTo>
                  <a:lnTo>
                    <a:pt x="1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723233" y="3368411"/>
              <a:ext cx="15244" cy="15244"/>
            </a:xfrm>
            <a:custGeom>
              <a:avLst/>
              <a:pathLst>
                <a:path w="15244" h="15244">
                  <a:moveTo>
                    <a:pt x="0" y="0"/>
                  </a:moveTo>
                  <a:lnTo>
                    <a:pt x="0" y="15244"/>
                  </a:lnTo>
                  <a:lnTo>
                    <a:pt x="15244" y="15244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699943" y="3390855"/>
              <a:ext cx="15667" cy="15244"/>
            </a:xfrm>
            <a:custGeom>
              <a:avLst/>
              <a:pathLst>
                <a:path w="15667" h="15244">
                  <a:moveTo>
                    <a:pt x="0" y="15244"/>
                  </a:moveTo>
                  <a:lnTo>
                    <a:pt x="15667" y="15244"/>
                  </a:lnTo>
                  <a:lnTo>
                    <a:pt x="1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723233" y="3390855"/>
              <a:ext cx="15244" cy="15244"/>
            </a:xfrm>
            <a:custGeom>
              <a:avLst/>
              <a:pathLst>
                <a:path w="15244" h="15244">
                  <a:moveTo>
                    <a:pt x="0" y="15244"/>
                  </a:moveTo>
                  <a:lnTo>
                    <a:pt x="15244" y="15244"/>
                  </a:lnTo>
                  <a:lnTo>
                    <a:pt x="152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766426" y="3325642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774895" y="3333688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779553" y="3342581"/>
              <a:ext cx="62671" cy="54625"/>
            </a:xfrm>
            <a:custGeom>
              <a:avLst/>
              <a:pathLst>
                <a:path w="62671" h="54625">
                  <a:moveTo>
                    <a:pt x="1270" y="0"/>
                  </a:moveTo>
                  <a:lnTo>
                    <a:pt x="61401" y="0"/>
                  </a:lnTo>
                  <a:lnTo>
                    <a:pt x="61401" y="7622"/>
                  </a:lnTo>
                  <a:lnTo>
                    <a:pt x="35570" y="7622"/>
                  </a:lnTo>
                  <a:lnTo>
                    <a:pt x="35570" y="21172"/>
                  </a:lnTo>
                  <a:lnTo>
                    <a:pt x="58860" y="21172"/>
                  </a:lnTo>
                  <a:lnTo>
                    <a:pt x="58860" y="28795"/>
                  </a:lnTo>
                  <a:lnTo>
                    <a:pt x="35570" y="28795"/>
                  </a:lnTo>
                  <a:lnTo>
                    <a:pt x="35570" y="47003"/>
                  </a:lnTo>
                  <a:lnTo>
                    <a:pt x="62671" y="47003"/>
                  </a:lnTo>
                  <a:lnTo>
                    <a:pt x="62671" y="54625"/>
                  </a:lnTo>
                  <a:lnTo>
                    <a:pt x="0" y="54625"/>
                  </a:lnTo>
                  <a:lnTo>
                    <a:pt x="0" y="47003"/>
                  </a:lnTo>
                  <a:lnTo>
                    <a:pt x="27524" y="47003"/>
                  </a:lnTo>
                  <a:lnTo>
                    <a:pt x="27524" y="28795"/>
                  </a:lnTo>
                  <a:lnTo>
                    <a:pt x="4234" y="28795"/>
                  </a:lnTo>
                  <a:lnTo>
                    <a:pt x="4234" y="21172"/>
                  </a:lnTo>
                  <a:lnTo>
                    <a:pt x="27524" y="21172"/>
                  </a:lnTo>
                  <a:lnTo>
                    <a:pt x="27524" y="7622"/>
                  </a:lnTo>
                  <a:lnTo>
                    <a:pt x="127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822746" y="3373916"/>
              <a:ext cx="14397" cy="13550"/>
            </a:xfrm>
            <a:custGeom>
              <a:avLst/>
              <a:pathLst>
                <a:path w="14397" h="13550">
                  <a:moveTo>
                    <a:pt x="6351" y="0"/>
                  </a:moveTo>
                  <a:lnTo>
                    <a:pt x="7270" y="940"/>
                  </a:lnTo>
                  <a:lnTo>
                    <a:pt x="8164" y="1897"/>
                  </a:lnTo>
                  <a:lnTo>
                    <a:pt x="9032" y="2871"/>
                  </a:lnTo>
                  <a:lnTo>
                    <a:pt x="9875" y="3861"/>
                  </a:lnTo>
                  <a:lnTo>
                    <a:pt x="10692" y="4869"/>
                  </a:lnTo>
                  <a:lnTo>
                    <a:pt x="11484" y="5894"/>
                  </a:lnTo>
                  <a:lnTo>
                    <a:pt x="12250" y="6936"/>
                  </a:lnTo>
                  <a:lnTo>
                    <a:pt x="12991" y="7994"/>
                  </a:lnTo>
                  <a:lnTo>
                    <a:pt x="13707" y="9070"/>
                  </a:lnTo>
                  <a:lnTo>
                    <a:pt x="14397" y="10162"/>
                  </a:lnTo>
                  <a:lnTo>
                    <a:pt x="7198" y="13550"/>
                  </a:lnTo>
                  <a:lnTo>
                    <a:pt x="6593" y="12453"/>
                  </a:lnTo>
                  <a:lnTo>
                    <a:pt x="5962" y="11365"/>
                  </a:lnTo>
                  <a:lnTo>
                    <a:pt x="5305" y="10285"/>
                  </a:lnTo>
                  <a:lnTo>
                    <a:pt x="4624" y="9214"/>
                  </a:lnTo>
                  <a:lnTo>
                    <a:pt x="3916" y="8151"/>
                  </a:lnTo>
                  <a:lnTo>
                    <a:pt x="3184" y="7097"/>
                  </a:lnTo>
                  <a:lnTo>
                    <a:pt x="2426" y="6051"/>
                  </a:lnTo>
                  <a:lnTo>
                    <a:pt x="1643" y="5013"/>
                  </a:lnTo>
                  <a:lnTo>
                    <a:pt x="834" y="3984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873561" y="3326066"/>
              <a:ext cx="31759" cy="93584"/>
            </a:xfrm>
            <a:custGeom>
              <a:avLst/>
              <a:pathLst>
                <a:path w="31759" h="93584">
                  <a:moveTo>
                    <a:pt x="31759" y="0"/>
                  </a:moveTo>
                  <a:lnTo>
                    <a:pt x="31759" y="7622"/>
                  </a:lnTo>
                  <a:lnTo>
                    <a:pt x="21596" y="33029"/>
                  </a:lnTo>
                  <a:lnTo>
                    <a:pt x="23285" y="35396"/>
                  </a:lnTo>
                  <a:lnTo>
                    <a:pt x="24797" y="37755"/>
                  </a:lnTo>
                  <a:lnTo>
                    <a:pt x="26131" y="40105"/>
                  </a:lnTo>
                  <a:lnTo>
                    <a:pt x="27287" y="42447"/>
                  </a:lnTo>
                  <a:lnTo>
                    <a:pt x="28265" y="44780"/>
                  </a:lnTo>
                  <a:lnTo>
                    <a:pt x="29066" y="47105"/>
                  </a:lnTo>
                  <a:lnTo>
                    <a:pt x="29688" y="49421"/>
                  </a:lnTo>
                  <a:lnTo>
                    <a:pt x="30133" y="51729"/>
                  </a:lnTo>
                  <a:lnTo>
                    <a:pt x="30399" y="54028"/>
                  </a:lnTo>
                  <a:lnTo>
                    <a:pt x="30488" y="56319"/>
                  </a:lnTo>
                  <a:lnTo>
                    <a:pt x="30457" y="57971"/>
                  </a:lnTo>
                  <a:lnTo>
                    <a:pt x="30361" y="59538"/>
                  </a:lnTo>
                  <a:lnTo>
                    <a:pt x="30203" y="61020"/>
                  </a:lnTo>
                  <a:lnTo>
                    <a:pt x="29980" y="62417"/>
                  </a:lnTo>
                  <a:lnTo>
                    <a:pt x="29694" y="63730"/>
                  </a:lnTo>
                  <a:lnTo>
                    <a:pt x="29345" y="64958"/>
                  </a:lnTo>
                  <a:lnTo>
                    <a:pt x="28932" y="66101"/>
                  </a:lnTo>
                  <a:lnTo>
                    <a:pt x="28456" y="67160"/>
                  </a:lnTo>
                  <a:lnTo>
                    <a:pt x="27916" y="68134"/>
                  </a:lnTo>
                  <a:lnTo>
                    <a:pt x="27312" y="69023"/>
                  </a:lnTo>
                  <a:lnTo>
                    <a:pt x="26646" y="69828"/>
                  </a:lnTo>
                  <a:lnTo>
                    <a:pt x="25915" y="70547"/>
                  </a:lnTo>
                  <a:lnTo>
                    <a:pt x="25121" y="71183"/>
                  </a:lnTo>
                  <a:lnTo>
                    <a:pt x="24264" y="71733"/>
                  </a:lnTo>
                  <a:lnTo>
                    <a:pt x="23343" y="72199"/>
                  </a:lnTo>
                  <a:lnTo>
                    <a:pt x="22358" y="72580"/>
                  </a:lnTo>
                  <a:lnTo>
                    <a:pt x="21310" y="72876"/>
                  </a:lnTo>
                  <a:lnTo>
                    <a:pt x="20198" y="73088"/>
                  </a:lnTo>
                  <a:lnTo>
                    <a:pt x="19023" y="73215"/>
                  </a:lnTo>
                  <a:lnTo>
                    <a:pt x="17785" y="73258"/>
                  </a:lnTo>
                  <a:lnTo>
                    <a:pt x="17268" y="73249"/>
                  </a:lnTo>
                  <a:lnTo>
                    <a:pt x="16735" y="73224"/>
                  </a:lnTo>
                  <a:lnTo>
                    <a:pt x="16184" y="73181"/>
                  </a:lnTo>
                  <a:lnTo>
                    <a:pt x="15617" y="73122"/>
                  </a:lnTo>
                  <a:lnTo>
                    <a:pt x="15032" y="73046"/>
                  </a:lnTo>
                  <a:lnTo>
                    <a:pt x="14431" y="72953"/>
                  </a:lnTo>
                  <a:lnTo>
                    <a:pt x="13813" y="72843"/>
                  </a:lnTo>
                  <a:lnTo>
                    <a:pt x="13177" y="72716"/>
                  </a:lnTo>
                  <a:lnTo>
                    <a:pt x="12525" y="72572"/>
                  </a:lnTo>
                  <a:lnTo>
                    <a:pt x="11856" y="72411"/>
                  </a:lnTo>
                  <a:lnTo>
                    <a:pt x="10162" y="63942"/>
                  </a:lnTo>
                  <a:lnTo>
                    <a:pt x="11077" y="64183"/>
                  </a:lnTo>
                  <a:lnTo>
                    <a:pt x="11958" y="64399"/>
                  </a:lnTo>
                  <a:lnTo>
                    <a:pt x="12805" y="64589"/>
                  </a:lnTo>
                  <a:lnTo>
                    <a:pt x="13618" y="64755"/>
                  </a:lnTo>
                  <a:lnTo>
                    <a:pt x="14397" y="64894"/>
                  </a:lnTo>
                  <a:lnTo>
                    <a:pt x="15142" y="65009"/>
                  </a:lnTo>
                  <a:lnTo>
                    <a:pt x="15854" y="65098"/>
                  </a:lnTo>
                  <a:lnTo>
                    <a:pt x="16531" y="65161"/>
                  </a:lnTo>
                  <a:lnTo>
                    <a:pt x="17175" y="65199"/>
                  </a:lnTo>
                  <a:lnTo>
                    <a:pt x="17785" y="65212"/>
                  </a:lnTo>
                  <a:lnTo>
                    <a:pt x="18280" y="65189"/>
                  </a:lnTo>
                  <a:lnTo>
                    <a:pt x="18750" y="65119"/>
                  </a:lnTo>
                  <a:lnTo>
                    <a:pt x="19195" y="65002"/>
                  </a:lnTo>
                  <a:lnTo>
                    <a:pt x="19614" y="64839"/>
                  </a:lnTo>
                  <a:lnTo>
                    <a:pt x="20008" y="64630"/>
                  </a:lnTo>
                  <a:lnTo>
                    <a:pt x="20376" y="64373"/>
                  </a:lnTo>
                  <a:lnTo>
                    <a:pt x="20719" y="64071"/>
                  </a:lnTo>
                  <a:lnTo>
                    <a:pt x="21037" y="63721"/>
                  </a:lnTo>
                  <a:lnTo>
                    <a:pt x="21329" y="63325"/>
                  </a:lnTo>
                  <a:lnTo>
                    <a:pt x="21596" y="62883"/>
                  </a:lnTo>
                  <a:lnTo>
                    <a:pt x="21837" y="62398"/>
                  </a:lnTo>
                  <a:lnTo>
                    <a:pt x="22053" y="61875"/>
                  </a:lnTo>
                  <a:lnTo>
                    <a:pt x="22244" y="61314"/>
                  </a:lnTo>
                  <a:lnTo>
                    <a:pt x="22409" y="60715"/>
                  </a:lnTo>
                  <a:lnTo>
                    <a:pt x="22549" y="60077"/>
                  </a:lnTo>
                  <a:lnTo>
                    <a:pt x="22663" y="59402"/>
                  </a:lnTo>
                  <a:lnTo>
                    <a:pt x="22752" y="58689"/>
                  </a:lnTo>
                  <a:lnTo>
                    <a:pt x="22815" y="57937"/>
                  </a:lnTo>
                  <a:lnTo>
                    <a:pt x="22853" y="57147"/>
                  </a:lnTo>
                  <a:lnTo>
                    <a:pt x="22866" y="56319"/>
                  </a:lnTo>
                  <a:lnTo>
                    <a:pt x="22773" y="54117"/>
                  </a:lnTo>
                  <a:lnTo>
                    <a:pt x="22494" y="51915"/>
                  </a:lnTo>
                  <a:lnTo>
                    <a:pt x="22028" y="49713"/>
                  </a:lnTo>
                  <a:lnTo>
                    <a:pt x="21376" y="47511"/>
                  </a:lnTo>
                  <a:lnTo>
                    <a:pt x="20537" y="45309"/>
                  </a:lnTo>
                  <a:lnTo>
                    <a:pt x="19512" y="43107"/>
                  </a:lnTo>
                  <a:lnTo>
                    <a:pt x="18301" y="40905"/>
                  </a:lnTo>
                  <a:lnTo>
                    <a:pt x="16904" y="38703"/>
                  </a:lnTo>
                  <a:lnTo>
                    <a:pt x="15320" y="36501"/>
                  </a:lnTo>
                  <a:lnTo>
                    <a:pt x="13550" y="34300"/>
                  </a:lnTo>
                  <a:lnTo>
                    <a:pt x="23290" y="7622"/>
                  </a:lnTo>
                  <a:lnTo>
                    <a:pt x="7622" y="762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913366" y="3327760"/>
              <a:ext cx="45733" cy="8045"/>
            </a:xfrm>
            <a:custGeom>
              <a:avLst/>
              <a:pathLst>
                <a:path w="45733" h="8045">
                  <a:moveTo>
                    <a:pt x="0" y="0"/>
                  </a:moveTo>
                  <a:lnTo>
                    <a:pt x="45733" y="0"/>
                  </a:lnTo>
                  <a:lnTo>
                    <a:pt x="45733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907014" y="3351897"/>
              <a:ext cx="59283" cy="68176"/>
            </a:xfrm>
            <a:custGeom>
              <a:avLst/>
              <a:pathLst>
                <a:path w="59283" h="68176">
                  <a:moveTo>
                    <a:pt x="0" y="0"/>
                  </a:moveTo>
                  <a:lnTo>
                    <a:pt x="59283" y="0"/>
                  </a:lnTo>
                  <a:lnTo>
                    <a:pt x="59283" y="8045"/>
                  </a:lnTo>
                  <a:lnTo>
                    <a:pt x="33453" y="8045"/>
                  </a:lnTo>
                  <a:lnTo>
                    <a:pt x="33453" y="57166"/>
                  </a:lnTo>
                  <a:lnTo>
                    <a:pt x="33425" y="58318"/>
                  </a:lnTo>
                  <a:lnTo>
                    <a:pt x="33343" y="59402"/>
                  </a:lnTo>
                  <a:lnTo>
                    <a:pt x="33205" y="60418"/>
                  </a:lnTo>
                  <a:lnTo>
                    <a:pt x="33012" y="61367"/>
                  </a:lnTo>
                  <a:lnTo>
                    <a:pt x="32764" y="62248"/>
                  </a:lnTo>
                  <a:lnTo>
                    <a:pt x="32462" y="63061"/>
                  </a:lnTo>
                  <a:lnTo>
                    <a:pt x="32104" y="63806"/>
                  </a:lnTo>
                  <a:lnTo>
                    <a:pt x="31691" y="64484"/>
                  </a:lnTo>
                  <a:lnTo>
                    <a:pt x="31223" y="65093"/>
                  </a:lnTo>
                  <a:lnTo>
                    <a:pt x="30700" y="65635"/>
                  </a:lnTo>
                  <a:lnTo>
                    <a:pt x="30080" y="66118"/>
                  </a:lnTo>
                  <a:lnTo>
                    <a:pt x="29320" y="66550"/>
                  </a:lnTo>
                  <a:lnTo>
                    <a:pt x="28420" y="66931"/>
                  </a:lnTo>
                  <a:lnTo>
                    <a:pt x="27380" y="67261"/>
                  </a:lnTo>
                  <a:lnTo>
                    <a:pt x="26201" y="67541"/>
                  </a:lnTo>
                  <a:lnTo>
                    <a:pt x="24882" y="67770"/>
                  </a:lnTo>
                  <a:lnTo>
                    <a:pt x="23423" y="67947"/>
                  </a:lnTo>
                  <a:lnTo>
                    <a:pt x="21824" y="68074"/>
                  </a:lnTo>
                  <a:lnTo>
                    <a:pt x="20086" y="68151"/>
                  </a:lnTo>
                  <a:lnTo>
                    <a:pt x="18208" y="68176"/>
                  </a:lnTo>
                  <a:lnTo>
                    <a:pt x="17535" y="68163"/>
                  </a:lnTo>
                  <a:lnTo>
                    <a:pt x="16870" y="68125"/>
                  </a:lnTo>
                  <a:lnTo>
                    <a:pt x="16214" y="68062"/>
                  </a:lnTo>
                  <a:lnTo>
                    <a:pt x="15566" y="67973"/>
                  </a:lnTo>
                  <a:lnTo>
                    <a:pt x="14926" y="67858"/>
                  </a:lnTo>
                  <a:lnTo>
                    <a:pt x="14295" y="67719"/>
                  </a:lnTo>
                  <a:lnTo>
                    <a:pt x="13673" y="67554"/>
                  </a:lnTo>
                  <a:lnTo>
                    <a:pt x="13059" y="67363"/>
                  </a:lnTo>
                  <a:lnTo>
                    <a:pt x="12453" y="67147"/>
                  </a:lnTo>
                  <a:lnTo>
                    <a:pt x="11856" y="66906"/>
                  </a:lnTo>
                  <a:lnTo>
                    <a:pt x="10162" y="58013"/>
                  </a:lnTo>
                  <a:lnTo>
                    <a:pt x="11005" y="58335"/>
                  </a:lnTo>
                  <a:lnTo>
                    <a:pt x="11839" y="58623"/>
                  </a:lnTo>
                  <a:lnTo>
                    <a:pt x="12665" y="58877"/>
                  </a:lnTo>
                  <a:lnTo>
                    <a:pt x="13482" y="59097"/>
                  </a:lnTo>
                  <a:lnTo>
                    <a:pt x="14291" y="59283"/>
                  </a:lnTo>
                  <a:lnTo>
                    <a:pt x="15092" y="59436"/>
                  </a:lnTo>
                  <a:lnTo>
                    <a:pt x="15883" y="59554"/>
                  </a:lnTo>
                  <a:lnTo>
                    <a:pt x="16667" y="59639"/>
                  </a:lnTo>
                  <a:lnTo>
                    <a:pt x="17442" y="59690"/>
                  </a:lnTo>
                  <a:lnTo>
                    <a:pt x="18208" y="59707"/>
                  </a:lnTo>
                  <a:lnTo>
                    <a:pt x="18867" y="59696"/>
                  </a:lnTo>
                  <a:lnTo>
                    <a:pt x="19487" y="59665"/>
                  </a:lnTo>
                  <a:lnTo>
                    <a:pt x="20069" y="59612"/>
                  </a:lnTo>
                  <a:lnTo>
                    <a:pt x="20613" y="59538"/>
                  </a:lnTo>
                  <a:lnTo>
                    <a:pt x="21119" y="59442"/>
                  </a:lnTo>
                  <a:lnTo>
                    <a:pt x="21587" y="59326"/>
                  </a:lnTo>
                  <a:lnTo>
                    <a:pt x="22017" y="59188"/>
                  </a:lnTo>
                  <a:lnTo>
                    <a:pt x="22409" y="59029"/>
                  </a:lnTo>
                  <a:lnTo>
                    <a:pt x="22762" y="58849"/>
                  </a:lnTo>
                  <a:lnTo>
                    <a:pt x="23078" y="58648"/>
                  </a:lnTo>
                  <a:lnTo>
                    <a:pt x="23360" y="58426"/>
                  </a:lnTo>
                  <a:lnTo>
                    <a:pt x="23611" y="58182"/>
                  </a:lnTo>
                  <a:lnTo>
                    <a:pt x="23834" y="57918"/>
                  </a:lnTo>
                  <a:lnTo>
                    <a:pt x="24026" y="57632"/>
                  </a:lnTo>
                  <a:lnTo>
                    <a:pt x="24189" y="57325"/>
                  </a:lnTo>
                  <a:lnTo>
                    <a:pt x="24323" y="56997"/>
                  </a:lnTo>
                  <a:lnTo>
                    <a:pt x="24427" y="56647"/>
                  </a:lnTo>
                  <a:lnTo>
                    <a:pt x="24501" y="56277"/>
                  </a:lnTo>
                  <a:lnTo>
                    <a:pt x="24545" y="55885"/>
                  </a:lnTo>
                  <a:lnTo>
                    <a:pt x="24560" y="55472"/>
                  </a:lnTo>
                  <a:lnTo>
                    <a:pt x="24560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946395" y="3370529"/>
              <a:ext cx="22019" cy="38111"/>
            </a:xfrm>
            <a:custGeom>
              <a:avLst/>
              <a:pathLst>
                <a:path w="22019" h="38111">
                  <a:moveTo>
                    <a:pt x="7622" y="0"/>
                  </a:moveTo>
                  <a:lnTo>
                    <a:pt x="9366" y="3154"/>
                  </a:lnTo>
                  <a:lnTo>
                    <a:pt x="11043" y="6351"/>
                  </a:lnTo>
                  <a:lnTo>
                    <a:pt x="12652" y="9591"/>
                  </a:lnTo>
                  <a:lnTo>
                    <a:pt x="14194" y="12873"/>
                  </a:lnTo>
                  <a:lnTo>
                    <a:pt x="15667" y="16197"/>
                  </a:lnTo>
                  <a:lnTo>
                    <a:pt x="17073" y="19563"/>
                  </a:lnTo>
                  <a:lnTo>
                    <a:pt x="18411" y="22972"/>
                  </a:lnTo>
                  <a:lnTo>
                    <a:pt x="19682" y="26423"/>
                  </a:lnTo>
                  <a:lnTo>
                    <a:pt x="20884" y="29917"/>
                  </a:lnTo>
                  <a:lnTo>
                    <a:pt x="22019" y="33453"/>
                  </a:lnTo>
                  <a:lnTo>
                    <a:pt x="13974" y="38111"/>
                  </a:lnTo>
                  <a:lnTo>
                    <a:pt x="12919" y="34575"/>
                  </a:lnTo>
                  <a:lnTo>
                    <a:pt x="11789" y="31081"/>
                  </a:lnTo>
                  <a:lnTo>
                    <a:pt x="10582" y="27630"/>
                  </a:lnTo>
                  <a:lnTo>
                    <a:pt x="9299" y="24221"/>
                  </a:lnTo>
                  <a:lnTo>
                    <a:pt x="7939" y="20855"/>
                  </a:lnTo>
                  <a:lnTo>
                    <a:pt x="6504" y="17531"/>
                  </a:lnTo>
                  <a:lnTo>
                    <a:pt x="4992" y="14249"/>
                  </a:lnTo>
                  <a:lnTo>
                    <a:pt x="3404" y="11009"/>
                  </a:lnTo>
                  <a:lnTo>
                    <a:pt x="1740" y="781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901085" y="3370952"/>
              <a:ext cx="22443" cy="38111"/>
            </a:xfrm>
            <a:custGeom>
              <a:avLst/>
              <a:pathLst>
                <a:path w="22443" h="38111">
                  <a:moveTo>
                    <a:pt x="14820" y="0"/>
                  </a:moveTo>
                  <a:lnTo>
                    <a:pt x="22443" y="3811"/>
                  </a:lnTo>
                  <a:lnTo>
                    <a:pt x="20990" y="8193"/>
                  </a:lnTo>
                  <a:lnTo>
                    <a:pt x="19512" y="12364"/>
                  </a:lnTo>
                  <a:lnTo>
                    <a:pt x="18009" y="16324"/>
                  </a:lnTo>
                  <a:lnTo>
                    <a:pt x="16480" y="20071"/>
                  </a:lnTo>
                  <a:lnTo>
                    <a:pt x="14926" y="23607"/>
                  </a:lnTo>
                  <a:lnTo>
                    <a:pt x="13347" y="26931"/>
                  </a:lnTo>
                  <a:lnTo>
                    <a:pt x="11742" y="30044"/>
                  </a:lnTo>
                  <a:lnTo>
                    <a:pt x="10112" y="32944"/>
                  </a:lnTo>
                  <a:lnTo>
                    <a:pt x="8456" y="35633"/>
                  </a:lnTo>
                  <a:lnTo>
                    <a:pt x="6775" y="38111"/>
                  </a:lnTo>
                  <a:lnTo>
                    <a:pt x="0" y="32182"/>
                  </a:lnTo>
                  <a:lnTo>
                    <a:pt x="1748" y="29269"/>
                  </a:lnTo>
                  <a:lnTo>
                    <a:pt x="3438" y="26288"/>
                  </a:lnTo>
                  <a:lnTo>
                    <a:pt x="5068" y="23239"/>
                  </a:lnTo>
                  <a:lnTo>
                    <a:pt x="6639" y="20122"/>
                  </a:lnTo>
                  <a:lnTo>
                    <a:pt x="8151" y="16938"/>
                  </a:lnTo>
                  <a:lnTo>
                    <a:pt x="9604" y="13686"/>
                  </a:lnTo>
                  <a:lnTo>
                    <a:pt x="10997" y="10366"/>
                  </a:lnTo>
                  <a:lnTo>
                    <a:pt x="12331" y="6978"/>
                  </a:lnTo>
                  <a:lnTo>
                    <a:pt x="13605" y="3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002292" y="3332418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434175" y="3816832"/>
              <a:ext cx="47003" cy="97818"/>
            </a:xfrm>
            <a:custGeom>
              <a:avLst/>
              <a:pathLst>
                <a:path w="47003" h="97818">
                  <a:moveTo>
                    <a:pt x="1693" y="13127"/>
                  </a:moveTo>
                  <a:lnTo>
                    <a:pt x="17785" y="13127"/>
                  </a:lnTo>
                  <a:lnTo>
                    <a:pt x="17437" y="12034"/>
                  </a:lnTo>
                  <a:lnTo>
                    <a:pt x="17073" y="10959"/>
                  </a:lnTo>
                  <a:lnTo>
                    <a:pt x="16692" y="9900"/>
                  </a:lnTo>
                  <a:lnTo>
                    <a:pt x="16294" y="8858"/>
                  </a:lnTo>
                  <a:lnTo>
                    <a:pt x="15879" y="7833"/>
                  </a:lnTo>
                  <a:lnTo>
                    <a:pt x="15447" y="6826"/>
                  </a:lnTo>
                  <a:lnTo>
                    <a:pt x="14998" y="5835"/>
                  </a:lnTo>
                  <a:lnTo>
                    <a:pt x="14533" y="4861"/>
                  </a:lnTo>
                  <a:lnTo>
                    <a:pt x="14050" y="3904"/>
                  </a:lnTo>
                  <a:lnTo>
                    <a:pt x="13550" y="2964"/>
                  </a:lnTo>
                  <a:lnTo>
                    <a:pt x="22443" y="0"/>
                  </a:lnTo>
                  <a:lnTo>
                    <a:pt x="23023" y="1274"/>
                  </a:lnTo>
                  <a:lnTo>
                    <a:pt x="23578" y="2557"/>
                  </a:lnTo>
                  <a:lnTo>
                    <a:pt x="24107" y="3849"/>
                  </a:lnTo>
                  <a:lnTo>
                    <a:pt x="24611" y="5149"/>
                  </a:lnTo>
                  <a:lnTo>
                    <a:pt x="25089" y="6457"/>
                  </a:lnTo>
                  <a:lnTo>
                    <a:pt x="25542" y="7774"/>
                  </a:lnTo>
                  <a:lnTo>
                    <a:pt x="25970" y="9100"/>
                  </a:lnTo>
                  <a:lnTo>
                    <a:pt x="26372" y="10433"/>
                  </a:lnTo>
                  <a:lnTo>
                    <a:pt x="26749" y="11776"/>
                  </a:lnTo>
                  <a:lnTo>
                    <a:pt x="27101" y="13127"/>
                  </a:lnTo>
                  <a:lnTo>
                    <a:pt x="43192" y="13127"/>
                  </a:lnTo>
                  <a:lnTo>
                    <a:pt x="43192" y="21172"/>
                  </a:lnTo>
                  <a:lnTo>
                    <a:pt x="41752" y="23925"/>
                  </a:lnTo>
                  <a:lnTo>
                    <a:pt x="40313" y="26593"/>
                  </a:lnTo>
                  <a:lnTo>
                    <a:pt x="38873" y="29176"/>
                  </a:lnTo>
                  <a:lnTo>
                    <a:pt x="37433" y="31674"/>
                  </a:lnTo>
                  <a:lnTo>
                    <a:pt x="35993" y="34088"/>
                  </a:lnTo>
                  <a:lnTo>
                    <a:pt x="34554" y="36417"/>
                  </a:lnTo>
                  <a:lnTo>
                    <a:pt x="33114" y="38661"/>
                  </a:lnTo>
                  <a:lnTo>
                    <a:pt x="31674" y="40821"/>
                  </a:lnTo>
                  <a:lnTo>
                    <a:pt x="30234" y="42896"/>
                  </a:lnTo>
                  <a:lnTo>
                    <a:pt x="28795" y="44886"/>
                  </a:lnTo>
                  <a:lnTo>
                    <a:pt x="30958" y="46491"/>
                  </a:lnTo>
                  <a:lnTo>
                    <a:pt x="33046" y="48087"/>
                  </a:lnTo>
                  <a:lnTo>
                    <a:pt x="35058" y="49675"/>
                  </a:lnTo>
                  <a:lnTo>
                    <a:pt x="36993" y="51255"/>
                  </a:lnTo>
                  <a:lnTo>
                    <a:pt x="38852" y="52826"/>
                  </a:lnTo>
                  <a:lnTo>
                    <a:pt x="40634" y="54388"/>
                  </a:lnTo>
                  <a:lnTo>
                    <a:pt x="42341" y="55942"/>
                  </a:lnTo>
                  <a:lnTo>
                    <a:pt x="43971" y="57488"/>
                  </a:lnTo>
                  <a:lnTo>
                    <a:pt x="45525" y="59025"/>
                  </a:lnTo>
                  <a:lnTo>
                    <a:pt x="47003" y="60554"/>
                  </a:lnTo>
                  <a:lnTo>
                    <a:pt x="41498" y="68600"/>
                  </a:lnTo>
                  <a:lnTo>
                    <a:pt x="40219" y="66927"/>
                  </a:lnTo>
                  <a:lnTo>
                    <a:pt x="38924" y="65297"/>
                  </a:lnTo>
                  <a:lnTo>
                    <a:pt x="37611" y="63709"/>
                  </a:lnTo>
                  <a:lnTo>
                    <a:pt x="36281" y="62163"/>
                  </a:lnTo>
                  <a:lnTo>
                    <a:pt x="34935" y="60660"/>
                  </a:lnTo>
                  <a:lnTo>
                    <a:pt x="33571" y="59199"/>
                  </a:lnTo>
                  <a:lnTo>
                    <a:pt x="32191" y="57780"/>
                  </a:lnTo>
                  <a:lnTo>
                    <a:pt x="30793" y="56404"/>
                  </a:lnTo>
                  <a:lnTo>
                    <a:pt x="29379" y="55070"/>
                  </a:lnTo>
                  <a:lnTo>
                    <a:pt x="27948" y="53779"/>
                  </a:lnTo>
                  <a:lnTo>
                    <a:pt x="27948" y="97818"/>
                  </a:lnTo>
                  <a:lnTo>
                    <a:pt x="19479" y="97818"/>
                  </a:lnTo>
                  <a:lnTo>
                    <a:pt x="19479" y="55896"/>
                  </a:lnTo>
                  <a:lnTo>
                    <a:pt x="18039" y="57463"/>
                  </a:lnTo>
                  <a:lnTo>
                    <a:pt x="16599" y="58945"/>
                  </a:lnTo>
                  <a:lnTo>
                    <a:pt x="15159" y="60342"/>
                  </a:lnTo>
                  <a:lnTo>
                    <a:pt x="13720" y="61655"/>
                  </a:lnTo>
                  <a:lnTo>
                    <a:pt x="12280" y="62883"/>
                  </a:lnTo>
                  <a:lnTo>
                    <a:pt x="10840" y="64026"/>
                  </a:lnTo>
                  <a:lnTo>
                    <a:pt x="9400" y="65085"/>
                  </a:lnTo>
                  <a:lnTo>
                    <a:pt x="7960" y="66059"/>
                  </a:lnTo>
                  <a:lnTo>
                    <a:pt x="6521" y="66948"/>
                  </a:lnTo>
                  <a:lnTo>
                    <a:pt x="5081" y="67753"/>
                  </a:lnTo>
                  <a:lnTo>
                    <a:pt x="0" y="60130"/>
                  </a:lnTo>
                  <a:lnTo>
                    <a:pt x="3912" y="57530"/>
                  </a:lnTo>
                  <a:lnTo>
                    <a:pt x="7689" y="54642"/>
                  </a:lnTo>
                  <a:lnTo>
                    <a:pt x="11331" y="51466"/>
                  </a:lnTo>
                  <a:lnTo>
                    <a:pt x="14837" y="48003"/>
                  </a:lnTo>
                  <a:lnTo>
                    <a:pt x="18208" y="44251"/>
                  </a:lnTo>
                  <a:lnTo>
                    <a:pt x="21443" y="40211"/>
                  </a:lnTo>
                  <a:lnTo>
                    <a:pt x="24543" y="35883"/>
                  </a:lnTo>
                  <a:lnTo>
                    <a:pt x="27507" y="31268"/>
                  </a:lnTo>
                  <a:lnTo>
                    <a:pt x="30336" y="26364"/>
                  </a:lnTo>
                  <a:lnTo>
                    <a:pt x="33029" y="21172"/>
                  </a:lnTo>
                  <a:lnTo>
                    <a:pt x="1693" y="21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474827" y="3817255"/>
              <a:ext cx="57590" cy="93160"/>
            </a:xfrm>
            <a:custGeom>
              <a:avLst/>
              <a:pathLst>
                <a:path w="57590" h="93160">
                  <a:moveTo>
                    <a:pt x="5081" y="30912"/>
                  </a:moveTo>
                  <a:lnTo>
                    <a:pt x="24983" y="30912"/>
                  </a:lnTo>
                  <a:lnTo>
                    <a:pt x="24983" y="0"/>
                  </a:lnTo>
                  <a:lnTo>
                    <a:pt x="33453" y="0"/>
                  </a:lnTo>
                  <a:lnTo>
                    <a:pt x="33453" y="30912"/>
                  </a:lnTo>
                  <a:lnTo>
                    <a:pt x="53779" y="30912"/>
                  </a:lnTo>
                  <a:lnTo>
                    <a:pt x="53779" y="38958"/>
                  </a:lnTo>
                  <a:lnTo>
                    <a:pt x="33453" y="38958"/>
                  </a:lnTo>
                  <a:lnTo>
                    <a:pt x="33453" y="85114"/>
                  </a:lnTo>
                  <a:lnTo>
                    <a:pt x="57590" y="85114"/>
                  </a:lnTo>
                  <a:lnTo>
                    <a:pt x="57590" y="93160"/>
                  </a:lnTo>
                  <a:lnTo>
                    <a:pt x="0" y="93160"/>
                  </a:lnTo>
                  <a:lnTo>
                    <a:pt x="0" y="85114"/>
                  </a:lnTo>
                  <a:lnTo>
                    <a:pt x="24983" y="85114"/>
                  </a:lnTo>
                  <a:lnTo>
                    <a:pt x="24983" y="38958"/>
                  </a:lnTo>
                  <a:lnTo>
                    <a:pt x="5081" y="389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544697" y="3816832"/>
              <a:ext cx="92737" cy="22443"/>
            </a:xfrm>
            <a:custGeom>
              <a:avLst/>
              <a:pathLst>
                <a:path w="92737" h="22443">
                  <a:moveTo>
                    <a:pt x="0" y="14397"/>
                  </a:moveTo>
                  <a:lnTo>
                    <a:pt x="41498" y="14397"/>
                  </a:lnTo>
                  <a:lnTo>
                    <a:pt x="41062" y="13139"/>
                  </a:lnTo>
                  <a:lnTo>
                    <a:pt x="40601" y="11907"/>
                  </a:lnTo>
                  <a:lnTo>
                    <a:pt x="40114" y="10700"/>
                  </a:lnTo>
                  <a:lnTo>
                    <a:pt x="39601" y="9519"/>
                  </a:lnTo>
                  <a:lnTo>
                    <a:pt x="39063" y="8363"/>
                  </a:lnTo>
                  <a:lnTo>
                    <a:pt x="38500" y="7232"/>
                  </a:lnTo>
                  <a:lnTo>
                    <a:pt x="37912" y="6127"/>
                  </a:lnTo>
                  <a:lnTo>
                    <a:pt x="37298" y="5047"/>
                  </a:lnTo>
                  <a:lnTo>
                    <a:pt x="36658" y="3993"/>
                  </a:lnTo>
                  <a:lnTo>
                    <a:pt x="35993" y="2964"/>
                  </a:lnTo>
                  <a:lnTo>
                    <a:pt x="44886" y="0"/>
                  </a:lnTo>
                  <a:lnTo>
                    <a:pt x="45635" y="1363"/>
                  </a:lnTo>
                  <a:lnTo>
                    <a:pt x="46360" y="2744"/>
                  </a:lnTo>
                  <a:lnTo>
                    <a:pt x="47058" y="4141"/>
                  </a:lnTo>
                  <a:lnTo>
                    <a:pt x="47732" y="5555"/>
                  </a:lnTo>
                  <a:lnTo>
                    <a:pt x="48379" y="6987"/>
                  </a:lnTo>
                  <a:lnTo>
                    <a:pt x="49002" y="8435"/>
                  </a:lnTo>
                  <a:lnTo>
                    <a:pt x="49599" y="9900"/>
                  </a:lnTo>
                  <a:lnTo>
                    <a:pt x="50171" y="11382"/>
                  </a:lnTo>
                  <a:lnTo>
                    <a:pt x="50717" y="12881"/>
                  </a:lnTo>
                  <a:lnTo>
                    <a:pt x="51238" y="14397"/>
                  </a:lnTo>
                  <a:lnTo>
                    <a:pt x="92737" y="14397"/>
                  </a:lnTo>
                  <a:lnTo>
                    <a:pt x="92737" y="22443"/>
                  </a:lnTo>
                  <a:lnTo>
                    <a:pt x="0" y="224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544697" y="3842239"/>
              <a:ext cx="33453" cy="27524"/>
            </a:xfrm>
            <a:custGeom>
              <a:avLst/>
              <a:pathLst>
                <a:path w="33453" h="27524">
                  <a:moveTo>
                    <a:pt x="26677" y="0"/>
                  </a:moveTo>
                  <a:lnTo>
                    <a:pt x="33453" y="5504"/>
                  </a:lnTo>
                  <a:lnTo>
                    <a:pt x="31187" y="8164"/>
                  </a:lnTo>
                  <a:lnTo>
                    <a:pt x="28795" y="10721"/>
                  </a:lnTo>
                  <a:lnTo>
                    <a:pt x="26275" y="13177"/>
                  </a:lnTo>
                  <a:lnTo>
                    <a:pt x="23628" y="15532"/>
                  </a:lnTo>
                  <a:lnTo>
                    <a:pt x="20855" y="17785"/>
                  </a:lnTo>
                  <a:lnTo>
                    <a:pt x="17954" y="19936"/>
                  </a:lnTo>
                  <a:lnTo>
                    <a:pt x="14926" y="21985"/>
                  </a:lnTo>
                  <a:lnTo>
                    <a:pt x="11772" y="23933"/>
                  </a:lnTo>
                  <a:lnTo>
                    <a:pt x="8490" y="25780"/>
                  </a:lnTo>
                  <a:lnTo>
                    <a:pt x="5081" y="27524"/>
                  </a:lnTo>
                  <a:lnTo>
                    <a:pt x="0" y="19479"/>
                  </a:lnTo>
                  <a:lnTo>
                    <a:pt x="2934" y="18064"/>
                  </a:lnTo>
                  <a:lnTo>
                    <a:pt x="5809" y="16531"/>
                  </a:lnTo>
                  <a:lnTo>
                    <a:pt x="8625" y="14880"/>
                  </a:lnTo>
                  <a:lnTo>
                    <a:pt x="11382" y="13110"/>
                  </a:lnTo>
                  <a:lnTo>
                    <a:pt x="14079" y="11221"/>
                  </a:lnTo>
                  <a:lnTo>
                    <a:pt x="16718" y="9214"/>
                  </a:lnTo>
                  <a:lnTo>
                    <a:pt x="19296" y="7088"/>
                  </a:lnTo>
                  <a:lnTo>
                    <a:pt x="21816" y="4844"/>
                  </a:lnTo>
                  <a:lnTo>
                    <a:pt x="24276" y="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604828" y="3843086"/>
              <a:ext cx="31335" cy="27101"/>
            </a:xfrm>
            <a:custGeom>
              <a:avLst/>
              <a:pathLst>
                <a:path w="31335" h="27101">
                  <a:moveTo>
                    <a:pt x="5928" y="0"/>
                  </a:moveTo>
                  <a:lnTo>
                    <a:pt x="8697" y="1719"/>
                  </a:lnTo>
                  <a:lnTo>
                    <a:pt x="11416" y="3489"/>
                  </a:lnTo>
                  <a:lnTo>
                    <a:pt x="14084" y="5310"/>
                  </a:lnTo>
                  <a:lnTo>
                    <a:pt x="16701" y="7181"/>
                  </a:lnTo>
                  <a:lnTo>
                    <a:pt x="19267" y="9104"/>
                  </a:lnTo>
                  <a:lnTo>
                    <a:pt x="21782" y="11077"/>
                  </a:lnTo>
                  <a:lnTo>
                    <a:pt x="24247" y="13101"/>
                  </a:lnTo>
                  <a:lnTo>
                    <a:pt x="26660" y="15176"/>
                  </a:lnTo>
                  <a:lnTo>
                    <a:pt x="29023" y="17302"/>
                  </a:lnTo>
                  <a:lnTo>
                    <a:pt x="31335" y="19479"/>
                  </a:lnTo>
                  <a:lnTo>
                    <a:pt x="24983" y="27101"/>
                  </a:lnTo>
                  <a:lnTo>
                    <a:pt x="22599" y="24679"/>
                  </a:lnTo>
                  <a:lnTo>
                    <a:pt x="20190" y="22324"/>
                  </a:lnTo>
                  <a:lnTo>
                    <a:pt x="17755" y="20037"/>
                  </a:lnTo>
                  <a:lnTo>
                    <a:pt x="15295" y="17819"/>
                  </a:lnTo>
                  <a:lnTo>
                    <a:pt x="12809" y="15667"/>
                  </a:lnTo>
                  <a:lnTo>
                    <a:pt x="10298" y="13584"/>
                  </a:lnTo>
                  <a:lnTo>
                    <a:pt x="7761" y="11568"/>
                  </a:lnTo>
                  <a:lnTo>
                    <a:pt x="5200" y="9620"/>
                  </a:lnTo>
                  <a:lnTo>
                    <a:pt x="2612" y="7740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3542156" y="3863836"/>
              <a:ext cx="98665" cy="51661"/>
            </a:xfrm>
            <a:custGeom>
              <a:avLst/>
              <a:pathLst>
                <a:path w="98665" h="51661">
                  <a:moveTo>
                    <a:pt x="67329" y="0"/>
                  </a:moveTo>
                  <a:lnTo>
                    <a:pt x="75375" y="3387"/>
                  </a:lnTo>
                  <a:lnTo>
                    <a:pt x="73977" y="5979"/>
                  </a:lnTo>
                  <a:lnTo>
                    <a:pt x="72495" y="8503"/>
                  </a:lnTo>
                  <a:lnTo>
                    <a:pt x="70929" y="10959"/>
                  </a:lnTo>
                  <a:lnTo>
                    <a:pt x="69277" y="13347"/>
                  </a:lnTo>
                  <a:lnTo>
                    <a:pt x="67541" y="15667"/>
                  </a:lnTo>
                  <a:lnTo>
                    <a:pt x="65720" y="17920"/>
                  </a:lnTo>
                  <a:lnTo>
                    <a:pt x="63814" y="20105"/>
                  </a:lnTo>
                  <a:lnTo>
                    <a:pt x="61824" y="22223"/>
                  </a:lnTo>
                  <a:lnTo>
                    <a:pt x="59749" y="24272"/>
                  </a:lnTo>
                  <a:lnTo>
                    <a:pt x="57590" y="26254"/>
                  </a:lnTo>
                  <a:lnTo>
                    <a:pt x="61583" y="28473"/>
                  </a:lnTo>
                  <a:lnTo>
                    <a:pt x="65601" y="30556"/>
                  </a:lnTo>
                  <a:lnTo>
                    <a:pt x="69645" y="32504"/>
                  </a:lnTo>
                  <a:lnTo>
                    <a:pt x="73715" y="34316"/>
                  </a:lnTo>
                  <a:lnTo>
                    <a:pt x="77810" y="35993"/>
                  </a:lnTo>
                  <a:lnTo>
                    <a:pt x="81930" y="37535"/>
                  </a:lnTo>
                  <a:lnTo>
                    <a:pt x="86076" y="38941"/>
                  </a:lnTo>
                  <a:lnTo>
                    <a:pt x="90247" y="40211"/>
                  </a:lnTo>
                  <a:lnTo>
                    <a:pt x="94443" y="41346"/>
                  </a:lnTo>
                  <a:lnTo>
                    <a:pt x="98665" y="42345"/>
                  </a:lnTo>
                  <a:lnTo>
                    <a:pt x="93584" y="51238"/>
                  </a:lnTo>
                  <a:lnTo>
                    <a:pt x="88273" y="49599"/>
                  </a:lnTo>
                  <a:lnTo>
                    <a:pt x="83183" y="47901"/>
                  </a:lnTo>
                  <a:lnTo>
                    <a:pt x="78314" y="46144"/>
                  </a:lnTo>
                  <a:lnTo>
                    <a:pt x="73664" y="44327"/>
                  </a:lnTo>
                  <a:lnTo>
                    <a:pt x="69235" y="42451"/>
                  </a:lnTo>
                  <a:lnTo>
                    <a:pt x="65026" y="40516"/>
                  </a:lnTo>
                  <a:lnTo>
                    <a:pt x="61037" y="38521"/>
                  </a:lnTo>
                  <a:lnTo>
                    <a:pt x="57268" y="36468"/>
                  </a:lnTo>
                  <a:lnTo>
                    <a:pt x="53719" y="34355"/>
                  </a:lnTo>
                  <a:lnTo>
                    <a:pt x="50391" y="32182"/>
                  </a:lnTo>
                  <a:lnTo>
                    <a:pt x="46271" y="34740"/>
                  </a:lnTo>
                  <a:lnTo>
                    <a:pt x="42040" y="37162"/>
                  </a:lnTo>
                  <a:lnTo>
                    <a:pt x="37700" y="39449"/>
                  </a:lnTo>
                  <a:lnTo>
                    <a:pt x="33249" y="41600"/>
                  </a:lnTo>
                  <a:lnTo>
                    <a:pt x="28689" y="43616"/>
                  </a:lnTo>
                  <a:lnTo>
                    <a:pt x="24018" y="45496"/>
                  </a:lnTo>
                  <a:lnTo>
                    <a:pt x="19237" y="47240"/>
                  </a:lnTo>
                  <a:lnTo>
                    <a:pt x="14346" y="48850"/>
                  </a:lnTo>
                  <a:lnTo>
                    <a:pt x="9345" y="50323"/>
                  </a:lnTo>
                  <a:lnTo>
                    <a:pt x="4234" y="51661"/>
                  </a:lnTo>
                  <a:lnTo>
                    <a:pt x="0" y="43192"/>
                  </a:lnTo>
                  <a:lnTo>
                    <a:pt x="5149" y="42036"/>
                  </a:lnTo>
                  <a:lnTo>
                    <a:pt x="10095" y="40770"/>
                  </a:lnTo>
                  <a:lnTo>
                    <a:pt x="14837" y="39394"/>
                  </a:lnTo>
                  <a:lnTo>
                    <a:pt x="19377" y="37907"/>
                  </a:lnTo>
                  <a:lnTo>
                    <a:pt x="23713" y="36311"/>
                  </a:lnTo>
                  <a:lnTo>
                    <a:pt x="27846" y="34604"/>
                  </a:lnTo>
                  <a:lnTo>
                    <a:pt x="31776" y="32788"/>
                  </a:lnTo>
                  <a:lnTo>
                    <a:pt x="35502" y="30861"/>
                  </a:lnTo>
                  <a:lnTo>
                    <a:pt x="39025" y="28824"/>
                  </a:lnTo>
                  <a:lnTo>
                    <a:pt x="42345" y="26677"/>
                  </a:lnTo>
                  <a:lnTo>
                    <a:pt x="39919" y="24793"/>
                  </a:lnTo>
                  <a:lnTo>
                    <a:pt x="37552" y="22866"/>
                  </a:lnTo>
                  <a:lnTo>
                    <a:pt x="35244" y="20897"/>
                  </a:lnTo>
                  <a:lnTo>
                    <a:pt x="32995" y="18886"/>
                  </a:lnTo>
                  <a:lnTo>
                    <a:pt x="30806" y="16832"/>
                  </a:lnTo>
                  <a:lnTo>
                    <a:pt x="28676" y="14736"/>
                  </a:lnTo>
                  <a:lnTo>
                    <a:pt x="26605" y="12597"/>
                  </a:lnTo>
                  <a:lnTo>
                    <a:pt x="24594" y="10417"/>
                  </a:lnTo>
                  <a:lnTo>
                    <a:pt x="22642" y="8193"/>
                  </a:lnTo>
                  <a:lnTo>
                    <a:pt x="20749" y="5928"/>
                  </a:lnTo>
                  <a:lnTo>
                    <a:pt x="27948" y="423"/>
                  </a:lnTo>
                  <a:lnTo>
                    <a:pt x="29764" y="2765"/>
                  </a:lnTo>
                  <a:lnTo>
                    <a:pt x="31657" y="5047"/>
                  </a:lnTo>
                  <a:lnTo>
                    <a:pt x="33626" y="7270"/>
                  </a:lnTo>
                  <a:lnTo>
                    <a:pt x="35672" y="9434"/>
                  </a:lnTo>
                  <a:lnTo>
                    <a:pt x="37793" y="11539"/>
                  </a:lnTo>
                  <a:lnTo>
                    <a:pt x="39991" y="13584"/>
                  </a:lnTo>
                  <a:lnTo>
                    <a:pt x="42265" y="15570"/>
                  </a:lnTo>
                  <a:lnTo>
                    <a:pt x="44615" y="17497"/>
                  </a:lnTo>
                  <a:lnTo>
                    <a:pt x="47041" y="19364"/>
                  </a:lnTo>
                  <a:lnTo>
                    <a:pt x="49544" y="21172"/>
                  </a:lnTo>
                  <a:lnTo>
                    <a:pt x="51627" y="19360"/>
                  </a:lnTo>
                  <a:lnTo>
                    <a:pt x="53643" y="17480"/>
                  </a:lnTo>
                  <a:lnTo>
                    <a:pt x="55591" y="15532"/>
                  </a:lnTo>
                  <a:lnTo>
                    <a:pt x="57471" y="13516"/>
                  </a:lnTo>
                  <a:lnTo>
                    <a:pt x="59283" y="11433"/>
                  </a:lnTo>
                  <a:lnTo>
                    <a:pt x="61028" y="9282"/>
                  </a:lnTo>
                  <a:lnTo>
                    <a:pt x="62705" y="7063"/>
                  </a:lnTo>
                  <a:lnTo>
                    <a:pt x="64314" y="4776"/>
                  </a:lnTo>
                  <a:lnTo>
                    <a:pt x="65856" y="24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656490" y="3817255"/>
              <a:ext cx="92313" cy="95701"/>
            </a:xfrm>
            <a:custGeom>
              <a:avLst/>
              <a:pathLst>
                <a:path w="92313" h="95701">
                  <a:moveTo>
                    <a:pt x="77916" y="13974"/>
                  </a:moveTo>
                  <a:lnTo>
                    <a:pt x="77916" y="69446"/>
                  </a:lnTo>
                  <a:lnTo>
                    <a:pt x="42769" y="69446"/>
                  </a:lnTo>
                  <a:lnTo>
                    <a:pt x="42769" y="82997"/>
                  </a:lnTo>
                  <a:lnTo>
                    <a:pt x="42790" y="83490"/>
                  </a:lnTo>
                  <a:lnTo>
                    <a:pt x="42853" y="83954"/>
                  </a:lnTo>
                  <a:lnTo>
                    <a:pt x="42959" y="84388"/>
                  </a:lnTo>
                  <a:lnTo>
                    <a:pt x="43107" y="84793"/>
                  </a:lnTo>
                  <a:lnTo>
                    <a:pt x="43298" y="85167"/>
                  </a:lnTo>
                  <a:lnTo>
                    <a:pt x="43531" y="85512"/>
                  </a:lnTo>
                  <a:lnTo>
                    <a:pt x="43806" y="85828"/>
                  </a:lnTo>
                  <a:lnTo>
                    <a:pt x="44124" y="86114"/>
                  </a:lnTo>
                  <a:lnTo>
                    <a:pt x="44484" y="86370"/>
                  </a:lnTo>
                  <a:lnTo>
                    <a:pt x="44886" y="86596"/>
                  </a:lnTo>
                  <a:lnTo>
                    <a:pt x="45407" y="86798"/>
                  </a:lnTo>
                  <a:lnTo>
                    <a:pt x="46122" y="86978"/>
                  </a:lnTo>
                  <a:lnTo>
                    <a:pt x="47033" y="87136"/>
                  </a:lnTo>
                  <a:lnTo>
                    <a:pt x="48138" y="87274"/>
                  </a:lnTo>
                  <a:lnTo>
                    <a:pt x="49438" y="87390"/>
                  </a:lnTo>
                  <a:lnTo>
                    <a:pt x="50933" y="87486"/>
                  </a:lnTo>
                  <a:lnTo>
                    <a:pt x="52623" y="87560"/>
                  </a:lnTo>
                  <a:lnTo>
                    <a:pt x="54507" y="87613"/>
                  </a:lnTo>
                  <a:lnTo>
                    <a:pt x="56586" y="87645"/>
                  </a:lnTo>
                  <a:lnTo>
                    <a:pt x="58860" y="87655"/>
                  </a:lnTo>
                  <a:lnTo>
                    <a:pt x="60304" y="87651"/>
                  </a:lnTo>
                  <a:lnTo>
                    <a:pt x="61756" y="87638"/>
                  </a:lnTo>
                  <a:lnTo>
                    <a:pt x="63217" y="87617"/>
                  </a:lnTo>
                  <a:lnTo>
                    <a:pt x="64687" y="87587"/>
                  </a:lnTo>
                  <a:lnTo>
                    <a:pt x="66165" y="87549"/>
                  </a:lnTo>
                  <a:lnTo>
                    <a:pt x="67651" y="87503"/>
                  </a:lnTo>
                  <a:lnTo>
                    <a:pt x="69146" y="87448"/>
                  </a:lnTo>
                  <a:lnTo>
                    <a:pt x="70649" y="87384"/>
                  </a:lnTo>
                  <a:lnTo>
                    <a:pt x="72161" y="87312"/>
                  </a:lnTo>
                  <a:lnTo>
                    <a:pt x="73681" y="87232"/>
                  </a:lnTo>
                  <a:lnTo>
                    <a:pt x="74820" y="87210"/>
                  </a:lnTo>
                  <a:lnTo>
                    <a:pt x="75866" y="87147"/>
                  </a:lnTo>
                  <a:lnTo>
                    <a:pt x="76819" y="87041"/>
                  </a:lnTo>
                  <a:lnTo>
                    <a:pt x="77678" y="86893"/>
                  </a:lnTo>
                  <a:lnTo>
                    <a:pt x="78445" y="86702"/>
                  </a:lnTo>
                  <a:lnTo>
                    <a:pt x="79118" y="86469"/>
                  </a:lnTo>
                  <a:lnTo>
                    <a:pt x="79698" y="86194"/>
                  </a:lnTo>
                  <a:lnTo>
                    <a:pt x="80185" y="85877"/>
                  </a:lnTo>
                  <a:lnTo>
                    <a:pt x="80579" y="85517"/>
                  </a:lnTo>
                  <a:lnTo>
                    <a:pt x="80880" y="85114"/>
                  </a:lnTo>
                  <a:lnTo>
                    <a:pt x="81130" y="84632"/>
                  </a:lnTo>
                  <a:lnTo>
                    <a:pt x="81371" y="84030"/>
                  </a:lnTo>
                  <a:lnTo>
                    <a:pt x="81604" y="83310"/>
                  </a:lnTo>
                  <a:lnTo>
                    <a:pt x="81828" y="82472"/>
                  </a:lnTo>
                  <a:lnTo>
                    <a:pt x="82044" y="81515"/>
                  </a:lnTo>
                  <a:lnTo>
                    <a:pt x="82252" y="80439"/>
                  </a:lnTo>
                  <a:lnTo>
                    <a:pt x="82451" y="79245"/>
                  </a:lnTo>
                  <a:lnTo>
                    <a:pt x="82641" y="77933"/>
                  </a:lnTo>
                  <a:lnTo>
                    <a:pt x="82823" y="76501"/>
                  </a:lnTo>
                  <a:lnTo>
                    <a:pt x="82997" y="74951"/>
                  </a:lnTo>
                  <a:lnTo>
                    <a:pt x="92313" y="78763"/>
                  </a:lnTo>
                  <a:lnTo>
                    <a:pt x="91864" y="81274"/>
                  </a:lnTo>
                  <a:lnTo>
                    <a:pt x="91365" y="83556"/>
                  </a:lnTo>
                  <a:lnTo>
                    <a:pt x="90814" y="85610"/>
                  </a:lnTo>
                  <a:lnTo>
                    <a:pt x="90213" y="87435"/>
                  </a:lnTo>
                  <a:lnTo>
                    <a:pt x="89561" y="89031"/>
                  </a:lnTo>
                  <a:lnTo>
                    <a:pt x="88858" y="90399"/>
                  </a:lnTo>
                  <a:lnTo>
                    <a:pt x="88104" y="91538"/>
                  </a:lnTo>
                  <a:lnTo>
                    <a:pt x="87299" y="92449"/>
                  </a:lnTo>
                  <a:lnTo>
                    <a:pt x="86444" y="93130"/>
                  </a:lnTo>
                  <a:lnTo>
                    <a:pt x="85538" y="93584"/>
                  </a:lnTo>
                  <a:lnTo>
                    <a:pt x="84280" y="93986"/>
                  </a:lnTo>
                  <a:lnTo>
                    <a:pt x="82709" y="94346"/>
                  </a:lnTo>
                  <a:lnTo>
                    <a:pt x="80825" y="94663"/>
                  </a:lnTo>
                  <a:lnTo>
                    <a:pt x="78627" y="94939"/>
                  </a:lnTo>
                  <a:lnTo>
                    <a:pt x="76116" y="95171"/>
                  </a:lnTo>
                  <a:lnTo>
                    <a:pt x="73291" y="95362"/>
                  </a:lnTo>
                  <a:lnTo>
                    <a:pt x="70154" y="95510"/>
                  </a:lnTo>
                  <a:lnTo>
                    <a:pt x="66702" y="95616"/>
                  </a:lnTo>
                  <a:lnTo>
                    <a:pt x="62938" y="95680"/>
                  </a:lnTo>
                  <a:lnTo>
                    <a:pt x="58860" y="95701"/>
                  </a:lnTo>
                  <a:lnTo>
                    <a:pt x="53355" y="95701"/>
                  </a:lnTo>
                  <a:lnTo>
                    <a:pt x="51066" y="95677"/>
                  </a:lnTo>
                  <a:lnTo>
                    <a:pt x="48943" y="95608"/>
                  </a:lnTo>
                  <a:lnTo>
                    <a:pt x="46984" y="95491"/>
                  </a:lnTo>
                  <a:lnTo>
                    <a:pt x="45191" y="95328"/>
                  </a:lnTo>
                  <a:lnTo>
                    <a:pt x="43563" y="95119"/>
                  </a:lnTo>
                  <a:lnTo>
                    <a:pt x="42100" y="94862"/>
                  </a:lnTo>
                  <a:lnTo>
                    <a:pt x="40802" y="94560"/>
                  </a:lnTo>
                  <a:lnTo>
                    <a:pt x="39669" y="94210"/>
                  </a:lnTo>
                  <a:lnTo>
                    <a:pt x="38701" y="93814"/>
                  </a:lnTo>
                  <a:lnTo>
                    <a:pt x="37899" y="93372"/>
                  </a:lnTo>
                  <a:lnTo>
                    <a:pt x="37215" y="92878"/>
                  </a:lnTo>
                  <a:lnTo>
                    <a:pt x="36603" y="92330"/>
                  </a:lnTo>
                  <a:lnTo>
                    <a:pt x="36063" y="91727"/>
                  </a:lnTo>
                  <a:lnTo>
                    <a:pt x="35595" y="91068"/>
                  </a:lnTo>
                  <a:lnTo>
                    <a:pt x="35199" y="90355"/>
                  </a:lnTo>
                  <a:lnTo>
                    <a:pt x="34875" y="89586"/>
                  </a:lnTo>
                  <a:lnTo>
                    <a:pt x="34623" y="88762"/>
                  </a:lnTo>
                  <a:lnTo>
                    <a:pt x="34443" y="87884"/>
                  </a:lnTo>
                  <a:lnTo>
                    <a:pt x="34336" y="86950"/>
                  </a:lnTo>
                  <a:lnTo>
                    <a:pt x="34300" y="85961"/>
                  </a:lnTo>
                  <a:lnTo>
                    <a:pt x="34300" y="69446"/>
                  </a:lnTo>
                  <a:lnTo>
                    <a:pt x="8469" y="69446"/>
                  </a:lnTo>
                  <a:lnTo>
                    <a:pt x="8469" y="74951"/>
                  </a:lnTo>
                  <a:lnTo>
                    <a:pt x="0" y="74951"/>
                  </a:lnTo>
                  <a:lnTo>
                    <a:pt x="0" y="13974"/>
                  </a:lnTo>
                  <a:lnTo>
                    <a:pt x="34300" y="13974"/>
                  </a:lnTo>
                  <a:lnTo>
                    <a:pt x="34300" y="0"/>
                  </a:lnTo>
                  <a:lnTo>
                    <a:pt x="42769" y="0"/>
                  </a:lnTo>
                  <a:lnTo>
                    <a:pt x="42769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3699259" y="3839275"/>
              <a:ext cx="26677" cy="15667"/>
            </a:xfrm>
            <a:custGeom>
              <a:avLst/>
              <a:pathLst>
                <a:path w="26677" h="15667">
                  <a:moveTo>
                    <a:pt x="26677" y="15667"/>
                  </a:moveTo>
                  <a:lnTo>
                    <a:pt x="26677" y="0"/>
                  </a:lnTo>
                  <a:lnTo>
                    <a:pt x="0" y="0"/>
                  </a:lnTo>
                  <a:lnTo>
                    <a:pt x="0" y="15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3664959" y="3839275"/>
              <a:ext cx="25830" cy="15667"/>
            </a:xfrm>
            <a:custGeom>
              <a:avLst/>
              <a:pathLst>
                <a:path w="25830" h="15667">
                  <a:moveTo>
                    <a:pt x="25830" y="15667"/>
                  </a:moveTo>
                  <a:lnTo>
                    <a:pt x="25830" y="0"/>
                  </a:lnTo>
                  <a:lnTo>
                    <a:pt x="0" y="0"/>
                  </a:lnTo>
                  <a:lnTo>
                    <a:pt x="0" y="15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3664959" y="3862989"/>
              <a:ext cx="25830" cy="15667"/>
            </a:xfrm>
            <a:custGeom>
              <a:avLst/>
              <a:pathLst>
                <a:path w="25830" h="15667">
                  <a:moveTo>
                    <a:pt x="0" y="0"/>
                  </a:moveTo>
                  <a:lnTo>
                    <a:pt x="0" y="15667"/>
                  </a:lnTo>
                  <a:lnTo>
                    <a:pt x="25830" y="15667"/>
                  </a:lnTo>
                  <a:lnTo>
                    <a:pt x="258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699259" y="3862989"/>
              <a:ext cx="26677" cy="15667"/>
            </a:xfrm>
            <a:custGeom>
              <a:avLst/>
              <a:pathLst>
                <a:path w="26677" h="15667">
                  <a:moveTo>
                    <a:pt x="0" y="0"/>
                  </a:moveTo>
                  <a:lnTo>
                    <a:pt x="0" y="15667"/>
                  </a:lnTo>
                  <a:lnTo>
                    <a:pt x="26677" y="15667"/>
                  </a:lnTo>
                  <a:lnTo>
                    <a:pt x="266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761931" y="3816832"/>
              <a:ext cx="91466" cy="97818"/>
            </a:xfrm>
            <a:custGeom>
              <a:avLst/>
              <a:pathLst>
                <a:path w="91466" h="97818">
                  <a:moveTo>
                    <a:pt x="0" y="9316"/>
                  </a:moveTo>
                  <a:lnTo>
                    <a:pt x="40651" y="9316"/>
                  </a:lnTo>
                  <a:lnTo>
                    <a:pt x="40308" y="8642"/>
                  </a:lnTo>
                  <a:lnTo>
                    <a:pt x="39957" y="7977"/>
                  </a:lnTo>
                  <a:lnTo>
                    <a:pt x="39597" y="7321"/>
                  </a:lnTo>
                  <a:lnTo>
                    <a:pt x="39229" y="6673"/>
                  </a:lnTo>
                  <a:lnTo>
                    <a:pt x="38852" y="6034"/>
                  </a:lnTo>
                  <a:lnTo>
                    <a:pt x="38466" y="5403"/>
                  </a:lnTo>
                  <a:lnTo>
                    <a:pt x="38073" y="4780"/>
                  </a:lnTo>
                  <a:lnTo>
                    <a:pt x="37670" y="4166"/>
                  </a:lnTo>
                  <a:lnTo>
                    <a:pt x="37259" y="3561"/>
                  </a:lnTo>
                  <a:lnTo>
                    <a:pt x="36840" y="2964"/>
                  </a:lnTo>
                  <a:lnTo>
                    <a:pt x="45733" y="0"/>
                  </a:lnTo>
                  <a:lnTo>
                    <a:pt x="46313" y="855"/>
                  </a:lnTo>
                  <a:lnTo>
                    <a:pt x="46868" y="1727"/>
                  </a:lnTo>
                  <a:lnTo>
                    <a:pt x="47397" y="2616"/>
                  </a:lnTo>
                  <a:lnTo>
                    <a:pt x="47901" y="3523"/>
                  </a:lnTo>
                  <a:lnTo>
                    <a:pt x="48379" y="4446"/>
                  </a:lnTo>
                  <a:lnTo>
                    <a:pt x="48833" y="5386"/>
                  </a:lnTo>
                  <a:lnTo>
                    <a:pt x="49260" y="6343"/>
                  </a:lnTo>
                  <a:lnTo>
                    <a:pt x="49663" y="7317"/>
                  </a:lnTo>
                  <a:lnTo>
                    <a:pt x="50039" y="8308"/>
                  </a:lnTo>
                  <a:lnTo>
                    <a:pt x="5039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71987" y="17361"/>
                  </a:lnTo>
                  <a:lnTo>
                    <a:pt x="71140" y="18869"/>
                  </a:lnTo>
                  <a:lnTo>
                    <a:pt x="70293" y="20342"/>
                  </a:lnTo>
                  <a:lnTo>
                    <a:pt x="69446" y="21782"/>
                  </a:lnTo>
                  <a:lnTo>
                    <a:pt x="68600" y="23188"/>
                  </a:lnTo>
                  <a:lnTo>
                    <a:pt x="67753" y="24560"/>
                  </a:lnTo>
                  <a:lnTo>
                    <a:pt x="66906" y="25898"/>
                  </a:lnTo>
                  <a:lnTo>
                    <a:pt x="66059" y="27202"/>
                  </a:lnTo>
                  <a:lnTo>
                    <a:pt x="65212" y="28473"/>
                  </a:lnTo>
                  <a:lnTo>
                    <a:pt x="64365" y="29709"/>
                  </a:lnTo>
                  <a:lnTo>
                    <a:pt x="63518" y="30912"/>
                  </a:lnTo>
                  <a:lnTo>
                    <a:pt x="85114" y="30912"/>
                  </a:lnTo>
                  <a:lnTo>
                    <a:pt x="85114" y="87655"/>
                  </a:lnTo>
                  <a:lnTo>
                    <a:pt x="85085" y="88646"/>
                  </a:lnTo>
                  <a:lnTo>
                    <a:pt x="84996" y="89586"/>
                  </a:lnTo>
                  <a:lnTo>
                    <a:pt x="84848" y="90475"/>
                  </a:lnTo>
                  <a:lnTo>
                    <a:pt x="84640" y="91314"/>
                  </a:lnTo>
                  <a:lnTo>
                    <a:pt x="84373" y="92101"/>
                  </a:lnTo>
                  <a:lnTo>
                    <a:pt x="84047" y="92838"/>
                  </a:lnTo>
                  <a:lnTo>
                    <a:pt x="83662" y="93524"/>
                  </a:lnTo>
                  <a:lnTo>
                    <a:pt x="83217" y="94159"/>
                  </a:lnTo>
                  <a:lnTo>
                    <a:pt x="82713" y="94744"/>
                  </a:lnTo>
                  <a:lnTo>
                    <a:pt x="82150" y="95277"/>
                  </a:lnTo>
                  <a:lnTo>
                    <a:pt x="81528" y="95760"/>
                  </a:lnTo>
                  <a:lnTo>
                    <a:pt x="80846" y="96192"/>
                  </a:lnTo>
                  <a:lnTo>
                    <a:pt x="80105" y="96573"/>
                  </a:lnTo>
                  <a:lnTo>
                    <a:pt x="79305" y="96903"/>
                  </a:lnTo>
                  <a:lnTo>
                    <a:pt x="78445" y="97183"/>
                  </a:lnTo>
                  <a:lnTo>
                    <a:pt x="77526" y="97412"/>
                  </a:lnTo>
                  <a:lnTo>
                    <a:pt x="76548" y="97589"/>
                  </a:lnTo>
                  <a:lnTo>
                    <a:pt x="75510" y="97716"/>
                  </a:lnTo>
                  <a:lnTo>
                    <a:pt x="74414" y="97793"/>
                  </a:lnTo>
                  <a:lnTo>
                    <a:pt x="73258" y="97818"/>
                  </a:lnTo>
                  <a:lnTo>
                    <a:pt x="72652" y="97810"/>
                  </a:lnTo>
                  <a:lnTo>
                    <a:pt x="72021" y="97784"/>
                  </a:lnTo>
                  <a:lnTo>
                    <a:pt x="71365" y="97742"/>
                  </a:lnTo>
                  <a:lnTo>
                    <a:pt x="70683" y="97683"/>
                  </a:lnTo>
                  <a:lnTo>
                    <a:pt x="69976" y="97606"/>
                  </a:lnTo>
                  <a:lnTo>
                    <a:pt x="69243" y="97513"/>
                  </a:lnTo>
                  <a:lnTo>
                    <a:pt x="68485" y="97403"/>
                  </a:lnTo>
                  <a:lnTo>
                    <a:pt x="67702" y="97276"/>
                  </a:lnTo>
                  <a:lnTo>
                    <a:pt x="66893" y="97132"/>
                  </a:lnTo>
                  <a:lnTo>
                    <a:pt x="66059" y="96971"/>
                  </a:lnTo>
                  <a:lnTo>
                    <a:pt x="64365" y="88925"/>
                  </a:lnTo>
                  <a:lnTo>
                    <a:pt x="65441" y="89086"/>
                  </a:lnTo>
                  <a:lnTo>
                    <a:pt x="66465" y="89230"/>
                  </a:lnTo>
                  <a:lnTo>
                    <a:pt x="67439" y="89357"/>
                  </a:lnTo>
                  <a:lnTo>
                    <a:pt x="68362" y="89468"/>
                  </a:lnTo>
                  <a:lnTo>
                    <a:pt x="69235" y="89561"/>
                  </a:lnTo>
                  <a:lnTo>
                    <a:pt x="70056" y="89637"/>
                  </a:lnTo>
                  <a:lnTo>
                    <a:pt x="70827" y="89696"/>
                  </a:lnTo>
                  <a:lnTo>
                    <a:pt x="71547" y="89739"/>
                  </a:lnTo>
                  <a:lnTo>
                    <a:pt x="72216" y="89764"/>
                  </a:lnTo>
                  <a:lnTo>
                    <a:pt x="72834" y="89772"/>
                  </a:lnTo>
                  <a:lnTo>
                    <a:pt x="73558" y="89730"/>
                  </a:lnTo>
                  <a:lnTo>
                    <a:pt x="74206" y="89603"/>
                  </a:lnTo>
                  <a:lnTo>
                    <a:pt x="74778" y="89391"/>
                  </a:lnTo>
                  <a:lnTo>
                    <a:pt x="75273" y="89095"/>
                  </a:lnTo>
                  <a:lnTo>
                    <a:pt x="75692" y="88714"/>
                  </a:lnTo>
                  <a:lnTo>
                    <a:pt x="76035" y="88248"/>
                  </a:lnTo>
                  <a:lnTo>
                    <a:pt x="76302" y="87697"/>
                  </a:lnTo>
                  <a:lnTo>
                    <a:pt x="76493" y="87062"/>
                  </a:lnTo>
                  <a:lnTo>
                    <a:pt x="76607" y="86342"/>
                  </a:lnTo>
                  <a:lnTo>
                    <a:pt x="76645" y="85538"/>
                  </a:lnTo>
                  <a:lnTo>
                    <a:pt x="76645" y="38534"/>
                  </a:lnTo>
                  <a:lnTo>
                    <a:pt x="14820" y="38534"/>
                  </a:lnTo>
                  <a:lnTo>
                    <a:pt x="14820" y="97818"/>
                  </a:lnTo>
                  <a:lnTo>
                    <a:pt x="6351" y="97818"/>
                  </a:lnTo>
                  <a:lnTo>
                    <a:pt x="6351" y="30912"/>
                  </a:lnTo>
                  <a:lnTo>
                    <a:pt x="27101" y="30912"/>
                  </a:lnTo>
                  <a:lnTo>
                    <a:pt x="26415" y="29481"/>
                  </a:lnTo>
                  <a:lnTo>
                    <a:pt x="25712" y="28066"/>
                  </a:lnTo>
                  <a:lnTo>
                    <a:pt x="24992" y="26669"/>
                  </a:lnTo>
                  <a:lnTo>
                    <a:pt x="24255" y="25288"/>
                  </a:lnTo>
                  <a:lnTo>
                    <a:pt x="23501" y="23925"/>
                  </a:lnTo>
                  <a:lnTo>
                    <a:pt x="22731" y="22578"/>
                  </a:lnTo>
                  <a:lnTo>
                    <a:pt x="21943" y="21249"/>
                  </a:lnTo>
                  <a:lnTo>
                    <a:pt x="21138" y="19936"/>
                  </a:lnTo>
                  <a:lnTo>
                    <a:pt x="20317" y="18640"/>
                  </a:lnTo>
                  <a:lnTo>
                    <a:pt x="19479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3791149" y="3834194"/>
              <a:ext cx="32182" cy="13550"/>
            </a:xfrm>
            <a:custGeom>
              <a:avLst/>
              <a:pathLst>
                <a:path w="32182" h="13550">
                  <a:moveTo>
                    <a:pt x="6775" y="13550"/>
                  </a:moveTo>
                  <a:lnTo>
                    <a:pt x="24560" y="13550"/>
                  </a:lnTo>
                  <a:lnTo>
                    <a:pt x="25398" y="12195"/>
                  </a:lnTo>
                  <a:lnTo>
                    <a:pt x="26220" y="10840"/>
                  </a:lnTo>
                  <a:lnTo>
                    <a:pt x="27025" y="9485"/>
                  </a:lnTo>
                  <a:lnTo>
                    <a:pt x="27812" y="8130"/>
                  </a:lnTo>
                  <a:lnTo>
                    <a:pt x="28583" y="6775"/>
                  </a:lnTo>
                  <a:lnTo>
                    <a:pt x="29337" y="5420"/>
                  </a:lnTo>
                  <a:lnTo>
                    <a:pt x="30073" y="4065"/>
                  </a:lnTo>
                  <a:lnTo>
                    <a:pt x="30793" y="2710"/>
                  </a:lnTo>
                  <a:lnTo>
                    <a:pt x="31496" y="1355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753" y="1278"/>
                  </a:lnTo>
                  <a:lnTo>
                    <a:pt x="1490" y="2574"/>
                  </a:lnTo>
                  <a:lnTo>
                    <a:pt x="2210" y="3887"/>
                  </a:lnTo>
                  <a:lnTo>
                    <a:pt x="2913" y="5216"/>
                  </a:lnTo>
                  <a:lnTo>
                    <a:pt x="3599" y="6563"/>
                  </a:lnTo>
                  <a:lnTo>
                    <a:pt x="4268" y="7927"/>
                  </a:lnTo>
                  <a:lnTo>
                    <a:pt x="4920" y="9307"/>
                  </a:lnTo>
                  <a:lnTo>
                    <a:pt x="5555" y="10704"/>
                  </a:lnTo>
                  <a:lnTo>
                    <a:pt x="6174" y="121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3778869" y="3857484"/>
              <a:ext cx="22019" cy="19902"/>
            </a:xfrm>
            <a:custGeom>
              <a:avLst/>
              <a:pathLst>
                <a:path w="22019" h="19902">
                  <a:moveTo>
                    <a:pt x="15667" y="0"/>
                  </a:moveTo>
                  <a:lnTo>
                    <a:pt x="22019" y="4234"/>
                  </a:lnTo>
                  <a:lnTo>
                    <a:pt x="20630" y="6144"/>
                  </a:lnTo>
                  <a:lnTo>
                    <a:pt x="19174" y="7977"/>
                  </a:lnTo>
                  <a:lnTo>
                    <a:pt x="17649" y="9735"/>
                  </a:lnTo>
                  <a:lnTo>
                    <a:pt x="16057" y="11416"/>
                  </a:lnTo>
                  <a:lnTo>
                    <a:pt x="14397" y="13021"/>
                  </a:lnTo>
                  <a:lnTo>
                    <a:pt x="12669" y="14549"/>
                  </a:lnTo>
                  <a:lnTo>
                    <a:pt x="10874" y="16002"/>
                  </a:lnTo>
                  <a:lnTo>
                    <a:pt x="9011" y="17378"/>
                  </a:lnTo>
                  <a:lnTo>
                    <a:pt x="7080" y="18678"/>
                  </a:lnTo>
                  <a:lnTo>
                    <a:pt x="5081" y="19902"/>
                  </a:lnTo>
                  <a:lnTo>
                    <a:pt x="0" y="13974"/>
                  </a:lnTo>
                  <a:lnTo>
                    <a:pt x="1909" y="12691"/>
                  </a:lnTo>
                  <a:lnTo>
                    <a:pt x="3743" y="11382"/>
                  </a:lnTo>
                  <a:lnTo>
                    <a:pt x="5500" y="10048"/>
                  </a:lnTo>
                  <a:lnTo>
                    <a:pt x="7181" y="8689"/>
                  </a:lnTo>
                  <a:lnTo>
                    <a:pt x="8786" y="7304"/>
                  </a:lnTo>
                  <a:lnTo>
                    <a:pt x="10315" y="5894"/>
                  </a:lnTo>
                  <a:lnTo>
                    <a:pt x="11767" y="4459"/>
                  </a:lnTo>
                  <a:lnTo>
                    <a:pt x="13144" y="2998"/>
                  </a:lnTo>
                  <a:lnTo>
                    <a:pt x="14444" y="15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3813169" y="3857484"/>
              <a:ext cx="22443" cy="18632"/>
            </a:xfrm>
            <a:custGeom>
              <a:avLst/>
              <a:pathLst>
                <a:path w="22443" h="18632">
                  <a:moveTo>
                    <a:pt x="5081" y="0"/>
                  </a:moveTo>
                  <a:lnTo>
                    <a:pt x="7008" y="1037"/>
                  </a:lnTo>
                  <a:lnTo>
                    <a:pt x="8892" y="2117"/>
                  </a:lnTo>
                  <a:lnTo>
                    <a:pt x="10734" y="3239"/>
                  </a:lnTo>
                  <a:lnTo>
                    <a:pt x="12534" y="4403"/>
                  </a:lnTo>
                  <a:lnTo>
                    <a:pt x="14291" y="5610"/>
                  </a:lnTo>
                  <a:lnTo>
                    <a:pt x="16006" y="6860"/>
                  </a:lnTo>
                  <a:lnTo>
                    <a:pt x="17679" y="8151"/>
                  </a:lnTo>
                  <a:lnTo>
                    <a:pt x="19309" y="9485"/>
                  </a:lnTo>
                  <a:lnTo>
                    <a:pt x="20897" y="10861"/>
                  </a:lnTo>
                  <a:lnTo>
                    <a:pt x="22443" y="12280"/>
                  </a:lnTo>
                  <a:lnTo>
                    <a:pt x="17361" y="18632"/>
                  </a:lnTo>
                  <a:lnTo>
                    <a:pt x="15739" y="17128"/>
                  </a:lnTo>
                  <a:lnTo>
                    <a:pt x="14092" y="15667"/>
                  </a:lnTo>
                  <a:lnTo>
                    <a:pt x="12419" y="14249"/>
                  </a:lnTo>
                  <a:lnTo>
                    <a:pt x="10721" y="12873"/>
                  </a:lnTo>
                  <a:lnTo>
                    <a:pt x="8998" y="11539"/>
                  </a:lnTo>
                  <a:lnTo>
                    <a:pt x="7249" y="10247"/>
                  </a:lnTo>
                  <a:lnTo>
                    <a:pt x="5475" y="8998"/>
                  </a:lnTo>
                  <a:lnTo>
                    <a:pt x="3675" y="7791"/>
                  </a:lnTo>
                  <a:lnTo>
                    <a:pt x="1850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789879" y="3875693"/>
              <a:ext cx="35570" cy="26677"/>
            </a:xfrm>
            <a:custGeom>
              <a:avLst/>
              <a:pathLst>
                <a:path w="35570" h="26677">
                  <a:moveTo>
                    <a:pt x="0" y="0"/>
                  </a:moveTo>
                  <a:lnTo>
                    <a:pt x="35570" y="0"/>
                  </a:lnTo>
                  <a:lnTo>
                    <a:pt x="3557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797925" y="3882468"/>
              <a:ext cx="19479" cy="13127"/>
            </a:xfrm>
            <a:custGeom>
              <a:avLst/>
              <a:pathLst>
                <a:path w="19479" h="13127">
                  <a:moveTo>
                    <a:pt x="0" y="13127"/>
                  </a:moveTo>
                  <a:lnTo>
                    <a:pt x="19479" y="1312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869065" y="3821490"/>
              <a:ext cx="94854" cy="92737"/>
            </a:xfrm>
            <a:custGeom>
              <a:avLst/>
              <a:pathLst>
                <a:path w="94854" h="92737">
                  <a:moveTo>
                    <a:pt x="5081" y="0"/>
                  </a:moveTo>
                  <a:lnTo>
                    <a:pt x="89349" y="0"/>
                  </a:lnTo>
                  <a:lnTo>
                    <a:pt x="89349" y="8045"/>
                  </a:lnTo>
                  <a:lnTo>
                    <a:pt x="52085" y="8045"/>
                  </a:lnTo>
                  <a:lnTo>
                    <a:pt x="52085" y="50391"/>
                  </a:lnTo>
                  <a:lnTo>
                    <a:pt x="94854" y="50391"/>
                  </a:lnTo>
                  <a:lnTo>
                    <a:pt x="94854" y="58437"/>
                  </a:lnTo>
                  <a:lnTo>
                    <a:pt x="52085" y="58437"/>
                  </a:lnTo>
                  <a:lnTo>
                    <a:pt x="52085" y="92737"/>
                  </a:lnTo>
                  <a:lnTo>
                    <a:pt x="43616" y="92737"/>
                  </a:lnTo>
                  <a:lnTo>
                    <a:pt x="43616" y="58437"/>
                  </a:lnTo>
                  <a:lnTo>
                    <a:pt x="0" y="58437"/>
                  </a:lnTo>
                  <a:lnTo>
                    <a:pt x="0" y="50391"/>
                  </a:lnTo>
                  <a:lnTo>
                    <a:pt x="43616" y="50391"/>
                  </a:lnTo>
                  <a:lnTo>
                    <a:pt x="43616" y="8045"/>
                  </a:lnTo>
                  <a:lnTo>
                    <a:pt x="5081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932160" y="3834617"/>
              <a:ext cx="21172" cy="32606"/>
            </a:xfrm>
            <a:custGeom>
              <a:avLst/>
              <a:pathLst>
                <a:path w="21172" h="32606">
                  <a:moveTo>
                    <a:pt x="12280" y="0"/>
                  </a:moveTo>
                  <a:lnTo>
                    <a:pt x="21172" y="2964"/>
                  </a:lnTo>
                  <a:lnTo>
                    <a:pt x="20054" y="6385"/>
                  </a:lnTo>
                  <a:lnTo>
                    <a:pt x="18903" y="9705"/>
                  </a:lnTo>
                  <a:lnTo>
                    <a:pt x="17717" y="12923"/>
                  </a:lnTo>
                  <a:lnTo>
                    <a:pt x="16497" y="16040"/>
                  </a:lnTo>
                  <a:lnTo>
                    <a:pt x="15244" y="19055"/>
                  </a:lnTo>
                  <a:lnTo>
                    <a:pt x="13957" y="21968"/>
                  </a:lnTo>
                  <a:lnTo>
                    <a:pt x="12635" y="24780"/>
                  </a:lnTo>
                  <a:lnTo>
                    <a:pt x="11280" y="27490"/>
                  </a:lnTo>
                  <a:lnTo>
                    <a:pt x="9891" y="30099"/>
                  </a:lnTo>
                  <a:lnTo>
                    <a:pt x="8469" y="32606"/>
                  </a:lnTo>
                  <a:lnTo>
                    <a:pt x="0" y="27948"/>
                  </a:lnTo>
                  <a:lnTo>
                    <a:pt x="1571" y="25077"/>
                  </a:lnTo>
                  <a:lnTo>
                    <a:pt x="3065" y="22223"/>
                  </a:lnTo>
                  <a:lnTo>
                    <a:pt x="4484" y="19385"/>
                  </a:lnTo>
                  <a:lnTo>
                    <a:pt x="5826" y="16565"/>
                  </a:lnTo>
                  <a:lnTo>
                    <a:pt x="7092" y="13762"/>
                  </a:lnTo>
                  <a:lnTo>
                    <a:pt x="8282" y="10976"/>
                  </a:lnTo>
                  <a:lnTo>
                    <a:pt x="9396" y="8206"/>
                  </a:lnTo>
                  <a:lnTo>
                    <a:pt x="10433" y="5454"/>
                  </a:lnTo>
                  <a:lnTo>
                    <a:pt x="11395" y="2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878381" y="3835888"/>
              <a:ext cx="21596" cy="31335"/>
            </a:xfrm>
            <a:custGeom>
              <a:avLst/>
              <a:pathLst>
                <a:path w="21596" h="31335">
                  <a:moveTo>
                    <a:pt x="8045" y="0"/>
                  </a:moveTo>
                  <a:lnTo>
                    <a:pt x="9629" y="2485"/>
                  </a:lnTo>
                  <a:lnTo>
                    <a:pt x="11162" y="5030"/>
                  </a:lnTo>
                  <a:lnTo>
                    <a:pt x="12644" y="7634"/>
                  </a:lnTo>
                  <a:lnTo>
                    <a:pt x="14075" y="10298"/>
                  </a:lnTo>
                  <a:lnTo>
                    <a:pt x="15456" y="13021"/>
                  </a:lnTo>
                  <a:lnTo>
                    <a:pt x="16785" y="15803"/>
                  </a:lnTo>
                  <a:lnTo>
                    <a:pt x="18064" y="18644"/>
                  </a:lnTo>
                  <a:lnTo>
                    <a:pt x="19292" y="21545"/>
                  </a:lnTo>
                  <a:lnTo>
                    <a:pt x="20469" y="24505"/>
                  </a:lnTo>
                  <a:lnTo>
                    <a:pt x="21596" y="27524"/>
                  </a:lnTo>
                  <a:lnTo>
                    <a:pt x="12703" y="31335"/>
                  </a:lnTo>
                  <a:lnTo>
                    <a:pt x="11662" y="28316"/>
                  </a:lnTo>
                  <a:lnTo>
                    <a:pt x="10569" y="25356"/>
                  </a:lnTo>
                  <a:lnTo>
                    <a:pt x="9426" y="22455"/>
                  </a:lnTo>
                  <a:lnTo>
                    <a:pt x="8232" y="19614"/>
                  </a:lnTo>
                  <a:lnTo>
                    <a:pt x="6987" y="16832"/>
                  </a:lnTo>
                  <a:lnTo>
                    <a:pt x="5691" y="14109"/>
                  </a:lnTo>
                  <a:lnTo>
                    <a:pt x="4344" y="11446"/>
                  </a:lnTo>
                  <a:lnTo>
                    <a:pt x="2947" y="8841"/>
                  </a:lnTo>
                  <a:lnTo>
                    <a:pt x="1499" y="629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979588" y="3816832"/>
              <a:ext cx="90619" cy="45733"/>
            </a:xfrm>
            <a:custGeom>
              <a:avLst/>
              <a:pathLst>
                <a:path w="90619" h="45733">
                  <a:moveTo>
                    <a:pt x="66059" y="12280"/>
                  </a:moveTo>
                  <a:lnTo>
                    <a:pt x="69048" y="15007"/>
                  </a:lnTo>
                  <a:lnTo>
                    <a:pt x="71919" y="17768"/>
                  </a:lnTo>
                  <a:lnTo>
                    <a:pt x="74672" y="20563"/>
                  </a:lnTo>
                  <a:lnTo>
                    <a:pt x="77306" y="23391"/>
                  </a:lnTo>
                  <a:lnTo>
                    <a:pt x="79821" y="26254"/>
                  </a:lnTo>
                  <a:lnTo>
                    <a:pt x="82218" y="29150"/>
                  </a:lnTo>
                  <a:lnTo>
                    <a:pt x="84496" y="32081"/>
                  </a:lnTo>
                  <a:lnTo>
                    <a:pt x="86656" y="35045"/>
                  </a:lnTo>
                  <a:lnTo>
                    <a:pt x="88697" y="38043"/>
                  </a:lnTo>
                  <a:lnTo>
                    <a:pt x="90619" y="41075"/>
                  </a:lnTo>
                  <a:lnTo>
                    <a:pt x="82574" y="45733"/>
                  </a:lnTo>
                  <a:lnTo>
                    <a:pt x="77492" y="37687"/>
                  </a:lnTo>
                  <a:lnTo>
                    <a:pt x="70124" y="38822"/>
                  </a:lnTo>
                  <a:lnTo>
                    <a:pt x="62756" y="39855"/>
                  </a:lnTo>
                  <a:lnTo>
                    <a:pt x="55388" y="40787"/>
                  </a:lnTo>
                  <a:lnTo>
                    <a:pt x="48020" y="41617"/>
                  </a:lnTo>
                  <a:lnTo>
                    <a:pt x="40651" y="42345"/>
                  </a:lnTo>
                  <a:lnTo>
                    <a:pt x="33283" y="42972"/>
                  </a:lnTo>
                  <a:lnTo>
                    <a:pt x="25915" y="43497"/>
                  </a:lnTo>
                  <a:lnTo>
                    <a:pt x="18547" y="43920"/>
                  </a:lnTo>
                  <a:lnTo>
                    <a:pt x="11179" y="44242"/>
                  </a:lnTo>
                  <a:lnTo>
                    <a:pt x="3811" y="44462"/>
                  </a:lnTo>
                  <a:lnTo>
                    <a:pt x="0" y="36417"/>
                  </a:lnTo>
                  <a:lnTo>
                    <a:pt x="4310" y="33537"/>
                  </a:lnTo>
                  <a:lnTo>
                    <a:pt x="8435" y="30488"/>
                  </a:lnTo>
                  <a:lnTo>
                    <a:pt x="12373" y="27270"/>
                  </a:lnTo>
                  <a:lnTo>
                    <a:pt x="16125" y="23882"/>
                  </a:lnTo>
                  <a:lnTo>
                    <a:pt x="19690" y="20325"/>
                  </a:lnTo>
                  <a:lnTo>
                    <a:pt x="23069" y="16599"/>
                  </a:lnTo>
                  <a:lnTo>
                    <a:pt x="26262" y="12703"/>
                  </a:lnTo>
                  <a:lnTo>
                    <a:pt x="29269" y="8638"/>
                  </a:lnTo>
                  <a:lnTo>
                    <a:pt x="32089" y="4403"/>
                  </a:lnTo>
                  <a:lnTo>
                    <a:pt x="34723" y="0"/>
                  </a:lnTo>
                  <a:lnTo>
                    <a:pt x="43192" y="3387"/>
                  </a:lnTo>
                  <a:lnTo>
                    <a:pt x="40249" y="7982"/>
                  </a:lnTo>
                  <a:lnTo>
                    <a:pt x="37348" y="12280"/>
                  </a:lnTo>
                  <a:lnTo>
                    <a:pt x="34490" y="16281"/>
                  </a:lnTo>
                  <a:lnTo>
                    <a:pt x="31674" y="19987"/>
                  </a:lnTo>
                  <a:lnTo>
                    <a:pt x="28900" y="23396"/>
                  </a:lnTo>
                  <a:lnTo>
                    <a:pt x="26169" y="26508"/>
                  </a:lnTo>
                  <a:lnTo>
                    <a:pt x="23480" y="29324"/>
                  </a:lnTo>
                  <a:lnTo>
                    <a:pt x="20834" y="31843"/>
                  </a:lnTo>
                  <a:lnTo>
                    <a:pt x="18229" y="34067"/>
                  </a:lnTo>
                  <a:lnTo>
                    <a:pt x="15667" y="35993"/>
                  </a:lnTo>
                  <a:lnTo>
                    <a:pt x="20804" y="35786"/>
                  </a:lnTo>
                  <a:lnTo>
                    <a:pt x="26051" y="35502"/>
                  </a:lnTo>
                  <a:lnTo>
                    <a:pt x="31407" y="35142"/>
                  </a:lnTo>
                  <a:lnTo>
                    <a:pt x="36874" y="34706"/>
                  </a:lnTo>
                  <a:lnTo>
                    <a:pt x="42451" y="34194"/>
                  </a:lnTo>
                  <a:lnTo>
                    <a:pt x="48138" y="33605"/>
                  </a:lnTo>
                  <a:lnTo>
                    <a:pt x="53935" y="32940"/>
                  </a:lnTo>
                  <a:lnTo>
                    <a:pt x="59842" y="32199"/>
                  </a:lnTo>
                  <a:lnTo>
                    <a:pt x="65860" y="31382"/>
                  </a:lnTo>
                  <a:lnTo>
                    <a:pt x="71987" y="30488"/>
                  </a:lnTo>
                  <a:lnTo>
                    <a:pt x="70789" y="29057"/>
                  </a:lnTo>
                  <a:lnTo>
                    <a:pt x="69565" y="27643"/>
                  </a:lnTo>
                  <a:lnTo>
                    <a:pt x="68316" y="26245"/>
                  </a:lnTo>
                  <a:lnTo>
                    <a:pt x="67041" y="24865"/>
                  </a:lnTo>
                  <a:lnTo>
                    <a:pt x="65741" y="23501"/>
                  </a:lnTo>
                  <a:lnTo>
                    <a:pt x="64416" y="22155"/>
                  </a:lnTo>
                  <a:lnTo>
                    <a:pt x="63065" y="20825"/>
                  </a:lnTo>
                  <a:lnTo>
                    <a:pt x="61689" y="19512"/>
                  </a:lnTo>
                  <a:lnTo>
                    <a:pt x="60287" y="18217"/>
                  </a:lnTo>
                  <a:lnTo>
                    <a:pt x="58860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987633" y="3870188"/>
              <a:ext cx="72834" cy="44462"/>
            </a:xfrm>
            <a:custGeom>
              <a:avLst/>
              <a:pathLst>
                <a:path w="72834" h="44462">
                  <a:moveTo>
                    <a:pt x="72834" y="0"/>
                  </a:moveTo>
                  <a:lnTo>
                    <a:pt x="72834" y="44462"/>
                  </a:lnTo>
                  <a:lnTo>
                    <a:pt x="64365" y="44462"/>
                  </a:lnTo>
                  <a:lnTo>
                    <a:pt x="64365" y="37264"/>
                  </a:lnTo>
                  <a:lnTo>
                    <a:pt x="8469" y="37264"/>
                  </a:lnTo>
                  <a:lnTo>
                    <a:pt x="8469" y="44462"/>
                  </a:lnTo>
                  <a:lnTo>
                    <a:pt x="0" y="44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996102" y="3877810"/>
              <a:ext cx="55896" cy="22019"/>
            </a:xfrm>
            <a:custGeom>
              <a:avLst/>
              <a:pathLst>
                <a:path w="55896" h="22019">
                  <a:moveTo>
                    <a:pt x="0" y="22019"/>
                  </a:moveTo>
                  <a:lnTo>
                    <a:pt x="55896" y="22019"/>
                  </a:lnTo>
                  <a:lnTo>
                    <a:pt x="55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120599" y="3827418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193010" y="3817679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207407" y="3844357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246789" y="3825301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255258" y="3833347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299298" y="3817255"/>
              <a:ext cx="38111" cy="97395"/>
            </a:xfrm>
            <a:custGeom>
              <a:avLst/>
              <a:pathLst>
                <a:path w="38111" h="97395">
                  <a:moveTo>
                    <a:pt x="36840" y="38534"/>
                  </a:moveTo>
                  <a:lnTo>
                    <a:pt x="38111" y="46156"/>
                  </a:lnTo>
                  <a:lnTo>
                    <a:pt x="25830" y="52932"/>
                  </a:lnTo>
                  <a:lnTo>
                    <a:pt x="25830" y="85961"/>
                  </a:lnTo>
                  <a:lnTo>
                    <a:pt x="25809" y="87194"/>
                  </a:lnTo>
                  <a:lnTo>
                    <a:pt x="25746" y="88350"/>
                  </a:lnTo>
                  <a:lnTo>
                    <a:pt x="25640" y="89429"/>
                  </a:lnTo>
                  <a:lnTo>
                    <a:pt x="25492" y="90433"/>
                  </a:lnTo>
                  <a:lnTo>
                    <a:pt x="25301" y="91360"/>
                  </a:lnTo>
                  <a:lnTo>
                    <a:pt x="25068" y="92212"/>
                  </a:lnTo>
                  <a:lnTo>
                    <a:pt x="24793" y="92986"/>
                  </a:lnTo>
                  <a:lnTo>
                    <a:pt x="24475" y="93685"/>
                  </a:lnTo>
                  <a:lnTo>
                    <a:pt x="24115" y="94308"/>
                  </a:lnTo>
                  <a:lnTo>
                    <a:pt x="23713" y="94854"/>
                  </a:lnTo>
                  <a:lnTo>
                    <a:pt x="23260" y="95337"/>
                  </a:lnTo>
                  <a:lnTo>
                    <a:pt x="22748" y="95769"/>
                  </a:lnTo>
                  <a:lnTo>
                    <a:pt x="22176" y="96150"/>
                  </a:lnTo>
                  <a:lnTo>
                    <a:pt x="21545" y="96480"/>
                  </a:lnTo>
                  <a:lnTo>
                    <a:pt x="20855" y="96759"/>
                  </a:lnTo>
                  <a:lnTo>
                    <a:pt x="20105" y="96988"/>
                  </a:lnTo>
                  <a:lnTo>
                    <a:pt x="19296" y="97166"/>
                  </a:lnTo>
                  <a:lnTo>
                    <a:pt x="18428" y="97293"/>
                  </a:lnTo>
                  <a:lnTo>
                    <a:pt x="17501" y="97369"/>
                  </a:lnTo>
                  <a:lnTo>
                    <a:pt x="16514" y="97395"/>
                  </a:lnTo>
                  <a:lnTo>
                    <a:pt x="15337" y="97382"/>
                  </a:lnTo>
                  <a:lnTo>
                    <a:pt x="14177" y="97344"/>
                  </a:lnTo>
                  <a:lnTo>
                    <a:pt x="13034" y="97280"/>
                  </a:lnTo>
                  <a:lnTo>
                    <a:pt x="11907" y="97191"/>
                  </a:lnTo>
                  <a:lnTo>
                    <a:pt x="10798" y="97077"/>
                  </a:lnTo>
                  <a:lnTo>
                    <a:pt x="9705" y="96937"/>
                  </a:lnTo>
                  <a:lnTo>
                    <a:pt x="8630" y="96772"/>
                  </a:lnTo>
                  <a:lnTo>
                    <a:pt x="7571" y="96582"/>
                  </a:lnTo>
                  <a:lnTo>
                    <a:pt x="6529" y="96366"/>
                  </a:lnTo>
                  <a:lnTo>
                    <a:pt x="5504" y="96124"/>
                  </a:lnTo>
                  <a:lnTo>
                    <a:pt x="3811" y="87232"/>
                  </a:lnTo>
                  <a:lnTo>
                    <a:pt x="4916" y="87553"/>
                  </a:lnTo>
                  <a:lnTo>
                    <a:pt x="6030" y="87841"/>
                  </a:lnTo>
                  <a:lnTo>
                    <a:pt x="7152" y="88096"/>
                  </a:lnTo>
                  <a:lnTo>
                    <a:pt x="8282" y="88316"/>
                  </a:lnTo>
                  <a:lnTo>
                    <a:pt x="9421" y="88502"/>
                  </a:lnTo>
                  <a:lnTo>
                    <a:pt x="10569" y="88654"/>
                  </a:lnTo>
                  <a:lnTo>
                    <a:pt x="11725" y="88773"/>
                  </a:lnTo>
                  <a:lnTo>
                    <a:pt x="12890" y="88858"/>
                  </a:lnTo>
                  <a:lnTo>
                    <a:pt x="14063" y="88909"/>
                  </a:lnTo>
                  <a:lnTo>
                    <a:pt x="15244" y="88925"/>
                  </a:lnTo>
                  <a:lnTo>
                    <a:pt x="15646" y="88875"/>
                  </a:lnTo>
                  <a:lnTo>
                    <a:pt x="16006" y="88722"/>
                  </a:lnTo>
                  <a:lnTo>
                    <a:pt x="16324" y="88468"/>
                  </a:lnTo>
                  <a:lnTo>
                    <a:pt x="16599" y="88112"/>
                  </a:lnTo>
                  <a:lnTo>
                    <a:pt x="16832" y="87655"/>
                  </a:lnTo>
                  <a:lnTo>
                    <a:pt x="17022" y="87096"/>
                  </a:lnTo>
                  <a:lnTo>
                    <a:pt x="17171" y="86436"/>
                  </a:lnTo>
                  <a:lnTo>
                    <a:pt x="17277" y="85673"/>
                  </a:lnTo>
                  <a:lnTo>
                    <a:pt x="17340" y="84809"/>
                  </a:lnTo>
                  <a:lnTo>
                    <a:pt x="17361" y="83844"/>
                  </a:lnTo>
                  <a:lnTo>
                    <a:pt x="17361" y="57166"/>
                  </a:lnTo>
                  <a:lnTo>
                    <a:pt x="15998" y="57759"/>
                  </a:lnTo>
                  <a:lnTo>
                    <a:pt x="14617" y="58352"/>
                  </a:lnTo>
                  <a:lnTo>
                    <a:pt x="13220" y="58945"/>
                  </a:lnTo>
                  <a:lnTo>
                    <a:pt x="11805" y="59538"/>
                  </a:lnTo>
                  <a:lnTo>
                    <a:pt x="10374" y="60130"/>
                  </a:lnTo>
                  <a:lnTo>
                    <a:pt x="8926" y="60723"/>
                  </a:lnTo>
                  <a:lnTo>
                    <a:pt x="7461" y="61316"/>
                  </a:lnTo>
                  <a:lnTo>
                    <a:pt x="5979" y="61909"/>
                  </a:lnTo>
                  <a:lnTo>
                    <a:pt x="4480" y="62502"/>
                  </a:lnTo>
                  <a:lnTo>
                    <a:pt x="2964" y="63095"/>
                  </a:lnTo>
                  <a:lnTo>
                    <a:pt x="0" y="54202"/>
                  </a:lnTo>
                  <a:lnTo>
                    <a:pt x="1850" y="53524"/>
                  </a:lnTo>
                  <a:lnTo>
                    <a:pt x="3675" y="52847"/>
                  </a:lnTo>
                  <a:lnTo>
                    <a:pt x="5475" y="52169"/>
                  </a:lnTo>
                  <a:lnTo>
                    <a:pt x="7249" y="51492"/>
                  </a:lnTo>
                  <a:lnTo>
                    <a:pt x="8998" y="50814"/>
                  </a:lnTo>
                  <a:lnTo>
                    <a:pt x="10721" y="50137"/>
                  </a:lnTo>
                  <a:lnTo>
                    <a:pt x="12419" y="49459"/>
                  </a:lnTo>
                  <a:lnTo>
                    <a:pt x="14092" y="48782"/>
                  </a:lnTo>
                  <a:lnTo>
                    <a:pt x="15739" y="48104"/>
                  </a:lnTo>
                  <a:lnTo>
                    <a:pt x="17361" y="47427"/>
                  </a:lnTo>
                  <a:lnTo>
                    <a:pt x="17361" y="25830"/>
                  </a:lnTo>
                  <a:lnTo>
                    <a:pt x="3387" y="25830"/>
                  </a:lnTo>
                  <a:lnTo>
                    <a:pt x="3387" y="17785"/>
                  </a:lnTo>
                  <a:lnTo>
                    <a:pt x="17361" y="17785"/>
                  </a:lnTo>
                  <a:lnTo>
                    <a:pt x="17361" y="0"/>
                  </a:lnTo>
                  <a:lnTo>
                    <a:pt x="25830" y="0"/>
                  </a:lnTo>
                  <a:lnTo>
                    <a:pt x="25830" y="17785"/>
                  </a:lnTo>
                  <a:lnTo>
                    <a:pt x="37687" y="17785"/>
                  </a:lnTo>
                  <a:lnTo>
                    <a:pt x="37687" y="25830"/>
                  </a:lnTo>
                  <a:lnTo>
                    <a:pt x="25830" y="25830"/>
                  </a:lnTo>
                  <a:lnTo>
                    <a:pt x="25830" y="44039"/>
                  </a:lnTo>
                  <a:lnTo>
                    <a:pt x="26931" y="43450"/>
                  </a:lnTo>
                  <a:lnTo>
                    <a:pt x="28032" y="42870"/>
                  </a:lnTo>
                  <a:lnTo>
                    <a:pt x="29133" y="42299"/>
                  </a:lnTo>
                  <a:lnTo>
                    <a:pt x="30234" y="41735"/>
                  </a:lnTo>
                  <a:lnTo>
                    <a:pt x="31335" y="41181"/>
                  </a:lnTo>
                  <a:lnTo>
                    <a:pt x="32436" y="40634"/>
                  </a:lnTo>
                  <a:lnTo>
                    <a:pt x="33537" y="40097"/>
                  </a:lnTo>
                  <a:lnTo>
                    <a:pt x="34638" y="39567"/>
                  </a:lnTo>
                  <a:lnTo>
                    <a:pt x="35739" y="390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331057" y="3817255"/>
              <a:ext cx="68600" cy="97818"/>
            </a:xfrm>
            <a:custGeom>
              <a:avLst/>
              <a:pathLst>
                <a:path w="68600" h="97818">
                  <a:moveTo>
                    <a:pt x="47427" y="0"/>
                  </a:moveTo>
                  <a:lnTo>
                    <a:pt x="56743" y="2540"/>
                  </a:lnTo>
                  <a:lnTo>
                    <a:pt x="55811" y="4382"/>
                  </a:lnTo>
                  <a:lnTo>
                    <a:pt x="54880" y="6182"/>
                  </a:lnTo>
                  <a:lnTo>
                    <a:pt x="53948" y="7939"/>
                  </a:lnTo>
                  <a:lnTo>
                    <a:pt x="53016" y="9654"/>
                  </a:lnTo>
                  <a:lnTo>
                    <a:pt x="52085" y="11327"/>
                  </a:lnTo>
                  <a:lnTo>
                    <a:pt x="51153" y="12957"/>
                  </a:lnTo>
                  <a:lnTo>
                    <a:pt x="50222" y="14545"/>
                  </a:lnTo>
                  <a:lnTo>
                    <a:pt x="49290" y="16091"/>
                  </a:lnTo>
                  <a:lnTo>
                    <a:pt x="48358" y="17594"/>
                  </a:lnTo>
                  <a:lnTo>
                    <a:pt x="47427" y="19055"/>
                  </a:lnTo>
                  <a:lnTo>
                    <a:pt x="65212" y="19055"/>
                  </a:lnTo>
                  <a:lnTo>
                    <a:pt x="65212" y="27101"/>
                  </a:lnTo>
                  <a:lnTo>
                    <a:pt x="53355" y="27101"/>
                  </a:lnTo>
                  <a:lnTo>
                    <a:pt x="53355" y="49967"/>
                  </a:lnTo>
                  <a:lnTo>
                    <a:pt x="68600" y="49967"/>
                  </a:lnTo>
                  <a:lnTo>
                    <a:pt x="68600" y="58013"/>
                  </a:lnTo>
                  <a:lnTo>
                    <a:pt x="53355" y="58013"/>
                  </a:lnTo>
                  <a:lnTo>
                    <a:pt x="53355" y="97395"/>
                  </a:lnTo>
                  <a:lnTo>
                    <a:pt x="44886" y="97395"/>
                  </a:lnTo>
                  <a:lnTo>
                    <a:pt x="44886" y="58013"/>
                  </a:lnTo>
                  <a:lnTo>
                    <a:pt x="26254" y="58013"/>
                  </a:lnTo>
                  <a:lnTo>
                    <a:pt x="25517" y="63289"/>
                  </a:lnTo>
                  <a:lnTo>
                    <a:pt x="24492" y="68278"/>
                  </a:lnTo>
                  <a:lnTo>
                    <a:pt x="23180" y="72978"/>
                  </a:lnTo>
                  <a:lnTo>
                    <a:pt x="21579" y="77391"/>
                  </a:lnTo>
                  <a:lnTo>
                    <a:pt x="19690" y="81515"/>
                  </a:lnTo>
                  <a:lnTo>
                    <a:pt x="17514" y="85351"/>
                  </a:lnTo>
                  <a:lnTo>
                    <a:pt x="15049" y="88900"/>
                  </a:lnTo>
                  <a:lnTo>
                    <a:pt x="12297" y="92161"/>
                  </a:lnTo>
                  <a:lnTo>
                    <a:pt x="9256" y="95133"/>
                  </a:lnTo>
                  <a:lnTo>
                    <a:pt x="5928" y="97818"/>
                  </a:lnTo>
                  <a:lnTo>
                    <a:pt x="0" y="91466"/>
                  </a:lnTo>
                  <a:lnTo>
                    <a:pt x="2841" y="89150"/>
                  </a:lnTo>
                  <a:lnTo>
                    <a:pt x="5437" y="86605"/>
                  </a:lnTo>
                  <a:lnTo>
                    <a:pt x="7787" y="83831"/>
                  </a:lnTo>
                  <a:lnTo>
                    <a:pt x="9891" y="80829"/>
                  </a:lnTo>
                  <a:lnTo>
                    <a:pt x="11750" y="77598"/>
                  </a:lnTo>
                  <a:lnTo>
                    <a:pt x="13364" y="74138"/>
                  </a:lnTo>
                  <a:lnTo>
                    <a:pt x="14732" y="70450"/>
                  </a:lnTo>
                  <a:lnTo>
                    <a:pt x="15854" y="66533"/>
                  </a:lnTo>
                  <a:lnTo>
                    <a:pt x="16730" y="62387"/>
                  </a:lnTo>
                  <a:lnTo>
                    <a:pt x="17361" y="58013"/>
                  </a:lnTo>
                  <a:lnTo>
                    <a:pt x="4234" y="58013"/>
                  </a:lnTo>
                  <a:lnTo>
                    <a:pt x="4234" y="49967"/>
                  </a:lnTo>
                  <a:lnTo>
                    <a:pt x="18208" y="49967"/>
                  </a:lnTo>
                  <a:lnTo>
                    <a:pt x="18289" y="49286"/>
                  </a:lnTo>
                  <a:lnTo>
                    <a:pt x="18361" y="48595"/>
                  </a:lnTo>
                  <a:lnTo>
                    <a:pt x="18424" y="47897"/>
                  </a:lnTo>
                  <a:lnTo>
                    <a:pt x="18479" y="47190"/>
                  </a:lnTo>
                  <a:lnTo>
                    <a:pt x="18526" y="46474"/>
                  </a:lnTo>
                  <a:lnTo>
                    <a:pt x="18564" y="45750"/>
                  </a:lnTo>
                  <a:lnTo>
                    <a:pt x="18593" y="45017"/>
                  </a:lnTo>
                  <a:lnTo>
                    <a:pt x="18615" y="44276"/>
                  </a:lnTo>
                  <a:lnTo>
                    <a:pt x="18627" y="43527"/>
                  </a:lnTo>
                  <a:lnTo>
                    <a:pt x="18632" y="42769"/>
                  </a:lnTo>
                  <a:lnTo>
                    <a:pt x="18632" y="27101"/>
                  </a:lnTo>
                  <a:lnTo>
                    <a:pt x="7622" y="27101"/>
                  </a:lnTo>
                  <a:lnTo>
                    <a:pt x="7622" y="19055"/>
                  </a:lnTo>
                  <a:lnTo>
                    <a:pt x="38534" y="19055"/>
                  </a:lnTo>
                  <a:lnTo>
                    <a:pt x="39538" y="17264"/>
                  </a:lnTo>
                  <a:lnTo>
                    <a:pt x="40516" y="15447"/>
                  </a:lnTo>
                  <a:lnTo>
                    <a:pt x="41469" y="13605"/>
                  </a:lnTo>
                  <a:lnTo>
                    <a:pt x="42396" y="11738"/>
                  </a:lnTo>
                  <a:lnTo>
                    <a:pt x="43298" y="9845"/>
                  </a:lnTo>
                  <a:lnTo>
                    <a:pt x="44175" y="7927"/>
                  </a:lnTo>
                  <a:lnTo>
                    <a:pt x="45026" y="5983"/>
                  </a:lnTo>
                  <a:lnTo>
                    <a:pt x="45851" y="4014"/>
                  </a:lnTo>
                  <a:lnTo>
                    <a:pt x="46652" y="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357735" y="3844357"/>
              <a:ext cx="18208" cy="22866"/>
            </a:xfrm>
            <a:custGeom>
              <a:avLst/>
              <a:pathLst>
                <a:path w="18208" h="22866">
                  <a:moveTo>
                    <a:pt x="18208" y="22866"/>
                  </a:moveTo>
                  <a:lnTo>
                    <a:pt x="18208" y="0"/>
                  </a:lnTo>
                  <a:lnTo>
                    <a:pt x="423" y="0"/>
                  </a:lnTo>
                  <a:lnTo>
                    <a:pt x="423" y="16938"/>
                  </a:lnTo>
                  <a:lnTo>
                    <a:pt x="419" y="17531"/>
                  </a:lnTo>
                  <a:lnTo>
                    <a:pt x="406" y="18123"/>
                  </a:lnTo>
                  <a:lnTo>
                    <a:pt x="385" y="18716"/>
                  </a:lnTo>
                  <a:lnTo>
                    <a:pt x="355" y="19309"/>
                  </a:lnTo>
                  <a:lnTo>
                    <a:pt x="317" y="19902"/>
                  </a:lnTo>
                  <a:lnTo>
                    <a:pt x="271" y="20495"/>
                  </a:lnTo>
                  <a:lnTo>
                    <a:pt x="215" y="21088"/>
                  </a:lnTo>
                  <a:lnTo>
                    <a:pt x="152" y="21680"/>
                  </a:lnTo>
                  <a:lnTo>
                    <a:pt x="80" y="22273"/>
                  </a:lnTo>
                  <a:lnTo>
                    <a:pt x="0" y="22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344608" y="3818526"/>
              <a:ext cx="16091" cy="16091"/>
            </a:xfrm>
            <a:custGeom>
              <a:avLst/>
              <a:pathLst>
                <a:path w="16091" h="16091">
                  <a:moveTo>
                    <a:pt x="8469" y="0"/>
                  </a:moveTo>
                  <a:lnTo>
                    <a:pt x="9460" y="1198"/>
                  </a:lnTo>
                  <a:lnTo>
                    <a:pt x="10400" y="2422"/>
                  </a:lnTo>
                  <a:lnTo>
                    <a:pt x="11289" y="3671"/>
                  </a:lnTo>
                  <a:lnTo>
                    <a:pt x="12127" y="4945"/>
                  </a:lnTo>
                  <a:lnTo>
                    <a:pt x="12915" y="6245"/>
                  </a:lnTo>
                  <a:lnTo>
                    <a:pt x="13652" y="7571"/>
                  </a:lnTo>
                  <a:lnTo>
                    <a:pt x="14338" y="8922"/>
                  </a:lnTo>
                  <a:lnTo>
                    <a:pt x="14973" y="10298"/>
                  </a:lnTo>
                  <a:lnTo>
                    <a:pt x="15557" y="11700"/>
                  </a:lnTo>
                  <a:lnTo>
                    <a:pt x="16091" y="13127"/>
                  </a:lnTo>
                  <a:lnTo>
                    <a:pt x="7198" y="16091"/>
                  </a:lnTo>
                  <a:lnTo>
                    <a:pt x="6669" y="14583"/>
                  </a:lnTo>
                  <a:lnTo>
                    <a:pt x="6097" y="13110"/>
                  </a:lnTo>
                  <a:lnTo>
                    <a:pt x="5483" y="11670"/>
                  </a:lnTo>
                  <a:lnTo>
                    <a:pt x="4827" y="10264"/>
                  </a:lnTo>
                  <a:lnTo>
                    <a:pt x="4128" y="8892"/>
                  </a:lnTo>
                  <a:lnTo>
                    <a:pt x="3387" y="7554"/>
                  </a:lnTo>
                  <a:lnTo>
                    <a:pt x="2604" y="6250"/>
                  </a:lnTo>
                  <a:lnTo>
                    <a:pt x="1778" y="4979"/>
                  </a:lnTo>
                  <a:lnTo>
                    <a:pt x="910" y="374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415748" y="3816409"/>
              <a:ext cx="79186" cy="51238"/>
            </a:xfrm>
            <a:custGeom>
              <a:avLst/>
              <a:pathLst>
                <a:path w="79186" h="51238">
                  <a:moveTo>
                    <a:pt x="43192" y="0"/>
                  </a:moveTo>
                  <a:lnTo>
                    <a:pt x="51661" y="1693"/>
                  </a:lnTo>
                  <a:lnTo>
                    <a:pt x="50975" y="2532"/>
                  </a:lnTo>
                  <a:lnTo>
                    <a:pt x="50272" y="3353"/>
                  </a:lnTo>
                  <a:lnTo>
                    <a:pt x="49552" y="4158"/>
                  </a:lnTo>
                  <a:lnTo>
                    <a:pt x="48816" y="4945"/>
                  </a:lnTo>
                  <a:lnTo>
                    <a:pt x="48062" y="5716"/>
                  </a:lnTo>
                  <a:lnTo>
                    <a:pt x="47291" y="6470"/>
                  </a:lnTo>
                  <a:lnTo>
                    <a:pt x="46504" y="7207"/>
                  </a:lnTo>
                  <a:lnTo>
                    <a:pt x="45699" y="7927"/>
                  </a:lnTo>
                  <a:lnTo>
                    <a:pt x="44877" y="8630"/>
                  </a:lnTo>
                  <a:lnTo>
                    <a:pt x="44039" y="9316"/>
                  </a:lnTo>
                  <a:lnTo>
                    <a:pt x="79186" y="9316"/>
                  </a:lnTo>
                  <a:lnTo>
                    <a:pt x="79186" y="16938"/>
                  </a:lnTo>
                  <a:lnTo>
                    <a:pt x="75455" y="21930"/>
                  </a:lnTo>
                  <a:lnTo>
                    <a:pt x="70869" y="26576"/>
                  </a:lnTo>
                  <a:lnTo>
                    <a:pt x="65428" y="30874"/>
                  </a:lnTo>
                  <a:lnTo>
                    <a:pt x="59131" y="34825"/>
                  </a:lnTo>
                  <a:lnTo>
                    <a:pt x="51979" y="38428"/>
                  </a:lnTo>
                  <a:lnTo>
                    <a:pt x="43971" y="41685"/>
                  </a:lnTo>
                  <a:lnTo>
                    <a:pt x="35108" y="44594"/>
                  </a:lnTo>
                  <a:lnTo>
                    <a:pt x="25390" y="47156"/>
                  </a:lnTo>
                  <a:lnTo>
                    <a:pt x="14816" y="49370"/>
                  </a:lnTo>
                  <a:lnTo>
                    <a:pt x="3387" y="51238"/>
                  </a:lnTo>
                  <a:lnTo>
                    <a:pt x="0" y="42769"/>
                  </a:lnTo>
                  <a:lnTo>
                    <a:pt x="10527" y="41519"/>
                  </a:lnTo>
                  <a:lnTo>
                    <a:pt x="20258" y="39974"/>
                  </a:lnTo>
                  <a:lnTo>
                    <a:pt x="29193" y="38132"/>
                  </a:lnTo>
                  <a:lnTo>
                    <a:pt x="37331" y="35993"/>
                  </a:lnTo>
                  <a:lnTo>
                    <a:pt x="44674" y="33558"/>
                  </a:lnTo>
                  <a:lnTo>
                    <a:pt x="51221" y="30827"/>
                  </a:lnTo>
                  <a:lnTo>
                    <a:pt x="56971" y="27799"/>
                  </a:lnTo>
                  <a:lnTo>
                    <a:pt x="61926" y="24475"/>
                  </a:lnTo>
                  <a:lnTo>
                    <a:pt x="66084" y="20855"/>
                  </a:lnTo>
                  <a:lnTo>
                    <a:pt x="69446" y="16938"/>
                  </a:lnTo>
                  <a:lnTo>
                    <a:pt x="33453" y="16938"/>
                  </a:lnTo>
                  <a:lnTo>
                    <a:pt x="27524" y="20325"/>
                  </a:lnTo>
                  <a:lnTo>
                    <a:pt x="28456" y="21007"/>
                  </a:lnTo>
                  <a:lnTo>
                    <a:pt x="29387" y="21697"/>
                  </a:lnTo>
                  <a:lnTo>
                    <a:pt x="30319" y="22396"/>
                  </a:lnTo>
                  <a:lnTo>
                    <a:pt x="31251" y="23103"/>
                  </a:lnTo>
                  <a:lnTo>
                    <a:pt x="32182" y="23819"/>
                  </a:lnTo>
                  <a:lnTo>
                    <a:pt x="33114" y="24543"/>
                  </a:lnTo>
                  <a:lnTo>
                    <a:pt x="34045" y="25276"/>
                  </a:lnTo>
                  <a:lnTo>
                    <a:pt x="34977" y="26017"/>
                  </a:lnTo>
                  <a:lnTo>
                    <a:pt x="35909" y="26766"/>
                  </a:lnTo>
                  <a:lnTo>
                    <a:pt x="36840" y="27524"/>
                  </a:lnTo>
                  <a:lnTo>
                    <a:pt x="30912" y="33453"/>
                  </a:lnTo>
                  <a:lnTo>
                    <a:pt x="29883" y="32521"/>
                  </a:lnTo>
                  <a:lnTo>
                    <a:pt x="28828" y="31589"/>
                  </a:lnTo>
                  <a:lnTo>
                    <a:pt x="27749" y="30658"/>
                  </a:lnTo>
                  <a:lnTo>
                    <a:pt x="26643" y="29726"/>
                  </a:lnTo>
                  <a:lnTo>
                    <a:pt x="25513" y="28795"/>
                  </a:lnTo>
                  <a:lnTo>
                    <a:pt x="24357" y="27863"/>
                  </a:lnTo>
                  <a:lnTo>
                    <a:pt x="23175" y="26931"/>
                  </a:lnTo>
                  <a:lnTo>
                    <a:pt x="21968" y="26000"/>
                  </a:lnTo>
                  <a:lnTo>
                    <a:pt x="20736" y="25068"/>
                  </a:lnTo>
                  <a:lnTo>
                    <a:pt x="19479" y="24137"/>
                  </a:lnTo>
                  <a:lnTo>
                    <a:pt x="18378" y="24636"/>
                  </a:lnTo>
                  <a:lnTo>
                    <a:pt x="17277" y="25119"/>
                  </a:lnTo>
                  <a:lnTo>
                    <a:pt x="16176" y="25585"/>
                  </a:lnTo>
                  <a:lnTo>
                    <a:pt x="15075" y="26034"/>
                  </a:lnTo>
                  <a:lnTo>
                    <a:pt x="13974" y="26466"/>
                  </a:lnTo>
                  <a:lnTo>
                    <a:pt x="12873" y="26881"/>
                  </a:lnTo>
                  <a:lnTo>
                    <a:pt x="11772" y="27279"/>
                  </a:lnTo>
                  <a:lnTo>
                    <a:pt x="10671" y="27660"/>
                  </a:lnTo>
                  <a:lnTo>
                    <a:pt x="9570" y="28024"/>
                  </a:lnTo>
                  <a:lnTo>
                    <a:pt x="8469" y="28371"/>
                  </a:lnTo>
                  <a:lnTo>
                    <a:pt x="2964" y="22443"/>
                  </a:lnTo>
                  <a:lnTo>
                    <a:pt x="6745" y="21096"/>
                  </a:lnTo>
                  <a:lnTo>
                    <a:pt x="10298" y="19766"/>
                  </a:lnTo>
                  <a:lnTo>
                    <a:pt x="13622" y="18454"/>
                  </a:lnTo>
                  <a:lnTo>
                    <a:pt x="16718" y="17158"/>
                  </a:lnTo>
                  <a:lnTo>
                    <a:pt x="19584" y="15879"/>
                  </a:lnTo>
                  <a:lnTo>
                    <a:pt x="22223" y="14617"/>
                  </a:lnTo>
                  <a:lnTo>
                    <a:pt x="24632" y="13372"/>
                  </a:lnTo>
                  <a:lnTo>
                    <a:pt x="26813" y="12144"/>
                  </a:lnTo>
                  <a:lnTo>
                    <a:pt x="28765" y="10933"/>
                  </a:lnTo>
                  <a:lnTo>
                    <a:pt x="30488" y="9739"/>
                  </a:lnTo>
                  <a:lnTo>
                    <a:pt x="30912" y="9316"/>
                  </a:lnTo>
                  <a:lnTo>
                    <a:pt x="31335" y="9316"/>
                  </a:lnTo>
                  <a:lnTo>
                    <a:pt x="32750" y="8384"/>
                  </a:lnTo>
                  <a:lnTo>
                    <a:pt x="34113" y="7452"/>
                  </a:lnTo>
                  <a:lnTo>
                    <a:pt x="35426" y="6521"/>
                  </a:lnTo>
                  <a:lnTo>
                    <a:pt x="36688" y="5589"/>
                  </a:lnTo>
                  <a:lnTo>
                    <a:pt x="37899" y="4658"/>
                  </a:lnTo>
                  <a:lnTo>
                    <a:pt x="39059" y="3726"/>
                  </a:lnTo>
                  <a:lnTo>
                    <a:pt x="40169" y="2794"/>
                  </a:lnTo>
                  <a:lnTo>
                    <a:pt x="41227" y="1863"/>
                  </a:lnTo>
                  <a:lnTo>
                    <a:pt x="42235" y="9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411090" y="3859178"/>
              <a:ext cx="87655" cy="55896"/>
            </a:xfrm>
            <a:custGeom>
              <a:avLst/>
              <a:pathLst>
                <a:path w="87655" h="55896">
                  <a:moveTo>
                    <a:pt x="52932" y="0"/>
                  </a:moveTo>
                  <a:lnTo>
                    <a:pt x="60554" y="3811"/>
                  </a:lnTo>
                  <a:lnTo>
                    <a:pt x="60041" y="4234"/>
                  </a:lnTo>
                  <a:lnTo>
                    <a:pt x="59521" y="4658"/>
                  </a:lnTo>
                  <a:lnTo>
                    <a:pt x="58991" y="5081"/>
                  </a:lnTo>
                  <a:lnTo>
                    <a:pt x="58454" y="5504"/>
                  </a:lnTo>
                  <a:lnTo>
                    <a:pt x="57907" y="5928"/>
                  </a:lnTo>
                  <a:lnTo>
                    <a:pt x="57353" y="6351"/>
                  </a:lnTo>
                  <a:lnTo>
                    <a:pt x="56789" y="6775"/>
                  </a:lnTo>
                  <a:lnTo>
                    <a:pt x="56218" y="7198"/>
                  </a:lnTo>
                  <a:lnTo>
                    <a:pt x="55638" y="7622"/>
                  </a:lnTo>
                  <a:lnTo>
                    <a:pt x="55049" y="8045"/>
                  </a:lnTo>
                  <a:lnTo>
                    <a:pt x="87655" y="8045"/>
                  </a:lnTo>
                  <a:lnTo>
                    <a:pt x="87655" y="15667"/>
                  </a:lnTo>
                  <a:lnTo>
                    <a:pt x="83459" y="21558"/>
                  </a:lnTo>
                  <a:lnTo>
                    <a:pt x="78322" y="27033"/>
                  </a:lnTo>
                  <a:lnTo>
                    <a:pt x="72246" y="32093"/>
                  </a:lnTo>
                  <a:lnTo>
                    <a:pt x="65229" y="36739"/>
                  </a:lnTo>
                  <a:lnTo>
                    <a:pt x="57272" y="40969"/>
                  </a:lnTo>
                  <a:lnTo>
                    <a:pt x="48375" y="44784"/>
                  </a:lnTo>
                  <a:lnTo>
                    <a:pt x="38538" y="48185"/>
                  </a:lnTo>
                  <a:lnTo>
                    <a:pt x="27761" y="51170"/>
                  </a:lnTo>
                  <a:lnTo>
                    <a:pt x="16044" y="53740"/>
                  </a:lnTo>
                  <a:lnTo>
                    <a:pt x="3387" y="55896"/>
                  </a:lnTo>
                  <a:lnTo>
                    <a:pt x="0" y="47427"/>
                  </a:lnTo>
                  <a:lnTo>
                    <a:pt x="11907" y="45813"/>
                  </a:lnTo>
                  <a:lnTo>
                    <a:pt x="22900" y="43853"/>
                  </a:lnTo>
                  <a:lnTo>
                    <a:pt x="32978" y="41545"/>
                  </a:lnTo>
                  <a:lnTo>
                    <a:pt x="42142" y="38890"/>
                  </a:lnTo>
                  <a:lnTo>
                    <a:pt x="50391" y="35887"/>
                  </a:lnTo>
                  <a:lnTo>
                    <a:pt x="57725" y="32538"/>
                  </a:lnTo>
                  <a:lnTo>
                    <a:pt x="64145" y="28841"/>
                  </a:lnTo>
                  <a:lnTo>
                    <a:pt x="69650" y="24797"/>
                  </a:lnTo>
                  <a:lnTo>
                    <a:pt x="74240" y="20406"/>
                  </a:lnTo>
                  <a:lnTo>
                    <a:pt x="77916" y="15667"/>
                  </a:lnTo>
                  <a:lnTo>
                    <a:pt x="44886" y="15667"/>
                  </a:lnTo>
                  <a:lnTo>
                    <a:pt x="43476" y="16650"/>
                  </a:lnTo>
                  <a:lnTo>
                    <a:pt x="42125" y="17564"/>
                  </a:lnTo>
                  <a:lnTo>
                    <a:pt x="40833" y="18411"/>
                  </a:lnTo>
                  <a:lnTo>
                    <a:pt x="39601" y="19191"/>
                  </a:lnTo>
                  <a:lnTo>
                    <a:pt x="38428" y="19902"/>
                  </a:lnTo>
                  <a:lnTo>
                    <a:pt x="37315" y="20546"/>
                  </a:lnTo>
                  <a:lnTo>
                    <a:pt x="36260" y="21122"/>
                  </a:lnTo>
                  <a:lnTo>
                    <a:pt x="35265" y="21630"/>
                  </a:lnTo>
                  <a:lnTo>
                    <a:pt x="34329" y="22070"/>
                  </a:lnTo>
                  <a:lnTo>
                    <a:pt x="33453" y="22443"/>
                  </a:lnTo>
                  <a:lnTo>
                    <a:pt x="34549" y="23209"/>
                  </a:lnTo>
                  <a:lnTo>
                    <a:pt x="35638" y="23984"/>
                  </a:lnTo>
                  <a:lnTo>
                    <a:pt x="36717" y="24768"/>
                  </a:lnTo>
                  <a:lnTo>
                    <a:pt x="37789" y="25559"/>
                  </a:lnTo>
                  <a:lnTo>
                    <a:pt x="38852" y="26360"/>
                  </a:lnTo>
                  <a:lnTo>
                    <a:pt x="39906" y="27169"/>
                  </a:lnTo>
                  <a:lnTo>
                    <a:pt x="40952" y="27986"/>
                  </a:lnTo>
                  <a:lnTo>
                    <a:pt x="41989" y="28812"/>
                  </a:lnTo>
                  <a:lnTo>
                    <a:pt x="43018" y="29646"/>
                  </a:lnTo>
                  <a:lnTo>
                    <a:pt x="44039" y="30488"/>
                  </a:lnTo>
                  <a:lnTo>
                    <a:pt x="37687" y="36840"/>
                  </a:lnTo>
                  <a:lnTo>
                    <a:pt x="36573" y="35824"/>
                  </a:lnTo>
                  <a:lnTo>
                    <a:pt x="35434" y="34808"/>
                  </a:lnTo>
                  <a:lnTo>
                    <a:pt x="34270" y="33791"/>
                  </a:lnTo>
                  <a:lnTo>
                    <a:pt x="33080" y="32775"/>
                  </a:lnTo>
                  <a:lnTo>
                    <a:pt x="31865" y="31759"/>
                  </a:lnTo>
                  <a:lnTo>
                    <a:pt x="30624" y="30742"/>
                  </a:lnTo>
                  <a:lnTo>
                    <a:pt x="29358" y="29726"/>
                  </a:lnTo>
                  <a:lnTo>
                    <a:pt x="28066" y="28710"/>
                  </a:lnTo>
                  <a:lnTo>
                    <a:pt x="26749" y="27694"/>
                  </a:lnTo>
                  <a:lnTo>
                    <a:pt x="25407" y="26677"/>
                  </a:lnTo>
                  <a:lnTo>
                    <a:pt x="24221" y="27262"/>
                  </a:lnTo>
                  <a:lnTo>
                    <a:pt x="23036" y="27829"/>
                  </a:lnTo>
                  <a:lnTo>
                    <a:pt x="21850" y="28380"/>
                  </a:lnTo>
                  <a:lnTo>
                    <a:pt x="20664" y="28913"/>
                  </a:lnTo>
                  <a:lnTo>
                    <a:pt x="19479" y="29430"/>
                  </a:lnTo>
                  <a:lnTo>
                    <a:pt x="18293" y="29929"/>
                  </a:lnTo>
                  <a:lnTo>
                    <a:pt x="17107" y="30412"/>
                  </a:lnTo>
                  <a:lnTo>
                    <a:pt x="15921" y="30878"/>
                  </a:lnTo>
                  <a:lnTo>
                    <a:pt x="14736" y="31327"/>
                  </a:lnTo>
                  <a:lnTo>
                    <a:pt x="13550" y="31759"/>
                  </a:lnTo>
                  <a:lnTo>
                    <a:pt x="8469" y="24560"/>
                  </a:lnTo>
                  <a:lnTo>
                    <a:pt x="13410" y="22790"/>
                  </a:lnTo>
                  <a:lnTo>
                    <a:pt x="18242" y="20867"/>
                  </a:lnTo>
                  <a:lnTo>
                    <a:pt x="22964" y="18793"/>
                  </a:lnTo>
                  <a:lnTo>
                    <a:pt x="27575" y="16565"/>
                  </a:lnTo>
                  <a:lnTo>
                    <a:pt x="32076" y="14185"/>
                  </a:lnTo>
                  <a:lnTo>
                    <a:pt x="36468" y="11653"/>
                  </a:lnTo>
                  <a:lnTo>
                    <a:pt x="40749" y="8968"/>
                  </a:lnTo>
                  <a:lnTo>
                    <a:pt x="44920" y="6131"/>
                  </a:lnTo>
                  <a:lnTo>
                    <a:pt x="48981" y="31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524153" y="3816409"/>
              <a:ext cx="79186" cy="51238"/>
            </a:xfrm>
            <a:custGeom>
              <a:avLst/>
              <a:pathLst>
                <a:path w="79186" h="51238">
                  <a:moveTo>
                    <a:pt x="43192" y="0"/>
                  </a:moveTo>
                  <a:lnTo>
                    <a:pt x="51661" y="1693"/>
                  </a:lnTo>
                  <a:lnTo>
                    <a:pt x="50975" y="2532"/>
                  </a:lnTo>
                  <a:lnTo>
                    <a:pt x="50272" y="3353"/>
                  </a:lnTo>
                  <a:lnTo>
                    <a:pt x="49552" y="4158"/>
                  </a:lnTo>
                  <a:lnTo>
                    <a:pt x="48816" y="4945"/>
                  </a:lnTo>
                  <a:lnTo>
                    <a:pt x="48062" y="5716"/>
                  </a:lnTo>
                  <a:lnTo>
                    <a:pt x="47291" y="6470"/>
                  </a:lnTo>
                  <a:lnTo>
                    <a:pt x="46504" y="7207"/>
                  </a:lnTo>
                  <a:lnTo>
                    <a:pt x="45699" y="7927"/>
                  </a:lnTo>
                  <a:lnTo>
                    <a:pt x="44877" y="8630"/>
                  </a:lnTo>
                  <a:lnTo>
                    <a:pt x="44039" y="9316"/>
                  </a:lnTo>
                  <a:lnTo>
                    <a:pt x="79186" y="9316"/>
                  </a:lnTo>
                  <a:lnTo>
                    <a:pt x="79186" y="16938"/>
                  </a:lnTo>
                  <a:lnTo>
                    <a:pt x="75455" y="21930"/>
                  </a:lnTo>
                  <a:lnTo>
                    <a:pt x="70869" y="26576"/>
                  </a:lnTo>
                  <a:lnTo>
                    <a:pt x="65428" y="30874"/>
                  </a:lnTo>
                  <a:lnTo>
                    <a:pt x="59131" y="34825"/>
                  </a:lnTo>
                  <a:lnTo>
                    <a:pt x="51979" y="38428"/>
                  </a:lnTo>
                  <a:lnTo>
                    <a:pt x="43971" y="41685"/>
                  </a:lnTo>
                  <a:lnTo>
                    <a:pt x="35108" y="44594"/>
                  </a:lnTo>
                  <a:lnTo>
                    <a:pt x="25390" y="47156"/>
                  </a:lnTo>
                  <a:lnTo>
                    <a:pt x="14816" y="49370"/>
                  </a:lnTo>
                  <a:lnTo>
                    <a:pt x="3387" y="51238"/>
                  </a:lnTo>
                  <a:lnTo>
                    <a:pt x="0" y="42769"/>
                  </a:lnTo>
                  <a:lnTo>
                    <a:pt x="10527" y="41519"/>
                  </a:lnTo>
                  <a:lnTo>
                    <a:pt x="20258" y="39974"/>
                  </a:lnTo>
                  <a:lnTo>
                    <a:pt x="29193" y="38132"/>
                  </a:lnTo>
                  <a:lnTo>
                    <a:pt x="37331" y="35993"/>
                  </a:lnTo>
                  <a:lnTo>
                    <a:pt x="44674" y="33558"/>
                  </a:lnTo>
                  <a:lnTo>
                    <a:pt x="51221" y="30827"/>
                  </a:lnTo>
                  <a:lnTo>
                    <a:pt x="56971" y="27799"/>
                  </a:lnTo>
                  <a:lnTo>
                    <a:pt x="61926" y="24475"/>
                  </a:lnTo>
                  <a:lnTo>
                    <a:pt x="66084" y="20855"/>
                  </a:lnTo>
                  <a:lnTo>
                    <a:pt x="69446" y="16938"/>
                  </a:lnTo>
                  <a:lnTo>
                    <a:pt x="33453" y="16938"/>
                  </a:lnTo>
                  <a:lnTo>
                    <a:pt x="27524" y="20325"/>
                  </a:lnTo>
                  <a:lnTo>
                    <a:pt x="28456" y="21007"/>
                  </a:lnTo>
                  <a:lnTo>
                    <a:pt x="29387" y="21697"/>
                  </a:lnTo>
                  <a:lnTo>
                    <a:pt x="30319" y="22396"/>
                  </a:lnTo>
                  <a:lnTo>
                    <a:pt x="31251" y="23103"/>
                  </a:lnTo>
                  <a:lnTo>
                    <a:pt x="32182" y="23819"/>
                  </a:lnTo>
                  <a:lnTo>
                    <a:pt x="33114" y="24543"/>
                  </a:lnTo>
                  <a:lnTo>
                    <a:pt x="34045" y="25276"/>
                  </a:lnTo>
                  <a:lnTo>
                    <a:pt x="34977" y="26017"/>
                  </a:lnTo>
                  <a:lnTo>
                    <a:pt x="35909" y="26766"/>
                  </a:lnTo>
                  <a:lnTo>
                    <a:pt x="36840" y="27524"/>
                  </a:lnTo>
                  <a:lnTo>
                    <a:pt x="30912" y="33453"/>
                  </a:lnTo>
                  <a:lnTo>
                    <a:pt x="29883" y="32521"/>
                  </a:lnTo>
                  <a:lnTo>
                    <a:pt x="28828" y="31589"/>
                  </a:lnTo>
                  <a:lnTo>
                    <a:pt x="27749" y="30658"/>
                  </a:lnTo>
                  <a:lnTo>
                    <a:pt x="26643" y="29726"/>
                  </a:lnTo>
                  <a:lnTo>
                    <a:pt x="25513" y="28795"/>
                  </a:lnTo>
                  <a:lnTo>
                    <a:pt x="24357" y="27863"/>
                  </a:lnTo>
                  <a:lnTo>
                    <a:pt x="23175" y="26931"/>
                  </a:lnTo>
                  <a:lnTo>
                    <a:pt x="21968" y="26000"/>
                  </a:lnTo>
                  <a:lnTo>
                    <a:pt x="20736" y="25068"/>
                  </a:lnTo>
                  <a:lnTo>
                    <a:pt x="19479" y="24137"/>
                  </a:lnTo>
                  <a:lnTo>
                    <a:pt x="18378" y="24636"/>
                  </a:lnTo>
                  <a:lnTo>
                    <a:pt x="17277" y="25119"/>
                  </a:lnTo>
                  <a:lnTo>
                    <a:pt x="16176" y="25585"/>
                  </a:lnTo>
                  <a:lnTo>
                    <a:pt x="15075" y="26034"/>
                  </a:lnTo>
                  <a:lnTo>
                    <a:pt x="13974" y="26466"/>
                  </a:lnTo>
                  <a:lnTo>
                    <a:pt x="12873" y="26881"/>
                  </a:lnTo>
                  <a:lnTo>
                    <a:pt x="11772" y="27279"/>
                  </a:lnTo>
                  <a:lnTo>
                    <a:pt x="10671" y="27660"/>
                  </a:lnTo>
                  <a:lnTo>
                    <a:pt x="9570" y="28024"/>
                  </a:lnTo>
                  <a:lnTo>
                    <a:pt x="8469" y="28371"/>
                  </a:lnTo>
                  <a:lnTo>
                    <a:pt x="2964" y="22443"/>
                  </a:lnTo>
                  <a:lnTo>
                    <a:pt x="6745" y="21096"/>
                  </a:lnTo>
                  <a:lnTo>
                    <a:pt x="10298" y="19766"/>
                  </a:lnTo>
                  <a:lnTo>
                    <a:pt x="13622" y="18454"/>
                  </a:lnTo>
                  <a:lnTo>
                    <a:pt x="16718" y="17158"/>
                  </a:lnTo>
                  <a:lnTo>
                    <a:pt x="19584" y="15879"/>
                  </a:lnTo>
                  <a:lnTo>
                    <a:pt x="22223" y="14617"/>
                  </a:lnTo>
                  <a:lnTo>
                    <a:pt x="24632" y="13372"/>
                  </a:lnTo>
                  <a:lnTo>
                    <a:pt x="26813" y="12144"/>
                  </a:lnTo>
                  <a:lnTo>
                    <a:pt x="28765" y="10933"/>
                  </a:lnTo>
                  <a:lnTo>
                    <a:pt x="30488" y="9739"/>
                  </a:lnTo>
                  <a:lnTo>
                    <a:pt x="30912" y="9316"/>
                  </a:lnTo>
                  <a:lnTo>
                    <a:pt x="31335" y="9316"/>
                  </a:lnTo>
                  <a:lnTo>
                    <a:pt x="32750" y="8384"/>
                  </a:lnTo>
                  <a:lnTo>
                    <a:pt x="34113" y="7452"/>
                  </a:lnTo>
                  <a:lnTo>
                    <a:pt x="35426" y="6521"/>
                  </a:lnTo>
                  <a:lnTo>
                    <a:pt x="36688" y="5589"/>
                  </a:lnTo>
                  <a:lnTo>
                    <a:pt x="37899" y="4658"/>
                  </a:lnTo>
                  <a:lnTo>
                    <a:pt x="39059" y="3726"/>
                  </a:lnTo>
                  <a:lnTo>
                    <a:pt x="40169" y="2794"/>
                  </a:lnTo>
                  <a:lnTo>
                    <a:pt x="41227" y="1863"/>
                  </a:lnTo>
                  <a:lnTo>
                    <a:pt x="42235" y="9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519495" y="3859178"/>
              <a:ext cx="87655" cy="55896"/>
            </a:xfrm>
            <a:custGeom>
              <a:avLst/>
              <a:pathLst>
                <a:path w="87655" h="55896">
                  <a:moveTo>
                    <a:pt x="52932" y="0"/>
                  </a:moveTo>
                  <a:lnTo>
                    <a:pt x="60554" y="3811"/>
                  </a:lnTo>
                  <a:lnTo>
                    <a:pt x="60041" y="4234"/>
                  </a:lnTo>
                  <a:lnTo>
                    <a:pt x="59521" y="4658"/>
                  </a:lnTo>
                  <a:lnTo>
                    <a:pt x="58991" y="5081"/>
                  </a:lnTo>
                  <a:lnTo>
                    <a:pt x="58454" y="5504"/>
                  </a:lnTo>
                  <a:lnTo>
                    <a:pt x="57907" y="5928"/>
                  </a:lnTo>
                  <a:lnTo>
                    <a:pt x="57353" y="6351"/>
                  </a:lnTo>
                  <a:lnTo>
                    <a:pt x="56789" y="6775"/>
                  </a:lnTo>
                  <a:lnTo>
                    <a:pt x="56218" y="7198"/>
                  </a:lnTo>
                  <a:lnTo>
                    <a:pt x="55638" y="7622"/>
                  </a:lnTo>
                  <a:lnTo>
                    <a:pt x="55049" y="8045"/>
                  </a:lnTo>
                  <a:lnTo>
                    <a:pt x="87655" y="8045"/>
                  </a:lnTo>
                  <a:lnTo>
                    <a:pt x="87655" y="15667"/>
                  </a:lnTo>
                  <a:lnTo>
                    <a:pt x="83459" y="21558"/>
                  </a:lnTo>
                  <a:lnTo>
                    <a:pt x="78322" y="27033"/>
                  </a:lnTo>
                  <a:lnTo>
                    <a:pt x="72246" y="32093"/>
                  </a:lnTo>
                  <a:lnTo>
                    <a:pt x="65229" y="36739"/>
                  </a:lnTo>
                  <a:lnTo>
                    <a:pt x="57272" y="40969"/>
                  </a:lnTo>
                  <a:lnTo>
                    <a:pt x="48375" y="44784"/>
                  </a:lnTo>
                  <a:lnTo>
                    <a:pt x="38538" y="48185"/>
                  </a:lnTo>
                  <a:lnTo>
                    <a:pt x="27761" y="51170"/>
                  </a:lnTo>
                  <a:lnTo>
                    <a:pt x="16044" y="53740"/>
                  </a:lnTo>
                  <a:lnTo>
                    <a:pt x="3387" y="55896"/>
                  </a:lnTo>
                  <a:lnTo>
                    <a:pt x="0" y="47427"/>
                  </a:lnTo>
                  <a:lnTo>
                    <a:pt x="11907" y="45813"/>
                  </a:lnTo>
                  <a:lnTo>
                    <a:pt x="22900" y="43853"/>
                  </a:lnTo>
                  <a:lnTo>
                    <a:pt x="32978" y="41545"/>
                  </a:lnTo>
                  <a:lnTo>
                    <a:pt x="42142" y="38890"/>
                  </a:lnTo>
                  <a:lnTo>
                    <a:pt x="50391" y="35887"/>
                  </a:lnTo>
                  <a:lnTo>
                    <a:pt x="57725" y="32538"/>
                  </a:lnTo>
                  <a:lnTo>
                    <a:pt x="64145" y="28841"/>
                  </a:lnTo>
                  <a:lnTo>
                    <a:pt x="69650" y="24797"/>
                  </a:lnTo>
                  <a:lnTo>
                    <a:pt x="74240" y="20406"/>
                  </a:lnTo>
                  <a:lnTo>
                    <a:pt x="77916" y="15667"/>
                  </a:lnTo>
                  <a:lnTo>
                    <a:pt x="44886" y="15667"/>
                  </a:lnTo>
                  <a:lnTo>
                    <a:pt x="43476" y="16650"/>
                  </a:lnTo>
                  <a:lnTo>
                    <a:pt x="42125" y="17564"/>
                  </a:lnTo>
                  <a:lnTo>
                    <a:pt x="40833" y="18411"/>
                  </a:lnTo>
                  <a:lnTo>
                    <a:pt x="39601" y="19191"/>
                  </a:lnTo>
                  <a:lnTo>
                    <a:pt x="38428" y="19902"/>
                  </a:lnTo>
                  <a:lnTo>
                    <a:pt x="37315" y="20546"/>
                  </a:lnTo>
                  <a:lnTo>
                    <a:pt x="36260" y="21122"/>
                  </a:lnTo>
                  <a:lnTo>
                    <a:pt x="35265" y="21630"/>
                  </a:lnTo>
                  <a:lnTo>
                    <a:pt x="34329" y="22070"/>
                  </a:lnTo>
                  <a:lnTo>
                    <a:pt x="33453" y="22443"/>
                  </a:lnTo>
                  <a:lnTo>
                    <a:pt x="34549" y="23209"/>
                  </a:lnTo>
                  <a:lnTo>
                    <a:pt x="35638" y="23984"/>
                  </a:lnTo>
                  <a:lnTo>
                    <a:pt x="36717" y="24768"/>
                  </a:lnTo>
                  <a:lnTo>
                    <a:pt x="37789" y="25559"/>
                  </a:lnTo>
                  <a:lnTo>
                    <a:pt x="38852" y="26360"/>
                  </a:lnTo>
                  <a:lnTo>
                    <a:pt x="39906" y="27169"/>
                  </a:lnTo>
                  <a:lnTo>
                    <a:pt x="40952" y="27986"/>
                  </a:lnTo>
                  <a:lnTo>
                    <a:pt x="41989" y="28812"/>
                  </a:lnTo>
                  <a:lnTo>
                    <a:pt x="43018" y="29646"/>
                  </a:lnTo>
                  <a:lnTo>
                    <a:pt x="44039" y="30488"/>
                  </a:lnTo>
                  <a:lnTo>
                    <a:pt x="37687" y="36840"/>
                  </a:lnTo>
                  <a:lnTo>
                    <a:pt x="36573" y="35824"/>
                  </a:lnTo>
                  <a:lnTo>
                    <a:pt x="35434" y="34808"/>
                  </a:lnTo>
                  <a:lnTo>
                    <a:pt x="34270" y="33791"/>
                  </a:lnTo>
                  <a:lnTo>
                    <a:pt x="33080" y="32775"/>
                  </a:lnTo>
                  <a:lnTo>
                    <a:pt x="31865" y="31759"/>
                  </a:lnTo>
                  <a:lnTo>
                    <a:pt x="30624" y="30742"/>
                  </a:lnTo>
                  <a:lnTo>
                    <a:pt x="29358" y="29726"/>
                  </a:lnTo>
                  <a:lnTo>
                    <a:pt x="28066" y="28710"/>
                  </a:lnTo>
                  <a:lnTo>
                    <a:pt x="26749" y="27694"/>
                  </a:lnTo>
                  <a:lnTo>
                    <a:pt x="25407" y="26677"/>
                  </a:lnTo>
                  <a:lnTo>
                    <a:pt x="24221" y="27262"/>
                  </a:lnTo>
                  <a:lnTo>
                    <a:pt x="23036" y="27829"/>
                  </a:lnTo>
                  <a:lnTo>
                    <a:pt x="21850" y="28380"/>
                  </a:lnTo>
                  <a:lnTo>
                    <a:pt x="20664" y="28913"/>
                  </a:lnTo>
                  <a:lnTo>
                    <a:pt x="19479" y="29430"/>
                  </a:lnTo>
                  <a:lnTo>
                    <a:pt x="18293" y="29929"/>
                  </a:lnTo>
                  <a:lnTo>
                    <a:pt x="17107" y="30412"/>
                  </a:lnTo>
                  <a:lnTo>
                    <a:pt x="15921" y="30878"/>
                  </a:lnTo>
                  <a:lnTo>
                    <a:pt x="14736" y="31327"/>
                  </a:lnTo>
                  <a:lnTo>
                    <a:pt x="13550" y="31759"/>
                  </a:lnTo>
                  <a:lnTo>
                    <a:pt x="8469" y="24560"/>
                  </a:lnTo>
                  <a:lnTo>
                    <a:pt x="13410" y="22790"/>
                  </a:lnTo>
                  <a:lnTo>
                    <a:pt x="18242" y="20867"/>
                  </a:lnTo>
                  <a:lnTo>
                    <a:pt x="22964" y="18793"/>
                  </a:lnTo>
                  <a:lnTo>
                    <a:pt x="27575" y="16565"/>
                  </a:lnTo>
                  <a:lnTo>
                    <a:pt x="32076" y="14185"/>
                  </a:lnTo>
                  <a:lnTo>
                    <a:pt x="36468" y="11653"/>
                  </a:lnTo>
                  <a:lnTo>
                    <a:pt x="40749" y="8968"/>
                  </a:lnTo>
                  <a:lnTo>
                    <a:pt x="44920" y="6131"/>
                  </a:lnTo>
                  <a:lnTo>
                    <a:pt x="48981" y="31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649920" y="3827418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2787970" y="4315644"/>
              <a:ext cx="89772" cy="90196"/>
            </a:xfrm>
            <a:custGeom>
              <a:avLst/>
              <a:pathLst>
                <a:path w="89772" h="90196">
                  <a:moveTo>
                    <a:pt x="85538" y="0"/>
                  </a:moveTo>
                  <a:lnTo>
                    <a:pt x="85538" y="8045"/>
                  </a:lnTo>
                  <a:lnTo>
                    <a:pt x="8469" y="8045"/>
                  </a:lnTo>
                  <a:lnTo>
                    <a:pt x="8469" y="82150"/>
                  </a:lnTo>
                  <a:lnTo>
                    <a:pt x="89772" y="82150"/>
                  </a:lnTo>
                  <a:lnTo>
                    <a:pt x="89772" y="90196"/>
                  </a:lnTo>
                  <a:lnTo>
                    <a:pt x="0" y="90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2804908" y="4325383"/>
              <a:ext cx="68176" cy="70717"/>
            </a:xfrm>
            <a:custGeom>
              <a:avLst/>
              <a:pathLst>
                <a:path w="68176" h="70717">
                  <a:moveTo>
                    <a:pt x="16091" y="0"/>
                  </a:moveTo>
                  <a:lnTo>
                    <a:pt x="24137" y="2964"/>
                  </a:lnTo>
                  <a:lnTo>
                    <a:pt x="21596" y="9316"/>
                  </a:lnTo>
                  <a:lnTo>
                    <a:pt x="62671" y="9316"/>
                  </a:lnTo>
                  <a:lnTo>
                    <a:pt x="62671" y="17361"/>
                  </a:lnTo>
                  <a:lnTo>
                    <a:pt x="39381" y="17361"/>
                  </a:lnTo>
                  <a:lnTo>
                    <a:pt x="39373" y="19114"/>
                  </a:lnTo>
                  <a:lnTo>
                    <a:pt x="39347" y="20817"/>
                  </a:lnTo>
                  <a:lnTo>
                    <a:pt x="39305" y="22468"/>
                  </a:lnTo>
                  <a:lnTo>
                    <a:pt x="39245" y="24069"/>
                  </a:lnTo>
                  <a:lnTo>
                    <a:pt x="39169" y="25619"/>
                  </a:lnTo>
                  <a:lnTo>
                    <a:pt x="39076" y="27118"/>
                  </a:lnTo>
                  <a:lnTo>
                    <a:pt x="38966" y="28566"/>
                  </a:lnTo>
                  <a:lnTo>
                    <a:pt x="38839" y="29963"/>
                  </a:lnTo>
                  <a:lnTo>
                    <a:pt x="38695" y="31310"/>
                  </a:lnTo>
                  <a:lnTo>
                    <a:pt x="38534" y="32606"/>
                  </a:lnTo>
                  <a:lnTo>
                    <a:pt x="68176" y="32606"/>
                  </a:lnTo>
                  <a:lnTo>
                    <a:pt x="68176" y="40651"/>
                  </a:lnTo>
                  <a:lnTo>
                    <a:pt x="36840" y="40651"/>
                  </a:lnTo>
                  <a:lnTo>
                    <a:pt x="36832" y="40994"/>
                  </a:lnTo>
                  <a:lnTo>
                    <a:pt x="36806" y="41346"/>
                  </a:lnTo>
                  <a:lnTo>
                    <a:pt x="36764" y="41706"/>
                  </a:lnTo>
                  <a:lnTo>
                    <a:pt x="36705" y="42074"/>
                  </a:lnTo>
                  <a:lnTo>
                    <a:pt x="36629" y="42451"/>
                  </a:lnTo>
                  <a:lnTo>
                    <a:pt x="36535" y="42836"/>
                  </a:lnTo>
                  <a:lnTo>
                    <a:pt x="36425" y="43230"/>
                  </a:lnTo>
                  <a:lnTo>
                    <a:pt x="36298" y="43633"/>
                  </a:lnTo>
                  <a:lnTo>
                    <a:pt x="36154" y="44043"/>
                  </a:lnTo>
                  <a:lnTo>
                    <a:pt x="35993" y="44462"/>
                  </a:lnTo>
                  <a:lnTo>
                    <a:pt x="39584" y="46326"/>
                  </a:lnTo>
                  <a:lnTo>
                    <a:pt x="43074" y="48189"/>
                  </a:lnTo>
                  <a:lnTo>
                    <a:pt x="46461" y="50052"/>
                  </a:lnTo>
                  <a:lnTo>
                    <a:pt x="49747" y="51915"/>
                  </a:lnTo>
                  <a:lnTo>
                    <a:pt x="52932" y="53779"/>
                  </a:lnTo>
                  <a:lnTo>
                    <a:pt x="56014" y="55642"/>
                  </a:lnTo>
                  <a:lnTo>
                    <a:pt x="58996" y="57505"/>
                  </a:lnTo>
                  <a:lnTo>
                    <a:pt x="61875" y="59368"/>
                  </a:lnTo>
                  <a:lnTo>
                    <a:pt x="64653" y="61231"/>
                  </a:lnTo>
                  <a:lnTo>
                    <a:pt x="67329" y="63095"/>
                  </a:lnTo>
                  <a:lnTo>
                    <a:pt x="61824" y="70717"/>
                  </a:lnTo>
                  <a:lnTo>
                    <a:pt x="58936" y="68540"/>
                  </a:lnTo>
                  <a:lnTo>
                    <a:pt x="56031" y="66415"/>
                  </a:lnTo>
                  <a:lnTo>
                    <a:pt x="53109" y="64340"/>
                  </a:lnTo>
                  <a:lnTo>
                    <a:pt x="50171" y="62315"/>
                  </a:lnTo>
                  <a:lnTo>
                    <a:pt x="47215" y="60342"/>
                  </a:lnTo>
                  <a:lnTo>
                    <a:pt x="44242" y="58420"/>
                  </a:lnTo>
                  <a:lnTo>
                    <a:pt x="41253" y="56548"/>
                  </a:lnTo>
                  <a:lnTo>
                    <a:pt x="38246" y="54727"/>
                  </a:lnTo>
                  <a:lnTo>
                    <a:pt x="35223" y="52957"/>
                  </a:lnTo>
                  <a:lnTo>
                    <a:pt x="32182" y="51238"/>
                  </a:lnTo>
                  <a:lnTo>
                    <a:pt x="30467" y="53478"/>
                  </a:lnTo>
                  <a:lnTo>
                    <a:pt x="28541" y="55625"/>
                  </a:lnTo>
                  <a:lnTo>
                    <a:pt x="26402" y="57679"/>
                  </a:lnTo>
                  <a:lnTo>
                    <a:pt x="24052" y="59639"/>
                  </a:lnTo>
                  <a:lnTo>
                    <a:pt x="21490" y="61507"/>
                  </a:lnTo>
                  <a:lnTo>
                    <a:pt x="18716" y="63281"/>
                  </a:lnTo>
                  <a:lnTo>
                    <a:pt x="15731" y="64962"/>
                  </a:lnTo>
                  <a:lnTo>
                    <a:pt x="12534" y="66550"/>
                  </a:lnTo>
                  <a:lnTo>
                    <a:pt x="9125" y="68045"/>
                  </a:lnTo>
                  <a:lnTo>
                    <a:pt x="5504" y="69446"/>
                  </a:lnTo>
                  <a:lnTo>
                    <a:pt x="846" y="61824"/>
                  </a:lnTo>
                  <a:lnTo>
                    <a:pt x="4848" y="60317"/>
                  </a:lnTo>
                  <a:lnTo>
                    <a:pt x="8553" y="58674"/>
                  </a:lnTo>
                  <a:lnTo>
                    <a:pt x="11962" y="56895"/>
                  </a:lnTo>
                  <a:lnTo>
                    <a:pt x="15075" y="54981"/>
                  </a:lnTo>
                  <a:lnTo>
                    <a:pt x="17891" y="52932"/>
                  </a:lnTo>
                  <a:lnTo>
                    <a:pt x="20410" y="50747"/>
                  </a:lnTo>
                  <a:lnTo>
                    <a:pt x="22633" y="48426"/>
                  </a:lnTo>
                  <a:lnTo>
                    <a:pt x="24560" y="45970"/>
                  </a:lnTo>
                  <a:lnTo>
                    <a:pt x="26190" y="43378"/>
                  </a:lnTo>
                  <a:lnTo>
                    <a:pt x="27524" y="40651"/>
                  </a:lnTo>
                  <a:lnTo>
                    <a:pt x="0" y="40651"/>
                  </a:lnTo>
                  <a:lnTo>
                    <a:pt x="0" y="32606"/>
                  </a:lnTo>
                  <a:lnTo>
                    <a:pt x="29641" y="32606"/>
                  </a:lnTo>
                  <a:lnTo>
                    <a:pt x="29883" y="31386"/>
                  </a:lnTo>
                  <a:lnTo>
                    <a:pt x="30099" y="30099"/>
                  </a:lnTo>
                  <a:lnTo>
                    <a:pt x="30289" y="28744"/>
                  </a:lnTo>
                  <a:lnTo>
                    <a:pt x="30455" y="27321"/>
                  </a:lnTo>
                  <a:lnTo>
                    <a:pt x="30594" y="25830"/>
                  </a:lnTo>
                  <a:lnTo>
                    <a:pt x="30709" y="24272"/>
                  </a:lnTo>
                  <a:lnTo>
                    <a:pt x="30798" y="22646"/>
                  </a:lnTo>
                  <a:lnTo>
                    <a:pt x="30861" y="20952"/>
                  </a:lnTo>
                  <a:lnTo>
                    <a:pt x="30899" y="19191"/>
                  </a:lnTo>
                  <a:lnTo>
                    <a:pt x="30912" y="17361"/>
                  </a:lnTo>
                  <a:lnTo>
                    <a:pt x="16938" y="17361"/>
                  </a:lnTo>
                  <a:lnTo>
                    <a:pt x="16159" y="18784"/>
                  </a:lnTo>
                  <a:lnTo>
                    <a:pt x="15346" y="20173"/>
                  </a:lnTo>
                  <a:lnTo>
                    <a:pt x="14499" y="21528"/>
                  </a:lnTo>
                  <a:lnTo>
                    <a:pt x="13618" y="22849"/>
                  </a:lnTo>
                  <a:lnTo>
                    <a:pt x="12703" y="24137"/>
                  </a:lnTo>
                  <a:lnTo>
                    <a:pt x="11755" y="25390"/>
                  </a:lnTo>
                  <a:lnTo>
                    <a:pt x="10772" y="26610"/>
                  </a:lnTo>
                  <a:lnTo>
                    <a:pt x="9756" y="27795"/>
                  </a:lnTo>
                  <a:lnTo>
                    <a:pt x="8706" y="28947"/>
                  </a:lnTo>
                  <a:lnTo>
                    <a:pt x="7622" y="30065"/>
                  </a:lnTo>
                  <a:lnTo>
                    <a:pt x="846" y="24560"/>
                  </a:lnTo>
                  <a:lnTo>
                    <a:pt x="2981" y="22333"/>
                  </a:lnTo>
                  <a:lnTo>
                    <a:pt x="4979" y="20054"/>
                  </a:lnTo>
                  <a:lnTo>
                    <a:pt x="6843" y="17725"/>
                  </a:lnTo>
                  <a:lnTo>
                    <a:pt x="8570" y="15346"/>
                  </a:lnTo>
                  <a:lnTo>
                    <a:pt x="10162" y="12915"/>
                  </a:lnTo>
                  <a:lnTo>
                    <a:pt x="11619" y="10433"/>
                  </a:lnTo>
                  <a:lnTo>
                    <a:pt x="12940" y="7901"/>
                  </a:lnTo>
                  <a:lnTo>
                    <a:pt x="14126" y="5318"/>
                  </a:lnTo>
                  <a:lnTo>
                    <a:pt x="15176" y="26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893834" y="4316067"/>
              <a:ext cx="31759" cy="93584"/>
            </a:xfrm>
            <a:custGeom>
              <a:avLst/>
              <a:pathLst>
                <a:path w="31759" h="93584">
                  <a:moveTo>
                    <a:pt x="31759" y="0"/>
                  </a:moveTo>
                  <a:lnTo>
                    <a:pt x="31759" y="7622"/>
                  </a:lnTo>
                  <a:lnTo>
                    <a:pt x="21596" y="33029"/>
                  </a:lnTo>
                  <a:lnTo>
                    <a:pt x="23285" y="35396"/>
                  </a:lnTo>
                  <a:lnTo>
                    <a:pt x="24797" y="37755"/>
                  </a:lnTo>
                  <a:lnTo>
                    <a:pt x="26131" y="40105"/>
                  </a:lnTo>
                  <a:lnTo>
                    <a:pt x="27287" y="42447"/>
                  </a:lnTo>
                  <a:lnTo>
                    <a:pt x="28265" y="44780"/>
                  </a:lnTo>
                  <a:lnTo>
                    <a:pt x="29066" y="47105"/>
                  </a:lnTo>
                  <a:lnTo>
                    <a:pt x="29688" y="49421"/>
                  </a:lnTo>
                  <a:lnTo>
                    <a:pt x="30133" y="51729"/>
                  </a:lnTo>
                  <a:lnTo>
                    <a:pt x="30399" y="54028"/>
                  </a:lnTo>
                  <a:lnTo>
                    <a:pt x="30488" y="56319"/>
                  </a:lnTo>
                  <a:lnTo>
                    <a:pt x="30457" y="57971"/>
                  </a:lnTo>
                  <a:lnTo>
                    <a:pt x="30361" y="59538"/>
                  </a:lnTo>
                  <a:lnTo>
                    <a:pt x="30203" y="61020"/>
                  </a:lnTo>
                  <a:lnTo>
                    <a:pt x="29980" y="62417"/>
                  </a:lnTo>
                  <a:lnTo>
                    <a:pt x="29694" y="63730"/>
                  </a:lnTo>
                  <a:lnTo>
                    <a:pt x="29345" y="64958"/>
                  </a:lnTo>
                  <a:lnTo>
                    <a:pt x="28932" y="66101"/>
                  </a:lnTo>
                  <a:lnTo>
                    <a:pt x="28456" y="67160"/>
                  </a:lnTo>
                  <a:lnTo>
                    <a:pt x="27916" y="68134"/>
                  </a:lnTo>
                  <a:lnTo>
                    <a:pt x="27312" y="69023"/>
                  </a:lnTo>
                  <a:lnTo>
                    <a:pt x="26646" y="69828"/>
                  </a:lnTo>
                  <a:lnTo>
                    <a:pt x="25915" y="70547"/>
                  </a:lnTo>
                  <a:lnTo>
                    <a:pt x="25121" y="71183"/>
                  </a:lnTo>
                  <a:lnTo>
                    <a:pt x="24264" y="71733"/>
                  </a:lnTo>
                  <a:lnTo>
                    <a:pt x="23343" y="72199"/>
                  </a:lnTo>
                  <a:lnTo>
                    <a:pt x="22358" y="72580"/>
                  </a:lnTo>
                  <a:lnTo>
                    <a:pt x="21310" y="72876"/>
                  </a:lnTo>
                  <a:lnTo>
                    <a:pt x="20198" y="73088"/>
                  </a:lnTo>
                  <a:lnTo>
                    <a:pt x="19023" y="73215"/>
                  </a:lnTo>
                  <a:lnTo>
                    <a:pt x="17785" y="73258"/>
                  </a:lnTo>
                  <a:lnTo>
                    <a:pt x="17268" y="73249"/>
                  </a:lnTo>
                  <a:lnTo>
                    <a:pt x="16735" y="73224"/>
                  </a:lnTo>
                  <a:lnTo>
                    <a:pt x="16184" y="73181"/>
                  </a:lnTo>
                  <a:lnTo>
                    <a:pt x="15617" y="73122"/>
                  </a:lnTo>
                  <a:lnTo>
                    <a:pt x="15032" y="73046"/>
                  </a:lnTo>
                  <a:lnTo>
                    <a:pt x="14431" y="72953"/>
                  </a:lnTo>
                  <a:lnTo>
                    <a:pt x="13813" y="72843"/>
                  </a:lnTo>
                  <a:lnTo>
                    <a:pt x="13177" y="72716"/>
                  </a:lnTo>
                  <a:lnTo>
                    <a:pt x="12525" y="72572"/>
                  </a:lnTo>
                  <a:lnTo>
                    <a:pt x="11856" y="72411"/>
                  </a:lnTo>
                  <a:lnTo>
                    <a:pt x="10162" y="63942"/>
                  </a:lnTo>
                  <a:lnTo>
                    <a:pt x="11077" y="64183"/>
                  </a:lnTo>
                  <a:lnTo>
                    <a:pt x="11958" y="64399"/>
                  </a:lnTo>
                  <a:lnTo>
                    <a:pt x="12805" y="64589"/>
                  </a:lnTo>
                  <a:lnTo>
                    <a:pt x="13618" y="64755"/>
                  </a:lnTo>
                  <a:lnTo>
                    <a:pt x="14397" y="64894"/>
                  </a:lnTo>
                  <a:lnTo>
                    <a:pt x="15142" y="65009"/>
                  </a:lnTo>
                  <a:lnTo>
                    <a:pt x="15854" y="65098"/>
                  </a:lnTo>
                  <a:lnTo>
                    <a:pt x="16531" y="65161"/>
                  </a:lnTo>
                  <a:lnTo>
                    <a:pt x="17175" y="65199"/>
                  </a:lnTo>
                  <a:lnTo>
                    <a:pt x="17785" y="65212"/>
                  </a:lnTo>
                  <a:lnTo>
                    <a:pt x="18280" y="65189"/>
                  </a:lnTo>
                  <a:lnTo>
                    <a:pt x="18750" y="65119"/>
                  </a:lnTo>
                  <a:lnTo>
                    <a:pt x="19195" y="65002"/>
                  </a:lnTo>
                  <a:lnTo>
                    <a:pt x="19614" y="64839"/>
                  </a:lnTo>
                  <a:lnTo>
                    <a:pt x="20008" y="64630"/>
                  </a:lnTo>
                  <a:lnTo>
                    <a:pt x="20376" y="64373"/>
                  </a:lnTo>
                  <a:lnTo>
                    <a:pt x="20719" y="64071"/>
                  </a:lnTo>
                  <a:lnTo>
                    <a:pt x="21037" y="63721"/>
                  </a:lnTo>
                  <a:lnTo>
                    <a:pt x="21329" y="63325"/>
                  </a:lnTo>
                  <a:lnTo>
                    <a:pt x="21596" y="62883"/>
                  </a:lnTo>
                  <a:lnTo>
                    <a:pt x="21837" y="62398"/>
                  </a:lnTo>
                  <a:lnTo>
                    <a:pt x="22053" y="61875"/>
                  </a:lnTo>
                  <a:lnTo>
                    <a:pt x="22244" y="61314"/>
                  </a:lnTo>
                  <a:lnTo>
                    <a:pt x="22409" y="60715"/>
                  </a:lnTo>
                  <a:lnTo>
                    <a:pt x="22549" y="60077"/>
                  </a:lnTo>
                  <a:lnTo>
                    <a:pt x="22663" y="59402"/>
                  </a:lnTo>
                  <a:lnTo>
                    <a:pt x="22752" y="58689"/>
                  </a:lnTo>
                  <a:lnTo>
                    <a:pt x="22815" y="57937"/>
                  </a:lnTo>
                  <a:lnTo>
                    <a:pt x="22853" y="57147"/>
                  </a:lnTo>
                  <a:lnTo>
                    <a:pt x="22866" y="56319"/>
                  </a:lnTo>
                  <a:lnTo>
                    <a:pt x="22773" y="54117"/>
                  </a:lnTo>
                  <a:lnTo>
                    <a:pt x="22494" y="51915"/>
                  </a:lnTo>
                  <a:lnTo>
                    <a:pt x="22028" y="49713"/>
                  </a:lnTo>
                  <a:lnTo>
                    <a:pt x="21376" y="47511"/>
                  </a:lnTo>
                  <a:lnTo>
                    <a:pt x="20537" y="45309"/>
                  </a:lnTo>
                  <a:lnTo>
                    <a:pt x="19512" y="43107"/>
                  </a:lnTo>
                  <a:lnTo>
                    <a:pt x="18301" y="40905"/>
                  </a:lnTo>
                  <a:lnTo>
                    <a:pt x="16904" y="38703"/>
                  </a:lnTo>
                  <a:lnTo>
                    <a:pt x="15320" y="36501"/>
                  </a:lnTo>
                  <a:lnTo>
                    <a:pt x="13550" y="34300"/>
                  </a:lnTo>
                  <a:lnTo>
                    <a:pt x="23290" y="7622"/>
                  </a:lnTo>
                  <a:lnTo>
                    <a:pt x="7622" y="762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2930251" y="4312256"/>
              <a:ext cx="55049" cy="31335"/>
            </a:xfrm>
            <a:custGeom>
              <a:avLst/>
              <a:pathLst>
                <a:path w="55049" h="31335">
                  <a:moveTo>
                    <a:pt x="55049" y="12703"/>
                  </a:moveTo>
                  <a:lnTo>
                    <a:pt x="55049" y="30488"/>
                  </a:lnTo>
                  <a:lnTo>
                    <a:pt x="47427" y="30488"/>
                  </a:lnTo>
                  <a:lnTo>
                    <a:pt x="47427" y="19902"/>
                  </a:lnTo>
                  <a:lnTo>
                    <a:pt x="7198" y="19902"/>
                  </a:lnTo>
                  <a:lnTo>
                    <a:pt x="7198" y="31335"/>
                  </a:lnTo>
                  <a:lnTo>
                    <a:pt x="0" y="31335"/>
                  </a:lnTo>
                  <a:lnTo>
                    <a:pt x="0" y="12703"/>
                  </a:lnTo>
                  <a:lnTo>
                    <a:pt x="23713" y="12703"/>
                  </a:lnTo>
                  <a:lnTo>
                    <a:pt x="23201" y="11611"/>
                  </a:lnTo>
                  <a:lnTo>
                    <a:pt x="22680" y="10535"/>
                  </a:lnTo>
                  <a:lnTo>
                    <a:pt x="22151" y="9476"/>
                  </a:lnTo>
                  <a:lnTo>
                    <a:pt x="21613" y="8435"/>
                  </a:lnTo>
                  <a:lnTo>
                    <a:pt x="21066" y="7410"/>
                  </a:lnTo>
                  <a:lnTo>
                    <a:pt x="20512" y="6402"/>
                  </a:lnTo>
                  <a:lnTo>
                    <a:pt x="19949" y="5411"/>
                  </a:lnTo>
                  <a:lnTo>
                    <a:pt x="19377" y="4437"/>
                  </a:lnTo>
                  <a:lnTo>
                    <a:pt x="18797" y="3480"/>
                  </a:lnTo>
                  <a:lnTo>
                    <a:pt x="18208" y="2540"/>
                  </a:lnTo>
                  <a:lnTo>
                    <a:pt x="26677" y="0"/>
                  </a:lnTo>
                  <a:lnTo>
                    <a:pt x="27423" y="1194"/>
                  </a:lnTo>
                  <a:lnTo>
                    <a:pt x="28134" y="2405"/>
                  </a:lnTo>
                  <a:lnTo>
                    <a:pt x="28812" y="3633"/>
                  </a:lnTo>
                  <a:lnTo>
                    <a:pt x="29455" y="4878"/>
                  </a:lnTo>
                  <a:lnTo>
                    <a:pt x="30065" y="6140"/>
                  </a:lnTo>
                  <a:lnTo>
                    <a:pt x="30641" y="7418"/>
                  </a:lnTo>
                  <a:lnTo>
                    <a:pt x="31183" y="8714"/>
                  </a:lnTo>
                  <a:lnTo>
                    <a:pt x="31691" y="10027"/>
                  </a:lnTo>
                  <a:lnTo>
                    <a:pt x="32165" y="11357"/>
                  </a:lnTo>
                  <a:lnTo>
                    <a:pt x="32606" y="127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937873" y="4343169"/>
              <a:ext cx="38111" cy="8045"/>
            </a:xfrm>
            <a:custGeom>
              <a:avLst/>
              <a:pathLst>
                <a:path w="38111" h="8045">
                  <a:moveTo>
                    <a:pt x="0" y="0"/>
                  </a:moveTo>
                  <a:lnTo>
                    <a:pt x="38111" y="0"/>
                  </a:lnTo>
                  <a:lnTo>
                    <a:pt x="3811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925593" y="4362224"/>
              <a:ext cx="63518" cy="46580"/>
            </a:xfrm>
            <a:custGeom>
              <a:avLst/>
              <a:pathLst>
                <a:path w="63518" h="46580">
                  <a:moveTo>
                    <a:pt x="3387" y="0"/>
                  </a:moveTo>
                  <a:lnTo>
                    <a:pt x="59707" y="0"/>
                  </a:lnTo>
                  <a:lnTo>
                    <a:pt x="59707" y="7622"/>
                  </a:lnTo>
                  <a:lnTo>
                    <a:pt x="43192" y="7622"/>
                  </a:lnTo>
                  <a:lnTo>
                    <a:pt x="43192" y="35570"/>
                  </a:lnTo>
                  <a:lnTo>
                    <a:pt x="43201" y="35898"/>
                  </a:lnTo>
                  <a:lnTo>
                    <a:pt x="43226" y="36205"/>
                  </a:lnTo>
                  <a:lnTo>
                    <a:pt x="43268" y="36491"/>
                  </a:lnTo>
                  <a:lnTo>
                    <a:pt x="43328" y="36756"/>
                  </a:lnTo>
                  <a:lnTo>
                    <a:pt x="43404" y="36999"/>
                  </a:lnTo>
                  <a:lnTo>
                    <a:pt x="43497" y="37221"/>
                  </a:lnTo>
                  <a:lnTo>
                    <a:pt x="43607" y="37423"/>
                  </a:lnTo>
                  <a:lnTo>
                    <a:pt x="43734" y="37602"/>
                  </a:lnTo>
                  <a:lnTo>
                    <a:pt x="43878" y="37761"/>
                  </a:lnTo>
                  <a:lnTo>
                    <a:pt x="44039" y="37899"/>
                  </a:lnTo>
                  <a:lnTo>
                    <a:pt x="44238" y="38020"/>
                  </a:lnTo>
                  <a:lnTo>
                    <a:pt x="44496" y="38128"/>
                  </a:lnTo>
                  <a:lnTo>
                    <a:pt x="44814" y="38223"/>
                  </a:lnTo>
                  <a:lnTo>
                    <a:pt x="45191" y="38305"/>
                  </a:lnTo>
                  <a:lnTo>
                    <a:pt x="45627" y="38375"/>
                  </a:lnTo>
                  <a:lnTo>
                    <a:pt x="46122" y="38432"/>
                  </a:lnTo>
                  <a:lnTo>
                    <a:pt x="46677" y="38477"/>
                  </a:lnTo>
                  <a:lnTo>
                    <a:pt x="47291" y="38509"/>
                  </a:lnTo>
                  <a:lnTo>
                    <a:pt x="47964" y="38528"/>
                  </a:lnTo>
                  <a:lnTo>
                    <a:pt x="48697" y="38534"/>
                  </a:lnTo>
                  <a:lnTo>
                    <a:pt x="49514" y="38517"/>
                  </a:lnTo>
                  <a:lnTo>
                    <a:pt x="50272" y="38466"/>
                  </a:lnTo>
                  <a:lnTo>
                    <a:pt x="50971" y="38382"/>
                  </a:lnTo>
                  <a:lnTo>
                    <a:pt x="51610" y="38263"/>
                  </a:lnTo>
                  <a:lnTo>
                    <a:pt x="52191" y="38111"/>
                  </a:lnTo>
                  <a:lnTo>
                    <a:pt x="52711" y="37924"/>
                  </a:lnTo>
                  <a:lnTo>
                    <a:pt x="53173" y="37704"/>
                  </a:lnTo>
                  <a:lnTo>
                    <a:pt x="53575" y="37450"/>
                  </a:lnTo>
                  <a:lnTo>
                    <a:pt x="53918" y="37162"/>
                  </a:lnTo>
                  <a:lnTo>
                    <a:pt x="54202" y="36840"/>
                  </a:lnTo>
                  <a:lnTo>
                    <a:pt x="54448" y="36434"/>
                  </a:lnTo>
                  <a:lnTo>
                    <a:pt x="54676" y="35892"/>
                  </a:lnTo>
                  <a:lnTo>
                    <a:pt x="54888" y="35214"/>
                  </a:lnTo>
                  <a:lnTo>
                    <a:pt x="55083" y="34401"/>
                  </a:lnTo>
                  <a:lnTo>
                    <a:pt x="55261" y="33453"/>
                  </a:lnTo>
                  <a:lnTo>
                    <a:pt x="55422" y="32369"/>
                  </a:lnTo>
                  <a:lnTo>
                    <a:pt x="55566" y="31149"/>
                  </a:lnTo>
                  <a:lnTo>
                    <a:pt x="55693" y="29794"/>
                  </a:lnTo>
                  <a:lnTo>
                    <a:pt x="55803" y="28303"/>
                  </a:lnTo>
                  <a:lnTo>
                    <a:pt x="55896" y="26677"/>
                  </a:lnTo>
                  <a:lnTo>
                    <a:pt x="63518" y="29641"/>
                  </a:lnTo>
                  <a:lnTo>
                    <a:pt x="63171" y="31839"/>
                  </a:lnTo>
                  <a:lnTo>
                    <a:pt x="62807" y="33859"/>
                  </a:lnTo>
                  <a:lnTo>
                    <a:pt x="62426" y="35701"/>
                  </a:lnTo>
                  <a:lnTo>
                    <a:pt x="62027" y="37365"/>
                  </a:lnTo>
                  <a:lnTo>
                    <a:pt x="61612" y="38852"/>
                  </a:lnTo>
                  <a:lnTo>
                    <a:pt x="61181" y="40160"/>
                  </a:lnTo>
                  <a:lnTo>
                    <a:pt x="60732" y="41291"/>
                  </a:lnTo>
                  <a:lnTo>
                    <a:pt x="60266" y="42244"/>
                  </a:lnTo>
                  <a:lnTo>
                    <a:pt x="59783" y="43018"/>
                  </a:lnTo>
                  <a:lnTo>
                    <a:pt x="59283" y="43616"/>
                  </a:lnTo>
                  <a:lnTo>
                    <a:pt x="58720" y="44098"/>
                  </a:lnTo>
                  <a:lnTo>
                    <a:pt x="58047" y="44530"/>
                  </a:lnTo>
                  <a:lnTo>
                    <a:pt x="57264" y="44911"/>
                  </a:lnTo>
                  <a:lnTo>
                    <a:pt x="56370" y="45242"/>
                  </a:lnTo>
                  <a:lnTo>
                    <a:pt x="55367" y="45521"/>
                  </a:lnTo>
                  <a:lnTo>
                    <a:pt x="54253" y="45750"/>
                  </a:lnTo>
                  <a:lnTo>
                    <a:pt x="53029" y="45928"/>
                  </a:lnTo>
                  <a:lnTo>
                    <a:pt x="51695" y="46055"/>
                  </a:lnTo>
                  <a:lnTo>
                    <a:pt x="50251" y="46131"/>
                  </a:lnTo>
                  <a:lnTo>
                    <a:pt x="48697" y="46156"/>
                  </a:lnTo>
                  <a:lnTo>
                    <a:pt x="46984" y="46137"/>
                  </a:lnTo>
                  <a:lnTo>
                    <a:pt x="45403" y="46080"/>
                  </a:lnTo>
                  <a:lnTo>
                    <a:pt x="43952" y="45985"/>
                  </a:lnTo>
                  <a:lnTo>
                    <a:pt x="42633" y="45851"/>
                  </a:lnTo>
                  <a:lnTo>
                    <a:pt x="41445" y="45680"/>
                  </a:lnTo>
                  <a:lnTo>
                    <a:pt x="40389" y="45470"/>
                  </a:lnTo>
                  <a:lnTo>
                    <a:pt x="39464" y="45223"/>
                  </a:lnTo>
                  <a:lnTo>
                    <a:pt x="38670" y="44937"/>
                  </a:lnTo>
                  <a:lnTo>
                    <a:pt x="38007" y="44613"/>
                  </a:lnTo>
                  <a:lnTo>
                    <a:pt x="37475" y="44251"/>
                  </a:lnTo>
                  <a:lnTo>
                    <a:pt x="37033" y="43838"/>
                  </a:lnTo>
                  <a:lnTo>
                    <a:pt x="36637" y="43362"/>
                  </a:lnTo>
                  <a:lnTo>
                    <a:pt x="36288" y="42822"/>
                  </a:lnTo>
                  <a:lnTo>
                    <a:pt x="35985" y="42218"/>
                  </a:lnTo>
                  <a:lnTo>
                    <a:pt x="35729" y="41551"/>
                  </a:lnTo>
                  <a:lnTo>
                    <a:pt x="35519" y="40821"/>
                  </a:lnTo>
                  <a:lnTo>
                    <a:pt x="35356" y="40027"/>
                  </a:lnTo>
                  <a:lnTo>
                    <a:pt x="35240" y="39169"/>
                  </a:lnTo>
                  <a:lnTo>
                    <a:pt x="35170" y="38248"/>
                  </a:lnTo>
                  <a:lnTo>
                    <a:pt x="35146" y="37264"/>
                  </a:lnTo>
                  <a:lnTo>
                    <a:pt x="35146" y="7622"/>
                  </a:lnTo>
                  <a:lnTo>
                    <a:pt x="25407" y="7622"/>
                  </a:lnTo>
                  <a:lnTo>
                    <a:pt x="25282" y="10925"/>
                  </a:lnTo>
                  <a:lnTo>
                    <a:pt x="25077" y="14058"/>
                  </a:lnTo>
                  <a:lnTo>
                    <a:pt x="24791" y="17022"/>
                  </a:lnTo>
                  <a:lnTo>
                    <a:pt x="24425" y="19817"/>
                  </a:lnTo>
                  <a:lnTo>
                    <a:pt x="23978" y="22443"/>
                  </a:lnTo>
                  <a:lnTo>
                    <a:pt x="23451" y="24899"/>
                  </a:lnTo>
                  <a:lnTo>
                    <a:pt x="22843" y="27185"/>
                  </a:lnTo>
                  <a:lnTo>
                    <a:pt x="22155" y="29303"/>
                  </a:lnTo>
                  <a:lnTo>
                    <a:pt x="21386" y="31251"/>
                  </a:lnTo>
                  <a:lnTo>
                    <a:pt x="20537" y="33029"/>
                  </a:lnTo>
                  <a:lnTo>
                    <a:pt x="19587" y="34689"/>
                  </a:lnTo>
                  <a:lnTo>
                    <a:pt x="18513" y="36281"/>
                  </a:lnTo>
                  <a:lnTo>
                    <a:pt x="17317" y="37806"/>
                  </a:lnTo>
                  <a:lnTo>
                    <a:pt x="15998" y="39262"/>
                  </a:lnTo>
                  <a:lnTo>
                    <a:pt x="14556" y="40651"/>
                  </a:lnTo>
                  <a:lnTo>
                    <a:pt x="12991" y="41973"/>
                  </a:lnTo>
                  <a:lnTo>
                    <a:pt x="11304" y="43226"/>
                  </a:lnTo>
                  <a:lnTo>
                    <a:pt x="9493" y="44412"/>
                  </a:lnTo>
                  <a:lnTo>
                    <a:pt x="7560" y="45530"/>
                  </a:lnTo>
                  <a:lnTo>
                    <a:pt x="5504" y="46580"/>
                  </a:lnTo>
                  <a:lnTo>
                    <a:pt x="0" y="39381"/>
                  </a:lnTo>
                  <a:lnTo>
                    <a:pt x="1888" y="38428"/>
                  </a:lnTo>
                  <a:lnTo>
                    <a:pt x="3658" y="37433"/>
                  </a:lnTo>
                  <a:lnTo>
                    <a:pt x="5310" y="36396"/>
                  </a:lnTo>
                  <a:lnTo>
                    <a:pt x="6843" y="35316"/>
                  </a:lnTo>
                  <a:lnTo>
                    <a:pt x="8257" y="34194"/>
                  </a:lnTo>
                  <a:lnTo>
                    <a:pt x="9553" y="33029"/>
                  </a:lnTo>
                  <a:lnTo>
                    <a:pt x="10730" y="31822"/>
                  </a:lnTo>
                  <a:lnTo>
                    <a:pt x="11789" y="30573"/>
                  </a:lnTo>
                  <a:lnTo>
                    <a:pt x="12729" y="29282"/>
                  </a:lnTo>
                  <a:lnTo>
                    <a:pt x="13550" y="27948"/>
                  </a:lnTo>
                  <a:lnTo>
                    <a:pt x="14283" y="26525"/>
                  </a:lnTo>
                  <a:lnTo>
                    <a:pt x="14956" y="24967"/>
                  </a:lnTo>
                  <a:lnTo>
                    <a:pt x="15570" y="23273"/>
                  </a:lnTo>
                  <a:lnTo>
                    <a:pt x="16125" y="21443"/>
                  </a:lnTo>
                  <a:lnTo>
                    <a:pt x="16620" y="19479"/>
                  </a:lnTo>
                  <a:lnTo>
                    <a:pt x="17056" y="17378"/>
                  </a:lnTo>
                  <a:lnTo>
                    <a:pt x="17433" y="15142"/>
                  </a:lnTo>
                  <a:lnTo>
                    <a:pt x="17751" y="12771"/>
                  </a:lnTo>
                  <a:lnTo>
                    <a:pt x="18009" y="10264"/>
                  </a:lnTo>
                  <a:lnTo>
                    <a:pt x="18208" y="7622"/>
                  </a:lnTo>
                  <a:lnTo>
                    <a:pt x="3387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751425" y="4807257"/>
              <a:ext cx="93584" cy="94430"/>
            </a:xfrm>
            <a:custGeom>
              <a:avLst/>
              <a:pathLst>
                <a:path w="93584" h="94430">
                  <a:moveTo>
                    <a:pt x="44039" y="0"/>
                  </a:moveTo>
                  <a:lnTo>
                    <a:pt x="52932" y="0"/>
                  </a:lnTo>
                  <a:lnTo>
                    <a:pt x="5166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49967" y="17361"/>
                  </a:lnTo>
                  <a:lnTo>
                    <a:pt x="48274" y="27524"/>
                  </a:lnTo>
                  <a:lnTo>
                    <a:pt x="77916" y="27524"/>
                  </a:lnTo>
                  <a:lnTo>
                    <a:pt x="77916" y="86385"/>
                  </a:lnTo>
                  <a:lnTo>
                    <a:pt x="93584" y="86385"/>
                  </a:lnTo>
                  <a:lnTo>
                    <a:pt x="93584" y="94430"/>
                  </a:lnTo>
                  <a:lnTo>
                    <a:pt x="0" y="94430"/>
                  </a:lnTo>
                  <a:lnTo>
                    <a:pt x="0" y="86385"/>
                  </a:lnTo>
                  <a:lnTo>
                    <a:pt x="14820" y="86385"/>
                  </a:lnTo>
                  <a:lnTo>
                    <a:pt x="14820" y="27524"/>
                  </a:lnTo>
                  <a:lnTo>
                    <a:pt x="39381" y="27524"/>
                  </a:lnTo>
                  <a:lnTo>
                    <a:pt x="41075" y="17361"/>
                  </a:lnTo>
                  <a:lnTo>
                    <a:pt x="1693" y="17361"/>
                  </a:lnTo>
                  <a:lnTo>
                    <a:pt x="1693" y="9316"/>
                  </a:lnTo>
                  <a:lnTo>
                    <a:pt x="42769" y="93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774715" y="4842827"/>
              <a:ext cx="46156" cy="7622"/>
            </a:xfrm>
            <a:custGeom>
              <a:avLst/>
              <a:pathLst>
                <a:path w="46156" h="7622">
                  <a:moveTo>
                    <a:pt x="46156" y="7622"/>
                  </a:moveTo>
                  <a:lnTo>
                    <a:pt x="46156" y="0"/>
                  </a:lnTo>
                  <a:lnTo>
                    <a:pt x="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774715" y="4857225"/>
              <a:ext cx="46156" cy="7198"/>
            </a:xfrm>
            <a:custGeom>
              <a:avLst/>
              <a:pathLst>
                <a:path w="46156" h="7198">
                  <a:moveTo>
                    <a:pt x="0" y="7198"/>
                  </a:moveTo>
                  <a:lnTo>
                    <a:pt x="46156" y="7198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774715" y="4871199"/>
              <a:ext cx="46156" cy="7622"/>
            </a:xfrm>
            <a:custGeom>
              <a:avLst/>
              <a:pathLst>
                <a:path w="46156" h="7622">
                  <a:moveTo>
                    <a:pt x="0" y="7622"/>
                  </a:moveTo>
                  <a:lnTo>
                    <a:pt x="46156" y="7622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2774715" y="4885597"/>
              <a:ext cx="46156" cy="8045"/>
            </a:xfrm>
            <a:custGeom>
              <a:avLst/>
              <a:pathLst>
                <a:path w="46156" h="8045">
                  <a:moveTo>
                    <a:pt x="0" y="8045"/>
                  </a:moveTo>
                  <a:lnTo>
                    <a:pt x="46156" y="8045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888201" y="4807257"/>
              <a:ext cx="67753" cy="52932"/>
            </a:xfrm>
            <a:custGeom>
              <a:avLst/>
              <a:pathLst>
                <a:path w="67753" h="52932">
                  <a:moveTo>
                    <a:pt x="58860" y="0"/>
                  </a:moveTo>
                  <a:lnTo>
                    <a:pt x="62671" y="7198"/>
                  </a:lnTo>
                  <a:lnTo>
                    <a:pt x="60359" y="7613"/>
                  </a:lnTo>
                  <a:lnTo>
                    <a:pt x="57996" y="8011"/>
                  </a:lnTo>
                  <a:lnTo>
                    <a:pt x="55582" y="8392"/>
                  </a:lnTo>
                  <a:lnTo>
                    <a:pt x="53118" y="8757"/>
                  </a:lnTo>
                  <a:lnTo>
                    <a:pt x="50603" y="9104"/>
                  </a:lnTo>
                  <a:lnTo>
                    <a:pt x="48036" y="9434"/>
                  </a:lnTo>
                  <a:lnTo>
                    <a:pt x="45420" y="9747"/>
                  </a:lnTo>
                  <a:lnTo>
                    <a:pt x="42752" y="10044"/>
                  </a:lnTo>
                  <a:lnTo>
                    <a:pt x="40033" y="10323"/>
                  </a:lnTo>
                  <a:lnTo>
                    <a:pt x="37264" y="10586"/>
                  </a:lnTo>
                  <a:lnTo>
                    <a:pt x="37264" y="23290"/>
                  </a:lnTo>
                  <a:lnTo>
                    <a:pt x="45309" y="23290"/>
                  </a:lnTo>
                  <a:lnTo>
                    <a:pt x="45894" y="22189"/>
                  </a:lnTo>
                  <a:lnTo>
                    <a:pt x="46461" y="21088"/>
                  </a:lnTo>
                  <a:lnTo>
                    <a:pt x="47012" y="19987"/>
                  </a:lnTo>
                  <a:lnTo>
                    <a:pt x="47545" y="18886"/>
                  </a:lnTo>
                  <a:lnTo>
                    <a:pt x="48062" y="17785"/>
                  </a:lnTo>
                  <a:lnTo>
                    <a:pt x="48562" y="16684"/>
                  </a:lnTo>
                  <a:lnTo>
                    <a:pt x="49044" y="15583"/>
                  </a:lnTo>
                  <a:lnTo>
                    <a:pt x="49510" y="14482"/>
                  </a:lnTo>
                  <a:lnTo>
                    <a:pt x="49959" y="13381"/>
                  </a:lnTo>
                  <a:lnTo>
                    <a:pt x="50391" y="12280"/>
                  </a:lnTo>
                  <a:lnTo>
                    <a:pt x="58860" y="14397"/>
                  </a:lnTo>
                  <a:lnTo>
                    <a:pt x="53779" y="23290"/>
                  </a:lnTo>
                  <a:lnTo>
                    <a:pt x="65635" y="23290"/>
                  </a:lnTo>
                  <a:lnTo>
                    <a:pt x="65635" y="30912"/>
                  </a:lnTo>
                  <a:lnTo>
                    <a:pt x="44039" y="30912"/>
                  </a:lnTo>
                  <a:lnTo>
                    <a:pt x="45953" y="32809"/>
                  </a:lnTo>
                  <a:lnTo>
                    <a:pt x="47969" y="34604"/>
                  </a:lnTo>
                  <a:lnTo>
                    <a:pt x="50086" y="36298"/>
                  </a:lnTo>
                  <a:lnTo>
                    <a:pt x="52305" y="37890"/>
                  </a:lnTo>
                  <a:lnTo>
                    <a:pt x="54625" y="39381"/>
                  </a:lnTo>
                  <a:lnTo>
                    <a:pt x="57048" y="40770"/>
                  </a:lnTo>
                  <a:lnTo>
                    <a:pt x="59571" y="42057"/>
                  </a:lnTo>
                  <a:lnTo>
                    <a:pt x="62197" y="43243"/>
                  </a:lnTo>
                  <a:lnTo>
                    <a:pt x="64924" y="44327"/>
                  </a:lnTo>
                  <a:lnTo>
                    <a:pt x="67753" y="45309"/>
                  </a:lnTo>
                  <a:lnTo>
                    <a:pt x="63942" y="52932"/>
                  </a:lnTo>
                  <a:lnTo>
                    <a:pt x="60855" y="51509"/>
                  </a:lnTo>
                  <a:lnTo>
                    <a:pt x="57861" y="49950"/>
                  </a:lnTo>
                  <a:lnTo>
                    <a:pt x="54960" y="48257"/>
                  </a:lnTo>
                  <a:lnTo>
                    <a:pt x="52152" y="46427"/>
                  </a:lnTo>
                  <a:lnTo>
                    <a:pt x="49438" y="44462"/>
                  </a:lnTo>
                  <a:lnTo>
                    <a:pt x="46817" y="42362"/>
                  </a:lnTo>
                  <a:lnTo>
                    <a:pt x="44289" y="40126"/>
                  </a:lnTo>
                  <a:lnTo>
                    <a:pt x="41854" y="37755"/>
                  </a:lnTo>
                  <a:lnTo>
                    <a:pt x="39512" y="35248"/>
                  </a:lnTo>
                  <a:lnTo>
                    <a:pt x="37264" y="32606"/>
                  </a:lnTo>
                  <a:lnTo>
                    <a:pt x="37264" y="50814"/>
                  </a:lnTo>
                  <a:lnTo>
                    <a:pt x="29218" y="50814"/>
                  </a:lnTo>
                  <a:lnTo>
                    <a:pt x="29218" y="33876"/>
                  </a:lnTo>
                  <a:lnTo>
                    <a:pt x="27224" y="36120"/>
                  </a:lnTo>
                  <a:lnTo>
                    <a:pt x="25136" y="38280"/>
                  </a:lnTo>
                  <a:lnTo>
                    <a:pt x="22955" y="40355"/>
                  </a:lnTo>
                  <a:lnTo>
                    <a:pt x="20681" y="42345"/>
                  </a:lnTo>
                  <a:lnTo>
                    <a:pt x="18314" y="44251"/>
                  </a:lnTo>
                  <a:lnTo>
                    <a:pt x="15854" y="46072"/>
                  </a:lnTo>
                  <a:lnTo>
                    <a:pt x="13300" y="47808"/>
                  </a:lnTo>
                  <a:lnTo>
                    <a:pt x="10654" y="49459"/>
                  </a:lnTo>
                  <a:lnTo>
                    <a:pt x="7914" y="51026"/>
                  </a:lnTo>
                  <a:lnTo>
                    <a:pt x="5081" y="52508"/>
                  </a:lnTo>
                  <a:lnTo>
                    <a:pt x="0" y="45733"/>
                  </a:lnTo>
                  <a:lnTo>
                    <a:pt x="2820" y="44518"/>
                  </a:lnTo>
                  <a:lnTo>
                    <a:pt x="5521" y="43243"/>
                  </a:lnTo>
                  <a:lnTo>
                    <a:pt x="8104" y="41909"/>
                  </a:lnTo>
                  <a:lnTo>
                    <a:pt x="10569" y="40516"/>
                  </a:lnTo>
                  <a:lnTo>
                    <a:pt x="12915" y="39063"/>
                  </a:lnTo>
                  <a:lnTo>
                    <a:pt x="15142" y="37552"/>
                  </a:lnTo>
                  <a:lnTo>
                    <a:pt x="17251" y="35981"/>
                  </a:lnTo>
                  <a:lnTo>
                    <a:pt x="19241" y="34350"/>
                  </a:lnTo>
                  <a:lnTo>
                    <a:pt x="21113" y="32661"/>
                  </a:lnTo>
                  <a:lnTo>
                    <a:pt x="22866" y="30912"/>
                  </a:lnTo>
                  <a:lnTo>
                    <a:pt x="2540" y="30912"/>
                  </a:lnTo>
                  <a:lnTo>
                    <a:pt x="2540" y="23290"/>
                  </a:lnTo>
                  <a:lnTo>
                    <a:pt x="12280" y="23290"/>
                  </a:lnTo>
                  <a:lnTo>
                    <a:pt x="12102" y="22540"/>
                  </a:lnTo>
                  <a:lnTo>
                    <a:pt x="11907" y="21816"/>
                  </a:lnTo>
                  <a:lnTo>
                    <a:pt x="11695" y="21117"/>
                  </a:lnTo>
                  <a:lnTo>
                    <a:pt x="11467" y="20444"/>
                  </a:lnTo>
                  <a:lnTo>
                    <a:pt x="11221" y="19796"/>
                  </a:lnTo>
                  <a:lnTo>
                    <a:pt x="10959" y="19174"/>
                  </a:lnTo>
                  <a:lnTo>
                    <a:pt x="10679" y="18577"/>
                  </a:lnTo>
                  <a:lnTo>
                    <a:pt x="10383" y="18005"/>
                  </a:lnTo>
                  <a:lnTo>
                    <a:pt x="10069" y="17459"/>
                  </a:lnTo>
                  <a:lnTo>
                    <a:pt x="9739" y="16938"/>
                  </a:lnTo>
                  <a:lnTo>
                    <a:pt x="16514" y="13550"/>
                  </a:lnTo>
                  <a:lnTo>
                    <a:pt x="17018" y="14410"/>
                  </a:lnTo>
                  <a:lnTo>
                    <a:pt x="17514" y="15295"/>
                  </a:lnTo>
                  <a:lnTo>
                    <a:pt x="18001" y="16205"/>
                  </a:lnTo>
                  <a:lnTo>
                    <a:pt x="18479" y="17141"/>
                  </a:lnTo>
                  <a:lnTo>
                    <a:pt x="18949" y="18102"/>
                  </a:lnTo>
                  <a:lnTo>
                    <a:pt x="19411" y="19089"/>
                  </a:lnTo>
                  <a:lnTo>
                    <a:pt x="19864" y="20101"/>
                  </a:lnTo>
                  <a:lnTo>
                    <a:pt x="20308" y="21138"/>
                  </a:lnTo>
                  <a:lnTo>
                    <a:pt x="20745" y="22201"/>
                  </a:lnTo>
                  <a:lnTo>
                    <a:pt x="21172" y="23290"/>
                  </a:lnTo>
                  <a:lnTo>
                    <a:pt x="29218" y="23290"/>
                  </a:lnTo>
                  <a:lnTo>
                    <a:pt x="29218" y="11009"/>
                  </a:lnTo>
                  <a:lnTo>
                    <a:pt x="27088" y="11175"/>
                  </a:lnTo>
                  <a:lnTo>
                    <a:pt x="24933" y="11331"/>
                  </a:lnTo>
                  <a:lnTo>
                    <a:pt x="22752" y="11479"/>
                  </a:lnTo>
                  <a:lnTo>
                    <a:pt x="20546" y="11619"/>
                  </a:lnTo>
                  <a:lnTo>
                    <a:pt x="18314" y="11750"/>
                  </a:lnTo>
                  <a:lnTo>
                    <a:pt x="16057" y="11873"/>
                  </a:lnTo>
                  <a:lnTo>
                    <a:pt x="13775" y="11988"/>
                  </a:lnTo>
                  <a:lnTo>
                    <a:pt x="11467" y="12093"/>
                  </a:lnTo>
                  <a:lnTo>
                    <a:pt x="9133" y="12191"/>
                  </a:lnTo>
                  <a:lnTo>
                    <a:pt x="6775" y="12280"/>
                  </a:lnTo>
                  <a:lnTo>
                    <a:pt x="4234" y="4658"/>
                  </a:lnTo>
                  <a:lnTo>
                    <a:pt x="9735" y="4611"/>
                  </a:lnTo>
                  <a:lnTo>
                    <a:pt x="15227" y="4471"/>
                  </a:lnTo>
                  <a:lnTo>
                    <a:pt x="20711" y="4238"/>
                  </a:lnTo>
                  <a:lnTo>
                    <a:pt x="26186" y="3912"/>
                  </a:lnTo>
                  <a:lnTo>
                    <a:pt x="31653" y="3493"/>
                  </a:lnTo>
                  <a:lnTo>
                    <a:pt x="37111" y="2981"/>
                  </a:lnTo>
                  <a:lnTo>
                    <a:pt x="42561" y="2375"/>
                  </a:lnTo>
                  <a:lnTo>
                    <a:pt x="48003" y="1676"/>
                  </a:lnTo>
                  <a:lnTo>
                    <a:pt x="53436" y="8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2894130" y="4861036"/>
              <a:ext cx="55472" cy="43616"/>
            </a:xfrm>
            <a:custGeom>
              <a:avLst/>
              <a:pathLst>
                <a:path w="55472" h="43616">
                  <a:moveTo>
                    <a:pt x="47850" y="38111"/>
                  </a:moveTo>
                  <a:lnTo>
                    <a:pt x="8045" y="38111"/>
                  </a:lnTo>
                  <a:lnTo>
                    <a:pt x="8045" y="43616"/>
                  </a:lnTo>
                  <a:lnTo>
                    <a:pt x="0" y="43616"/>
                  </a:lnTo>
                  <a:lnTo>
                    <a:pt x="0" y="0"/>
                  </a:lnTo>
                  <a:lnTo>
                    <a:pt x="55472" y="0"/>
                  </a:lnTo>
                  <a:lnTo>
                    <a:pt x="55472" y="43616"/>
                  </a:lnTo>
                  <a:lnTo>
                    <a:pt x="47850" y="436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2902175" y="4867811"/>
              <a:ext cx="15244" cy="8892"/>
            </a:xfrm>
            <a:custGeom>
              <a:avLst/>
              <a:pathLst>
                <a:path w="15244" h="8892">
                  <a:moveTo>
                    <a:pt x="15244" y="0"/>
                  </a:moveTo>
                  <a:lnTo>
                    <a:pt x="0" y="0"/>
                  </a:lnTo>
                  <a:lnTo>
                    <a:pt x="0" y="8892"/>
                  </a:lnTo>
                  <a:lnTo>
                    <a:pt x="1524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2925042" y="4867811"/>
              <a:ext cx="16938" cy="8892"/>
            </a:xfrm>
            <a:custGeom>
              <a:avLst/>
              <a:pathLst>
                <a:path w="16938" h="8892">
                  <a:moveTo>
                    <a:pt x="0" y="8892"/>
                  </a:moveTo>
                  <a:lnTo>
                    <a:pt x="16938" y="8892"/>
                  </a:lnTo>
                  <a:lnTo>
                    <a:pt x="169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2902175" y="4883056"/>
              <a:ext cx="15244" cy="8892"/>
            </a:xfrm>
            <a:custGeom>
              <a:avLst/>
              <a:pathLst>
                <a:path w="15244" h="8892">
                  <a:moveTo>
                    <a:pt x="15244" y="0"/>
                  </a:moveTo>
                  <a:lnTo>
                    <a:pt x="0" y="0"/>
                  </a:lnTo>
                  <a:lnTo>
                    <a:pt x="0" y="8892"/>
                  </a:lnTo>
                  <a:lnTo>
                    <a:pt x="1524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2925042" y="4883056"/>
              <a:ext cx="16938" cy="8892"/>
            </a:xfrm>
            <a:custGeom>
              <a:avLst/>
              <a:pathLst>
                <a:path w="16938" h="8892">
                  <a:moveTo>
                    <a:pt x="0" y="8892"/>
                  </a:moveTo>
                  <a:lnTo>
                    <a:pt x="16938" y="8892"/>
                  </a:lnTo>
                  <a:lnTo>
                    <a:pt x="169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2856865" y="4807257"/>
              <a:ext cx="30065" cy="97395"/>
            </a:xfrm>
            <a:custGeom>
              <a:avLst/>
              <a:pathLst>
                <a:path w="30065" h="97395">
                  <a:moveTo>
                    <a:pt x="1693" y="17785"/>
                  </a:moveTo>
                  <a:lnTo>
                    <a:pt x="11856" y="17785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17785"/>
                  </a:lnTo>
                  <a:lnTo>
                    <a:pt x="30065" y="17785"/>
                  </a:lnTo>
                  <a:lnTo>
                    <a:pt x="30065" y="25830"/>
                  </a:lnTo>
                  <a:lnTo>
                    <a:pt x="19902" y="25830"/>
                  </a:lnTo>
                  <a:lnTo>
                    <a:pt x="19902" y="47003"/>
                  </a:lnTo>
                  <a:lnTo>
                    <a:pt x="27948" y="42345"/>
                  </a:lnTo>
                  <a:lnTo>
                    <a:pt x="29641" y="49967"/>
                  </a:lnTo>
                  <a:lnTo>
                    <a:pt x="28706" y="50641"/>
                  </a:lnTo>
                  <a:lnTo>
                    <a:pt x="27761" y="51306"/>
                  </a:lnTo>
                  <a:lnTo>
                    <a:pt x="26809" y="51962"/>
                  </a:lnTo>
                  <a:lnTo>
                    <a:pt x="25847" y="52610"/>
                  </a:lnTo>
                  <a:lnTo>
                    <a:pt x="24878" y="53249"/>
                  </a:lnTo>
                  <a:lnTo>
                    <a:pt x="23899" y="53880"/>
                  </a:lnTo>
                  <a:lnTo>
                    <a:pt x="22913" y="54503"/>
                  </a:lnTo>
                  <a:lnTo>
                    <a:pt x="21918" y="55117"/>
                  </a:lnTo>
                  <a:lnTo>
                    <a:pt x="20914" y="55722"/>
                  </a:lnTo>
                  <a:lnTo>
                    <a:pt x="19902" y="56319"/>
                  </a:lnTo>
                  <a:lnTo>
                    <a:pt x="19902" y="86385"/>
                  </a:lnTo>
                  <a:lnTo>
                    <a:pt x="19885" y="87615"/>
                  </a:lnTo>
                  <a:lnTo>
                    <a:pt x="19834" y="88765"/>
                  </a:lnTo>
                  <a:lnTo>
                    <a:pt x="19750" y="89834"/>
                  </a:lnTo>
                  <a:lnTo>
                    <a:pt x="19631" y="90823"/>
                  </a:lnTo>
                  <a:lnTo>
                    <a:pt x="19479" y="91731"/>
                  </a:lnTo>
                  <a:lnTo>
                    <a:pt x="19292" y="92559"/>
                  </a:lnTo>
                  <a:lnTo>
                    <a:pt x="19072" y="93306"/>
                  </a:lnTo>
                  <a:lnTo>
                    <a:pt x="18818" y="93973"/>
                  </a:lnTo>
                  <a:lnTo>
                    <a:pt x="18530" y="94560"/>
                  </a:lnTo>
                  <a:lnTo>
                    <a:pt x="18208" y="95066"/>
                  </a:lnTo>
                  <a:lnTo>
                    <a:pt x="17840" y="95508"/>
                  </a:lnTo>
                  <a:lnTo>
                    <a:pt x="17412" y="95904"/>
                  </a:lnTo>
                  <a:lnTo>
                    <a:pt x="16925" y="96253"/>
                  </a:lnTo>
                  <a:lnTo>
                    <a:pt x="16379" y="96556"/>
                  </a:lnTo>
                  <a:lnTo>
                    <a:pt x="15773" y="96812"/>
                  </a:lnTo>
                  <a:lnTo>
                    <a:pt x="15108" y="97022"/>
                  </a:lnTo>
                  <a:lnTo>
                    <a:pt x="14384" y="97185"/>
                  </a:lnTo>
                  <a:lnTo>
                    <a:pt x="13601" y="97301"/>
                  </a:lnTo>
                  <a:lnTo>
                    <a:pt x="12758" y="97371"/>
                  </a:lnTo>
                  <a:lnTo>
                    <a:pt x="11856" y="97395"/>
                  </a:lnTo>
                  <a:lnTo>
                    <a:pt x="11014" y="97386"/>
                  </a:lnTo>
                  <a:lnTo>
                    <a:pt x="10179" y="97361"/>
                  </a:lnTo>
                  <a:lnTo>
                    <a:pt x="9354" y="97318"/>
                  </a:lnTo>
                  <a:lnTo>
                    <a:pt x="8536" y="97259"/>
                  </a:lnTo>
                  <a:lnTo>
                    <a:pt x="7728" y="97183"/>
                  </a:lnTo>
                  <a:lnTo>
                    <a:pt x="6927" y="97090"/>
                  </a:lnTo>
                  <a:lnTo>
                    <a:pt x="6135" y="96980"/>
                  </a:lnTo>
                  <a:lnTo>
                    <a:pt x="5352" y="96853"/>
                  </a:lnTo>
                  <a:lnTo>
                    <a:pt x="4577" y="96709"/>
                  </a:lnTo>
                  <a:lnTo>
                    <a:pt x="3811" y="96548"/>
                  </a:lnTo>
                  <a:lnTo>
                    <a:pt x="1693" y="88502"/>
                  </a:lnTo>
                  <a:lnTo>
                    <a:pt x="2621" y="88663"/>
                  </a:lnTo>
                  <a:lnTo>
                    <a:pt x="3540" y="88807"/>
                  </a:lnTo>
                  <a:lnTo>
                    <a:pt x="4450" y="88934"/>
                  </a:lnTo>
                  <a:lnTo>
                    <a:pt x="5352" y="89044"/>
                  </a:lnTo>
                  <a:lnTo>
                    <a:pt x="6245" y="89137"/>
                  </a:lnTo>
                  <a:lnTo>
                    <a:pt x="7131" y="89213"/>
                  </a:lnTo>
                  <a:lnTo>
                    <a:pt x="8007" y="89273"/>
                  </a:lnTo>
                  <a:lnTo>
                    <a:pt x="8875" y="89315"/>
                  </a:lnTo>
                  <a:lnTo>
                    <a:pt x="9735" y="89340"/>
                  </a:lnTo>
                  <a:lnTo>
                    <a:pt x="10586" y="89349"/>
                  </a:lnTo>
                  <a:lnTo>
                    <a:pt x="10827" y="89298"/>
                  </a:lnTo>
                  <a:lnTo>
                    <a:pt x="11043" y="89146"/>
                  </a:lnTo>
                  <a:lnTo>
                    <a:pt x="11234" y="88892"/>
                  </a:lnTo>
                  <a:lnTo>
                    <a:pt x="11399" y="88536"/>
                  </a:lnTo>
                  <a:lnTo>
                    <a:pt x="11539" y="88079"/>
                  </a:lnTo>
                  <a:lnTo>
                    <a:pt x="11653" y="87520"/>
                  </a:lnTo>
                  <a:lnTo>
                    <a:pt x="11742" y="86859"/>
                  </a:lnTo>
                  <a:lnTo>
                    <a:pt x="11805" y="86097"/>
                  </a:lnTo>
                  <a:lnTo>
                    <a:pt x="11844" y="85233"/>
                  </a:lnTo>
                  <a:lnTo>
                    <a:pt x="11856" y="84267"/>
                  </a:lnTo>
                  <a:lnTo>
                    <a:pt x="11856" y="60554"/>
                  </a:lnTo>
                  <a:lnTo>
                    <a:pt x="11005" y="61058"/>
                  </a:lnTo>
                  <a:lnTo>
                    <a:pt x="10146" y="61553"/>
                  </a:lnTo>
                  <a:lnTo>
                    <a:pt x="9277" y="62040"/>
                  </a:lnTo>
                  <a:lnTo>
                    <a:pt x="8401" y="62519"/>
                  </a:lnTo>
                  <a:lnTo>
                    <a:pt x="7516" y="62989"/>
                  </a:lnTo>
                  <a:lnTo>
                    <a:pt x="6622" y="63450"/>
                  </a:lnTo>
                  <a:lnTo>
                    <a:pt x="5720" y="63903"/>
                  </a:lnTo>
                  <a:lnTo>
                    <a:pt x="4810" y="64348"/>
                  </a:lnTo>
                  <a:lnTo>
                    <a:pt x="3891" y="64784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261" y="55807"/>
                  </a:lnTo>
                  <a:lnTo>
                    <a:pt x="2506" y="55286"/>
                  </a:lnTo>
                  <a:lnTo>
                    <a:pt x="3734" y="54757"/>
                  </a:lnTo>
                  <a:lnTo>
                    <a:pt x="4945" y="54219"/>
                  </a:lnTo>
                  <a:lnTo>
                    <a:pt x="6140" y="53673"/>
                  </a:lnTo>
                  <a:lnTo>
                    <a:pt x="7317" y="53118"/>
                  </a:lnTo>
                  <a:lnTo>
                    <a:pt x="8477" y="52555"/>
                  </a:lnTo>
                  <a:lnTo>
                    <a:pt x="9620" y="51983"/>
                  </a:lnTo>
                  <a:lnTo>
                    <a:pt x="10747" y="51403"/>
                  </a:lnTo>
                  <a:lnTo>
                    <a:pt x="11856" y="50814"/>
                  </a:lnTo>
                  <a:lnTo>
                    <a:pt x="11856" y="25830"/>
                  </a:lnTo>
                  <a:lnTo>
                    <a:pt x="1693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2968658" y="4806834"/>
              <a:ext cx="92313" cy="31759"/>
            </a:xfrm>
            <a:custGeom>
              <a:avLst/>
              <a:pathLst>
                <a:path w="92313" h="31759">
                  <a:moveTo>
                    <a:pt x="16514" y="423"/>
                  </a:moveTo>
                  <a:lnTo>
                    <a:pt x="24983" y="423"/>
                  </a:lnTo>
                  <a:lnTo>
                    <a:pt x="24983" y="10586"/>
                  </a:lnTo>
                  <a:lnTo>
                    <a:pt x="41922" y="10586"/>
                  </a:lnTo>
                  <a:lnTo>
                    <a:pt x="41922" y="0"/>
                  </a:lnTo>
                  <a:lnTo>
                    <a:pt x="50391" y="0"/>
                  </a:lnTo>
                  <a:lnTo>
                    <a:pt x="50391" y="10586"/>
                  </a:lnTo>
                  <a:lnTo>
                    <a:pt x="66906" y="10586"/>
                  </a:lnTo>
                  <a:lnTo>
                    <a:pt x="66906" y="0"/>
                  </a:lnTo>
                  <a:lnTo>
                    <a:pt x="75375" y="0"/>
                  </a:lnTo>
                  <a:lnTo>
                    <a:pt x="75375" y="10586"/>
                  </a:lnTo>
                  <a:lnTo>
                    <a:pt x="92313" y="10586"/>
                  </a:lnTo>
                  <a:lnTo>
                    <a:pt x="92313" y="18632"/>
                  </a:lnTo>
                  <a:lnTo>
                    <a:pt x="75375" y="18632"/>
                  </a:lnTo>
                  <a:lnTo>
                    <a:pt x="75375" y="31759"/>
                  </a:lnTo>
                  <a:lnTo>
                    <a:pt x="66906" y="31759"/>
                  </a:lnTo>
                  <a:lnTo>
                    <a:pt x="66906" y="18632"/>
                  </a:lnTo>
                  <a:lnTo>
                    <a:pt x="50391" y="18632"/>
                  </a:lnTo>
                  <a:lnTo>
                    <a:pt x="50391" y="31335"/>
                  </a:lnTo>
                  <a:lnTo>
                    <a:pt x="41922" y="31335"/>
                  </a:lnTo>
                  <a:lnTo>
                    <a:pt x="41922" y="18632"/>
                  </a:lnTo>
                  <a:lnTo>
                    <a:pt x="24983" y="18632"/>
                  </a:lnTo>
                  <a:lnTo>
                    <a:pt x="24983" y="31759"/>
                  </a:lnTo>
                  <a:lnTo>
                    <a:pt x="16514" y="31759"/>
                  </a:lnTo>
                  <a:lnTo>
                    <a:pt x="16514" y="18632"/>
                  </a:lnTo>
                  <a:lnTo>
                    <a:pt x="0" y="18632"/>
                  </a:lnTo>
                  <a:lnTo>
                    <a:pt x="0" y="10586"/>
                  </a:lnTo>
                  <a:lnTo>
                    <a:pt x="16514" y="10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2968235" y="4841981"/>
              <a:ext cx="92737" cy="19902"/>
            </a:xfrm>
            <a:custGeom>
              <a:avLst/>
              <a:pathLst>
                <a:path w="92737" h="19902">
                  <a:moveTo>
                    <a:pt x="92737" y="0"/>
                  </a:moveTo>
                  <a:lnTo>
                    <a:pt x="92737" y="19479"/>
                  </a:lnTo>
                  <a:lnTo>
                    <a:pt x="84267" y="19479"/>
                  </a:lnTo>
                  <a:lnTo>
                    <a:pt x="84267" y="7622"/>
                  </a:lnTo>
                  <a:lnTo>
                    <a:pt x="8469" y="7622"/>
                  </a:lnTo>
                  <a:lnTo>
                    <a:pt x="8469" y="19902"/>
                  </a:lnTo>
                  <a:lnTo>
                    <a:pt x="0" y="19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2979245" y="4852990"/>
              <a:ext cx="69446" cy="52508"/>
            </a:xfrm>
            <a:custGeom>
              <a:avLst/>
              <a:pathLst>
                <a:path w="69446" h="52508">
                  <a:moveTo>
                    <a:pt x="69446" y="10162"/>
                  </a:moveTo>
                  <a:lnTo>
                    <a:pt x="69446" y="33876"/>
                  </a:lnTo>
                  <a:lnTo>
                    <a:pt x="69421" y="34867"/>
                  </a:lnTo>
                  <a:lnTo>
                    <a:pt x="69345" y="35807"/>
                  </a:lnTo>
                  <a:lnTo>
                    <a:pt x="69218" y="36696"/>
                  </a:lnTo>
                  <a:lnTo>
                    <a:pt x="69040" y="37535"/>
                  </a:lnTo>
                  <a:lnTo>
                    <a:pt x="68811" y="38322"/>
                  </a:lnTo>
                  <a:lnTo>
                    <a:pt x="68532" y="39059"/>
                  </a:lnTo>
                  <a:lnTo>
                    <a:pt x="68201" y="39745"/>
                  </a:lnTo>
                  <a:lnTo>
                    <a:pt x="67820" y="40380"/>
                  </a:lnTo>
                  <a:lnTo>
                    <a:pt x="67388" y="40965"/>
                  </a:lnTo>
                  <a:lnTo>
                    <a:pt x="66906" y="41498"/>
                  </a:lnTo>
                  <a:lnTo>
                    <a:pt x="66368" y="41981"/>
                  </a:lnTo>
                  <a:lnTo>
                    <a:pt x="65771" y="42413"/>
                  </a:lnTo>
                  <a:lnTo>
                    <a:pt x="65114" y="42794"/>
                  </a:lnTo>
                  <a:lnTo>
                    <a:pt x="64399" y="43124"/>
                  </a:lnTo>
                  <a:lnTo>
                    <a:pt x="63624" y="43404"/>
                  </a:lnTo>
                  <a:lnTo>
                    <a:pt x="62790" y="43633"/>
                  </a:lnTo>
                  <a:lnTo>
                    <a:pt x="61896" y="43810"/>
                  </a:lnTo>
                  <a:lnTo>
                    <a:pt x="60943" y="43937"/>
                  </a:lnTo>
                  <a:lnTo>
                    <a:pt x="59931" y="44014"/>
                  </a:lnTo>
                  <a:lnTo>
                    <a:pt x="58860" y="44039"/>
                  </a:lnTo>
                  <a:lnTo>
                    <a:pt x="57911" y="44031"/>
                  </a:lnTo>
                  <a:lnTo>
                    <a:pt x="56929" y="44005"/>
                  </a:lnTo>
                  <a:lnTo>
                    <a:pt x="55913" y="43963"/>
                  </a:lnTo>
                  <a:lnTo>
                    <a:pt x="54863" y="43904"/>
                  </a:lnTo>
                  <a:lnTo>
                    <a:pt x="53779" y="43827"/>
                  </a:lnTo>
                  <a:lnTo>
                    <a:pt x="52661" y="43734"/>
                  </a:lnTo>
                  <a:lnTo>
                    <a:pt x="51509" y="43624"/>
                  </a:lnTo>
                  <a:lnTo>
                    <a:pt x="50323" y="43497"/>
                  </a:lnTo>
                  <a:lnTo>
                    <a:pt x="49104" y="43353"/>
                  </a:lnTo>
                  <a:lnTo>
                    <a:pt x="47850" y="43192"/>
                  </a:lnTo>
                  <a:lnTo>
                    <a:pt x="45733" y="35146"/>
                  </a:lnTo>
                  <a:lnTo>
                    <a:pt x="47384" y="35307"/>
                  </a:lnTo>
                  <a:lnTo>
                    <a:pt x="48951" y="35451"/>
                  </a:lnTo>
                  <a:lnTo>
                    <a:pt x="50433" y="35578"/>
                  </a:lnTo>
                  <a:lnTo>
                    <a:pt x="51831" y="35688"/>
                  </a:lnTo>
                  <a:lnTo>
                    <a:pt x="53143" y="35782"/>
                  </a:lnTo>
                  <a:lnTo>
                    <a:pt x="54371" y="35858"/>
                  </a:lnTo>
                  <a:lnTo>
                    <a:pt x="55515" y="35917"/>
                  </a:lnTo>
                  <a:lnTo>
                    <a:pt x="56573" y="35959"/>
                  </a:lnTo>
                  <a:lnTo>
                    <a:pt x="57547" y="35985"/>
                  </a:lnTo>
                  <a:lnTo>
                    <a:pt x="58437" y="35993"/>
                  </a:lnTo>
                  <a:lnTo>
                    <a:pt x="59080" y="35951"/>
                  </a:lnTo>
                  <a:lnTo>
                    <a:pt x="59656" y="35824"/>
                  </a:lnTo>
                  <a:lnTo>
                    <a:pt x="60164" y="35612"/>
                  </a:lnTo>
                  <a:lnTo>
                    <a:pt x="60605" y="35316"/>
                  </a:lnTo>
                  <a:lnTo>
                    <a:pt x="60977" y="34935"/>
                  </a:lnTo>
                  <a:lnTo>
                    <a:pt x="61282" y="34469"/>
                  </a:lnTo>
                  <a:lnTo>
                    <a:pt x="61519" y="33918"/>
                  </a:lnTo>
                  <a:lnTo>
                    <a:pt x="61689" y="33283"/>
                  </a:lnTo>
                  <a:lnTo>
                    <a:pt x="61790" y="32563"/>
                  </a:lnTo>
                  <a:lnTo>
                    <a:pt x="61824" y="31759"/>
                  </a:lnTo>
                  <a:lnTo>
                    <a:pt x="61824" y="17785"/>
                  </a:lnTo>
                  <a:lnTo>
                    <a:pt x="39381" y="17785"/>
                  </a:lnTo>
                  <a:lnTo>
                    <a:pt x="39381" y="52508"/>
                  </a:lnTo>
                  <a:lnTo>
                    <a:pt x="30912" y="52508"/>
                  </a:lnTo>
                  <a:lnTo>
                    <a:pt x="30912" y="17785"/>
                  </a:lnTo>
                  <a:lnTo>
                    <a:pt x="8469" y="17785"/>
                  </a:lnTo>
                  <a:lnTo>
                    <a:pt x="8469" y="44462"/>
                  </a:lnTo>
                  <a:lnTo>
                    <a:pt x="0" y="44462"/>
                  </a:lnTo>
                  <a:lnTo>
                    <a:pt x="0" y="10162"/>
                  </a:lnTo>
                  <a:lnTo>
                    <a:pt x="30912" y="10162"/>
                  </a:lnTo>
                  <a:lnTo>
                    <a:pt x="30912" y="0"/>
                  </a:lnTo>
                  <a:lnTo>
                    <a:pt x="39381" y="0"/>
                  </a:lnTo>
                  <a:lnTo>
                    <a:pt x="39381" y="101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075369" y="4806834"/>
              <a:ext cx="33453" cy="45309"/>
            </a:xfrm>
            <a:custGeom>
              <a:avLst/>
              <a:pathLst>
                <a:path w="33453" h="45309">
                  <a:moveTo>
                    <a:pt x="16091" y="26254"/>
                  </a:moveTo>
                  <a:lnTo>
                    <a:pt x="14833" y="27334"/>
                  </a:lnTo>
                  <a:lnTo>
                    <a:pt x="13601" y="28371"/>
                  </a:lnTo>
                  <a:lnTo>
                    <a:pt x="12394" y="29366"/>
                  </a:lnTo>
                  <a:lnTo>
                    <a:pt x="11213" y="30319"/>
                  </a:lnTo>
                  <a:lnTo>
                    <a:pt x="10057" y="31229"/>
                  </a:lnTo>
                  <a:lnTo>
                    <a:pt x="8926" y="32098"/>
                  </a:lnTo>
                  <a:lnTo>
                    <a:pt x="7821" y="32923"/>
                  </a:lnTo>
                  <a:lnTo>
                    <a:pt x="6741" y="33707"/>
                  </a:lnTo>
                  <a:lnTo>
                    <a:pt x="5687" y="34448"/>
                  </a:lnTo>
                  <a:lnTo>
                    <a:pt x="4658" y="35146"/>
                  </a:lnTo>
                  <a:lnTo>
                    <a:pt x="0" y="27524"/>
                  </a:lnTo>
                  <a:lnTo>
                    <a:pt x="3015" y="25496"/>
                  </a:lnTo>
                  <a:lnTo>
                    <a:pt x="5962" y="23307"/>
                  </a:lnTo>
                  <a:lnTo>
                    <a:pt x="8841" y="20956"/>
                  </a:lnTo>
                  <a:lnTo>
                    <a:pt x="11653" y="18445"/>
                  </a:lnTo>
                  <a:lnTo>
                    <a:pt x="14397" y="15773"/>
                  </a:lnTo>
                  <a:lnTo>
                    <a:pt x="17073" y="12940"/>
                  </a:lnTo>
                  <a:lnTo>
                    <a:pt x="19682" y="9947"/>
                  </a:lnTo>
                  <a:lnTo>
                    <a:pt x="22223" y="6792"/>
                  </a:lnTo>
                  <a:lnTo>
                    <a:pt x="24696" y="3476"/>
                  </a:lnTo>
                  <a:lnTo>
                    <a:pt x="27101" y="0"/>
                  </a:lnTo>
                  <a:lnTo>
                    <a:pt x="33453" y="5081"/>
                  </a:lnTo>
                  <a:lnTo>
                    <a:pt x="32678" y="6347"/>
                  </a:lnTo>
                  <a:lnTo>
                    <a:pt x="31877" y="7605"/>
                  </a:lnTo>
                  <a:lnTo>
                    <a:pt x="31052" y="8854"/>
                  </a:lnTo>
                  <a:lnTo>
                    <a:pt x="30200" y="10095"/>
                  </a:lnTo>
                  <a:lnTo>
                    <a:pt x="29324" y="11327"/>
                  </a:lnTo>
                  <a:lnTo>
                    <a:pt x="28422" y="12551"/>
                  </a:lnTo>
                  <a:lnTo>
                    <a:pt x="27495" y="13766"/>
                  </a:lnTo>
                  <a:lnTo>
                    <a:pt x="26542" y="14973"/>
                  </a:lnTo>
                  <a:lnTo>
                    <a:pt x="25564" y="16171"/>
                  </a:lnTo>
                  <a:lnTo>
                    <a:pt x="24560" y="17361"/>
                  </a:lnTo>
                  <a:lnTo>
                    <a:pt x="24560" y="45309"/>
                  </a:lnTo>
                  <a:lnTo>
                    <a:pt x="16091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3105858" y="4810221"/>
              <a:ext cx="65635" cy="40228"/>
            </a:xfrm>
            <a:custGeom>
              <a:avLst/>
              <a:pathLst>
                <a:path w="65635" h="40228">
                  <a:moveTo>
                    <a:pt x="16938" y="0"/>
                  </a:moveTo>
                  <a:lnTo>
                    <a:pt x="25407" y="0"/>
                  </a:lnTo>
                  <a:lnTo>
                    <a:pt x="25407" y="14397"/>
                  </a:lnTo>
                  <a:lnTo>
                    <a:pt x="28909" y="13364"/>
                  </a:lnTo>
                  <a:lnTo>
                    <a:pt x="32301" y="12297"/>
                  </a:lnTo>
                  <a:lnTo>
                    <a:pt x="35583" y="11196"/>
                  </a:lnTo>
                  <a:lnTo>
                    <a:pt x="38754" y="10061"/>
                  </a:lnTo>
                  <a:lnTo>
                    <a:pt x="41816" y="8892"/>
                  </a:lnTo>
                  <a:lnTo>
                    <a:pt x="44767" y="7689"/>
                  </a:lnTo>
                  <a:lnTo>
                    <a:pt x="47609" y="6453"/>
                  </a:lnTo>
                  <a:lnTo>
                    <a:pt x="50340" y="5183"/>
                  </a:lnTo>
                  <a:lnTo>
                    <a:pt x="52961" y="3878"/>
                  </a:lnTo>
                  <a:lnTo>
                    <a:pt x="55472" y="2540"/>
                  </a:lnTo>
                  <a:lnTo>
                    <a:pt x="60977" y="8469"/>
                  </a:lnTo>
                  <a:lnTo>
                    <a:pt x="57878" y="10137"/>
                  </a:lnTo>
                  <a:lnTo>
                    <a:pt x="54676" y="11755"/>
                  </a:lnTo>
                  <a:lnTo>
                    <a:pt x="51373" y="13321"/>
                  </a:lnTo>
                  <a:lnTo>
                    <a:pt x="47969" y="14837"/>
                  </a:lnTo>
                  <a:lnTo>
                    <a:pt x="44462" y="16303"/>
                  </a:lnTo>
                  <a:lnTo>
                    <a:pt x="40855" y="17717"/>
                  </a:lnTo>
                  <a:lnTo>
                    <a:pt x="37145" y="19080"/>
                  </a:lnTo>
                  <a:lnTo>
                    <a:pt x="33334" y="20393"/>
                  </a:lnTo>
                  <a:lnTo>
                    <a:pt x="29421" y="21655"/>
                  </a:lnTo>
                  <a:lnTo>
                    <a:pt x="25407" y="22866"/>
                  </a:lnTo>
                  <a:lnTo>
                    <a:pt x="25407" y="29641"/>
                  </a:lnTo>
                  <a:lnTo>
                    <a:pt x="25428" y="29891"/>
                  </a:lnTo>
                  <a:lnTo>
                    <a:pt x="25492" y="30133"/>
                  </a:lnTo>
                  <a:lnTo>
                    <a:pt x="25597" y="30366"/>
                  </a:lnTo>
                  <a:lnTo>
                    <a:pt x="25746" y="30590"/>
                  </a:lnTo>
                  <a:lnTo>
                    <a:pt x="25936" y="30806"/>
                  </a:lnTo>
                  <a:lnTo>
                    <a:pt x="26169" y="31013"/>
                  </a:lnTo>
                  <a:lnTo>
                    <a:pt x="26444" y="31213"/>
                  </a:lnTo>
                  <a:lnTo>
                    <a:pt x="26762" y="31403"/>
                  </a:lnTo>
                  <a:lnTo>
                    <a:pt x="27122" y="31585"/>
                  </a:lnTo>
                  <a:lnTo>
                    <a:pt x="27524" y="31759"/>
                  </a:lnTo>
                  <a:lnTo>
                    <a:pt x="28011" y="31920"/>
                  </a:lnTo>
                  <a:lnTo>
                    <a:pt x="28625" y="32064"/>
                  </a:lnTo>
                  <a:lnTo>
                    <a:pt x="29366" y="32191"/>
                  </a:lnTo>
                  <a:lnTo>
                    <a:pt x="30234" y="32301"/>
                  </a:lnTo>
                  <a:lnTo>
                    <a:pt x="31229" y="32394"/>
                  </a:lnTo>
                  <a:lnTo>
                    <a:pt x="32352" y="32470"/>
                  </a:lnTo>
                  <a:lnTo>
                    <a:pt x="33601" y="32529"/>
                  </a:lnTo>
                  <a:lnTo>
                    <a:pt x="34977" y="32572"/>
                  </a:lnTo>
                  <a:lnTo>
                    <a:pt x="36480" y="32597"/>
                  </a:lnTo>
                  <a:lnTo>
                    <a:pt x="38111" y="32606"/>
                  </a:lnTo>
                  <a:lnTo>
                    <a:pt x="41107" y="32587"/>
                  </a:lnTo>
                  <a:lnTo>
                    <a:pt x="43827" y="32529"/>
                  </a:lnTo>
                  <a:lnTo>
                    <a:pt x="46273" y="32434"/>
                  </a:lnTo>
                  <a:lnTo>
                    <a:pt x="48443" y="32301"/>
                  </a:lnTo>
                  <a:lnTo>
                    <a:pt x="50338" y="32129"/>
                  </a:lnTo>
                  <a:lnTo>
                    <a:pt x="51958" y="31920"/>
                  </a:lnTo>
                  <a:lnTo>
                    <a:pt x="53302" y="31672"/>
                  </a:lnTo>
                  <a:lnTo>
                    <a:pt x="54371" y="31386"/>
                  </a:lnTo>
                  <a:lnTo>
                    <a:pt x="55165" y="31062"/>
                  </a:lnTo>
                  <a:lnTo>
                    <a:pt x="55684" y="30700"/>
                  </a:lnTo>
                  <a:lnTo>
                    <a:pt x="56046" y="30270"/>
                  </a:lnTo>
                  <a:lnTo>
                    <a:pt x="56370" y="29743"/>
                  </a:lnTo>
                  <a:lnTo>
                    <a:pt x="56656" y="29119"/>
                  </a:lnTo>
                  <a:lnTo>
                    <a:pt x="56904" y="28397"/>
                  </a:lnTo>
                  <a:lnTo>
                    <a:pt x="57113" y="27577"/>
                  </a:lnTo>
                  <a:lnTo>
                    <a:pt x="57285" y="26660"/>
                  </a:lnTo>
                  <a:lnTo>
                    <a:pt x="57418" y="25646"/>
                  </a:lnTo>
                  <a:lnTo>
                    <a:pt x="57513" y="24535"/>
                  </a:lnTo>
                  <a:lnTo>
                    <a:pt x="57571" y="23326"/>
                  </a:lnTo>
                  <a:lnTo>
                    <a:pt x="57590" y="22019"/>
                  </a:lnTo>
                  <a:lnTo>
                    <a:pt x="65635" y="24560"/>
                  </a:lnTo>
                  <a:lnTo>
                    <a:pt x="65517" y="26518"/>
                  </a:lnTo>
                  <a:lnTo>
                    <a:pt x="65330" y="28329"/>
                  </a:lnTo>
                  <a:lnTo>
                    <a:pt x="65076" y="29991"/>
                  </a:lnTo>
                  <a:lnTo>
                    <a:pt x="64755" y="31505"/>
                  </a:lnTo>
                  <a:lnTo>
                    <a:pt x="64365" y="32870"/>
                  </a:lnTo>
                  <a:lnTo>
                    <a:pt x="63908" y="34088"/>
                  </a:lnTo>
                  <a:lnTo>
                    <a:pt x="63383" y="35157"/>
                  </a:lnTo>
                  <a:lnTo>
                    <a:pt x="62790" y="36078"/>
                  </a:lnTo>
                  <a:lnTo>
                    <a:pt x="62129" y="36851"/>
                  </a:lnTo>
                  <a:lnTo>
                    <a:pt x="61401" y="37475"/>
                  </a:lnTo>
                  <a:lnTo>
                    <a:pt x="60482" y="37998"/>
                  </a:lnTo>
                  <a:lnTo>
                    <a:pt x="59250" y="38466"/>
                  </a:lnTo>
                  <a:lnTo>
                    <a:pt x="57704" y="38879"/>
                  </a:lnTo>
                  <a:lnTo>
                    <a:pt x="55845" y="39237"/>
                  </a:lnTo>
                  <a:lnTo>
                    <a:pt x="53673" y="39540"/>
                  </a:lnTo>
                  <a:lnTo>
                    <a:pt x="51187" y="39788"/>
                  </a:lnTo>
                  <a:lnTo>
                    <a:pt x="48388" y="39980"/>
                  </a:lnTo>
                  <a:lnTo>
                    <a:pt x="45276" y="40118"/>
                  </a:lnTo>
                  <a:lnTo>
                    <a:pt x="41850" y="40200"/>
                  </a:lnTo>
                  <a:lnTo>
                    <a:pt x="38111" y="40228"/>
                  </a:lnTo>
                  <a:lnTo>
                    <a:pt x="35420" y="40209"/>
                  </a:lnTo>
                  <a:lnTo>
                    <a:pt x="32936" y="40152"/>
                  </a:lnTo>
                  <a:lnTo>
                    <a:pt x="30660" y="40056"/>
                  </a:lnTo>
                  <a:lnTo>
                    <a:pt x="28591" y="39923"/>
                  </a:lnTo>
                  <a:lnTo>
                    <a:pt x="26730" y="39752"/>
                  </a:lnTo>
                  <a:lnTo>
                    <a:pt x="25077" y="39542"/>
                  </a:lnTo>
                  <a:lnTo>
                    <a:pt x="23631" y="39294"/>
                  </a:lnTo>
                  <a:lnTo>
                    <a:pt x="22392" y="39008"/>
                  </a:lnTo>
                  <a:lnTo>
                    <a:pt x="21361" y="38684"/>
                  </a:lnTo>
                  <a:lnTo>
                    <a:pt x="20537" y="38322"/>
                  </a:lnTo>
                  <a:lnTo>
                    <a:pt x="19853" y="37918"/>
                  </a:lnTo>
                  <a:lnTo>
                    <a:pt x="19241" y="37467"/>
                  </a:lnTo>
                  <a:lnTo>
                    <a:pt x="18701" y="36969"/>
                  </a:lnTo>
                  <a:lnTo>
                    <a:pt x="18234" y="36425"/>
                  </a:lnTo>
                  <a:lnTo>
                    <a:pt x="17838" y="35835"/>
                  </a:lnTo>
                  <a:lnTo>
                    <a:pt x="17514" y="35197"/>
                  </a:lnTo>
                  <a:lnTo>
                    <a:pt x="17262" y="34513"/>
                  </a:lnTo>
                  <a:lnTo>
                    <a:pt x="17082" y="33783"/>
                  </a:lnTo>
                  <a:lnTo>
                    <a:pt x="16974" y="33006"/>
                  </a:lnTo>
                  <a:lnTo>
                    <a:pt x="16938" y="32182"/>
                  </a:lnTo>
                  <a:lnTo>
                    <a:pt x="16938" y="24983"/>
                  </a:lnTo>
                  <a:lnTo>
                    <a:pt x="3811" y="28371"/>
                  </a:lnTo>
                  <a:lnTo>
                    <a:pt x="0" y="20749"/>
                  </a:lnTo>
                  <a:lnTo>
                    <a:pt x="1770" y="20406"/>
                  </a:lnTo>
                  <a:lnTo>
                    <a:pt x="3523" y="20054"/>
                  </a:lnTo>
                  <a:lnTo>
                    <a:pt x="5259" y="19694"/>
                  </a:lnTo>
                  <a:lnTo>
                    <a:pt x="6978" y="19326"/>
                  </a:lnTo>
                  <a:lnTo>
                    <a:pt x="8680" y="18949"/>
                  </a:lnTo>
                  <a:lnTo>
                    <a:pt x="10366" y="18564"/>
                  </a:lnTo>
                  <a:lnTo>
                    <a:pt x="12034" y="18170"/>
                  </a:lnTo>
                  <a:lnTo>
                    <a:pt x="13686" y="17768"/>
                  </a:lnTo>
                  <a:lnTo>
                    <a:pt x="15320" y="17357"/>
                  </a:lnTo>
                  <a:lnTo>
                    <a:pt x="16938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3088496" y="4855955"/>
              <a:ext cx="69023" cy="32606"/>
            </a:xfrm>
            <a:custGeom>
              <a:avLst/>
              <a:pathLst>
                <a:path w="69023" h="32606">
                  <a:moveTo>
                    <a:pt x="69023" y="0"/>
                  </a:moveTo>
                  <a:lnTo>
                    <a:pt x="69023" y="32182"/>
                  </a:lnTo>
                  <a:lnTo>
                    <a:pt x="60554" y="32182"/>
                  </a:lnTo>
                  <a:lnTo>
                    <a:pt x="60554" y="7198"/>
                  </a:lnTo>
                  <a:lnTo>
                    <a:pt x="8469" y="7198"/>
                  </a:lnTo>
                  <a:lnTo>
                    <a:pt x="8469" y="32606"/>
                  </a:lnTo>
                  <a:lnTo>
                    <a:pt x="0" y="32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3077910" y="4866964"/>
              <a:ext cx="50814" cy="38958"/>
            </a:xfrm>
            <a:custGeom>
              <a:avLst/>
              <a:pathLst>
                <a:path w="50814" h="38958">
                  <a:moveTo>
                    <a:pt x="42345" y="0"/>
                  </a:moveTo>
                  <a:lnTo>
                    <a:pt x="50814" y="1693"/>
                  </a:lnTo>
                  <a:lnTo>
                    <a:pt x="50145" y="4759"/>
                  </a:lnTo>
                  <a:lnTo>
                    <a:pt x="49324" y="7689"/>
                  </a:lnTo>
                  <a:lnTo>
                    <a:pt x="48350" y="10484"/>
                  </a:lnTo>
                  <a:lnTo>
                    <a:pt x="47223" y="13144"/>
                  </a:lnTo>
                  <a:lnTo>
                    <a:pt x="45945" y="15667"/>
                  </a:lnTo>
                  <a:lnTo>
                    <a:pt x="44513" y="18056"/>
                  </a:lnTo>
                  <a:lnTo>
                    <a:pt x="42930" y="20308"/>
                  </a:lnTo>
                  <a:lnTo>
                    <a:pt x="41193" y="22426"/>
                  </a:lnTo>
                  <a:lnTo>
                    <a:pt x="39305" y="24408"/>
                  </a:lnTo>
                  <a:lnTo>
                    <a:pt x="37264" y="26254"/>
                  </a:lnTo>
                  <a:lnTo>
                    <a:pt x="35028" y="27982"/>
                  </a:lnTo>
                  <a:lnTo>
                    <a:pt x="32555" y="29608"/>
                  </a:lnTo>
                  <a:lnTo>
                    <a:pt x="29845" y="31132"/>
                  </a:lnTo>
                  <a:lnTo>
                    <a:pt x="26897" y="32555"/>
                  </a:lnTo>
                  <a:lnTo>
                    <a:pt x="23713" y="33876"/>
                  </a:lnTo>
                  <a:lnTo>
                    <a:pt x="20292" y="35096"/>
                  </a:lnTo>
                  <a:lnTo>
                    <a:pt x="16633" y="36214"/>
                  </a:lnTo>
                  <a:lnTo>
                    <a:pt x="12737" y="37230"/>
                  </a:lnTo>
                  <a:lnTo>
                    <a:pt x="8604" y="38145"/>
                  </a:lnTo>
                  <a:lnTo>
                    <a:pt x="4234" y="38958"/>
                  </a:lnTo>
                  <a:lnTo>
                    <a:pt x="0" y="30912"/>
                  </a:lnTo>
                  <a:lnTo>
                    <a:pt x="4196" y="30275"/>
                  </a:lnTo>
                  <a:lnTo>
                    <a:pt x="8147" y="29548"/>
                  </a:lnTo>
                  <a:lnTo>
                    <a:pt x="11852" y="28733"/>
                  </a:lnTo>
                  <a:lnTo>
                    <a:pt x="15312" y="27829"/>
                  </a:lnTo>
                  <a:lnTo>
                    <a:pt x="18526" y="26836"/>
                  </a:lnTo>
                  <a:lnTo>
                    <a:pt x="21494" y="25754"/>
                  </a:lnTo>
                  <a:lnTo>
                    <a:pt x="24217" y="24583"/>
                  </a:lnTo>
                  <a:lnTo>
                    <a:pt x="26694" y="23324"/>
                  </a:lnTo>
                  <a:lnTo>
                    <a:pt x="28926" y="21975"/>
                  </a:lnTo>
                  <a:lnTo>
                    <a:pt x="30912" y="20537"/>
                  </a:lnTo>
                  <a:lnTo>
                    <a:pt x="32703" y="18998"/>
                  </a:lnTo>
                  <a:lnTo>
                    <a:pt x="34350" y="17344"/>
                  </a:lnTo>
                  <a:lnTo>
                    <a:pt x="35854" y="15576"/>
                  </a:lnTo>
                  <a:lnTo>
                    <a:pt x="37213" y="13694"/>
                  </a:lnTo>
                  <a:lnTo>
                    <a:pt x="38428" y="11698"/>
                  </a:lnTo>
                  <a:lnTo>
                    <a:pt x="39500" y="9587"/>
                  </a:lnTo>
                  <a:lnTo>
                    <a:pt x="40427" y="7361"/>
                  </a:lnTo>
                  <a:lnTo>
                    <a:pt x="41210" y="5022"/>
                  </a:lnTo>
                  <a:lnTo>
                    <a:pt x="41850" y="25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3127454" y="4886020"/>
              <a:ext cx="40228" cy="19902"/>
            </a:xfrm>
            <a:custGeom>
              <a:avLst/>
              <a:pathLst>
                <a:path w="40228" h="19902">
                  <a:moveTo>
                    <a:pt x="3811" y="0"/>
                  </a:moveTo>
                  <a:lnTo>
                    <a:pt x="7605" y="952"/>
                  </a:lnTo>
                  <a:lnTo>
                    <a:pt x="11365" y="1947"/>
                  </a:lnTo>
                  <a:lnTo>
                    <a:pt x="15092" y="2985"/>
                  </a:lnTo>
                  <a:lnTo>
                    <a:pt x="18784" y="4065"/>
                  </a:lnTo>
                  <a:lnTo>
                    <a:pt x="22443" y="5187"/>
                  </a:lnTo>
                  <a:lnTo>
                    <a:pt x="26068" y="6351"/>
                  </a:lnTo>
                  <a:lnTo>
                    <a:pt x="29658" y="7558"/>
                  </a:lnTo>
                  <a:lnTo>
                    <a:pt x="33215" y="8807"/>
                  </a:lnTo>
                  <a:lnTo>
                    <a:pt x="36739" y="10099"/>
                  </a:lnTo>
                  <a:lnTo>
                    <a:pt x="40228" y="11433"/>
                  </a:lnTo>
                  <a:lnTo>
                    <a:pt x="36417" y="19902"/>
                  </a:lnTo>
                  <a:lnTo>
                    <a:pt x="32699" y="18327"/>
                  </a:lnTo>
                  <a:lnTo>
                    <a:pt x="28998" y="16819"/>
                  </a:lnTo>
                  <a:lnTo>
                    <a:pt x="25314" y="15379"/>
                  </a:lnTo>
                  <a:lnTo>
                    <a:pt x="21647" y="14007"/>
                  </a:lnTo>
                  <a:lnTo>
                    <a:pt x="17996" y="12703"/>
                  </a:lnTo>
                  <a:lnTo>
                    <a:pt x="14363" y="11467"/>
                  </a:lnTo>
                  <a:lnTo>
                    <a:pt x="10747" y="10298"/>
                  </a:lnTo>
                  <a:lnTo>
                    <a:pt x="7147" y="9197"/>
                  </a:lnTo>
                  <a:lnTo>
                    <a:pt x="3565" y="8164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3184198" y="4811492"/>
              <a:ext cx="94854" cy="92737"/>
            </a:xfrm>
            <a:custGeom>
              <a:avLst/>
              <a:pathLst>
                <a:path w="94854" h="92737">
                  <a:moveTo>
                    <a:pt x="5081" y="0"/>
                  </a:moveTo>
                  <a:lnTo>
                    <a:pt x="89349" y="0"/>
                  </a:lnTo>
                  <a:lnTo>
                    <a:pt x="89349" y="8045"/>
                  </a:lnTo>
                  <a:lnTo>
                    <a:pt x="52085" y="8045"/>
                  </a:lnTo>
                  <a:lnTo>
                    <a:pt x="52085" y="50391"/>
                  </a:lnTo>
                  <a:lnTo>
                    <a:pt x="94854" y="50391"/>
                  </a:lnTo>
                  <a:lnTo>
                    <a:pt x="94854" y="58437"/>
                  </a:lnTo>
                  <a:lnTo>
                    <a:pt x="52085" y="58437"/>
                  </a:lnTo>
                  <a:lnTo>
                    <a:pt x="52085" y="92737"/>
                  </a:lnTo>
                  <a:lnTo>
                    <a:pt x="43616" y="92737"/>
                  </a:lnTo>
                  <a:lnTo>
                    <a:pt x="43616" y="58437"/>
                  </a:lnTo>
                  <a:lnTo>
                    <a:pt x="0" y="58437"/>
                  </a:lnTo>
                  <a:lnTo>
                    <a:pt x="0" y="50391"/>
                  </a:lnTo>
                  <a:lnTo>
                    <a:pt x="43616" y="50391"/>
                  </a:lnTo>
                  <a:lnTo>
                    <a:pt x="43616" y="8045"/>
                  </a:lnTo>
                  <a:lnTo>
                    <a:pt x="5081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247293" y="4824619"/>
              <a:ext cx="21172" cy="32606"/>
            </a:xfrm>
            <a:custGeom>
              <a:avLst/>
              <a:pathLst>
                <a:path w="21172" h="32606">
                  <a:moveTo>
                    <a:pt x="12280" y="0"/>
                  </a:moveTo>
                  <a:lnTo>
                    <a:pt x="21172" y="2964"/>
                  </a:lnTo>
                  <a:lnTo>
                    <a:pt x="20054" y="6385"/>
                  </a:lnTo>
                  <a:lnTo>
                    <a:pt x="18903" y="9705"/>
                  </a:lnTo>
                  <a:lnTo>
                    <a:pt x="17717" y="12923"/>
                  </a:lnTo>
                  <a:lnTo>
                    <a:pt x="16497" y="16040"/>
                  </a:lnTo>
                  <a:lnTo>
                    <a:pt x="15244" y="19055"/>
                  </a:lnTo>
                  <a:lnTo>
                    <a:pt x="13957" y="21968"/>
                  </a:lnTo>
                  <a:lnTo>
                    <a:pt x="12635" y="24780"/>
                  </a:lnTo>
                  <a:lnTo>
                    <a:pt x="11280" y="27490"/>
                  </a:lnTo>
                  <a:lnTo>
                    <a:pt x="9891" y="30099"/>
                  </a:lnTo>
                  <a:lnTo>
                    <a:pt x="8469" y="32606"/>
                  </a:lnTo>
                  <a:lnTo>
                    <a:pt x="0" y="27948"/>
                  </a:lnTo>
                  <a:lnTo>
                    <a:pt x="1571" y="25077"/>
                  </a:lnTo>
                  <a:lnTo>
                    <a:pt x="3065" y="22223"/>
                  </a:lnTo>
                  <a:lnTo>
                    <a:pt x="4484" y="19385"/>
                  </a:lnTo>
                  <a:lnTo>
                    <a:pt x="5826" y="16565"/>
                  </a:lnTo>
                  <a:lnTo>
                    <a:pt x="7092" y="13762"/>
                  </a:lnTo>
                  <a:lnTo>
                    <a:pt x="8282" y="10976"/>
                  </a:lnTo>
                  <a:lnTo>
                    <a:pt x="9396" y="8206"/>
                  </a:lnTo>
                  <a:lnTo>
                    <a:pt x="10433" y="5454"/>
                  </a:lnTo>
                  <a:lnTo>
                    <a:pt x="11395" y="2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193514" y="4825889"/>
              <a:ext cx="21596" cy="31335"/>
            </a:xfrm>
            <a:custGeom>
              <a:avLst/>
              <a:pathLst>
                <a:path w="21596" h="31335">
                  <a:moveTo>
                    <a:pt x="8045" y="0"/>
                  </a:moveTo>
                  <a:lnTo>
                    <a:pt x="9629" y="2485"/>
                  </a:lnTo>
                  <a:lnTo>
                    <a:pt x="11162" y="5030"/>
                  </a:lnTo>
                  <a:lnTo>
                    <a:pt x="12644" y="7634"/>
                  </a:lnTo>
                  <a:lnTo>
                    <a:pt x="14075" y="10298"/>
                  </a:lnTo>
                  <a:lnTo>
                    <a:pt x="15456" y="13021"/>
                  </a:lnTo>
                  <a:lnTo>
                    <a:pt x="16785" y="15803"/>
                  </a:lnTo>
                  <a:lnTo>
                    <a:pt x="18064" y="18644"/>
                  </a:lnTo>
                  <a:lnTo>
                    <a:pt x="19292" y="21545"/>
                  </a:lnTo>
                  <a:lnTo>
                    <a:pt x="20469" y="24505"/>
                  </a:lnTo>
                  <a:lnTo>
                    <a:pt x="21596" y="27524"/>
                  </a:lnTo>
                  <a:lnTo>
                    <a:pt x="12703" y="31335"/>
                  </a:lnTo>
                  <a:lnTo>
                    <a:pt x="11662" y="28316"/>
                  </a:lnTo>
                  <a:lnTo>
                    <a:pt x="10569" y="25356"/>
                  </a:lnTo>
                  <a:lnTo>
                    <a:pt x="9426" y="22455"/>
                  </a:lnTo>
                  <a:lnTo>
                    <a:pt x="8232" y="19614"/>
                  </a:lnTo>
                  <a:lnTo>
                    <a:pt x="6987" y="16832"/>
                  </a:lnTo>
                  <a:lnTo>
                    <a:pt x="5691" y="14109"/>
                  </a:lnTo>
                  <a:lnTo>
                    <a:pt x="4344" y="11446"/>
                  </a:lnTo>
                  <a:lnTo>
                    <a:pt x="2947" y="8841"/>
                  </a:lnTo>
                  <a:lnTo>
                    <a:pt x="1499" y="629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294720" y="4806834"/>
              <a:ext cx="90619" cy="45733"/>
            </a:xfrm>
            <a:custGeom>
              <a:avLst/>
              <a:pathLst>
                <a:path w="90619" h="45733">
                  <a:moveTo>
                    <a:pt x="66059" y="12280"/>
                  </a:moveTo>
                  <a:lnTo>
                    <a:pt x="69048" y="15007"/>
                  </a:lnTo>
                  <a:lnTo>
                    <a:pt x="71919" y="17768"/>
                  </a:lnTo>
                  <a:lnTo>
                    <a:pt x="74672" y="20563"/>
                  </a:lnTo>
                  <a:lnTo>
                    <a:pt x="77306" y="23391"/>
                  </a:lnTo>
                  <a:lnTo>
                    <a:pt x="79821" y="26254"/>
                  </a:lnTo>
                  <a:lnTo>
                    <a:pt x="82218" y="29150"/>
                  </a:lnTo>
                  <a:lnTo>
                    <a:pt x="84496" y="32081"/>
                  </a:lnTo>
                  <a:lnTo>
                    <a:pt x="86656" y="35045"/>
                  </a:lnTo>
                  <a:lnTo>
                    <a:pt x="88697" y="38043"/>
                  </a:lnTo>
                  <a:lnTo>
                    <a:pt x="90619" y="41075"/>
                  </a:lnTo>
                  <a:lnTo>
                    <a:pt x="82574" y="45733"/>
                  </a:lnTo>
                  <a:lnTo>
                    <a:pt x="77492" y="37687"/>
                  </a:lnTo>
                  <a:lnTo>
                    <a:pt x="70124" y="38822"/>
                  </a:lnTo>
                  <a:lnTo>
                    <a:pt x="62756" y="39855"/>
                  </a:lnTo>
                  <a:lnTo>
                    <a:pt x="55388" y="40787"/>
                  </a:lnTo>
                  <a:lnTo>
                    <a:pt x="48020" y="41617"/>
                  </a:lnTo>
                  <a:lnTo>
                    <a:pt x="40651" y="42345"/>
                  </a:lnTo>
                  <a:lnTo>
                    <a:pt x="33283" y="42972"/>
                  </a:lnTo>
                  <a:lnTo>
                    <a:pt x="25915" y="43497"/>
                  </a:lnTo>
                  <a:lnTo>
                    <a:pt x="18547" y="43920"/>
                  </a:lnTo>
                  <a:lnTo>
                    <a:pt x="11179" y="44242"/>
                  </a:lnTo>
                  <a:lnTo>
                    <a:pt x="3811" y="44462"/>
                  </a:lnTo>
                  <a:lnTo>
                    <a:pt x="0" y="36417"/>
                  </a:lnTo>
                  <a:lnTo>
                    <a:pt x="4310" y="33537"/>
                  </a:lnTo>
                  <a:lnTo>
                    <a:pt x="8435" y="30488"/>
                  </a:lnTo>
                  <a:lnTo>
                    <a:pt x="12373" y="27270"/>
                  </a:lnTo>
                  <a:lnTo>
                    <a:pt x="16125" y="23882"/>
                  </a:lnTo>
                  <a:lnTo>
                    <a:pt x="19690" y="20325"/>
                  </a:lnTo>
                  <a:lnTo>
                    <a:pt x="23069" y="16599"/>
                  </a:lnTo>
                  <a:lnTo>
                    <a:pt x="26262" y="12703"/>
                  </a:lnTo>
                  <a:lnTo>
                    <a:pt x="29269" y="8638"/>
                  </a:lnTo>
                  <a:lnTo>
                    <a:pt x="32089" y="4403"/>
                  </a:lnTo>
                  <a:lnTo>
                    <a:pt x="34723" y="0"/>
                  </a:lnTo>
                  <a:lnTo>
                    <a:pt x="43192" y="3387"/>
                  </a:lnTo>
                  <a:lnTo>
                    <a:pt x="40249" y="7982"/>
                  </a:lnTo>
                  <a:lnTo>
                    <a:pt x="37348" y="12280"/>
                  </a:lnTo>
                  <a:lnTo>
                    <a:pt x="34490" y="16281"/>
                  </a:lnTo>
                  <a:lnTo>
                    <a:pt x="31674" y="19987"/>
                  </a:lnTo>
                  <a:lnTo>
                    <a:pt x="28900" y="23396"/>
                  </a:lnTo>
                  <a:lnTo>
                    <a:pt x="26169" y="26508"/>
                  </a:lnTo>
                  <a:lnTo>
                    <a:pt x="23480" y="29324"/>
                  </a:lnTo>
                  <a:lnTo>
                    <a:pt x="20834" y="31843"/>
                  </a:lnTo>
                  <a:lnTo>
                    <a:pt x="18229" y="34067"/>
                  </a:lnTo>
                  <a:lnTo>
                    <a:pt x="15667" y="35993"/>
                  </a:lnTo>
                  <a:lnTo>
                    <a:pt x="20804" y="35786"/>
                  </a:lnTo>
                  <a:lnTo>
                    <a:pt x="26051" y="35502"/>
                  </a:lnTo>
                  <a:lnTo>
                    <a:pt x="31407" y="35142"/>
                  </a:lnTo>
                  <a:lnTo>
                    <a:pt x="36874" y="34706"/>
                  </a:lnTo>
                  <a:lnTo>
                    <a:pt x="42451" y="34194"/>
                  </a:lnTo>
                  <a:lnTo>
                    <a:pt x="48138" y="33605"/>
                  </a:lnTo>
                  <a:lnTo>
                    <a:pt x="53935" y="32940"/>
                  </a:lnTo>
                  <a:lnTo>
                    <a:pt x="59842" y="32199"/>
                  </a:lnTo>
                  <a:lnTo>
                    <a:pt x="65860" y="31382"/>
                  </a:lnTo>
                  <a:lnTo>
                    <a:pt x="71987" y="30488"/>
                  </a:lnTo>
                  <a:lnTo>
                    <a:pt x="70789" y="29057"/>
                  </a:lnTo>
                  <a:lnTo>
                    <a:pt x="69565" y="27643"/>
                  </a:lnTo>
                  <a:lnTo>
                    <a:pt x="68316" y="26245"/>
                  </a:lnTo>
                  <a:lnTo>
                    <a:pt x="67041" y="24865"/>
                  </a:lnTo>
                  <a:lnTo>
                    <a:pt x="65741" y="23501"/>
                  </a:lnTo>
                  <a:lnTo>
                    <a:pt x="64416" y="22155"/>
                  </a:lnTo>
                  <a:lnTo>
                    <a:pt x="63065" y="20825"/>
                  </a:lnTo>
                  <a:lnTo>
                    <a:pt x="61689" y="19512"/>
                  </a:lnTo>
                  <a:lnTo>
                    <a:pt x="60287" y="18217"/>
                  </a:lnTo>
                  <a:lnTo>
                    <a:pt x="58860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302766" y="4860189"/>
              <a:ext cx="72834" cy="44462"/>
            </a:xfrm>
            <a:custGeom>
              <a:avLst/>
              <a:pathLst>
                <a:path w="72834" h="44462">
                  <a:moveTo>
                    <a:pt x="72834" y="0"/>
                  </a:moveTo>
                  <a:lnTo>
                    <a:pt x="72834" y="44462"/>
                  </a:lnTo>
                  <a:lnTo>
                    <a:pt x="64365" y="44462"/>
                  </a:lnTo>
                  <a:lnTo>
                    <a:pt x="64365" y="37264"/>
                  </a:lnTo>
                  <a:lnTo>
                    <a:pt x="8469" y="37264"/>
                  </a:lnTo>
                  <a:lnTo>
                    <a:pt x="8469" y="44462"/>
                  </a:lnTo>
                  <a:lnTo>
                    <a:pt x="0" y="44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311235" y="4867811"/>
              <a:ext cx="55896" cy="22019"/>
            </a:xfrm>
            <a:custGeom>
              <a:avLst/>
              <a:pathLst>
                <a:path w="55896" h="22019">
                  <a:moveTo>
                    <a:pt x="0" y="22019"/>
                  </a:moveTo>
                  <a:lnTo>
                    <a:pt x="55896" y="22019"/>
                  </a:lnTo>
                  <a:lnTo>
                    <a:pt x="55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435731" y="4817420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508142" y="4807680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522540" y="4834358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561921" y="4815303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570391" y="4823348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636026" y="4807257"/>
              <a:ext cx="74528" cy="97818"/>
            </a:xfrm>
            <a:custGeom>
              <a:avLst/>
              <a:pathLst>
                <a:path w="74528" h="97818">
                  <a:moveTo>
                    <a:pt x="16938" y="0"/>
                  </a:moveTo>
                  <a:lnTo>
                    <a:pt x="24560" y="1693"/>
                  </a:lnTo>
                  <a:lnTo>
                    <a:pt x="24302" y="2456"/>
                  </a:lnTo>
                  <a:lnTo>
                    <a:pt x="24035" y="3218"/>
                  </a:lnTo>
                  <a:lnTo>
                    <a:pt x="23760" y="3980"/>
                  </a:lnTo>
                  <a:lnTo>
                    <a:pt x="23476" y="4742"/>
                  </a:lnTo>
                  <a:lnTo>
                    <a:pt x="23184" y="5504"/>
                  </a:lnTo>
                  <a:lnTo>
                    <a:pt x="22883" y="6267"/>
                  </a:lnTo>
                  <a:lnTo>
                    <a:pt x="22574" y="7029"/>
                  </a:lnTo>
                  <a:lnTo>
                    <a:pt x="22256" y="7791"/>
                  </a:lnTo>
                  <a:lnTo>
                    <a:pt x="21930" y="8553"/>
                  </a:lnTo>
                  <a:lnTo>
                    <a:pt x="21596" y="9316"/>
                  </a:lnTo>
                  <a:lnTo>
                    <a:pt x="74528" y="9316"/>
                  </a:lnTo>
                  <a:lnTo>
                    <a:pt x="74486" y="21367"/>
                  </a:lnTo>
                  <a:lnTo>
                    <a:pt x="74359" y="32453"/>
                  </a:lnTo>
                  <a:lnTo>
                    <a:pt x="74147" y="42574"/>
                  </a:lnTo>
                  <a:lnTo>
                    <a:pt x="73850" y="51729"/>
                  </a:lnTo>
                  <a:lnTo>
                    <a:pt x="73469" y="59919"/>
                  </a:lnTo>
                  <a:lnTo>
                    <a:pt x="73003" y="67143"/>
                  </a:lnTo>
                  <a:lnTo>
                    <a:pt x="72453" y="73402"/>
                  </a:lnTo>
                  <a:lnTo>
                    <a:pt x="71818" y="78695"/>
                  </a:lnTo>
                  <a:lnTo>
                    <a:pt x="71098" y="83022"/>
                  </a:lnTo>
                  <a:lnTo>
                    <a:pt x="70293" y="86385"/>
                  </a:lnTo>
                  <a:lnTo>
                    <a:pt x="69620" y="88557"/>
                  </a:lnTo>
                  <a:lnTo>
                    <a:pt x="68786" y="90501"/>
                  </a:lnTo>
                  <a:lnTo>
                    <a:pt x="67791" y="92216"/>
                  </a:lnTo>
                  <a:lnTo>
                    <a:pt x="66635" y="93702"/>
                  </a:lnTo>
                  <a:lnTo>
                    <a:pt x="65318" y="94960"/>
                  </a:lnTo>
                  <a:lnTo>
                    <a:pt x="63840" y="95989"/>
                  </a:lnTo>
                  <a:lnTo>
                    <a:pt x="62201" y="96789"/>
                  </a:lnTo>
                  <a:lnTo>
                    <a:pt x="60401" y="97361"/>
                  </a:lnTo>
                  <a:lnTo>
                    <a:pt x="58441" y="97704"/>
                  </a:lnTo>
                  <a:lnTo>
                    <a:pt x="56319" y="97818"/>
                  </a:lnTo>
                  <a:lnTo>
                    <a:pt x="55358" y="97810"/>
                  </a:lnTo>
                  <a:lnTo>
                    <a:pt x="54338" y="97784"/>
                  </a:lnTo>
                  <a:lnTo>
                    <a:pt x="53258" y="97742"/>
                  </a:lnTo>
                  <a:lnTo>
                    <a:pt x="52119" y="97683"/>
                  </a:lnTo>
                  <a:lnTo>
                    <a:pt x="50920" y="97606"/>
                  </a:lnTo>
                  <a:lnTo>
                    <a:pt x="49663" y="97513"/>
                  </a:lnTo>
                  <a:lnTo>
                    <a:pt x="48346" y="97403"/>
                  </a:lnTo>
                  <a:lnTo>
                    <a:pt x="46969" y="97276"/>
                  </a:lnTo>
                  <a:lnTo>
                    <a:pt x="45534" y="97132"/>
                  </a:lnTo>
                  <a:lnTo>
                    <a:pt x="44039" y="96971"/>
                  </a:lnTo>
                  <a:lnTo>
                    <a:pt x="42345" y="88502"/>
                  </a:lnTo>
                  <a:lnTo>
                    <a:pt x="44238" y="88663"/>
                  </a:lnTo>
                  <a:lnTo>
                    <a:pt x="46021" y="88807"/>
                  </a:lnTo>
                  <a:lnTo>
                    <a:pt x="47693" y="88934"/>
                  </a:lnTo>
                  <a:lnTo>
                    <a:pt x="49256" y="89044"/>
                  </a:lnTo>
                  <a:lnTo>
                    <a:pt x="50708" y="89137"/>
                  </a:lnTo>
                  <a:lnTo>
                    <a:pt x="52051" y="89213"/>
                  </a:lnTo>
                  <a:lnTo>
                    <a:pt x="53283" y="89273"/>
                  </a:lnTo>
                  <a:lnTo>
                    <a:pt x="54405" y="89315"/>
                  </a:lnTo>
                  <a:lnTo>
                    <a:pt x="55417" y="89340"/>
                  </a:lnTo>
                  <a:lnTo>
                    <a:pt x="56319" y="89349"/>
                  </a:lnTo>
                  <a:lnTo>
                    <a:pt x="57378" y="89285"/>
                  </a:lnTo>
                  <a:lnTo>
                    <a:pt x="58352" y="89095"/>
                  </a:lnTo>
                  <a:lnTo>
                    <a:pt x="59241" y="88777"/>
                  </a:lnTo>
                  <a:lnTo>
                    <a:pt x="60046" y="88333"/>
                  </a:lnTo>
                  <a:lnTo>
                    <a:pt x="60766" y="87761"/>
                  </a:lnTo>
                  <a:lnTo>
                    <a:pt x="61401" y="87062"/>
                  </a:lnTo>
                  <a:lnTo>
                    <a:pt x="61951" y="86237"/>
                  </a:lnTo>
                  <a:lnTo>
                    <a:pt x="62417" y="85284"/>
                  </a:lnTo>
                  <a:lnTo>
                    <a:pt x="62798" y="84204"/>
                  </a:lnTo>
                  <a:lnTo>
                    <a:pt x="63095" y="82997"/>
                  </a:lnTo>
                  <a:lnTo>
                    <a:pt x="63738" y="80126"/>
                  </a:lnTo>
                  <a:lnTo>
                    <a:pt x="64314" y="76425"/>
                  </a:lnTo>
                  <a:lnTo>
                    <a:pt x="64822" y="71894"/>
                  </a:lnTo>
                  <a:lnTo>
                    <a:pt x="65263" y="66533"/>
                  </a:lnTo>
                  <a:lnTo>
                    <a:pt x="65635" y="60342"/>
                  </a:lnTo>
                  <a:lnTo>
                    <a:pt x="65940" y="53321"/>
                  </a:lnTo>
                  <a:lnTo>
                    <a:pt x="66177" y="45470"/>
                  </a:lnTo>
                  <a:lnTo>
                    <a:pt x="66347" y="36789"/>
                  </a:lnTo>
                  <a:lnTo>
                    <a:pt x="66448" y="27279"/>
                  </a:lnTo>
                  <a:lnTo>
                    <a:pt x="66482" y="16938"/>
                  </a:lnTo>
                  <a:lnTo>
                    <a:pt x="17361" y="16938"/>
                  </a:lnTo>
                  <a:lnTo>
                    <a:pt x="16413" y="18441"/>
                  </a:lnTo>
                  <a:lnTo>
                    <a:pt x="15430" y="19902"/>
                  </a:lnTo>
                  <a:lnTo>
                    <a:pt x="14414" y="21321"/>
                  </a:lnTo>
                  <a:lnTo>
                    <a:pt x="13364" y="22697"/>
                  </a:lnTo>
                  <a:lnTo>
                    <a:pt x="12280" y="24031"/>
                  </a:lnTo>
                  <a:lnTo>
                    <a:pt x="11162" y="25322"/>
                  </a:lnTo>
                  <a:lnTo>
                    <a:pt x="10010" y="26571"/>
                  </a:lnTo>
                  <a:lnTo>
                    <a:pt x="8824" y="27778"/>
                  </a:lnTo>
                  <a:lnTo>
                    <a:pt x="7605" y="28943"/>
                  </a:lnTo>
                  <a:lnTo>
                    <a:pt x="6351" y="30065"/>
                  </a:lnTo>
                  <a:lnTo>
                    <a:pt x="0" y="24137"/>
                  </a:lnTo>
                  <a:lnTo>
                    <a:pt x="2227" y="22142"/>
                  </a:lnTo>
                  <a:lnTo>
                    <a:pt x="4336" y="20054"/>
                  </a:lnTo>
                  <a:lnTo>
                    <a:pt x="6326" y="17874"/>
                  </a:lnTo>
                  <a:lnTo>
                    <a:pt x="8198" y="15600"/>
                  </a:lnTo>
                  <a:lnTo>
                    <a:pt x="9951" y="13233"/>
                  </a:lnTo>
                  <a:lnTo>
                    <a:pt x="11585" y="10772"/>
                  </a:lnTo>
                  <a:lnTo>
                    <a:pt x="13101" y="8219"/>
                  </a:lnTo>
                  <a:lnTo>
                    <a:pt x="14499" y="5572"/>
                  </a:lnTo>
                  <a:lnTo>
                    <a:pt x="15778" y="28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639838" y="4828853"/>
              <a:ext cx="54202" cy="60977"/>
            </a:xfrm>
            <a:custGeom>
              <a:avLst/>
              <a:pathLst>
                <a:path w="54202" h="60977">
                  <a:moveTo>
                    <a:pt x="17361" y="0"/>
                  </a:moveTo>
                  <a:lnTo>
                    <a:pt x="24560" y="2117"/>
                  </a:lnTo>
                  <a:lnTo>
                    <a:pt x="21172" y="7622"/>
                  </a:lnTo>
                  <a:lnTo>
                    <a:pt x="52508" y="7622"/>
                  </a:lnTo>
                  <a:lnTo>
                    <a:pt x="52508" y="14820"/>
                  </a:lnTo>
                  <a:lnTo>
                    <a:pt x="32182" y="14820"/>
                  </a:lnTo>
                  <a:lnTo>
                    <a:pt x="32182" y="25830"/>
                  </a:lnTo>
                  <a:lnTo>
                    <a:pt x="54202" y="25830"/>
                  </a:lnTo>
                  <a:lnTo>
                    <a:pt x="54202" y="33029"/>
                  </a:lnTo>
                  <a:lnTo>
                    <a:pt x="32182" y="33029"/>
                  </a:lnTo>
                  <a:lnTo>
                    <a:pt x="32182" y="54202"/>
                  </a:lnTo>
                  <a:lnTo>
                    <a:pt x="43616" y="54202"/>
                  </a:lnTo>
                  <a:lnTo>
                    <a:pt x="43616" y="38958"/>
                  </a:lnTo>
                  <a:lnTo>
                    <a:pt x="51238" y="38958"/>
                  </a:lnTo>
                  <a:lnTo>
                    <a:pt x="51238" y="60977"/>
                  </a:lnTo>
                  <a:lnTo>
                    <a:pt x="4658" y="60977"/>
                  </a:lnTo>
                  <a:lnTo>
                    <a:pt x="4658" y="39381"/>
                  </a:lnTo>
                  <a:lnTo>
                    <a:pt x="12280" y="39381"/>
                  </a:lnTo>
                  <a:lnTo>
                    <a:pt x="12280" y="54202"/>
                  </a:lnTo>
                  <a:lnTo>
                    <a:pt x="24560" y="54202"/>
                  </a:lnTo>
                  <a:lnTo>
                    <a:pt x="24560" y="33029"/>
                  </a:lnTo>
                  <a:lnTo>
                    <a:pt x="846" y="33029"/>
                  </a:lnTo>
                  <a:lnTo>
                    <a:pt x="846" y="25830"/>
                  </a:lnTo>
                  <a:lnTo>
                    <a:pt x="24560" y="25830"/>
                  </a:lnTo>
                  <a:lnTo>
                    <a:pt x="24560" y="14820"/>
                  </a:lnTo>
                  <a:lnTo>
                    <a:pt x="15667" y="14820"/>
                  </a:lnTo>
                  <a:lnTo>
                    <a:pt x="14812" y="15744"/>
                  </a:lnTo>
                  <a:lnTo>
                    <a:pt x="13940" y="16650"/>
                  </a:lnTo>
                  <a:lnTo>
                    <a:pt x="13050" y="17539"/>
                  </a:lnTo>
                  <a:lnTo>
                    <a:pt x="12144" y="18411"/>
                  </a:lnTo>
                  <a:lnTo>
                    <a:pt x="11221" y="19267"/>
                  </a:lnTo>
                  <a:lnTo>
                    <a:pt x="10281" y="20105"/>
                  </a:lnTo>
                  <a:lnTo>
                    <a:pt x="9324" y="20927"/>
                  </a:lnTo>
                  <a:lnTo>
                    <a:pt x="8350" y="21731"/>
                  </a:lnTo>
                  <a:lnTo>
                    <a:pt x="7359" y="22519"/>
                  </a:lnTo>
                  <a:lnTo>
                    <a:pt x="6351" y="23290"/>
                  </a:lnTo>
                  <a:lnTo>
                    <a:pt x="0" y="18208"/>
                  </a:lnTo>
                  <a:lnTo>
                    <a:pt x="2384" y="16502"/>
                  </a:lnTo>
                  <a:lnTo>
                    <a:pt x="4624" y="14770"/>
                  </a:lnTo>
                  <a:lnTo>
                    <a:pt x="6720" y="13012"/>
                  </a:lnTo>
                  <a:lnTo>
                    <a:pt x="8672" y="11230"/>
                  </a:lnTo>
                  <a:lnTo>
                    <a:pt x="10480" y="9421"/>
                  </a:lnTo>
                  <a:lnTo>
                    <a:pt x="12144" y="7588"/>
                  </a:lnTo>
                  <a:lnTo>
                    <a:pt x="13664" y="5729"/>
                  </a:lnTo>
                  <a:lnTo>
                    <a:pt x="15041" y="3844"/>
                  </a:lnTo>
                  <a:lnTo>
                    <a:pt x="16273" y="19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618241" y="4808951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615700" y="4834358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615700" y="4862730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727493" y="4806410"/>
              <a:ext cx="92313" cy="33876"/>
            </a:xfrm>
            <a:custGeom>
              <a:avLst/>
              <a:pathLst>
                <a:path w="92313" h="33876">
                  <a:moveTo>
                    <a:pt x="46580" y="0"/>
                  </a:moveTo>
                  <a:lnTo>
                    <a:pt x="47490" y="1283"/>
                  </a:lnTo>
                  <a:lnTo>
                    <a:pt x="48358" y="2591"/>
                  </a:lnTo>
                  <a:lnTo>
                    <a:pt x="49184" y="3925"/>
                  </a:lnTo>
                  <a:lnTo>
                    <a:pt x="49967" y="5284"/>
                  </a:lnTo>
                  <a:lnTo>
                    <a:pt x="50708" y="6669"/>
                  </a:lnTo>
                  <a:lnTo>
                    <a:pt x="51407" y="8079"/>
                  </a:lnTo>
                  <a:lnTo>
                    <a:pt x="52064" y="9515"/>
                  </a:lnTo>
                  <a:lnTo>
                    <a:pt x="52678" y="10976"/>
                  </a:lnTo>
                  <a:lnTo>
                    <a:pt x="53249" y="12462"/>
                  </a:lnTo>
                  <a:lnTo>
                    <a:pt x="53779" y="13974"/>
                  </a:lnTo>
                  <a:lnTo>
                    <a:pt x="92313" y="13974"/>
                  </a:lnTo>
                  <a:lnTo>
                    <a:pt x="92313" y="33876"/>
                  </a:lnTo>
                  <a:lnTo>
                    <a:pt x="83421" y="33876"/>
                  </a:lnTo>
                  <a:lnTo>
                    <a:pt x="83421" y="22019"/>
                  </a:lnTo>
                  <a:lnTo>
                    <a:pt x="8892" y="22019"/>
                  </a:lnTo>
                  <a:lnTo>
                    <a:pt x="8892" y="33876"/>
                  </a:lnTo>
                  <a:lnTo>
                    <a:pt x="0" y="33876"/>
                  </a:lnTo>
                  <a:lnTo>
                    <a:pt x="0" y="13974"/>
                  </a:lnTo>
                  <a:lnTo>
                    <a:pt x="44039" y="13974"/>
                  </a:lnTo>
                  <a:lnTo>
                    <a:pt x="43514" y="12796"/>
                  </a:lnTo>
                  <a:lnTo>
                    <a:pt x="42955" y="11636"/>
                  </a:lnTo>
                  <a:lnTo>
                    <a:pt x="42362" y="10493"/>
                  </a:lnTo>
                  <a:lnTo>
                    <a:pt x="41735" y="9366"/>
                  </a:lnTo>
                  <a:lnTo>
                    <a:pt x="41075" y="8257"/>
                  </a:lnTo>
                  <a:lnTo>
                    <a:pt x="40380" y="7164"/>
                  </a:lnTo>
                  <a:lnTo>
                    <a:pt x="39652" y="6089"/>
                  </a:lnTo>
                  <a:lnTo>
                    <a:pt x="38890" y="5030"/>
                  </a:lnTo>
                  <a:lnTo>
                    <a:pt x="38094" y="3988"/>
                  </a:lnTo>
                  <a:lnTo>
                    <a:pt x="37264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728763" y="4839440"/>
              <a:ext cx="90196" cy="61824"/>
            </a:xfrm>
            <a:custGeom>
              <a:avLst/>
              <a:pathLst>
                <a:path w="90196" h="61824">
                  <a:moveTo>
                    <a:pt x="12280" y="0"/>
                  </a:moveTo>
                  <a:lnTo>
                    <a:pt x="75798" y="0"/>
                  </a:lnTo>
                  <a:lnTo>
                    <a:pt x="75798" y="8045"/>
                  </a:lnTo>
                  <a:lnTo>
                    <a:pt x="48274" y="8045"/>
                  </a:lnTo>
                  <a:lnTo>
                    <a:pt x="48274" y="23713"/>
                  </a:lnTo>
                  <a:lnTo>
                    <a:pt x="80033" y="23713"/>
                  </a:lnTo>
                  <a:lnTo>
                    <a:pt x="80033" y="31759"/>
                  </a:lnTo>
                  <a:lnTo>
                    <a:pt x="48274" y="31759"/>
                  </a:lnTo>
                  <a:lnTo>
                    <a:pt x="48274" y="53779"/>
                  </a:lnTo>
                  <a:lnTo>
                    <a:pt x="90196" y="53779"/>
                  </a:lnTo>
                  <a:lnTo>
                    <a:pt x="90196" y="61824"/>
                  </a:lnTo>
                  <a:lnTo>
                    <a:pt x="0" y="61824"/>
                  </a:lnTo>
                  <a:lnTo>
                    <a:pt x="0" y="53779"/>
                  </a:lnTo>
                  <a:lnTo>
                    <a:pt x="39804" y="53779"/>
                  </a:lnTo>
                  <a:lnTo>
                    <a:pt x="39804" y="31759"/>
                  </a:lnTo>
                  <a:lnTo>
                    <a:pt x="9739" y="31759"/>
                  </a:lnTo>
                  <a:lnTo>
                    <a:pt x="9739" y="23713"/>
                  </a:lnTo>
                  <a:lnTo>
                    <a:pt x="39804" y="23713"/>
                  </a:lnTo>
                  <a:lnTo>
                    <a:pt x="39804" y="8045"/>
                  </a:lnTo>
                  <a:lnTo>
                    <a:pt x="1228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3785507" y="4874163"/>
              <a:ext cx="19055" cy="17361"/>
            </a:xfrm>
            <a:custGeom>
              <a:avLst/>
              <a:pathLst>
                <a:path w="19055" h="17361">
                  <a:moveTo>
                    <a:pt x="5928" y="0"/>
                  </a:moveTo>
                  <a:lnTo>
                    <a:pt x="7355" y="863"/>
                  </a:lnTo>
                  <a:lnTo>
                    <a:pt x="8757" y="1761"/>
                  </a:lnTo>
                  <a:lnTo>
                    <a:pt x="10133" y="2693"/>
                  </a:lnTo>
                  <a:lnTo>
                    <a:pt x="11484" y="3658"/>
                  </a:lnTo>
                  <a:lnTo>
                    <a:pt x="12809" y="4658"/>
                  </a:lnTo>
                  <a:lnTo>
                    <a:pt x="14109" y="5691"/>
                  </a:lnTo>
                  <a:lnTo>
                    <a:pt x="15384" y="6758"/>
                  </a:lnTo>
                  <a:lnTo>
                    <a:pt x="16633" y="7859"/>
                  </a:lnTo>
                  <a:lnTo>
                    <a:pt x="17857" y="8994"/>
                  </a:lnTo>
                  <a:lnTo>
                    <a:pt x="19055" y="10162"/>
                  </a:lnTo>
                  <a:lnTo>
                    <a:pt x="13127" y="17361"/>
                  </a:lnTo>
                  <a:lnTo>
                    <a:pt x="11852" y="16027"/>
                  </a:lnTo>
                  <a:lnTo>
                    <a:pt x="10569" y="14736"/>
                  </a:lnTo>
                  <a:lnTo>
                    <a:pt x="9277" y="13487"/>
                  </a:lnTo>
                  <a:lnTo>
                    <a:pt x="7977" y="12280"/>
                  </a:lnTo>
                  <a:lnTo>
                    <a:pt x="6669" y="11115"/>
                  </a:lnTo>
                  <a:lnTo>
                    <a:pt x="5352" y="9993"/>
                  </a:lnTo>
                  <a:lnTo>
                    <a:pt x="4027" y="8913"/>
                  </a:lnTo>
                  <a:lnTo>
                    <a:pt x="2693" y="7876"/>
                  </a:lnTo>
                  <a:lnTo>
                    <a:pt x="1350" y="6881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835475" y="4807257"/>
              <a:ext cx="93584" cy="94430"/>
            </a:xfrm>
            <a:custGeom>
              <a:avLst/>
              <a:pathLst>
                <a:path w="93584" h="94430">
                  <a:moveTo>
                    <a:pt x="44039" y="0"/>
                  </a:moveTo>
                  <a:lnTo>
                    <a:pt x="52932" y="0"/>
                  </a:lnTo>
                  <a:lnTo>
                    <a:pt x="5166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49967" y="17361"/>
                  </a:lnTo>
                  <a:lnTo>
                    <a:pt x="48274" y="27524"/>
                  </a:lnTo>
                  <a:lnTo>
                    <a:pt x="77916" y="27524"/>
                  </a:lnTo>
                  <a:lnTo>
                    <a:pt x="77916" y="86385"/>
                  </a:lnTo>
                  <a:lnTo>
                    <a:pt x="93584" y="86385"/>
                  </a:lnTo>
                  <a:lnTo>
                    <a:pt x="93584" y="94430"/>
                  </a:lnTo>
                  <a:lnTo>
                    <a:pt x="0" y="94430"/>
                  </a:lnTo>
                  <a:lnTo>
                    <a:pt x="0" y="86385"/>
                  </a:lnTo>
                  <a:lnTo>
                    <a:pt x="14820" y="86385"/>
                  </a:lnTo>
                  <a:lnTo>
                    <a:pt x="14820" y="27524"/>
                  </a:lnTo>
                  <a:lnTo>
                    <a:pt x="39381" y="27524"/>
                  </a:lnTo>
                  <a:lnTo>
                    <a:pt x="41075" y="17361"/>
                  </a:lnTo>
                  <a:lnTo>
                    <a:pt x="1693" y="17361"/>
                  </a:lnTo>
                  <a:lnTo>
                    <a:pt x="1693" y="9316"/>
                  </a:lnTo>
                  <a:lnTo>
                    <a:pt x="42769" y="93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3858765" y="4842827"/>
              <a:ext cx="46156" cy="7622"/>
            </a:xfrm>
            <a:custGeom>
              <a:avLst/>
              <a:pathLst>
                <a:path w="46156" h="7622">
                  <a:moveTo>
                    <a:pt x="46156" y="7622"/>
                  </a:moveTo>
                  <a:lnTo>
                    <a:pt x="46156" y="0"/>
                  </a:lnTo>
                  <a:lnTo>
                    <a:pt x="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858765" y="4857225"/>
              <a:ext cx="46156" cy="7198"/>
            </a:xfrm>
            <a:custGeom>
              <a:avLst/>
              <a:pathLst>
                <a:path w="46156" h="7198">
                  <a:moveTo>
                    <a:pt x="0" y="7198"/>
                  </a:moveTo>
                  <a:lnTo>
                    <a:pt x="46156" y="7198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3858765" y="4871199"/>
              <a:ext cx="46156" cy="7622"/>
            </a:xfrm>
            <a:custGeom>
              <a:avLst/>
              <a:pathLst>
                <a:path w="46156" h="7622">
                  <a:moveTo>
                    <a:pt x="0" y="7622"/>
                  </a:moveTo>
                  <a:lnTo>
                    <a:pt x="46156" y="7622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3858765" y="4885597"/>
              <a:ext cx="46156" cy="8045"/>
            </a:xfrm>
            <a:custGeom>
              <a:avLst/>
              <a:pathLst>
                <a:path w="46156" h="8045">
                  <a:moveTo>
                    <a:pt x="0" y="8045"/>
                  </a:moveTo>
                  <a:lnTo>
                    <a:pt x="46156" y="8045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3972251" y="4807257"/>
              <a:ext cx="67753" cy="52932"/>
            </a:xfrm>
            <a:custGeom>
              <a:avLst/>
              <a:pathLst>
                <a:path w="67753" h="52932">
                  <a:moveTo>
                    <a:pt x="58860" y="0"/>
                  </a:moveTo>
                  <a:lnTo>
                    <a:pt x="62671" y="7198"/>
                  </a:lnTo>
                  <a:lnTo>
                    <a:pt x="60359" y="7613"/>
                  </a:lnTo>
                  <a:lnTo>
                    <a:pt x="57996" y="8011"/>
                  </a:lnTo>
                  <a:lnTo>
                    <a:pt x="55582" y="8392"/>
                  </a:lnTo>
                  <a:lnTo>
                    <a:pt x="53118" y="8757"/>
                  </a:lnTo>
                  <a:lnTo>
                    <a:pt x="50603" y="9104"/>
                  </a:lnTo>
                  <a:lnTo>
                    <a:pt x="48036" y="9434"/>
                  </a:lnTo>
                  <a:lnTo>
                    <a:pt x="45420" y="9747"/>
                  </a:lnTo>
                  <a:lnTo>
                    <a:pt x="42752" y="10044"/>
                  </a:lnTo>
                  <a:lnTo>
                    <a:pt x="40033" y="10323"/>
                  </a:lnTo>
                  <a:lnTo>
                    <a:pt x="37264" y="10586"/>
                  </a:lnTo>
                  <a:lnTo>
                    <a:pt x="37264" y="23290"/>
                  </a:lnTo>
                  <a:lnTo>
                    <a:pt x="45309" y="23290"/>
                  </a:lnTo>
                  <a:lnTo>
                    <a:pt x="45894" y="22189"/>
                  </a:lnTo>
                  <a:lnTo>
                    <a:pt x="46461" y="21088"/>
                  </a:lnTo>
                  <a:lnTo>
                    <a:pt x="47012" y="19987"/>
                  </a:lnTo>
                  <a:lnTo>
                    <a:pt x="47545" y="18886"/>
                  </a:lnTo>
                  <a:lnTo>
                    <a:pt x="48062" y="17785"/>
                  </a:lnTo>
                  <a:lnTo>
                    <a:pt x="48562" y="16684"/>
                  </a:lnTo>
                  <a:lnTo>
                    <a:pt x="49044" y="15583"/>
                  </a:lnTo>
                  <a:lnTo>
                    <a:pt x="49510" y="14482"/>
                  </a:lnTo>
                  <a:lnTo>
                    <a:pt x="49959" y="13381"/>
                  </a:lnTo>
                  <a:lnTo>
                    <a:pt x="50391" y="12280"/>
                  </a:lnTo>
                  <a:lnTo>
                    <a:pt x="58860" y="14397"/>
                  </a:lnTo>
                  <a:lnTo>
                    <a:pt x="53779" y="23290"/>
                  </a:lnTo>
                  <a:lnTo>
                    <a:pt x="65635" y="23290"/>
                  </a:lnTo>
                  <a:lnTo>
                    <a:pt x="65635" y="30912"/>
                  </a:lnTo>
                  <a:lnTo>
                    <a:pt x="44039" y="30912"/>
                  </a:lnTo>
                  <a:lnTo>
                    <a:pt x="45953" y="32809"/>
                  </a:lnTo>
                  <a:lnTo>
                    <a:pt x="47969" y="34604"/>
                  </a:lnTo>
                  <a:lnTo>
                    <a:pt x="50086" y="36298"/>
                  </a:lnTo>
                  <a:lnTo>
                    <a:pt x="52305" y="37890"/>
                  </a:lnTo>
                  <a:lnTo>
                    <a:pt x="54625" y="39381"/>
                  </a:lnTo>
                  <a:lnTo>
                    <a:pt x="57048" y="40770"/>
                  </a:lnTo>
                  <a:lnTo>
                    <a:pt x="59571" y="42057"/>
                  </a:lnTo>
                  <a:lnTo>
                    <a:pt x="62197" y="43243"/>
                  </a:lnTo>
                  <a:lnTo>
                    <a:pt x="64924" y="44327"/>
                  </a:lnTo>
                  <a:lnTo>
                    <a:pt x="67753" y="45309"/>
                  </a:lnTo>
                  <a:lnTo>
                    <a:pt x="63942" y="52932"/>
                  </a:lnTo>
                  <a:lnTo>
                    <a:pt x="60855" y="51509"/>
                  </a:lnTo>
                  <a:lnTo>
                    <a:pt x="57861" y="49950"/>
                  </a:lnTo>
                  <a:lnTo>
                    <a:pt x="54960" y="48257"/>
                  </a:lnTo>
                  <a:lnTo>
                    <a:pt x="52152" y="46427"/>
                  </a:lnTo>
                  <a:lnTo>
                    <a:pt x="49438" y="44462"/>
                  </a:lnTo>
                  <a:lnTo>
                    <a:pt x="46817" y="42362"/>
                  </a:lnTo>
                  <a:lnTo>
                    <a:pt x="44289" y="40126"/>
                  </a:lnTo>
                  <a:lnTo>
                    <a:pt x="41854" y="37755"/>
                  </a:lnTo>
                  <a:lnTo>
                    <a:pt x="39512" y="35248"/>
                  </a:lnTo>
                  <a:lnTo>
                    <a:pt x="37264" y="32606"/>
                  </a:lnTo>
                  <a:lnTo>
                    <a:pt x="37264" y="50814"/>
                  </a:lnTo>
                  <a:lnTo>
                    <a:pt x="29218" y="50814"/>
                  </a:lnTo>
                  <a:lnTo>
                    <a:pt x="29218" y="33876"/>
                  </a:lnTo>
                  <a:lnTo>
                    <a:pt x="27224" y="36120"/>
                  </a:lnTo>
                  <a:lnTo>
                    <a:pt x="25136" y="38280"/>
                  </a:lnTo>
                  <a:lnTo>
                    <a:pt x="22955" y="40355"/>
                  </a:lnTo>
                  <a:lnTo>
                    <a:pt x="20681" y="42345"/>
                  </a:lnTo>
                  <a:lnTo>
                    <a:pt x="18314" y="44251"/>
                  </a:lnTo>
                  <a:lnTo>
                    <a:pt x="15854" y="46072"/>
                  </a:lnTo>
                  <a:lnTo>
                    <a:pt x="13300" y="47808"/>
                  </a:lnTo>
                  <a:lnTo>
                    <a:pt x="10654" y="49459"/>
                  </a:lnTo>
                  <a:lnTo>
                    <a:pt x="7914" y="51026"/>
                  </a:lnTo>
                  <a:lnTo>
                    <a:pt x="5081" y="52508"/>
                  </a:lnTo>
                  <a:lnTo>
                    <a:pt x="0" y="45733"/>
                  </a:lnTo>
                  <a:lnTo>
                    <a:pt x="2820" y="44518"/>
                  </a:lnTo>
                  <a:lnTo>
                    <a:pt x="5521" y="43243"/>
                  </a:lnTo>
                  <a:lnTo>
                    <a:pt x="8104" y="41909"/>
                  </a:lnTo>
                  <a:lnTo>
                    <a:pt x="10569" y="40516"/>
                  </a:lnTo>
                  <a:lnTo>
                    <a:pt x="12915" y="39063"/>
                  </a:lnTo>
                  <a:lnTo>
                    <a:pt x="15142" y="37552"/>
                  </a:lnTo>
                  <a:lnTo>
                    <a:pt x="17251" y="35981"/>
                  </a:lnTo>
                  <a:lnTo>
                    <a:pt x="19241" y="34350"/>
                  </a:lnTo>
                  <a:lnTo>
                    <a:pt x="21113" y="32661"/>
                  </a:lnTo>
                  <a:lnTo>
                    <a:pt x="22866" y="30912"/>
                  </a:lnTo>
                  <a:lnTo>
                    <a:pt x="2540" y="30912"/>
                  </a:lnTo>
                  <a:lnTo>
                    <a:pt x="2540" y="23290"/>
                  </a:lnTo>
                  <a:lnTo>
                    <a:pt x="12280" y="23290"/>
                  </a:lnTo>
                  <a:lnTo>
                    <a:pt x="12102" y="22540"/>
                  </a:lnTo>
                  <a:lnTo>
                    <a:pt x="11907" y="21816"/>
                  </a:lnTo>
                  <a:lnTo>
                    <a:pt x="11695" y="21117"/>
                  </a:lnTo>
                  <a:lnTo>
                    <a:pt x="11467" y="20444"/>
                  </a:lnTo>
                  <a:lnTo>
                    <a:pt x="11221" y="19796"/>
                  </a:lnTo>
                  <a:lnTo>
                    <a:pt x="10959" y="19174"/>
                  </a:lnTo>
                  <a:lnTo>
                    <a:pt x="10679" y="18577"/>
                  </a:lnTo>
                  <a:lnTo>
                    <a:pt x="10383" y="18005"/>
                  </a:lnTo>
                  <a:lnTo>
                    <a:pt x="10069" y="17459"/>
                  </a:lnTo>
                  <a:lnTo>
                    <a:pt x="9739" y="16938"/>
                  </a:lnTo>
                  <a:lnTo>
                    <a:pt x="16514" y="13550"/>
                  </a:lnTo>
                  <a:lnTo>
                    <a:pt x="17018" y="14410"/>
                  </a:lnTo>
                  <a:lnTo>
                    <a:pt x="17514" y="15295"/>
                  </a:lnTo>
                  <a:lnTo>
                    <a:pt x="18001" y="16205"/>
                  </a:lnTo>
                  <a:lnTo>
                    <a:pt x="18479" y="17141"/>
                  </a:lnTo>
                  <a:lnTo>
                    <a:pt x="18949" y="18102"/>
                  </a:lnTo>
                  <a:lnTo>
                    <a:pt x="19411" y="19089"/>
                  </a:lnTo>
                  <a:lnTo>
                    <a:pt x="19864" y="20101"/>
                  </a:lnTo>
                  <a:lnTo>
                    <a:pt x="20308" y="21138"/>
                  </a:lnTo>
                  <a:lnTo>
                    <a:pt x="20745" y="22201"/>
                  </a:lnTo>
                  <a:lnTo>
                    <a:pt x="21172" y="23290"/>
                  </a:lnTo>
                  <a:lnTo>
                    <a:pt x="29218" y="23290"/>
                  </a:lnTo>
                  <a:lnTo>
                    <a:pt x="29218" y="11009"/>
                  </a:lnTo>
                  <a:lnTo>
                    <a:pt x="27088" y="11175"/>
                  </a:lnTo>
                  <a:lnTo>
                    <a:pt x="24933" y="11331"/>
                  </a:lnTo>
                  <a:lnTo>
                    <a:pt x="22752" y="11479"/>
                  </a:lnTo>
                  <a:lnTo>
                    <a:pt x="20546" y="11619"/>
                  </a:lnTo>
                  <a:lnTo>
                    <a:pt x="18314" y="11750"/>
                  </a:lnTo>
                  <a:lnTo>
                    <a:pt x="16057" y="11873"/>
                  </a:lnTo>
                  <a:lnTo>
                    <a:pt x="13775" y="11988"/>
                  </a:lnTo>
                  <a:lnTo>
                    <a:pt x="11467" y="12093"/>
                  </a:lnTo>
                  <a:lnTo>
                    <a:pt x="9133" y="12191"/>
                  </a:lnTo>
                  <a:lnTo>
                    <a:pt x="6775" y="12280"/>
                  </a:lnTo>
                  <a:lnTo>
                    <a:pt x="4234" y="4658"/>
                  </a:lnTo>
                  <a:lnTo>
                    <a:pt x="9735" y="4611"/>
                  </a:lnTo>
                  <a:lnTo>
                    <a:pt x="15227" y="4471"/>
                  </a:lnTo>
                  <a:lnTo>
                    <a:pt x="20711" y="4238"/>
                  </a:lnTo>
                  <a:lnTo>
                    <a:pt x="26186" y="3912"/>
                  </a:lnTo>
                  <a:lnTo>
                    <a:pt x="31653" y="3493"/>
                  </a:lnTo>
                  <a:lnTo>
                    <a:pt x="37111" y="2981"/>
                  </a:lnTo>
                  <a:lnTo>
                    <a:pt x="42561" y="2375"/>
                  </a:lnTo>
                  <a:lnTo>
                    <a:pt x="48003" y="1676"/>
                  </a:lnTo>
                  <a:lnTo>
                    <a:pt x="53436" y="8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978180" y="4861036"/>
              <a:ext cx="55472" cy="43616"/>
            </a:xfrm>
            <a:custGeom>
              <a:avLst/>
              <a:pathLst>
                <a:path w="55472" h="43616">
                  <a:moveTo>
                    <a:pt x="47850" y="38111"/>
                  </a:moveTo>
                  <a:lnTo>
                    <a:pt x="8045" y="38111"/>
                  </a:lnTo>
                  <a:lnTo>
                    <a:pt x="8045" y="43616"/>
                  </a:lnTo>
                  <a:lnTo>
                    <a:pt x="0" y="43616"/>
                  </a:lnTo>
                  <a:lnTo>
                    <a:pt x="0" y="0"/>
                  </a:lnTo>
                  <a:lnTo>
                    <a:pt x="55472" y="0"/>
                  </a:lnTo>
                  <a:lnTo>
                    <a:pt x="55472" y="43616"/>
                  </a:lnTo>
                  <a:lnTo>
                    <a:pt x="47850" y="436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986225" y="4867811"/>
              <a:ext cx="15244" cy="8892"/>
            </a:xfrm>
            <a:custGeom>
              <a:avLst/>
              <a:pathLst>
                <a:path w="15244" h="8892">
                  <a:moveTo>
                    <a:pt x="15244" y="0"/>
                  </a:moveTo>
                  <a:lnTo>
                    <a:pt x="0" y="0"/>
                  </a:lnTo>
                  <a:lnTo>
                    <a:pt x="0" y="8892"/>
                  </a:lnTo>
                  <a:lnTo>
                    <a:pt x="1524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009092" y="4867811"/>
              <a:ext cx="16938" cy="8892"/>
            </a:xfrm>
            <a:custGeom>
              <a:avLst/>
              <a:pathLst>
                <a:path w="16938" h="8892">
                  <a:moveTo>
                    <a:pt x="0" y="8892"/>
                  </a:moveTo>
                  <a:lnTo>
                    <a:pt x="16938" y="8892"/>
                  </a:lnTo>
                  <a:lnTo>
                    <a:pt x="169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3986225" y="4883056"/>
              <a:ext cx="15244" cy="8892"/>
            </a:xfrm>
            <a:custGeom>
              <a:avLst/>
              <a:pathLst>
                <a:path w="15244" h="8892">
                  <a:moveTo>
                    <a:pt x="15244" y="0"/>
                  </a:moveTo>
                  <a:lnTo>
                    <a:pt x="0" y="0"/>
                  </a:lnTo>
                  <a:lnTo>
                    <a:pt x="0" y="8892"/>
                  </a:lnTo>
                  <a:lnTo>
                    <a:pt x="1524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009092" y="4883056"/>
              <a:ext cx="16938" cy="8892"/>
            </a:xfrm>
            <a:custGeom>
              <a:avLst/>
              <a:pathLst>
                <a:path w="16938" h="8892">
                  <a:moveTo>
                    <a:pt x="0" y="8892"/>
                  </a:moveTo>
                  <a:lnTo>
                    <a:pt x="16938" y="8892"/>
                  </a:lnTo>
                  <a:lnTo>
                    <a:pt x="169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3940915" y="4807257"/>
              <a:ext cx="30065" cy="97395"/>
            </a:xfrm>
            <a:custGeom>
              <a:avLst/>
              <a:pathLst>
                <a:path w="30065" h="97395">
                  <a:moveTo>
                    <a:pt x="1693" y="17785"/>
                  </a:moveTo>
                  <a:lnTo>
                    <a:pt x="11856" y="17785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17785"/>
                  </a:lnTo>
                  <a:lnTo>
                    <a:pt x="30065" y="17785"/>
                  </a:lnTo>
                  <a:lnTo>
                    <a:pt x="30065" y="25830"/>
                  </a:lnTo>
                  <a:lnTo>
                    <a:pt x="19902" y="25830"/>
                  </a:lnTo>
                  <a:lnTo>
                    <a:pt x="19902" y="47003"/>
                  </a:lnTo>
                  <a:lnTo>
                    <a:pt x="27948" y="42345"/>
                  </a:lnTo>
                  <a:lnTo>
                    <a:pt x="29641" y="49967"/>
                  </a:lnTo>
                  <a:lnTo>
                    <a:pt x="28706" y="50641"/>
                  </a:lnTo>
                  <a:lnTo>
                    <a:pt x="27761" y="51306"/>
                  </a:lnTo>
                  <a:lnTo>
                    <a:pt x="26809" y="51962"/>
                  </a:lnTo>
                  <a:lnTo>
                    <a:pt x="25847" y="52610"/>
                  </a:lnTo>
                  <a:lnTo>
                    <a:pt x="24878" y="53249"/>
                  </a:lnTo>
                  <a:lnTo>
                    <a:pt x="23899" y="53880"/>
                  </a:lnTo>
                  <a:lnTo>
                    <a:pt x="22913" y="54503"/>
                  </a:lnTo>
                  <a:lnTo>
                    <a:pt x="21918" y="55117"/>
                  </a:lnTo>
                  <a:lnTo>
                    <a:pt x="20914" y="55722"/>
                  </a:lnTo>
                  <a:lnTo>
                    <a:pt x="19902" y="56319"/>
                  </a:lnTo>
                  <a:lnTo>
                    <a:pt x="19902" y="86385"/>
                  </a:lnTo>
                  <a:lnTo>
                    <a:pt x="19885" y="87615"/>
                  </a:lnTo>
                  <a:lnTo>
                    <a:pt x="19834" y="88765"/>
                  </a:lnTo>
                  <a:lnTo>
                    <a:pt x="19750" y="89834"/>
                  </a:lnTo>
                  <a:lnTo>
                    <a:pt x="19631" y="90823"/>
                  </a:lnTo>
                  <a:lnTo>
                    <a:pt x="19479" y="91731"/>
                  </a:lnTo>
                  <a:lnTo>
                    <a:pt x="19292" y="92559"/>
                  </a:lnTo>
                  <a:lnTo>
                    <a:pt x="19072" y="93306"/>
                  </a:lnTo>
                  <a:lnTo>
                    <a:pt x="18818" y="93973"/>
                  </a:lnTo>
                  <a:lnTo>
                    <a:pt x="18530" y="94560"/>
                  </a:lnTo>
                  <a:lnTo>
                    <a:pt x="18208" y="95066"/>
                  </a:lnTo>
                  <a:lnTo>
                    <a:pt x="17840" y="95508"/>
                  </a:lnTo>
                  <a:lnTo>
                    <a:pt x="17412" y="95904"/>
                  </a:lnTo>
                  <a:lnTo>
                    <a:pt x="16925" y="96253"/>
                  </a:lnTo>
                  <a:lnTo>
                    <a:pt x="16379" y="96556"/>
                  </a:lnTo>
                  <a:lnTo>
                    <a:pt x="15773" y="96812"/>
                  </a:lnTo>
                  <a:lnTo>
                    <a:pt x="15108" y="97022"/>
                  </a:lnTo>
                  <a:lnTo>
                    <a:pt x="14384" y="97185"/>
                  </a:lnTo>
                  <a:lnTo>
                    <a:pt x="13601" y="97301"/>
                  </a:lnTo>
                  <a:lnTo>
                    <a:pt x="12758" y="97371"/>
                  </a:lnTo>
                  <a:lnTo>
                    <a:pt x="11856" y="97395"/>
                  </a:lnTo>
                  <a:lnTo>
                    <a:pt x="11014" y="97386"/>
                  </a:lnTo>
                  <a:lnTo>
                    <a:pt x="10179" y="97361"/>
                  </a:lnTo>
                  <a:lnTo>
                    <a:pt x="9354" y="97318"/>
                  </a:lnTo>
                  <a:lnTo>
                    <a:pt x="8536" y="97259"/>
                  </a:lnTo>
                  <a:lnTo>
                    <a:pt x="7728" y="97183"/>
                  </a:lnTo>
                  <a:lnTo>
                    <a:pt x="6927" y="97090"/>
                  </a:lnTo>
                  <a:lnTo>
                    <a:pt x="6135" y="96980"/>
                  </a:lnTo>
                  <a:lnTo>
                    <a:pt x="5352" y="96853"/>
                  </a:lnTo>
                  <a:lnTo>
                    <a:pt x="4577" y="96709"/>
                  </a:lnTo>
                  <a:lnTo>
                    <a:pt x="3811" y="96548"/>
                  </a:lnTo>
                  <a:lnTo>
                    <a:pt x="1693" y="88502"/>
                  </a:lnTo>
                  <a:lnTo>
                    <a:pt x="2621" y="88663"/>
                  </a:lnTo>
                  <a:lnTo>
                    <a:pt x="3540" y="88807"/>
                  </a:lnTo>
                  <a:lnTo>
                    <a:pt x="4450" y="88934"/>
                  </a:lnTo>
                  <a:lnTo>
                    <a:pt x="5352" y="89044"/>
                  </a:lnTo>
                  <a:lnTo>
                    <a:pt x="6245" y="89137"/>
                  </a:lnTo>
                  <a:lnTo>
                    <a:pt x="7131" y="89213"/>
                  </a:lnTo>
                  <a:lnTo>
                    <a:pt x="8007" y="89273"/>
                  </a:lnTo>
                  <a:lnTo>
                    <a:pt x="8875" y="89315"/>
                  </a:lnTo>
                  <a:lnTo>
                    <a:pt x="9735" y="89340"/>
                  </a:lnTo>
                  <a:lnTo>
                    <a:pt x="10586" y="89349"/>
                  </a:lnTo>
                  <a:lnTo>
                    <a:pt x="10827" y="89298"/>
                  </a:lnTo>
                  <a:lnTo>
                    <a:pt x="11043" y="89146"/>
                  </a:lnTo>
                  <a:lnTo>
                    <a:pt x="11234" y="88892"/>
                  </a:lnTo>
                  <a:lnTo>
                    <a:pt x="11399" y="88536"/>
                  </a:lnTo>
                  <a:lnTo>
                    <a:pt x="11539" y="88079"/>
                  </a:lnTo>
                  <a:lnTo>
                    <a:pt x="11653" y="87520"/>
                  </a:lnTo>
                  <a:lnTo>
                    <a:pt x="11742" y="86859"/>
                  </a:lnTo>
                  <a:lnTo>
                    <a:pt x="11805" y="86097"/>
                  </a:lnTo>
                  <a:lnTo>
                    <a:pt x="11844" y="85233"/>
                  </a:lnTo>
                  <a:lnTo>
                    <a:pt x="11856" y="84267"/>
                  </a:lnTo>
                  <a:lnTo>
                    <a:pt x="11856" y="60554"/>
                  </a:lnTo>
                  <a:lnTo>
                    <a:pt x="11005" y="61058"/>
                  </a:lnTo>
                  <a:lnTo>
                    <a:pt x="10146" y="61553"/>
                  </a:lnTo>
                  <a:lnTo>
                    <a:pt x="9277" y="62040"/>
                  </a:lnTo>
                  <a:lnTo>
                    <a:pt x="8401" y="62519"/>
                  </a:lnTo>
                  <a:lnTo>
                    <a:pt x="7516" y="62989"/>
                  </a:lnTo>
                  <a:lnTo>
                    <a:pt x="6622" y="63450"/>
                  </a:lnTo>
                  <a:lnTo>
                    <a:pt x="5720" y="63903"/>
                  </a:lnTo>
                  <a:lnTo>
                    <a:pt x="4810" y="64348"/>
                  </a:lnTo>
                  <a:lnTo>
                    <a:pt x="3891" y="64784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261" y="55807"/>
                  </a:lnTo>
                  <a:lnTo>
                    <a:pt x="2506" y="55286"/>
                  </a:lnTo>
                  <a:lnTo>
                    <a:pt x="3734" y="54757"/>
                  </a:lnTo>
                  <a:lnTo>
                    <a:pt x="4945" y="54219"/>
                  </a:lnTo>
                  <a:lnTo>
                    <a:pt x="6140" y="53673"/>
                  </a:lnTo>
                  <a:lnTo>
                    <a:pt x="7317" y="53118"/>
                  </a:lnTo>
                  <a:lnTo>
                    <a:pt x="8477" y="52555"/>
                  </a:lnTo>
                  <a:lnTo>
                    <a:pt x="9620" y="51983"/>
                  </a:lnTo>
                  <a:lnTo>
                    <a:pt x="10747" y="51403"/>
                  </a:lnTo>
                  <a:lnTo>
                    <a:pt x="11856" y="50814"/>
                  </a:lnTo>
                  <a:lnTo>
                    <a:pt x="11856" y="25830"/>
                  </a:lnTo>
                  <a:lnTo>
                    <a:pt x="1693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047203" y="4878821"/>
              <a:ext cx="28371" cy="28795"/>
            </a:xfrm>
            <a:custGeom>
              <a:avLst/>
              <a:pathLst>
                <a:path w="28371" h="28795">
                  <a:moveTo>
                    <a:pt x="28371" y="23290"/>
                  </a:moveTo>
                  <a:lnTo>
                    <a:pt x="22019" y="28795"/>
                  </a:lnTo>
                  <a:lnTo>
                    <a:pt x="20275" y="26118"/>
                  </a:lnTo>
                  <a:lnTo>
                    <a:pt x="18428" y="23510"/>
                  </a:lnTo>
                  <a:lnTo>
                    <a:pt x="16480" y="20969"/>
                  </a:lnTo>
                  <a:lnTo>
                    <a:pt x="14431" y="18496"/>
                  </a:lnTo>
                  <a:lnTo>
                    <a:pt x="12280" y="16091"/>
                  </a:lnTo>
                  <a:lnTo>
                    <a:pt x="10027" y="13753"/>
                  </a:lnTo>
                  <a:lnTo>
                    <a:pt x="7673" y="11484"/>
                  </a:lnTo>
                  <a:lnTo>
                    <a:pt x="5216" y="9282"/>
                  </a:lnTo>
                  <a:lnTo>
                    <a:pt x="2659" y="7147"/>
                  </a:lnTo>
                  <a:lnTo>
                    <a:pt x="0" y="5081"/>
                  </a:lnTo>
                  <a:lnTo>
                    <a:pt x="6351" y="0"/>
                  </a:lnTo>
                  <a:lnTo>
                    <a:pt x="9316" y="2443"/>
                  </a:lnTo>
                  <a:lnTo>
                    <a:pt x="12110" y="4861"/>
                  </a:lnTo>
                  <a:lnTo>
                    <a:pt x="14736" y="7253"/>
                  </a:lnTo>
                  <a:lnTo>
                    <a:pt x="17192" y="9620"/>
                  </a:lnTo>
                  <a:lnTo>
                    <a:pt x="19479" y="11962"/>
                  </a:lnTo>
                  <a:lnTo>
                    <a:pt x="21596" y="14278"/>
                  </a:lnTo>
                  <a:lnTo>
                    <a:pt x="23544" y="16569"/>
                  </a:lnTo>
                  <a:lnTo>
                    <a:pt x="25322" y="18835"/>
                  </a:lnTo>
                  <a:lnTo>
                    <a:pt x="26931" y="210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157302" y="4807257"/>
              <a:ext cx="40228" cy="97395"/>
            </a:xfrm>
            <a:custGeom>
              <a:avLst/>
              <a:pathLst>
                <a:path w="40228" h="97395">
                  <a:moveTo>
                    <a:pt x="1270" y="17785"/>
                  </a:moveTo>
                  <a:lnTo>
                    <a:pt x="16938" y="17785"/>
                  </a:lnTo>
                  <a:lnTo>
                    <a:pt x="16938" y="0"/>
                  </a:lnTo>
                  <a:lnTo>
                    <a:pt x="25407" y="0"/>
                  </a:lnTo>
                  <a:lnTo>
                    <a:pt x="25407" y="17785"/>
                  </a:lnTo>
                  <a:lnTo>
                    <a:pt x="38534" y="17785"/>
                  </a:lnTo>
                  <a:lnTo>
                    <a:pt x="38534" y="25830"/>
                  </a:lnTo>
                  <a:lnTo>
                    <a:pt x="25407" y="25830"/>
                  </a:lnTo>
                  <a:lnTo>
                    <a:pt x="25407" y="47850"/>
                  </a:lnTo>
                  <a:lnTo>
                    <a:pt x="38534" y="42345"/>
                  </a:lnTo>
                  <a:lnTo>
                    <a:pt x="40228" y="49967"/>
                  </a:lnTo>
                  <a:lnTo>
                    <a:pt x="25407" y="56743"/>
                  </a:lnTo>
                  <a:lnTo>
                    <a:pt x="25407" y="85961"/>
                  </a:lnTo>
                  <a:lnTo>
                    <a:pt x="25386" y="87194"/>
                  </a:lnTo>
                  <a:lnTo>
                    <a:pt x="25322" y="88350"/>
                  </a:lnTo>
                  <a:lnTo>
                    <a:pt x="25216" y="89429"/>
                  </a:lnTo>
                  <a:lnTo>
                    <a:pt x="25068" y="90433"/>
                  </a:lnTo>
                  <a:lnTo>
                    <a:pt x="24878" y="91360"/>
                  </a:lnTo>
                  <a:lnTo>
                    <a:pt x="24645" y="92212"/>
                  </a:lnTo>
                  <a:lnTo>
                    <a:pt x="24369" y="92986"/>
                  </a:lnTo>
                  <a:lnTo>
                    <a:pt x="24052" y="93685"/>
                  </a:lnTo>
                  <a:lnTo>
                    <a:pt x="23692" y="94308"/>
                  </a:lnTo>
                  <a:lnTo>
                    <a:pt x="23290" y="94854"/>
                  </a:lnTo>
                  <a:lnTo>
                    <a:pt x="22837" y="95337"/>
                  </a:lnTo>
                  <a:lnTo>
                    <a:pt x="22324" y="95769"/>
                  </a:lnTo>
                  <a:lnTo>
                    <a:pt x="21752" y="96150"/>
                  </a:lnTo>
                  <a:lnTo>
                    <a:pt x="21122" y="96480"/>
                  </a:lnTo>
                  <a:lnTo>
                    <a:pt x="20431" y="96759"/>
                  </a:lnTo>
                  <a:lnTo>
                    <a:pt x="19682" y="96988"/>
                  </a:lnTo>
                  <a:lnTo>
                    <a:pt x="18873" y="97166"/>
                  </a:lnTo>
                  <a:lnTo>
                    <a:pt x="18005" y="97293"/>
                  </a:lnTo>
                  <a:lnTo>
                    <a:pt x="17078" y="97369"/>
                  </a:lnTo>
                  <a:lnTo>
                    <a:pt x="16091" y="97395"/>
                  </a:lnTo>
                  <a:lnTo>
                    <a:pt x="14744" y="97382"/>
                  </a:lnTo>
                  <a:lnTo>
                    <a:pt x="13415" y="97344"/>
                  </a:lnTo>
                  <a:lnTo>
                    <a:pt x="12102" y="97280"/>
                  </a:lnTo>
                  <a:lnTo>
                    <a:pt x="10806" y="97191"/>
                  </a:lnTo>
                  <a:lnTo>
                    <a:pt x="9527" y="97077"/>
                  </a:lnTo>
                  <a:lnTo>
                    <a:pt x="8265" y="96937"/>
                  </a:lnTo>
                  <a:lnTo>
                    <a:pt x="7020" y="96772"/>
                  </a:lnTo>
                  <a:lnTo>
                    <a:pt x="5792" y="96582"/>
                  </a:lnTo>
                  <a:lnTo>
                    <a:pt x="4581" y="96366"/>
                  </a:lnTo>
                  <a:lnTo>
                    <a:pt x="3387" y="96124"/>
                  </a:lnTo>
                  <a:lnTo>
                    <a:pt x="1693" y="87232"/>
                  </a:lnTo>
                  <a:lnTo>
                    <a:pt x="2968" y="87553"/>
                  </a:lnTo>
                  <a:lnTo>
                    <a:pt x="4251" y="87841"/>
                  </a:lnTo>
                  <a:lnTo>
                    <a:pt x="5543" y="88096"/>
                  </a:lnTo>
                  <a:lnTo>
                    <a:pt x="6843" y="88316"/>
                  </a:lnTo>
                  <a:lnTo>
                    <a:pt x="8151" y="88502"/>
                  </a:lnTo>
                  <a:lnTo>
                    <a:pt x="9468" y="88654"/>
                  </a:lnTo>
                  <a:lnTo>
                    <a:pt x="10793" y="88773"/>
                  </a:lnTo>
                  <a:lnTo>
                    <a:pt x="12127" y="88858"/>
                  </a:lnTo>
                  <a:lnTo>
                    <a:pt x="13470" y="88909"/>
                  </a:lnTo>
                  <a:lnTo>
                    <a:pt x="14820" y="88925"/>
                  </a:lnTo>
                  <a:lnTo>
                    <a:pt x="15223" y="88875"/>
                  </a:lnTo>
                  <a:lnTo>
                    <a:pt x="15583" y="88722"/>
                  </a:lnTo>
                  <a:lnTo>
                    <a:pt x="15900" y="88468"/>
                  </a:lnTo>
                  <a:lnTo>
                    <a:pt x="16176" y="88112"/>
                  </a:lnTo>
                  <a:lnTo>
                    <a:pt x="16408" y="87655"/>
                  </a:lnTo>
                  <a:lnTo>
                    <a:pt x="16599" y="87096"/>
                  </a:lnTo>
                  <a:lnTo>
                    <a:pt x="16747" y="86436"/>
                  </a:lnTo>
                  <a:lnTo>
                    <a:pt x="16853" y="85673"/>
                  </a:lnTo>
                  <a:lnTo>
                    <a:pt x="16917" y="84809"/>
                  </a:lnTo>
                  <a:lnTo>
                    <a:pt x="16938" y="83844"/>
                  </a:lnTo>
                  <a:lnTo>
                    <a:pt x="16938" y="60130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770" y="55807"/>
                  </a:lnTo>
                  <a:lnTo>
                    <a:pt x="3523" y="55286"/>
                  </a:lnTo>
                  <a:lnTo>
                    <a:pt x="5259" y="54757"/>
                  </a:lnTo>
                  <a:lnTo>
                    <a:pt x="6978" y="54219"/>
                  </a:lnTo>
                  <a:lnTo>
                    <a:pt x="8680" y="53673"/>
                  </a:lnTo>
                  <a:lnTo>
                    <a:pt x="10366" y="53118"/>
                  </a:lnTo>
                  <a:lnTo>
                    <a:pt x="12034" y="52555"/>
                  </a:lnTo>
                  <a:lnTo>
                    <a:pt x="13686" y="51983"/>
                  </a:lnTo>
                  <a:lnTo>
                    <a:pt x="15320" y="51403"/>
                  </a:lnTo>
                  <a:lnTo>
                    <a:pt x="16938" y="50814"/>
                  </a:lnTo>
                  <a:lnTo>
                    <a:pt x="16938" y="25830"/>
                  </a:lnTo>
                  <a:lnTo>
                    <a:pt x="127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200918" y="4807257"/>
              <a:ext cx="55896" cy="97395"/>
            </a:xfrm>
            <a:custGeom>
              <a:avLst/>
              <a:pathLst>
                <a:path w="55896" h="97395">
                  <a:moveTo>
                    <a:pt x="55049" y="54202"/>
                  </a:moveTo>
                  <a:lnTo>
                    <a:pt x="55896" y="62248"/>
                  </a:lnTo>
                  <a:lnTo>
                    <a:pt x="41075" y="65212"/>
                  </a:lnTo>
                  <a:lnTo>
                    <a:pt x="41075" y="97395"/>
                  </a:lnTo>
                  <a:lnTo>
                    <a:pt x="32606" y="97395"/>
                  </a:lnTo>
                  <a:lnTo>
                    <a:pt x="32606" y="66482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32606" y="58437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567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205576" y="4815303"/>
              <a:ext cx="24560" cy="19902"/>
            </a:xfrm>
            <a:custGeom>
              <a:avLst/>
              <a:pathLst>
                <a:path w="24560" h="19902">
                  <a:moveTo>
                    <a:pt x="5928" y="0"/>
                  </a:moveTo>
                  <a:lnTo>
                    <a:pt x="7944" y="1202"/>
                  </a:lnTo>
                  <a:lnTo>
                    <a:pt x="9925" y="2439"/>
                  </a:lnTo>
                  <a:lnTo>
                    <a:pt x="11873" y="3709"/>
                  </a:lnTo>
                  <a:lnTo>
                    <a:pt x="13787" y="5013"/>
                  </a:lnTo>
                  <a:lnTo>
                    <a:pt x="15667" y="6351"/>
                  </a:lnTo>
                  <a:lnTo>
                    <a:pt x="17514" y="7723"/>
                  </a:lnTo>
                  <a:lnTo>
                    <a:pt x="19326" y="9129"/>
                  </a:lnTo>
                  <a:lnTo>
                    <a:pt x="21105" y="10569"/>
                  </a:lnTo>
                  <a:lnTo>
                    <a:pt x="22849" y="12043"/>
                  </a:lnTo>
                  <a:lnTo>
                    <a:pt x="24560" y="13550"/>
                  </a:lnTo>
                  <a:lnTo>
                    <a:pt x="19055" y="19902"/>
                  </a:lnTo>
                  <a:lnTo>
                    <a:pt x="17264" y="18234"/>
                  </a:lnTo>
                  <a:lnTo>
                    <a:pt x="15447" y="16616"/>
                  </a:lnTo>
                  <a:lnTo>
                    <a:pt x="13605" y="15049"/>
                  </a:lnTo>
                  <a:lnTo>
                    <a:pt x="11738" y="13533"/>
                  </a:lnTo>
                  <a:lnTo>
                    <a:pt x="9845" y="12068"/>
                  </a:lnTo>
                  <a:lnTo>
                    <a:pt x="7927" y="10654"/>
                  </a:lnTo>
                  <a:lnTo>
                    <a:pt x="5983" y="9290"/>
                  </a:lnTo>
                  <a:lnTo>
                    <a:pt x="4014" y="7977"/>
                  </a:lnTo>
                  <a:lnTo>
                    <a:pt x="2019" y="6716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199648" y="4839440"/>
              <a:ext cx="26677" cy="22019"/>
            </a:xfrm>
            <a:custGeom>
              <a:avLst/>
              <a:pathLst>
                <a:path w="26677" h="22019">
                  <a:moveTo>
                    <a:pt x="5928" y="0"/>
                  </a:moveTo>
                  <a:lnTo>
                    <a:pt x="8193" y="1376"/>
                  </a:lnTo>
                  <a:lnTo>
                    <a:pt x="10417" y="2794"/>
                  </a:lnTo>
                  <a:lnTo>
                    <a:pt x="12597" y="4255"/>
                  </a:lnTo>
                  <a:lnTo>
                    <a:pt x="14736" y="5759"/>
                  </a:lnTo>
                  <a:lnTo>
                    <a:pt x="16832" y="7304"/>
                  </a:lnTo>
                  <a:lnTo>
                    <a:pt x="18886" y="8892"/>
                  </a:lnTo>
                  <a:lnTo>
                    <a:pt x="20897" y="10522"/>
                  </a:lnTo>
                  <a:lnTo>
                    <a:pt x="22866" y="12195"/>
                  </a:lnTo>
                  <a:lnTo>
                    <a:pt x="24793" y="13910"/>
                  </a:lnTo>
                  <a:lnTo>
                    <a:pt x="26677" y="15667"/>
                  </a:lnTo>
                  <a:lnTo>
                    <a:pt x="21596" y="22019"/>
                  </a:lnTo>
                  <a:lnTo>
                    <a:pt x="19551" y="20105"/>
                  </a:lnTo>
                  <a:lnTo>
                    <a:pt x="17480" y="18259"/>
                  </a:lnTo>
                  <a:lnTo>
                    <a:pt x="15384" y="16480"/>
                  </a:lnTo>
                  <a:lnTo>
                    <a:pt x="13262" y="14770"/>
                  </a:lnTo>
                  <a:lnTo>
                    <a:pt x="11115" y="13127"/>
                  </a:lnTo>
                  <a:lnTo>
                    <a:pt x="8943" y="11551"/>
                  </a:lnTo>
                  <a:lnTo>
                    <a:pt x="6745" y="10044"/>
                  </a:lnTo>
                  <a:lnTo>
                    <a:pt x="4522" y="8604"/>
                  </a:lnTo>
                  <a:lnTo>
                    <a:pt x="2273" y="7232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272906" y="4806410"/>
              <a:ext cx="85538" cy="16514"/>
            </a:xfrm>
            <a:custGeom>
              <a:avLst/>
              <a:pathLst>
                <a:path w="85538" h="16514">
                  <a:moveTo>
                    <a:pt x="42769" y="0"/>
                  </a:moveTo>
                  <a:lnTo>
                    <a:pt x="43349" y="770"/>
                  </a:lnTo>
                  <a:lnTo>
                    <a:pt x="43904" y="1558"/>
                  </a:lnTo>
                  <a:lnTo>
                    <a:pt x="44433" y="2362"/>
                  </a:lnTo>
                  <a:lnTo>
                    <a:pt x="44937" y="3184"/>
                  </a:lnTo>
                  <a:lnTo>
                    <a:pt x="45415" y="4022"/>
                  </a:lnTo>
                  <a:lnTo>
                    <a:pt x="45868" y="4878"/>
                  </a:lnTo>
                  <a:lnTo>
                    <a:pt x="46296" y="5750"/>
                  </a:lnTo>
                  <a:lnTo>
                    <a:pt x="46698" y="6639"/>
                  </a:lnTo>
                  <a:lnTo>
                    <a:pt x="47075" y="7546"/>
                  </a:lnTo>
                  <a:lnTo>
                    <a:pt x="47427" y="8469"/>
                  </a:lnTo>
                  <a:lnTo>
                    <a:pt x="85538" y="8469"/>
                  </a:lnTo>
                  <a:lnTo>
                    <a:pt x="85538" y="16514"/>
                  </a:lnTo>
                  <a:lnTo>
                    <a:pt x="0" y="16514"/>
                  </a:lnTo>
                  <a:lnTo>
                    <a:pt x="0" y="8469"/>
                  </a:lnTo>
                  <a:lnTo>
                    <a:pt x="37687" y="8469"/>
                  </a:lnTo>
                  <a:lnTo>
                    <a:pt x="37344" y="7876"/>
                  </a:lnTo>
                  <a:lnTo>
                    <a:pt x="36993" y="7283"/>
                  </a:lnTo>
                  <a:lnTo>
                    <a:pt x="36633" y="6690"/>
                  </a:lnTo>
                  <a:lnTo>
                    <a:pt x="36264" y="6097"/>
                  </a:lnTo>
                  <a:lnTo>
                    <a:pt x="35887" y="5504"/>
                  </a:lnTo>
                  <a:lnTo>
                    <a:pt x="35502" y="4912"/>
                  </a:lnTo>
                  <a:lnTo>
                    <a:pt x="35108" y="4319"/>
                  </a:lnTo>
                  <a:lnTo>
                    <a:pt x="34706" y="3726"/>
                  </a:lnTo>
                  <a:lnTo>
                    <a:pt x="34295" y="3133"/>
                  </a:lnTo>
                  <a:lnTo>
                    <a:pt x="33876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266977" y="4824619"/>
              <a:ext cx="97395" cy="22443"/>
            </a:xfrm>
            <a:custGeom>
              <a:avLst/>
              <a:pathLst>
                <a:path w="97395" h="22443">
                  <a:moveTo>
                    <a:pt x="29641" y="0"/>
                  </a:moveTo>
                  <a:lnTo>
                    <a:pt x="30548" y="1287"/>
                  </a:lnTo>
                  <a:lnTo>
                    <a:pt x="31403" y="2608"/>
                  </a:lnTo>
                  <a:lnTo>
                    <a:pt x="32208" y="3963"/>
                  </a:lnTo>
                  <a:lnTo>
                    <a:pt x="32961" y="5352"/>
                  </a:lnTo>
                  <a:lnTo>
                    <a:pt x="33664" y="6775"/>
                  </a:lnTo>
                  <a:lnTo>
                    <a:pt x="34316" y="8232"/>
                  </a:lnTo>
                  <a:lnTo>
                    <a:pt x="34918" y="9722"/>
                  </a:lnTo>
                  <a:lnTo>
                    <a:pt x="35468" y="11247"/>
                  </a:lnTo>
                  <a:lnTo>
                    <a:pt x="35968" y="12805"/>
                  </a:lnTo>
                  <a:lnTo>
                    <a:pt x="36417" y="14397"/>
                  </a:lnTo>
                  <a:lnTo>
                    <a:pt x="59707" y="14397"/>
                  </a:lnTo>
                  <a:lnTo>
                    <a:pt x="60694" y="12652"/>
                  </a:lnTo>
                  <a:lnTo>
                    <a:pt x="61621" y="10976"/>
                  </a:lnTo>
                  <a:lnTo>
                    <a:pt x="62489" y="9366"/>
                  </a:lnTo>
                  <a:lnTo>
                    <a:pt x="63298" y="7825"/>
                  </a:lnTo>
                  <a:lnTo>
                    <a:pt x="64047" y="6351"/>
                  </a:lnTo>
                  <a:lnTo>
                    <a:pt x="64738" y="4945"/>
                  </a:lnTo>
                  <a:lnTo>
                    <a:pt x="65369" y="3607"/>
                  </a:lnTo>
                  <a:lnTo>
                    <a:pt x="65940" y="2337"/>
                  </a:lnTo>
                  <a:lnTo>
                    <a:pt x="66453" y="1134"/>
                  </a:lnTo>
                  <a:lnTo>
                    <a:pt x="66906" y="0"/>
                  </a:lnTo>
                  <a:lnTo>
                    <a:pt x="76645" y="2964"/>
                  </a:lnTo>
                  <a:lnTo>
                    <a:pt x="76192" y="3916"/>
                  </a:lnTo>
                  <a:lnTo>
                    <a:pt x="75680" y="4912"/>
                  </a:lnTo>
                  <a:lnTo>
                    <a:pt x="75108" y="5949"/>
                  </a:lnTo>
                  <a:lnTo>
                    <a:pt x="74477" y="7029"/>
                  </a:lnTo>
                  <a:lnTo>
                    <a:pt x="73787" y="8151"/>
                  </a:lnTo>
                  <a:lnTo>
                    <a:pt x="73037" y="9316"/>
                  </a:lnTo>
                  <a:lnTo>
                    <a:pt x="72229" y="10522"/>
                  </a:lnTo>
                  <a:lnTo>
                    <a:pt x="71360" y="11772"/>
                  </a:lnTo>
                  <a:lnTo>
                    <a:pt x="70433" y="13063"/>
                  </a:lnTo>
                  <a:lnTo>
                    <a:pt x="69446" y="14397"/>
                  </a:lnTo>
                  <a:lnTo>
                    <a:pt x="97395" y="14397"/>
                  </a:lnTo>
                  <a:lnTo>
                    <a:pt x="97395" y="22443"/>
                  </a:lnTo>
                  <a:lnTo>
                    <a:pt x="0" y="22443"/>
                  </a:lnTo>
                  <a:lnTo>
                    <a:pt x="0" y="14397"/>
                  </a:lnTo>
                  <a:lnTo>
                    <a:pt x="27101" y="14397"/>
                  </a:lnTo>
                  <a:lnTo>
                    <a:pt x="26584" y="13135"/>
                  </a:lnTo>
                  <a:lnTo>
                    <a:pt x="26051" y="11890"/>
                  </a:lnTo>
                  <a:lnTo>
                    <a:pt x="25500" y="10662"/>
                  </a:lnTo>
                  <a:lnTo>
                    <a:pt x="24933" y="9451"/>
                  </a:lnTo>
                  <a:lnTo>
                    <a:pt x="24348" y="8257"/>
                  </a:lnTo>
                  <a:lnTo>
                    <a:pt x="23747" y="7080"/>
                  </a:lnTo>
                  <a:lnTo>
                    <a:pt x="23129" y="5919"/>
                  </a:lnTo>
                  <a:lnTo>
                    <a:pt x="22494" y="4776"/>
                  </a:lnTo>
                  <a:lnTo>
                    <a:pt x="21841" y="3650"/>
                  </a:lnTo>
                  <a:lnTo>
                    <a:pt x="21172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280528" y="4854684"/>
              <a:ext cx="69023" cy="49967"/>
            </a:xfrm>
            <a:custGeom>
              <a:avLst/>
              <a:pathLst>
                <a:path w="69023" h="49967">
                  <a:moveTo>
                    <a:pt x="69023" y="0"/>
                  </a:moveTo>
                  <a:lnTo>
                    <a:pt x="69023" y="49967"/>
                  </a:lnTo>
                  <a:lnTo>
                    <a:pt x="60554" y="49967"/>
                  </a:lnTo>
                  <a:lnTo>
                    <a:pt x="60554" y="44886"/>
                  </a:lnTo>
                  <a:lnTo>
                    <a:pt x="8469" y="44886"/>
                  </a:lnTo>
                  <a:lnTo>
                    <a:pt x="8469" y="49967"/>
                  </a:lnTo>
                  <a:lnTo>
                    <a:pt x="0" y="49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288997" y="4862730"/>
              <a:ext cx="52085" cy="10586"/>
            </a:xfrm>
            <a:custGeom>
              <a:avLst/>
              <a:pathLst>
                <a:path w="52085" h="10586">
                  <a:moveTo>
                    <a:pt x="0" y="10586"/>
                  </a:moveTo>
                  <a:lnTo>
                    <a:pt x="52085" y="10586"/>
                  </a:lnTo>
                  <a:lnTo>
                    <a:pt x="520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288997" y="4880939"/>
              <a:ext cx="52085" cy="10586"/>
            </a:xfrm>
            <a:custGeom>
              <a:avLst/>
              <a:pathLst>
                <a:path w="52085" h="10586">
                  <a:moveTo>
                    <a:pt x="0" y="10586"/>
                  </a:moveTo>
                  <a:lnTo>
                    <a:pt x="52085" y="10586"/>
                  </a:lnTo>
                  <a:lnTo>
                    <a:pt x="520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375382" y="4806410"/>
              <a:ext cx="48274" cy="26254"/>
            </a:xfrm>
            <a:custGeom>
              <a:avLst/>
              <a:pathLst>
                <a:path w="48274" h="26254">
                  <a:moveTo>
                    <a:pt x="17785" y="0"/>
                  </a:moveTo>
                  <a:lnTo>
                    <a:pt x="26254" y="2540"/>
                  </a:lnTo>
                  <a:lnTo>
                    <a:pt x="23713" y="7198"/>
                  </a:lnTo>
                  <a:lnTo>
                    <a:pt x="48274" y="7198"/>
                  </a:lnTo>
                  <a:lnTo>
                    <a:pt x="48274" y="14397"/>
                  </a:lnTo>
                  <a:lnTo>
                    <a:pt x="34723" y="14397"/>
                  </a:lnTo>
                  <a:lnTo>
                    <a:pt x="35396" y="15075"/>
                  </a:lnTo>
                  <a:lnTo>
                    <a:pt x="36061" y="15752"/>
                  </a:lnTo>
                  <a:lnTo>
                    <a:pt x="36717" y="16430"/>
                  </a:lnTo>
                  <a:lnTo>
                    <a:pt x="37365" y="17107"/>
                  </a:lnTo>
                  <a:lnTo>
                    <a:pt x="38005" y="17785"/>
                  </a:lnTo>
                  <a:lnTo>
                    <a:pt x="38636" y="18462"/>
                  </a:lnTo>
                  <a:lnTo>
                    <a:pt x="39258" y="19140"/>
                  </a:lnTo>
                  <a:lnTo>
                    <a:pt x="39872" y="19817"/>
                  </a:lnTo>
                  <a:lnTo>
                    <a:pt x="40478" y="20495"/>
                  </a:lnTo>
                  <a:lnTo>
                    <a:pt x="41075" y="21172"/>
                  </a:lnTo>
                  <a:lnTo>
                    <a:pt x="33453" y="25407"/>
                  </a:lnTo>
                  <a:lnTo>
                    <a:pt x="32762" y="24306"/>
                  </a:lnTo>
                  <a:lnTo>
                    <a:pt x="32047" y="23205"/>
                  </a:lnTo>
                  <a:lnTo>
                    <a:pt x="31306" y="22104"/>
                  </a:lnTo>
                  <a:lnTo>
                    <a:pt x="30539" y="21003"/>
                  </a:lnTo>
                  <a:lnTo>
                    <a:pt x="29747" y="19902"/>
                  </a:lnTo>
                  <a:lnTo>
                    <a:pt x="28930" y="18801"/>
                  </a:lnTo>
                  <a:lnTo>
                    <a:pt x="28087" y="17700"/>
                  </a:lnTo>
                  <a:lnTo>
                    <a:pt x="27219" y="16599"/>
                  </a:lnTo>
                  <a:lnTo>
                    <a:pt x="26326" y="15498"/>
                  </a:lnTo>
                  <a:lnTo>
                    <a:pt x="25407" y="14397"/>
                  </a:lnTo>
                  <a:lnTo>
                    <a:pt x="18632" y="14397"/>
                  </a:lnTo>
                  <a:lnTo>
                    <a:pt x="17598" y="15735"/>
                  </a:lnTo>
                  <a:lnTo>
                    <a:pt x="16531" y="17039"/>
                  </a:lnTo>
                  <a:lnTo>
                    <a:pt x="15430" y="18310"/>
                  </a:lnTo>
                  <a:lnTo>
                    <a:pt x="14295" y="19546"/>
                  </a:lnTo>
                  <a:lnTo>
                    <a:pt x="13127" y="20749"/>
                  </a:lnTo>
                  <a:lnTo>
                    <a:pt x="11924" y="21918"/>
                  </a:lnTo>
                  <a:lnTo>
                    <a:pt x="10688" y="23053"/>
                  </a:lnTo>
                  <a:lnTo>
                    <a:pt x="9417" y="24153"/>
                  </a:lnTo>
                  <a:lnTo>
                    <a:pt x="8113" y="25221"/>
                  </a:lnTo>
                  <a:lnTo>
                    <a:pt x="6775" y="26254"/>
                  </a:lnTo>
                  <a:lnTo>
                    <a:pt x="0" y="21172"/>
                  </a:lnTo>
                  <a:lnTo>
                    <a:pt x="2464" y="19208"/>
                  </a:lnTo>
                  <a:lnTo>
                    <a:pt x="4776" y="17209"/>
                  </a:lnTo>
                  <a:lnTo>
                    <a:pt x="6936" y="15176"/>
                  </a:lnTo>
                  <a:lnTo>
                    <a:pt x="8943" y="13110"/>
                  </a:lnTo>
                  <a:lnTo>
                    <a:pt x="10798" y="11009"/>
                  </a:lnTo>
                  <a:lnTo>
                    <a:pt x="12500" y="8875"/>
                  </a:lnTo>
                  <a:lnTo>
                    <a:pt x="14050" y="6707"/>
                  </a:lnTo>
                  <a:lnTo>
                    <a:pt x="15447" y="4505"/>
                  </a:lnTo>
                  <a:lnTo>
                    <a:pt x="16692" y="22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421539" y="4806410"/>
              <a:ext cx="50814" cy="24983"/>
            </a:xfrm>
            <a:custGeom>
              <a:avLst/>
              <a:pathLst>
                <a:path w="50814" h="24983">
                  <a:moveTo>
                    <a:pt x="15667" y="0"/>
                  </a:moveTo>
                  <a:lnTo>
                    <a:pt x="23713" y="2540"/>
                  </a:lnTo>
                  <a:lnTo>
                    <a:pt x="23539" y="2968"/>
                  </a:lnTo>
                  <a:lnTo>
                    <a:pt x="23357" y="3404"/>
                  </a:lnTo>
                  <a:lnTo>
                    <a:pt x="23167" y="3849"/>
                  </a:lnTo>
                  <a:lnTo>
                    <a:pt x="22968" y="4302"/>
                  </a:lnTo>
                  <a:lnTo>
                    <a:pt x="22760" y="4763"/>
                  </a:lnTo>
                  <a:lnTo>
                    <a:pt x="22544" y="5233"/>
                  </a:lnTo>
                  <a:lnTo>
                    <a:pt x="22320" y="5712"/>
                  </a:lnTo>
                  <a:lnTo>
                    <a:pt x="22087" y="6199"/>
                  </a:lnTo>
                  <a:lnTo>
                    <a:pt x="21846" y="6694"/>
                  </a:lnTo>
                  <a:lnTo>
                    <a:pt x="21596" y="7198"/>
                  </a:lnTo>
                  <a:lnTo>
                    <a:pt x="50814" y="7198"/>
                  </a:lnTo>
                  <a:lnTo>
                    <a:pt x="50814" y="14397"/>
                  </a:lnTo>
                  <a:lnTo>
                    <a:pt x="33876" y="14397"/>
                  </a:lnTo>
                  <a:lnTo>
                    <a:pt x="37687" y="19055"/>
                  </a:lnTo>
                  <a:lnTo>
                    <a:pt x="30065" y="23290"/>
                  </a:lnTo>
                  <a:lnTo>
                    <a:pt x="29548" y="22438"/>
                  </a:lnTo>
                  <a:lnTo>
                    <a:pt x="29015" y="21579"/>
                  </a:lnTo>
                  <a:lnTo>
                    <a:pt x="28464" y="20711"/>
                  </a:lnTo>
                  <a:lnTo>
                    <a:pt x="27897" y="19834"/>
                  </a:lnTo>
                  <a:lnTo>
                    <a:pt x="27312" y="18949"/>
                  </a:lnTo>
                  <a:lnTo>
                    <a:pt x="26711" y="18056"/>
                  </a:lnTo>
                  <a:lnTo>
                    <a:pt x="26093" y="17154"/>
                  </a:lnTo>
                  <a:lnTo>
                    <a:pt x="25458" y="16243"/>
                  </a:lnTo>
                  <a:lnTo>
                    <a:pt x="24806" y="15324"/>
                  </a:lnTo>
                  <a:lnTo>
                    <a:pt x="24137" y="14397"/>
                  </a:lnTo>
                  <a:lnTo>
                    <a:pt x="16938" y="14397"/>
                  </a:lnTo>
                  <a:lnTo>
                    <a:pt x="16078" y="15570"/>
                  </a:lnTo>
                  <a:lnTo>
                    <a:pt x="15193" y="16718"/>
                  </a:lnTo>
                  <a:lnTo>
                    <a:pt x="14283" y="17840"/>
                  </a:lnTo>
                  <a:lnTo>
                    <a:pt x="13347" y="18936"/>
                  </a:lnTo>
                  <a:lnTo>
                    <a:pt x="12386" y="20008"/>
                  </a:lnTo>
                  <a:lnTo>
                    <a:pt x="11399" y="21054"/>
                  </a:lnTo>
                  <a:lnTo>
                    <a:pt x="10387" y="22074"/>
                  </a:lnTo>
                  <a:lnTo>
                    <a:pt x="9349" y="23069"/>
                  </a:lnTo>
                  <a:lnTo>
                    <a:pt x="8287" y="24039"/>
                  </a:lnTo>
                  <a:lnTo>
                    <a:pt x="7198" y="24983"/>
                  </a:lnTo>
                  <a:lnTo>
                    <a:pt x="0" y="19902"/>
                  </a:lnTo>
                  <a:lnTo>
                    <a:pt x="2062" y="18102"/>
                  </a:lnTo>
                  <a:lnTo>
                    <a:pt x="4014" y="16260"/>
                  </a:lnTo>
                  <a:lnTo>
                    <a:pt x="5856" y="14376"/>
                  </a:lnTo>
                  <a:lnTo>
                    <a:pt x="7588" y="12449"/>
                  </a:lnTo>
                  <a:lnTo>
                    <a:pt x="9210" y="10480"/>
                  </a:lnTo>
                  <a:lnTo>
                    <a:pt x="10721" y="8469"/>
                  </a:lnTo>
                  <a:lnTo>
                    <a:pt x="12123" y="6415"/>
                  </a:lnTo>
                  <a:lnTo>
                    <a:pt x="13415" y="4319"/>
                  </a:lnTo>
                  <a:lnTo>
                    <a:pt x="14596" y="21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376229" y="4832664"/>
              <a:ext cx="95701" cy="28795"/>
            </a:xfrm>
            <a:custGeom>
              <a:avLst/>
              <a:pathLst>
                <a:path w="95701" h="28795">
                  <a:moveTo>
                    <a:pt x="7622" y="5504"/>
                  </a:moveTo>
                  <a:lnTo>
                    <a:pt x="44039" y="5504"/>
                  </a:lnTo>
                  <a:lnTo>
                    <a:pt x="44039" y="0"/>
                  </a:lnTo>
                  <a:lnTo>
                    <a:pt x="52508" y="0"/>
                  </a:lnTo>
                  <a:lnTo>
                    <a:pt x="52508" y="5504"/>
                  </a:lnTo>
                  <a:lnTo>
                    <a:pt x="87232" y="5504"/>
                  </a:lnTo>
                  <a:lnTo>
                    <a:pt x="87232" y="13127"/>
                  </a:lnTo>
                  <a:lnTo>
                    <a:pt x="52508" y="13127"/>
                  </a:lnTo>
                  <a:lnTo>
                    <a:pt x="52508" y="21172"/>
                  </a:lnTo>
                  <a:lnTo>
                    <a:pt x="95701" y="21172"/>
                  </a:lnTo>
                  <a:lnTo>
                    <a:pt x="95701" y="28795"/>
                  </a:lnTo>
                  <a:lnTo>
                    <a:pt x="0" y="28795"/>
                  </a:lnTo>
                  <a:lnTo>
                    <a:pt x="0" y="21172"/>
                  </a:lnTo>
                  <a:lnTo>
                    <a:pt x="44039" y="21172"/>
                  </a:lnTo>
                  <a:lnTo>
                    <a:pt x="44039" y="13127"/>
                  </a:lnTo>
                  <a:lnTo>
                    <a:pt x="7622" y="131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380887" y="4864000"/>
              <a:ext cx="87655" cy="40228"/>
            </a:xfrm>
            <a:custGeom>
              <a:avLst/>
              <a:pathLst>
                <a:path w="87655" h="40228">
                  <a:moveTo>
                    <a:pt x="0" y="5928"/>
                  </a:moveTo>
                  <a:lnTo>
                    <a:pt x="62248" y="5928"/>
                  </a:lnTo>
                  <a:lnTo>
                    <a:pt x="62248" y="0"/>
                  </a:lnTo>
                  <a:lnTo>
                    <a:pt x="70717" y="0"/>
                  </a:lnTo>
                  <a:lnTo>
                    <a:pt x="70717" y="5928"/>
                  </a:lnTo>
                  <a:lnTo>
                    <a:pt x="87655" y="5928"/>
                  </a:lnTo>
                  <a:lnTo>
                    <a:pt x="87655" y="13550"/>
                  </a:lnTo>
                  <a:lnTo>
                    <a:pt x="70717" y="13550"/>
                  </a:lnTo>
                  <a:lnTo>
                    <a:pt x="70717" y="29641"/>
                  </a:lnTo>
                  <a:lnTo>
                    <a:pt x="70685" y="30791"/>
                  </a:lnTo>
                  <a:lnTo>
                    <a:pt x="70590" y="31869"/>
                  </a:lnTo>
                  <a:lnTo>
                    <a:pt x="70431" y="32875"/>
                  </a:lnTo>
                  <a:lnTo>
                    <a:pt x="70209" y="33808"/>
                  </a:lnTo>
                  <a:lnTo>
                    <a:pt x="69923" y="34670"/>
                  </a:lnTo>
                  <a:lnTo>
                    <a:pt x="69573" y="35460"/>
                  </a:lnTo>
                  <a:lnTo>
                    <a:pt x="69161" y="36178"/>
                  </a:lnTo>
                  <a:lnTo>
                    <a:pt x="68684" y="36823"/>
                  </a:lnTo>
                  <a:lnTo>
                    <a:pt x="68144" y="37397"/>
                  </a:lnTo>
                  <a:lnTo>
                    <a:pt x="67541" y="37899"/>
                  </a:lnTo>
                  <a:lnTo>
                    <a:pt x="66827" y="38341"/>
                  </a:lnTo>
                  <a:lnTo>
                    <a:pt x="65957" y="38737"/>
                  </a:lnTo>
                  <a:lnTo>
                    <a:pt x="64930" y="39087"/>
                  </a:lnTo>
                  <a:lnTo>
                    <a:pt x="63747" y="39389"/>
                  </a:lnTo>
                  <a:lnTo>
                    <a:pt x="62406" y="39646"/>
                  </a:lnTo>
                  <a:lnTo>
                    <a:pt x="60910" y="39855"/>
                  </a:lnTo>
                  <a:lnTo>
                    <a:pt x="59256" y="40018"/>
                  </a:lnTo>
                  <a:lnTo>
                    <a:pt x="57446" y="40135"/>
                  </a:lnTo>
                  <a:lnTo>
                    <a:pt x="55479" y="40205"/>
                  </a:lnTo>
                  <a:lnTo>
                    <a:pt x="53355" y="40228"/>
                  </a:lnTo>
                  <a:lnTo>
                    <a:pt x="51754" y="40211"/>
                  </a:lnTo>
                  <a:lnTo>
                    <a:pt x="50171" y="40160"/>
                  </a:lnTo>
                  <a:lnTo>
                    <a:pt x="48604" y="40075"/>
                  </a:lnTo>
                  <a:lnTo>
                    <a:pt x="47054" y="39957"/>
                  </a:lnTo>
                  <a:lnTo>
                    <a:pt x="45521" y="39804"/>
                  </a:lnTo>
                  <a:lnTo>
                    <a:pt x="44005" y="39618"/>
                  </a:lnTo>
                  <a:lnTo>
                    <a:pt x="42506" y="39398"/>
                  </a:lnTo>
                  <a:lnTo>
                    <a:pt x="41024" y="39144"/>
                  </a:lnTo>
                  <a:lnTo>
                    <a:pt x="39559" y="38856"/>
                  </a:lnTo>
                  <a:lnTo>
                    <a:pt x="38111" y="38534"/>
                  </a:lnTo>
                  <a:lnTo>
                    <a:pt x="36840" y="30065"/>
                  </a:lnTo>
                  <a:lnTo>
                    <a:pt x="38454" y="30467"/>
                  </a:lnTo>
                  <a:lnTo>
                    <a:pt x="40075" y="30827"/>
                  </a:lnTo>
                  <a:lnTo>
                    <a:pt x="41706" y="31145"/>
                  </a:lnTo>
                  <a:lnTo>
                    <a:pt x="43345" y="31420"/>
                  </a:lnTo>
                  <a:lnTo>
                    <a:pt x="44992" y="31653"/>
                  </a:lnTo>
                  <a:lnTo>
                    <a:pt x="46648" y="31843"/>
                  </a:lnTo>
                  <a:lnTo>
                    <a:pt x="48312" y="31992"/>
                  </a:lnTo>
                  <a:lnTo>
                    <a:pt x="49984" y="32098"/>
                  </a:lnTo>
                  <a:lnTo>
                    <a:pt x="51665" y="32161"/>
                  </a:lnTo>
                  <a:lnTo>
                    <a:pt x="53355" y="32182"/>
                  </a:lnTo>
                  <a:lnTo>
                    <a:pt x="54261" y="32172"/>
                  </a:lnTo>
                  <a:lnTo>
                    <a:pt x="55117" y="32140"/>
                  </a:lnTo>
                  <a:lnTo>
                    <a:pt x="55921" y="32087"/>
                  </a:lnTo>
                  <a:lnTo>
                    <a:pt x="56675" y="32013"/>
                  </a:lnTo>
                  <a:lnTo>
                    <a:pt x="57378" y="31918"/>
                  </a:lnTo>
                  <a:lnTo>
                    <a:pt x="58030" y="31801"/>
                  </a:lnTo>
                  <a:lnTo>
                    <a:pt x="58631" y="31663"/>
                  </a:lnTo>
                  <a:lnTo>
                    <a:pt x="59182" y="31505"/>
                  </a:lnTo>
                  <a:lnTo>
                    <a:pt x="59682" y="31325"/>
                  </a:lnTo>
                  <a:lnTo>
                    <a:pt x="60130" y="31124"/>
                  </a:lnTo>
                  <a:lnTo>
                    <a:pt x="60533" y="30906"/>
                  </a:lnTo>
                  <a:lnTo>
                    <a:pt x="60893" y="30675"/>
                  </a:lnTo>
                  <a:lnTo>
                    <a:pt x="61210" y="30431"/>
                  </a:lnTo>
                  <a:lnTo>
                    <a:pt x="61485" y="30175"/>
                  </a:lnTo>
                  <a:lnTo>
                    <a:pt x="61718" y="29906"/>
                  </a:lnTo>
                  <a:lnTo>
                    <a:pt x="61909" y="29625"/>
                  </a:lnTo>
                  <a:lnTo>
                    <a:pt x="62057" y="29330"/>
                  </a:lnTo>
                  <a:lnTo>
                    <a:pt x="62163" y="29023"/>
                  </a:lnTo>
                  <a:lnTo>
                    <a:pt x="62227" y="28704"/>
                  </a:lnTo>
                  <a:lnTo>
                    <a:pt x="62248" y="28371"/>
                  </a:lnTo>
                  <a:lnTo>
                    <a:pt x="62248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389356" y="4879245"/>
              <a:ext cx="20325" cy="17361"/>
            </a:xfrm>
            <a:custGeom>
              <a:avLst/>
              <a:pathLst>
                <a:path w="20325" h="17361">
                  <a:moveTo>
                    <a:pt x="7198" y="0"/>
                  </a:moveTo>
                  <a:lnTo>
                    <a:pt x="8473" y="1033"/>
                  </a:lnTo>
                  <a:lnTo>
                    <a:pt x="9756" y="2100"/>
                  </a:lnTo>
                  <a:lnTo>
                    <a:pt x="11047" y="3201"/>
                  </a:lnTo>
                  <a:lnTo>
                    <a:pt x="12348" y="4336"/>
                  </a:lnTo>
                  <a:lnTo>
                    <a:pt x="13656" y="5504"/>
                  </a:lnTo>
                  <a:lnTo>
                    <a:pt x="14973" y="6707"/>
                  </a:lnTo>
                  <a:lnTo>
                    <a:pt x="16298" y="7944"/>
                  </a:lnTo>
                  <a:lnTo>
                    <a:pt x="17632" y="9214"/>
                  </a:lnTo>
                  <a:lnTo>
                    <a:pt x="18975" y="10518"/>
                  </a:lnTo>
                  <a:lnTo>
                    <a:pt x="20325" y="11856"/>
                  </a:lnTo>
                  <a:lnTo>
                    <a:pt x="13127" y="17361"/>
                  </a:lnTo>
                  <a:lnTo>
                    <a:pt x="12005" y="16095"/>
                  </a:lnTo>
                  <a:lnTo>
                    <a:pt x="10840" y="14837"/>
                  </a:lnTo>
                  <a:lnTo>
                    <a:pt x="9633" y="13588"/>
                  </a:lnTo>
                  <a:lnTo>
                    <a:pt x="8384" y="12348"/>
                  </a:lnTo>
                  <a:lnTo>
                    <a:pt x="7092" y="11115"/>
                  </a:lnTo>
                  <a:lnTo>
                    <a:pt x="5759" y="9891"/>
                  </a:lnTo>
                  <a:lnTo>
                    <a:pt x="4382" y="8676"/>
                  </a:lnTo>
                  <a:lnTo>
                    <a:pt x="2964" y="7469"/>
                  </a:lnTo>
                  <a:lnTo>
                    <a:pt x="1503" y="6271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507078" y="4817420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2482186" y="5304799"/>
              <a:ext cx="47427" cy="95701"/>
            </a:xfrm>
            <a:custGeom>
              <a:avLst/>
              <a:pathLst>
                <a:path w="47427" h="95701">
                  <a:moveTo>
                    <a:pt x="47427" y="0"/>
                  </a:moveTo>
                  <a:lnTo>
                    <a:pt x="47427" y="81727"/>
                  </a:lnTo>
                  <a:lnTo>
                    <a:pt x="47401" y="82883"/>
                  </a:lnTo>
                  <a:lnTo>
                    <a:pt x="47325" y="83979"/>
                  </a:lnTo>
                  <a:lnTo>
                    <a:pt x="47198" y="85017"/>
                  </a:lnTo>
                  <a:lnTo>
                    <a:pt x="47020" y="85995"/>
                  </a:lnTo>
                  <a:lnTo>
                    <a:pt x="46792" y="86914"/>
                  </a:lnTo>
                  <a:lnTo>
                    <a:pt x="46512" y="87774"/>
                  </a:lnTo>
                  <a:lnTo>
                    <a:pt x="46182" y="88574"/>
                  </a:lnTo>
                  <a:lnTo>
                    <a:pt x="45801" y="89315"/>
                  </a:lnTo>
                  <a:lnTo>
                    <a:pt x="45369" y="89997"/>
                  </a:lnTo>
                  <a:lnTo>
                    <a:pt x="44886" y="90619"/>
                  </a:lnTo>
                  <a:lnTo>
                    <a:pt x="44348" y="91183"/>
                  </a:lnTo>
                  <a:lnTo>
                    <a:pt x="43751" y="91686"/>
                  </a:lnTo>
                  <a:lnTo>
                    <a:pt x="43095" y="92131"/>
                  </a:lnTo>
                  <a:lnTo>
                    <a:pt x="42379" y="92516"/>
                  </a:lnTo>
                  <a:lnTo>
                    <a:pt x="41604" y="92842"/>
                  </a:lnTo>
                  <a:lnTo>
                    <a:pt x="40770" y="93109"/>
                  </a:lnTo>
                  <a:lnTo>
                    <a:pt x="39876" y="93317"/>
                  </a:lnTo>
                  <a:lnTo>
                    <a:pt x="38924" y="93465"/>
                  </a:lnTo>
                  <a:lnTo>
                    <a:pt x="37912" y="93554"/>
                  </a:lnTo>
                  <a:lnTo>
                    <a:pt x="36840" y="93584"/>
                  </a:lnTo>
                  <a:lnTo>
                    <a:pt x="35972" y="93575"/>
                  </a:lnTo>
                  <a:lnTo>
                    <a:pt x="35062" y="93550"/>
                  </a:lnTo>
                  <a:lnTo>
                    <a:pt x="34109" y="93507"/>
                  </a:lnTo>
                  <a:lnTo>
                    <a:pt x="33114" y="93448"/>
                  </a:lnTo>
                  <a:lnTo>
                    <a:pt x="32076" y="93372"/>
                  </a:lnTo>
                  <a:lnTo>
                    <a:pt x="30997" y="93279"/>
                  </a:lnTo>
                  <a:lnTo>
                    <a:pt x="29874" y="93169"/>
                  </a:lnTo>
                  <a:lnTo>
                    <a:pt x="28710" y="93041"/>
                  </a:lnTo>
                  <a:lnTo>
                    <a:pt x="27503" y="92898"/>
                  </a:lnTo>
                  <a:lnTo>
                    <a:pt x="26254" y="92737"/>
                  </a:lnTo>
                  <a:lnTo>
                    <a:pt x="24560" y="84267"/>
                  </a:lnTo>
                  <a:lnTo>
                    <a:pt x="25809" y="84428"/>
                  </a:lnTo>
                  <a:lnTo>
                    <a:pt x="27016" y="84572"/>
                  </a:lnTo>
                  <a:lnTo>
                    <a:pt x="28181" y="84699"/>
                  </a:lnTo>
                  <a:lnTo>
                    <a:pt x="29303" y="84809"/>
                  </a:lnTo>
                  <a:lnTo>
                    <a:pt x="30383" y="84903"/>
                  </a:lnTo>
                  <a:lnTo>
                    <a:pt x="31420" y="84979"/>
                  </a:lnTo>
                  <a:lnTo>
                    <a:pt x="32415" y="85038"/>
                  </a:lnTo>
                  <a:lnTo>
                    <a:pt x="33368" y="85080"/>
                  </a:lnTo>
                  <a:lnTo>
                    <a:pt x="34278" y="85106"/>
                  </a:lnTo>
                  <a:lnTo>
                    <a:pt x="35146" y="85114"/>
                  </a:lnTo>
                  <a:lnTo>
                    <a:pt x="35790" y="85055"/>
                  </a:lnTo>
                  <a:lnTo>
                    <a:pt x="36366" y="84877"/>
                  </a:lnTo>
                  <a:lnTo>
                    <a:pt x="36874" y="84581"/>
                  </a:lnTo>
                  <a:lnTo>
                    <a:pt x="37315" y="84166"/>
                  </a:lnTo>
                  <a:lnTo>
                    <a:pt x="37687" y="83632"/>
                  </a:lnTo>
                  <a:lnTo>
                    <a:pt x="37992" y="82980"/>
                  </a:lnTo>
                  <a:lnTo>
                    <a:pt x="38229" y="82209"/>
                  </a:lnTo>
                  <a:lnTo>
                    <a:pt x="38399" y="81320"/>
                  </a:lnTo>
                  <a:lnTo>
                    <a:pt x="38500" y="80312"/>
                  </a:lnTo>
                  <a:lnTo>
                    <a:pt x="38534" y="79186"/>
                  </a:lnTo>
                  <a:lnTo>
                    <a:pt x="38534" y="58013"/>
                  </a:lnTo>
                  <a:lnTo>
                    <a:pt x="17785" y="58013"/>
                  </a:lnTo>
                  <a:lnTo>
                    <a:pt x="17306" y="62201"/>
                  </a:lnTo>
                  <a:lnTo>
                    <a:pt x="16718" y="66296"/>
                  </a:lnTo>
                  <a:lnTo>
                    <a:pt x="16019" y="70298"/>
                  </a:lnTo>
                  <a:lnTo>
                    <a:pt x="15210" y="74206"/>
                  </a:lnTo>
                  <a:lnTo>
                    <a:pt x="14291" y="78021"/>
                  </a:lnTo>
                  <a:lnTo>
                    <a:pt x="13262" y="81744"/>
                  </a:lnTo>
                  <a:lnTo>
                    <a:pt x="12123" y="85373"/>
                  </a:lnTo>
                  <a:lnTo>
                    <a:pt x="10874" y="88909"/>
                  </a:lnTo>
                  <a:lnTo>
                    <a:pt x="9515" y="92351"/>
                  </a:lnTo>
                  <a:lnTo>
                    <a:pt x="8045" y="95701"/>
                  </a:lnTo>
                  <a:lnTo>
                    <a:pt x="0" y="91043"/>
                  </a:lnTo>
                  <a:lnTo>
                    <a:pt x="1850" y="86423"/>
                  </a:lnTo>
                  <a:lnTo>
                    <a:pt x="3506" y="81710"/>
                  </a:lnTo>
                  <a:lnTo>
                    <a:pt x="4967" y="76904"/>
                  </a:lnTo>
                  <a:lnTo>
                    <a:pt x="6233" y="72004"/>
                  </a:lnTo>
                  <a:lnTo>
                    <a:pt x="7304" y="67012"/>
                  </a:lnTo>
                  <a:lnTo>
                    <a:pt x="8181" y="61926"/>
                  </a:lnTo>
                  <a:lnTo>
                    <a:pt x="8862" y="56747"/>
                  </a:lnTo>
                  <a:lnTo>
                    <a:pt x="9349" y="51475"/>
                  </a:lnTo>
                  <a:lnTo>
                    <a:pt x="9642" y="46110"/>
                  </a:lnTo>
                  <a:lnTo>
                    <a:pt x="9739" y="40651"/>
                  </a:lnTo>
                  <a:lnTo>
                    <a:pt x="97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2500395" y="5313268"/>
              <a:ext cx="20325" cy="16514"/>
            </a:xfrm>
            <a:custGeom>
              <a:avLst/>
              <a:pathLst>
                <a:path w="20325" h="16514">
                  <a:moveTo>
                    <a:pt x="0" y="16514"/>
                  </a:moveTo>
                  <a:lnTo>
                    <a:pt x="20325" y="16514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2500395" y="5337828"/>
              <a:ext cx="20325" cy="16938"/>
            </a:xfrm>
            <a:custGeom>
              <a:avLst/>
              <a:pathLst>
                <a:path w="20325" h="16938">
                  <a:moveTo>
                    <a:pt x="0" y="16938"/>
                  </a:moveTo>
                  <a:lnTo>
                    <a:pt x="20325" y="16938"/>
                  </a:lnTo>
                  <a:lnTo>
                    <a:pt x="20325" y="0"/>
                  </a:lnTo>
                  <a:lnTo>
                    <a:pt x="0" y="0"/>
                  </a:lnTo>
                  <a:lnTo>
                    <a:pt x="0" y="10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2435182" y="5304799"/>
              <a:ext cx="46580" cy="95701"/>
            </a:xfrm>
            <a:custGeom>
              <a:avLst/>
              <a:pathLst>
                <a:path w="46580" h="95701">
                  <a:moveTo>
                    <a:pt x="46580" y="0"/>
                  </a:moveTo>
                  <a:lnTo>
                    <a:pt x="46580" y="81727"/>
                  </a:lnTo>
                  <a:lnTo>
                    <a:pt x="46554" y="82883"/>
                  </a:lnTo>
                  <a:lnTo>
                    <a:pt x="46478" y="83979"/>
                  </a:lnTo>
                  <a:lnTo>
                    <a:pt x="46351" y="85017"/>
                  </a:lnTo>
                  <a:lnTo>
                    <a:pt x="46173" y="85995"/>
                  </a:lnTo>
                  <a:lnTo>
                    <a:pt x="45945" y="86914"/>
                  </a:lnTo>
                  <a:lnTo>
                    <a:pt x="45665" y="87774"/>
                  </a:lnTo>
                  <a:lnTo>
                    <a:pt x="45335" y="88574"/>
                  </a:lnTo>
                  <a:lnTo>
                    <a:pt x="44954" y="89315"/>
                  </a:lnTo>
                  <a:lnTo>
                    <a:pt x="44522" y="89997"/>
                  </a:lnTo>
                  <a:lnTo>
                    <a:pt x="44039" y="90619"/>
                  </a:lnTo>
                  <a:lnTo>
                    <a:pt x="43505" y="91183"/>
                  </a:lnTo>
                  <a:lnTo>
                    <a:pt x="42921" y="91686"/>
                  </a:lnTo>
                  <a:lnTo>
                    <a:pt x="42286" y="92131"/>
                  </a:lnTo>
                  <a:lnTo>
                    <a:pt x="41600" y="92516"/>
                  </a:lnTo>
                  <a:lnTo>
                    <a:pt x="40863" y="92842"/>
                  </a:lnTo>
                  <a:lnTo>
                    <a:pt x="40075" y="93109"/>
                  </a:lnTo>
                  <a:lnTo>
                    <a:pt x="39237" y="93317"/>
                  </a:lnTo>
                  <a:lnTo>
                    <a:pt x="38348" y="93465"/>
                  </a:lnTo>
                  <a:lnTo>
                    <a:pt x="37408" y="93554"/>
                  </a:lnTo>
                  <a:lnTo>
                    <a:pt x="36417" y="93584"/>
                  </a:lnTo>
                  <a:lnTo>
                    <a:pt x="35549" y="93575"/>
                  </a:lnTo>
                  <a:lnTo>
                    <a:pt x="34638" y="93550"/>
                  </a:lnTo>
                  <a:lnTo>
                    <a:pt x="33686" y="93507"/>
                  </a:lnTo>
                  <a:lnTo>
                    <a:pt x="32690" y="93448"/>
                  </a:lnTo>
                  <a:lnTo>
                    <a:pt x="31653" y="93372"/>
                  </a:lnTo>
                  <a:lnTo>
                    <a:pt x="30573" y="93279"/>
                  </a:lnTo>
                  <a:lnTo>
                    <a:pt x="29451" y="93169"/>
                  </a:lnTo>
                  <a:lnTo>
                    <a:pt x="28286" y="93041"/>
                  </a:lnTo>
                  <a:lnTo>
                    <a:pt x="27080" y="92898"/>
                  </a:lnTo>
                  <a:lnTo>
                    <a:pt x="25830" y="92737"/>
                  </a:lnTo>
                  <a:lnTo>
                    <a:pt x="23713" y="84267"/>
                  </a:lnTo>
                  <a:lnTo>
                    <a:pt x="25043" y="84428"/>
                  </a:lnTo>
                  <a:lnTo>
                    <a:pt x="26322" y="84572"/>
                  </a:lnTo>
                  <a:lnTo>
                    <a:pt x="27550" y="84699"/>
                  </a:lnTo>
                  <a:lnTo>
                    <a:pt x="28727" y="84809"/>
                  </a:lnTo>
                  <a:lnTo>
                    <a:pt x="29853" y="84903"/>
                  </a:lnTo>
                  <a:lnTo>
                    <a:pt x="30929" y="84979"/>
                  </a:lnTo>
                  <a:lnTo>
                    <a:pt x="31954" y="85038"/>
                  </a:lnTo>
                  <a:lnTo>
                    <a:pt x="32928" y="85080"/>
                  </a:lnTo>
                  <a:lnTo>
                    <a:pt x="33851" y="85106"/>
                  </a:lnTo>
                  <a:lnTo>
                    <a:pt x="34723" y="85114"/>
                  </a:lnTo>
                  <a:lnTo>
                    <a:pt x="35286" y="85055"/>
                  </a:lnTo>
                  <a:lnTo>
                    <a:pt x="35790" y="84877"/>
                  </a:lnTo>
                  <a:lnTo>
                    <a:pt x="36235" y="84581"/>
                  </a:lnTo>
                  <a:lnTo>
                    <a:pt x="36620" y="84166"/>
                  </a:lnTo>
                  <a:lnTo>
                    <a:pt x="36946" y="83632"/>
                  </a:lnTo>
                  <a:lnTo>
                    <a:pt x="37213" y="82980"/>
                  </a:lnTo>
                  <a:lnTo>
                    <a:pt x="37420" y="82209"/>
                  </a:lnTo>
                  <a:lnTo>
                    <a:pt x="37569" y="81320"/>
                  </a:lnTo>
                  <a:lnTo>
                    <a:pt x="37658" y="80312"/>
                  </a:lnTo>
                  <a:lnTo>
                    <a:pt x="37687" y="79186"/>
                  </a:lnTo>
                  <a:lnTo>
                    <a:pt x="37687" y="58013"/>
                  </a:lnTo>
                  <a:lnTo>
                    <a:pt x="17785" y="58013"/>
                  </a:lnTo>
                  <a:lnTo>
                    <a:pt x="17382" y="62125"/>
                  </a:lnTo>
                  <a:lnTo>
                    <a:pt x="16853" y="66160"/>
                  </a:lnTo>
                  <a:lnTo>
                    <a:pt x="16197" y="70120"/>
                  </a:lnTo>
                  <a:lnTo>
                    <a:pt x="15413" y="74003"/>
                  </a:lnTo>
                  <a:lnTo>
                    <a:pt x="14503" y="77810"/>
                  </a:lnTo>
                  <a:lnTo>
                    <a:pt x="13465" y="81540"/>
                  </a:lnTo>
                  <a:lnTo>
                    <a:pt x="12301" y="85195"/>
                  </a:lnTo>
                  <a:lnTo>
                    <a:pt x="11009" y="88773"/>
                  </a:lnTo>
                  <a:lnTo>
                    <a:pt x="9591" y="92275"/>
                  </a:lnTo>
                  <a:lnTo>
                    <a:pt x="8045" y="95701"/>
                  </a:lnTo>
                  <a:lnTo>
                    <a:pt x="0" y="91043"/>
                  </a:lnTo>
                  <a:lnTo>
                    <a:pt x="1067" y="88364"/>
                  </a:lnTo>
                  <a:lnTo>
                    <a:pt x="2066" y="85750"/>
                  </a:lnTo>
                  <a:lnTo>
                    <a:pt x="2998" y="83198"/>
                  </a:lnTo>
                  <a:lnTo>
                    <a:pt x="3861" y="80710"/>
                  </a:lnTo>
                  <a:lnTo>
                    <a:pt x="4658" y="78286"/>
                  </a:lnTo>
                  <a:lnTo>
                    <a:pt x="5386" y="75925"/>
                  </a:lnTo>
                  <a:lnTo>
                    <a:pt x="6046" y="73628"/>
                  </a:lnTo>
                  <a:lnTo>
                    <a:pt x="6639" y="71394"/>
                  </a:lnTo>
                  <a:lnTo>
                    <a:pt x="7164" y="69224"/>
                  </a:lnTo>
                  <a:lnTo>
                    <a:pt x="7622" y="67117"/>
                  </a:lnTo>
                  <a:lnTo>
                    <a:pt x="8024" y="64985"/>
                  </a:lnTo>
                  <a:lnTo>
                    <a:pt x="8384" y="62739"/>
                  </a:lnTo>
                  <a:lnTo>
                    <a:pt x="8702" y="60378"/>
                  </a:lnTo>
                  <a:lnTo>
                    <a:pt x="8977" y="57903"/>
                  </a:lnTo>
                  <a:lnTo>
                    <a:pt x="9210" y="55314"/>
                  </a:lnTo>
                  <a:lnTo>
                    <a:pt x="9400" y="52610"/>
                  </a:lnTo>
                  <a:lnTo>
                    <a:pt x="9548" y="49792"/>
                  </a:lnTo>
                  <a:lnTo>
                    <a:pt x="9654" y="46859"/>
                  </a:lnTo>
                  <a:lnTo>
                    <a:pt x="9718" y="43812"/>
                  </a:lnTo>
                  <a:lnTo>
                    <a:pt x="9739" y="40651"/>
                  </a:lnTo>
                  <a:lnTo>
                    <a:pt x="97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2453391" y="5313268"/>
              <a:ext cx="19479" cy="16514"/>
            </a:xfrm>
            <a:custGeom>
              <a:avLst/>
              <a:pathLst>
                <a:path w="19479" h="16514">
                  <a:moveTo>
                    <a:pt x="0" y="16514"/>
                  </a:moveTo>
                  <a:lnTo>
                    <a:pt x="19479" y="16514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2453391" y="5337828"/>
              <a:ext cx="19479" cy="16938"/>
            </a:xfrm>
            <a:custGeom>
              <a:avLst/>
              <a:pathLst>
                <a:path w="19479" h="16938">
                  <a:moveTo>
                    <a:pt x="0" y="16938"/>
                  </a:moveTo>
                  <a:lnTo>
                    <a:pt x="19479" y="16938"/>
                  </a:lnTo>
                  <a:lnTo>
                    <a:pt x="19479" y="0"/>
                  </a:lnTo>
                  <a:lnTo>
                    <a:pt x="0" y="0"/>
                  </a:lnTo>
                  <a:lnTo>
                    <a:pt x="0" y="10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2543587" y="5301834"/>
              <a:ext cx="96548" cy="98242"/>
            </a:xfrm>
            <a:custGeom>
              <a:avLst/>
              <a:pathLst>
                <a:path w="96548" h="98242">
                  <a:moveTo>
                    <a:pt x="2540" y="14820"/>
                  </a:moveTo>
                  <a:lnTo>
                    <a:pt x="33029" y="14820"/>
                  </a:lnTo>
                  <a:lnTo>
                    <a:pt x="35570" y="0"/>
                  </a:lnTo>
                  <a:lnTo>
                    <a:pt x="43616" y="846"/>
                  </a:lnTo>
                  <a:lnTo>
                    <a:pt x="43442" y="2282"/>
                  </a:lnTo>
                  <a:lnTo>
                    <a:pt x="43260" y="3709"/>
                  </a:lnTo>
                  <a:lnTo>
                    <a:pt x="43069" y="5128"/>
                  </a:lnTo>
                  <a:lnTo>
                    <a:pt x="42870" y="6538"/>
                  </a:lnTo>
                  <a:lnTo>
                    <a:pt x="42663" y="7939"/>
                  </a:lnTo>
                  <a:lnTo>
                    <a:pt x="42447" y="9332"/>
                  </a:lnTo>
                  <a:lnTo>
                    <a:pt x="42222" y="10717"/>
                  </a:lnTo>
                  <a:lnTo>
                    <a:pt x="41989" y="12093"/>
                  </a:lnTo>
                  <a:lnTo>
                    <a:pt x="41748" y="13461"/>
                  </a:lnTo>
                  <a:lnTo>
                    <a:pt x="41498" y="14820"/>
                  </a:lnTo>
                  <a:lnTo>
                    <a:pt x="96124" y="14820"/>
                  </a:lnTo>
                  <a:lnTo>
                    <a:pt x="96124" y="23290"/>
                  </a:lnTo>
                  <a:lnTo>
                    <a:pt x="39804" y="23290"/>
                  </a:lnTo>
                  <a:lnTo>
                    <a:pt x="39461" y="24729"/>
                  </a:lnTo>
                  <a:lnTo>
                    <a:pt x="39110" y="26169"/>
                  </a:lnTo>
                  <a:lnTo>
                    <a:pt x="38750" y="27609"/>
                  </a:lnTo>
                  <a:lnTo>
                    <a:pt x="38382" y="29049"/>
                  </a:lnTo>
                  <a:lnTo>
                    <a:pt x="38005" y="30488"/>
                  </a:lnTo>
                  <a:lnTo>
                    <a:pt x="37619" y="31928"/>
                  </a:lnTo>
                  <a:lnTo>
                    <a:pt x="37226" y="33368"/>
                  </a:lnTo>
                  <a:lnTo>
                    <a:pt x="36823" y="34808"/>
                  </a:lnTo>
                  <a:lnTo>
                    <a:pt x="36413" y="36247"/>
                  </a:lnTo>
                  <a:lnTo>
                    <a:pt x="35993" y="37687"/>
                  </a:lnTo>
                  <a:lnTo>
                    <a:pt x="82574" y="37687"/>
                  </a:lnTo>
                  <a:lnTo>
                    <a:pt x="82574" y="45733"/>
                  </a:lnTo>
                  <a:lnTo>
                    <a:pt x="82519" y="46158"/>
                  </a:lnTo>
                  <a:lnTo>
                    <a:pt x="82353" y="46758"/>
                  </a:lnTo>
                  <a:lnTo>
                    <a:pt x="82078" y="47530"/>
                  </a:lnTo>
                  <a:lnTo>
                    <a:pt x="81693" y="48477"/>
                  </a:lnTo>
                  <a:lnTo>
                    <a:pt x="81197" y="49597"/>
                  </a:lnTo>
                  <a:lnTo>
                    <a:pt x="80592" y="50891"/>
                  </a:lnTo>
                  <a:lnTo>
                    <a:pt x="79876" y="52358"/>
                  </a:lnTo>
                  <a:lnTo>
                    <a:pt x="79050" y="53999"/>
                  </a:lnTo>
                  <a:lnTo>
                    <a:pt x="78115" y="55813"/>
                  </a:lnTo>
                  <a:lnTo>
                    <a:pt x="77069" y="57801"/>
                  </a:lnTo>
                  <a:lnTo>
                    <a:pt x="75959" y="59836"/>
                  </a:lnTo>
                  <a:lnTo>
                    <a:pt x="74833" y="61790"/>
                  </a:lnTo>
                  <a:lnTo>
                    <a:pt x="73689" y="63664"/>
                  </a:lnTo>
                  <a:lnTo>
                    <a:pt x="72529" y="65457"/>
                  </a:lnTo>
                  <a:lnTo>
                    <a:pt x="71352" y="67170"/>
                  </a:lnTo>
                  <a:lnTo>
                    <a:pt x="70158" y="68803"/>
                  </a:lnTo>
                  <a:lnTo>
                    <a:pt x="68947" y="70355"/>
                  </a:lnTo>
                  <a:lnTo>
                    <a:pt x="67719" y="71826"/>
                  </a:lnTo>
                  <a:lnTo>
                    <a:pt x="66474" y="73217"/>
                  </a:lnTo>
                  <a:lnTo>
                    <a:pt x="65212" y="74528"/>
                  </a:lnTo>
                  <a:lnTo>
                    <a:pt x="67812" y="76201"/>
                  </a:lnTo>
                  <a:lnTo>
                    <a:pt x="70531" y="77831"/>
                  </a:lnTo>
                  <a:lnTo>
                    <a:pt x="73368" y="79419"/>
                  </a:lnTo>
                  <a:lnTo>
                    <a:pt x="76323" y="80964"/>
                  </a:lnTo>
                  <a:lnTo>
                    <a:pt x="79398" y="82468"/>
                  </a:lnTo>
                  <a:lnTo>
                    <a:pt x="82591" y="83929"/>
                  </a:lnTo>
                  <a:lnTo>
                    <a:pt x="85902" y="85347"/>
                  </a:lnTo>
                  <a:lnTo>
                    <a:pt x="89332" y="86724"/>
                  </a:lnTo>
                  <a:lnTo>
                    <a:pt x="92881" y="88057"/>
                  </a:lnTo>
                  <a:lnTo>
                    <a:pt x="96548" y="89349"/>
                  </a:lnTo>
                  <a:lnTo>
                    <a:pt x="91890" y="97818"/>
                  </a:lnTo>
                  <a:lnTo>
                    <a:pt x="88282" y="96577"/>
                  </a:lnTo>
                  <a:lnTo>
                    <a:pt x="84742" y="95227"/>
                  </a:lnTo>
                  <a:lnTo>
                    <a:pt x="81269" y="93766"/>
                  </a:lnTo>
                  <a:lnTo>
                    <a:pt x="77865" y="92195"/>
                  </a:lnTo>
                  <a:lnTo>
                    <a:pt x="74528" y="90513"/>
                  </a:lnTo>
                  <a:lnTo>
                    <a:pt x="71259" y="88722"/>
                  </a:lnTo>
                  <a:lnTo>
                    <a:pt x="68058" y="86821"/>
                  </a:lnTo>
                  <a:lnTo>
                    <a:pt x="64924" y="84809"/>
                  </a:lnTo>
                  <a:lnTo>
                    <a:pt x="61858" y="82688"/>
                  </a:lnTo>
                  <a:lnTo>
                    <a:pt x="58860" y="80456"/>
                  </a:lnTo>
                  <a:lnTo>
                    <a:pt x="55671" y="82768"/>
                  </a:lnTo>
                  <a:lnTo>
                    <a:pt x="52373" y="84962"/>
                  </a:lnTo>
                  <a:lnTo>
                    <a:pt x="48964" y="87037"/>
                  </a:lnTo>
                  <a:lnTo>
                    <a:pt x="45445" y="88993"/>
                  </a:lnTo>
                  <a:lnTo>
                    <a:pt x="41816" y="90831"/>
                  </a:lnTo>
                  <a:lnTo>
                    <a:pt x="38077" y="92550"/>
                  </a:lnTo>
                  <a:lnTo>
                    <a:pt x="34228" y="94151"/>
                  </a:lnTo>
                  <a:lnTo>
                    <a:pt x="30268" y="95633"/>
                  </a:lnTo>
                  <a:lnTo>
                    <a:pt x="26199" y="96997"/>
                  </a:lnTo>
                  <a:lnTo>
                    <a:pt x="22019" y="98242"/>
                  </a:lnTo>
                  <a:lnTo>
                    <a:pt x="18208" y="89349"/>
                  </a:lnTo>
                  <a:lnTo>
                    <a:pt x="22206" y="88362"/>
                  </a:lnTo>
                  <a:lnTo>
                    <a:pt x="26068" y="87266"/>
                  </a:lnTo>
                  <a:lnTo>
                    <a:pt x="29794" y="86059"/>
                  </a:lnTo>
                  <a:lnTo>
                    <a:pt x="33385" y="84742"/>
                  </a:lnTo>
                  <a:lnTo>
                    <a:pt x="36840" y="83315"/>
                  </a:lnTo>
                  <a:lnTo>
                    <a:pt x="40160" y="81778"/>
                  </a:lnTo>
                  <a:lnTo>
                    <a:pt x="43345" y="80130"/>
                  </a:lnTo>
                  <a:lnTo>
                    <a:pt x="46393" y="78373"/>
                  </a:lnTo>
                  <a:lnTo>
                    <a:pt x="49307" y="76505"/>
                  </a:lnTo>
                  <a:lnTo>
                    <a:pt x="52085" y="74528"/>
                  </a:lnTo>
                  <a:lnTo>
                    <a:pt x="49781" y="72030"/>
                  </a:lnTo>
                  <a:lnTo>
                    <a:pt x="47613" y="69446"/>
                  </a:lnTo>
                  <a:lnTo>
                    <a:pt x="45580" y="66779"/>
                  </a:lnTo>
                  <a:lnTo>
                    <a:pt x="43683" y="64026"/>
                  </a:lnTo>
                  <a:lnTo>
                    <a:pt x="41922" y="61189"/>
                  </a:lnTo>
                  <a:lnTo>
                    <a:pt x="40296" y="58267"/>
                  </a:lnTo>
                  <a:lnTo>
                    <a:pt x="38805" y="55261"/>
                  </a:lnTo>
                  <a:lnTo>
                    <a:pt x="37450" y="52169"/>
                  </a:lnTo>
                  <a:lnTo>
                    <a:pt x="36230" y="48993"/>
                  </a:lnTo>
                  <a:lnTo>
                    <a:pt x="35146" y="45733"/>
                  </a:lnTo>
                  <a:lnTo>
                    <a:pt x="33029" y="45733"/>
                  </a:lnTo>
                  <a:lnTo>
                    <a:pt x="31149" y="50412"/>
                  </a:lnTo>
                  <a:lnTo>
                    <a:pt x="29066" y="54964"/>
                  </a:lnTo>
                  <a:lnTo>
                    <a:pt x="26779" y="59389"/>
                  </a:lnTo>
                  <a:lnTo>
                    <a:pt x="24289" y="63687"/>
                  </a:lnTo>
                  <a:lnTo>
                    <a:pt x="21596" y="67858"/>
                  </a:lnTo>
                  <a:lnTo>
                    <a:pt x="18699" y="71903"/>
                  </a:lnTo>
                  <a:lnTo>
                    <a:pt x="15600" y="75819"/>
                  </a:lnTo>
                  <a:lnTo>
                    <a:pt x="12297" y="79609"/>
                  </a:lnTo>
                  <a:lnTo>
                    <a:pt x="8790" y="83272"/>
                  </a:lnTo>
                  <a:lnTo>
                    <a:pt x="5081" y="86808"/>
                  </a:lnTo>
                  <a:lnTo>
                    <a:pt x="0" y="80033"/>
                  </a:lnTo>
                  <a:lnTo>
                    <a:pt x="4734" y="74968"/>
                  </a:lnTo>
                  <a:lnTo>
                    <a:pt x="9112" y="69768"/>
                  </a:lnTo>
                  <a:lnTo>
                    <a:pt x="13135" y="64433"/>
                  </a:lnTo>
                  <a:lnTo>
                    <a:pt x="16802" y="58962"/>
                  </a:lnTo>
                  <a:lnTo>
                    <a:pt x="20114" y="53355"/>
                  </a:lnTo>
                  <a:lnTo>
                    <a:pt x="23069" y="47613"/>
                  </a:lnTo>
                  <a:lnTo>
                    <a:pt x="25669" y="41735"/>
                  </a:lnTo>
                  <a:lnTo>
                    <a:pt x="27914" y="35722"/>
                  </a:lnTo>
                  <a:lnTo>
                    <a:pt x="29802" y="29574"/>
                  </a:lnTo>
                  <a:lnTo>
                    <a:pt x="31335" y="23290"/>
                  </a:lnTo>
                  <a:lnTo>
                    <a:pt x="2540" y="232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2586780" y="5347568"/>
              <a:ext cx="30065" cy="23290"/>
            </a:xfrm>
            <a:custGeom>
              <a:avLst/>
              <a:pathLst>
                <a:path w="30065" h="23290">
                  <a:moveTo>
                    <a:pt x="0" y="0"/>
                  </a:moveTo>
                  <a:lnTo>
                    <a:pt x="1147" y="2748"/>
                  </a:lnTo>
                  <a:lnTo>
                    <a:pt x="2388" y="5403"/>
                  </a:lnTo>
                  <a:lnTo>
                    <a:pt x="3722" y="7965"/>
                  </a:lnTo>
                  <a:lnTo>
                    <a:pt x="5149" y="10433"/>
                  </a:lnTo>
                  <a:lnTo>
                    <a:pt x="6669" y="12809"/>
                  </a:lnTo>
                  <a:lnTo>
                    <a:pt x="8282" y="15092"/>
                  </a:lnTo>
                  <a:lnTo>
                    <a:pt x="9989" y="17281"/>
                  </a:lnTo>
                  <a:lnTo>
                    <a:pt x="11789" y="19377"/>
                  </a:lnTo>
                  <a:lnTo>
                    <a:pt x="13681" y="21380"/>
                  </a:lnTo>
                  <a:lnTo>
                    <a:pt x="15667" y="23290"/>
                  </a:lnTo>
                  <a:lnTo>
                    <a:pt x="17488" y="21456"/>
                  </a:lnTo>
                  <a:lnTo>
                    <a:pt x="19224" y="19512"/>
                  </a:lnTo>
                  <a:lnTo>
                    <a:pt x="20876" y="17459"/>
                  </a:lnTo>
                  <a:lnTo>
                    <a:pt x="22443" y="15295"/>
                  </a:lnTo>
                  <a:lnTo>
                    <a:pt x="23925" y="13021"/>
                  </a:lnTo>
                  <a:lnTo>
                    <a:pt x="25322" y="10637"/>
                  </a:lnTo>
                  <a:lnTo>
                    <a:pt x="26635" y="8143"/>
                  </a:lnTo>
                  <a:lnTo>
                    <a:pt x="27863" y="5538"/>
                  </a:lnTo>
                  <a:lnTo>
                    <a:pt x="29006" y="2824"/>
                  </a:lnTo>
                  <a:lnTo>
                    <a:pt x="3006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2657497" y="5305645"/>
              <a:ext cx="88079" cy="94007"/>
            </a:xfrm>
            <a:custGeom>
              <a:avLst/>
              <a:pathLst>
                <a:path w="88079" h="94007">
                  <a:moveTo>
                    <a:pt x="88079" y="0"/>
                  </a:moveTo>
                  <a:lnTo>
                    <a:pt x="88079" y="94007"/>
                  </a:lnTo>
                  <a:lnTo>
                    <a:pt x="80033" y="94007"/>
                  </a:lnTo>
                  <a:lnTo>
                    <a:pt x="80033" y="90196"/>
                  </a:lnTo>
                  <a:lnTo>
                    <a:pt x="8045" y="90196"/>
                  </a:lnTo>
                  <a:lnTo>
                    <a:pt x="8045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2665543" y="5313268"/>
              <a:ext cx="71987" cy="74951"/>
            </a:xfrm>
            <a:custGeom>
              <a:avLst/>
              <a:pathLst>
                <a:path w="71987" h="74951">
                  <a:moveTo>
                    <a:pt x="0" y="74951"/>
                  </a:moveTo>
                  <a:lnTo>
                    <a:pt x="71987" y="74951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2667660" y="5315808"/>
              <a:ext cx="68176" cy="69023"/>
            </a:xfrm>
            <a:custGeom>
              <a:avLst/>
              <a:pathLst>
                <a:path w="68176" h="69023">
                  <a:moveTo>
                    <a:pt x="47850" y="1270"/>
                  </a:moveTo>
                  <a:lnTo>
                    <a:pt x="55896" y="3811"/>
                  </a:lnTo>
                  <a:lnTo>
                    <a:pt x="55375" y="4903"/>
                  </a:lnTo>
                  <a:lnTo>
                    <a:pt x="54829" y="5979"/>
                  </a:lnTo>
                  <a:lnTo>
                    <a:pt x="54257" y="7037"/>
                  </a:lnTo>
                  <a:lnTo>
                    <a:pt x="53660" y="8079"/>
                  </a:lnTo>
                  <a:lnTo>
                    <a:pt x="53037" y="9104"/>
                  </a:lnTo>
                  <a:lnTo>
                    <a:pt x="52390" y="10112"/>
                  </a:lnTo>
                  <a:lnTo>
                    <a:pt x="51716" y="11103"/>
                  </a:lnTo>
                  <a:lnTo>
                    <a:pt x="51018" y="12076"/>
                  </a:lnTo>
                  <a:lnTo>
                    <a:pt x="50293" y="13034"/>
                  </a:lnTo>
                  <a:lnTo>
                    <a:pt x="49544" y="13974"/>
                  </a:lnTo>
                  <a:lnTo>
                    <a:pt x="63518" y="13974"/>
                  </a:lnTo>
                  <a:lnTo>
                    <a:pt x="63518" y="21172"/>
                  </a:lnTo>
                  <a:lnTo>
                    <a:pt x="32606" y="21172"/>
                  </a:lnTo>
                  <a:lnTo>
                    <a:pt x="30065" y="26254"/>
                  </a:lnTo>
                  <a:lnTo>
                    <a:pt x="66482" y="26254"/>
                  </a:lnTo>
                  <a:lnTo>
                    <a:pt x="66482" y="33453"/>
                  </a:lnTo>
                  <a:lnTo>
                    <a:pt x="54625" y="33453"/>
                  </a:lnTo>
                  <a:lnTo>
                    <a:pt x="55599" y="34630"/>
                  </a:lnTo>
                  <a:lnTo>
                    <a:pt x="56658" y="35790"/>
                  </a:lnTo>
                  <a:lnTo>
                    <a:pt x="57801" y="36933"/>
                  </a:lnTo>
                  <a:lnTo>
                    <a:pt x="59029" y="38060"/>
                  </a:lnTo>
                  <a:lnTo>
                    <a:pt x="60342" y="39169"/>
                  </a:lnTo>
                  <a:lnTo>
                    <a:pt x="61740" y="40262"/>
                  </a:lnTo>
                  <a:lnTo>
                    <a:pt x="63222" y="41337"/>
                  </a:lnTo>
                  <a:lnTo>
                    <a:pt x="64788" y="42396"/>
                  </a:lnTo>
                  <a:lnTo>
                    <a:pt x="66440" y="43438"/>
                  </a:lnTo>
                  <a:lnTo>
                    <a:pt x="68176" y="44462"/>
                  </a:lnTo>
                  <a:lnTo>
                    <a:pt x="62248" y="51238"/>
                  </a:lnTo>
                  <a:lnTo>
                    <a:pt x="60994" y="50213"/>
                  </a:lnTo>
                  <a:lnTo>
                    <a:pt x="59775" y="49171"/>
                  </a:lnTo>
                  <a:lnTo>
                    <a:pt x="58589" y="48113"/>
                  </a:lnTo>
                  <a:lnTo>
                    <a:pt x="57437" y="47037"/>
                  </a:lnTo>
                  <a:lnTo>
                    <a:pt x="56319" y="45945"/>
                  </a:lnTo>
                  <a:lnTo>
                    <a:pt x="55235" y="44835"/>
                  </a:lnTo>
                  <a:lnTo>
                    <a:pt x="54185" y="43709"/>
                  </a:lnTo>
                  <a:lnTo>
                    <a:pt x="53169" y="42565"/>
                  </a:lnTo>
                  <a:lnTo>
                    <a:pt x="52186" y="41405"/>
                  </a:lnTo>
                  <a:lnTo>
                    <a:pt x="51238" y="40228"/>
                  </a:lnTo>
                  <a:lnTo>
                    <a:pt x="51217" y="42510"/>
                  </a:lnTo>
                  <a:lnTo>
                    <a:pt x="51153" y="44615"/>
                  </a:lnTo>
                  <a:lnTo>
                    <a:pt x="51047" y="46542"/>
                  </a:lnTo>
                  <a:lnTo>
                    <a:pt x="50899" y="48291"/>
                  </a:lnTo>
                  <a:lnTo>
                    <a:pt x="50708" y="49862"/>
                  </a:lnTo>
                  <a:lnTo>
                    <a:pt x="50476" y="51255"/>
                  </a:lnTo>
                  <a:lnTo>
                    <a:pt x="50200" y="52470"/>
                  </a:lnTo>
                  <a:lnTo>
                    <a:pt x="49883" y="53508"/>
                  </a:lnTo>
                  <a:lnTo>
                    <a:pt x="49523" y="54367"/>
                  </a:lnTo>
                  <a:lnTo>
                    <a:pt x="49121" y="55049"/>
                  </a:lnTo>
                  <a:lnTo>
                    <a:pt x="48663" y="55612"/>
                  </a:lnTo>
                  <a:lnTo>
                    <a:pt x="48138" y="56116"/>
                  </a:lnTo>
                  <a:lnTo>
                    <a:pt x="47545" y="56561"/>
                  </a:lnTo>
                  <a:lnTo>
                    <a:pt x="46885" y="56946"/>
                  </a:lnTo>
                  <a:lnTo>
                    <a:pt x="46156" y="57272"/>
                  </a:lnTo>
                  <a:lnTo>
                    <a:pt x="45360" y="57539"/>
                  </a:lnTo>
                  <a:lnTo>
                    <a:pt x="44496" y="57746"/>
                  </a:lnTo>
                  <a:lnTo>
                    <a:pt x="43565" y="57895"/>
                  </a:lnTo>
                  <a:lnTo>
                    <a:pt x="42565" y="57983"/>
                  </a:lnTo>
                  <a:lnTo>
                    <a:pt x="41498" y="58013"/>
                  </a:lnTo>
                  <a:lnTo>
                    <a:pt x="40643" y="58000"/>
                  </a:lnTo>
                  <a:lnTo>
                    <a:pt x="39771" y="57962"/>
                  </a:lnTo>
                  <a:lnTo>
                    <a:pt x="38881" y="57899"/>
                  </a:lnTo>
                  <a:lnTo>
                    <a:pt x="37975" y="57810"/>
                  </a:lnTo>
                  <a:lnTo>
                    <a:pt x="37052" y="57696"/>
                  </a:lnTo>
                  <a:lnTo>
                    <a:pt x="36112" y="57556"/>
                  </a:lnTo>
                  <a:lnTo>
                    <a:pt x="35155" y="57391"/>
                  </a:lnTo>
                  <a:lnTo>
                    <a:pt x="34181" y="57200"/>
                  </a:lnTo>
                  <a:lnTo>
                    <a:pt x="33190" y="56984"/>
                  </a:lnTo>
                  <a:lnTo>
                    <a:pt x="32182" y="56743"/>
                  </a:lnTo>
                  <a:lnTo>
                    <a:pt x="30912" y="50391"/>
                  </a:lnTo>
                  <a:lnTo>
                    <a:pt x="31928" y="50632"/>
                  </a:lnTo>
                  <a:lnTo>
                    <a:pt x="32944" y="50848"/>
                  </a:lnTo>
                  <a:lnTo>
                    <a:pt x="33961" y="51039"/>
                  </a:lnTo>
                  <a:lnTo>
                    <a:pt x="34977" y="51204"/>
                  </a:lnTo>
                  <a:lnTo>
                    <a:pt x="35993" y="51344"/>
                  </a:lnTo>
                  <a:lnTo>
                    <a:pt x="37010" y="51458"/>
                  </a:lnTo>
                  <a:lnTo>
                    <a:pt x="38026" y="51547"/>
                  </a:lnTo>
                  <a:lnTo>
                    <a:pt x="39042" y="51610"/>
                  </a:lnTo>
                  <a:lnTo>
                    <a:pt x="40059" y="51649"/>
                  </a:lnTo>
                  <a:lnTo>
                    <a:pt x="41075" y="51661"/>
                  </a:lnTo>
                  <a:lnTo>
                    <a:pt x="41401" y="51651"/>
                  </a:lnTo>
                  <a:lnTo>
                    <a:pt x="41702" y="51619"/>
                  </a:lnTo>
                  <a:lnTo>
                    <a:pt x="41977" y="51566"/>
                  </a:lnTo>
                  <a:lnTo>
                    <a:pt x="42227" y="51492"/>
                  </a:lnTo>
                  <a:lnTo>
                    <a:pt x="42451" y="51397"/>
                  </a:lnTo>
                  <a:lnTo>
                    <a:pt x="42650" y="51280"/>
                  </a:lnTo>
                  <a:lnTo>
                    <a:pt x="42824" y="51143"/>
                  </a:lnTo>
                  <a:lnTo>
                    <a:pt x="42972" y="50984"/>
                  </a:lnTo>
                  <a:lnTo>
                    <a:pt x="43095" y="50804"/>
                  </a:lnTo>
                  <a:lnTo>
                    <a:pt x="43192" y="50603"/>
                  </a:lnTo>
                  <a:lnTo>
                    <a:pt x="43277" y="50359"/>
                  </a:lnTo>
                  <a:lnTo>
                    <a:pt x="43362" y="50052"/>
                  </a:lnTo>
                  <a:lnTo>
                    <a:pt x="43446" y="49682"/>
                  </a:lnTo>
                  <a:lnTo>
                    <a:pt x="43531" y="49248"/>
                  </a:lnTo>
                  <a:lnTo>
                    <a:pt x="43616" y="48750"/>
                  </a:lnTo>
                  <a:lnTo>
                    <a:pt x="43700" y="48189"/>
                  </a:lnTo>
                  <a:lnTo>
                    <a:pt x="43785" y="47564"/>
                  </a:lnTo>
                  <a:lnTo>
                    <a:pt x="43870" y="46876"/>
                  </a:lnTo>
                  <a:lnTo>
                    <a:pt x="43954" y="46125"/>
                  </a:lnTo>
                  <a:lnTo>
                    <a:pt x="44039" y="45309"/>
                  </a:lnTo>
                  <a:lnTo>
                    <a:pt x="23290" y="45309"/>
                  </a:lnTo>
                  <a:lnTo>
                    <a:pt x="23290" y="60130"/>
                  </a:lnTo>
                  <a:lnTo>
                    <a:pt x="23302" y="60456"/>
                  </a:lnTo>
                  <a:lnTo>
                    <a:pt x="23340" y="60757"/>
                  </a:lnTo>
                  <a:lnTo>
                    <a:pt x="23404" y="61032"/>
                  </a:lnTo>
                  <a:lnTo>
                    <a:pt x="23493" y="61282"/>
                  </a:lnTo>
                  <a:lnTo>
                    <a:pt x="23607" y="61507"/>
                  </a:lnTo>
                  <a:lnTo>
                    <a:pt x="23747" y="61706"/>
                  </a:lnTo>
                  <a:lnTo>
                    <a:pt x="23912" y="61879"/>
                  </a:lnTo>
                  <a:lnTo>
                    <a:pt x="24103" y="62027"/>
                  </a:lnTo>
                  <a:lnTo>
                    <a:pt x="24319" y="62150"/>
                  </a:lnTo>
                  <a:lnTo>
                    <a:pt x="24560" y="62248"/>
                  </a:lnTo>
                  <a:lnTo>
                    <a:pt x="24903" y="62328"/>
                  </a:lnTo>
                  <a:lnTo>
                    <a:pt x="25424" y="62400"/>
                  </a:lnTo>
                  <a:lnTo>
                    <a:pt x="26123" y="62464"/>
                  </a:lnTo>
                  <a:lnTo>
                    <a:pt x="26999" y="62519"/>
                  </a:lnTo>
                  <a:lnTo>
                    <a:pt x="28054" y="62565"/>
                  </a:lnTo>
                  <a:lnTo>
                    <a:pt x="29286" y="62603"/>
                  </a:lnTo>
                  <a:lnTo>
                    <a:pt x="30696" y="62633"/>
                  </a:lnTo>
                  <a:lnTo>
                    <a:pt x="32284" y="62654"/>
                  </a:lnTo>
                  <a:lnTo>
                    <a:pt x="34050" y="62667"/>
                  </a:lnTo>
                  <a:lnTo>
                    <a:pt x="35993" y="62671"/>
                  </a:lnTo>
                  <a:lnTo>
                    <a:pt x="38583" y="62658"/>
                  </a:lnTo>
                  <a:lnTo>
                    <a:pt x="40931" y="62620"/>
                  </a:lnTo>
                  <a:lnTo>
                    <a:pt x="43038" y="62557"/>
                  </a:lnTo>
                  <a:lnTo>
                    <a:pt x="44903" y="62468"/>
                  </a:lnTo>
                  <a:lnTo>
                    <a:pt x="46527" y="62354"/>
                  </a:lnTo>
                  <a:lnTo>
                    <a:pt x="47909" y="62214"/>
                  </a:lnTo>
                  <a:lnTo>
                    <a:pt x="49051" y="62049"/>
                  </a:lnTo>
                  <a:lnTo>
                    <a:pt x="49950" y="61858"/>
                  </a:lnTo>
                  <a:lnTo>
                    <a:pt x="50609" y="61642"/>
                  </a:lnTo>
                  <a:lnTo>
                    <a:pt x="51026" y="61401"/>
                  </a:lnTo>
                  <a:lnTo>
                    <a:pt x="51316" y="61104"/>
                  </a:lnTo>
                  <a:lnTo>
                    <a:pt x="51594" y="60723"/>
                  </a:lnTo>
                  <a:lnTo>
                    <a:pt x="51858" y="60257"/>
                  </a:lnTo>
                  <a:lnTo>
                    <a:pt x="52110" y="59707"/>
                  </a:lnTo>
                  <a:lnTo>
                    <a:pt x="52349" y="59072"/>
                  </a:lnTo>
                  <a:lnTo>
                    <a:pt x="52576" y="58352"/>
                  </a:lnTo>
                  <a:lnTo>
                    <a:pt x="52790" y="57547"/>
                  </a:lnTo>
                  <a:lnTo>
                    <a:pt x="52991" y="56658"/>
                  </a:lnTo>
                  <a:lnTo>
                    <a:pt x="53179" y="55684"/>
                  </a:lnTo>
                  <a:lnTo>
                    <a:pt x="53355" y="54625"/>
                  </a:lnTo>
                  <a:lnTo>
                    <a:pt x="61401" y="57590"/>
                  </a:lnTo>
                  <a:lnTo>
                    <a:pt x="61049" y="59057"/>
                  </a:lnTo>
                  <a:lnTo>
                    <a:pt x="60672" y="60410"/>
                  </a:lnTo>
                  <a:lnTo>
                    <a:pt x="60270" y="61648"/>
                  </a:lnTo>
                  <a:lnTo>
                    <a:pt x="59842" y="62773"/>
                  </a:lnTo>
                  <a:lnTo>
                    <a:pt x="59389" y="63783"/>
                  </a:lnTo>
                  <a:lnTo>
                    <a:pt x="58911" y="64678"/>
                  </a:lnTo>
                  <a:lnTo>
                    <a:pt x="58407" y="65460"/>
                  </a:lnTo>
                  <a:lnTo>
                    <a:pt x="57878" y="66127"/>
                  </a:lnTo>
                  <a:lnTo>
                    <a:pt x="57323" y="66679"/>
                  </a:lnTo>
                  <a:lnTo>
                    <a:pt x="56743" y="67117"/>
                  </a:lnTo>
                  <a:lnTo>
                    <a:pt x="56002" y="67479"/>
                  </a:lnTo>
                  <a:lnTo>
                    <a:pt x="54964" y="67803"/>
                  </a:lnTo>
                  <a:lnTo>
                    <a:pt x="53630" y="68089"/>
                  </a:lnTo>
                  <a:lnTo>
                    <a:pt x="52000" y="68337"/>
                  </a:lnTo>
                  <a:lnTo>
                    <a:pt x="50073" y="68547"/>
                  </a:lnTo>
                  <a:lnTo>
                    <a:pt x="47850" y="68718"/>
                  </a:lnTo>
                  <a:lnTo>
                    <a:pt x="45331" y="68851"/>
                  </a:lnTo>
                  <a:lnTo>
                    <a:pt x="42515" y="68947"/>
                  </a:lnTo>
                  <a:lnTo>
                    <a:pt x="39402" y="69004"/>
                  </a:lnTo>
                  <a:lnTo>
                    <a:pt x="35993" y="69023"/>
                  </a:lnTo>
                  <a:lnTo>
                    <a:pt x="32993" y="69008"/>
                  </a:lnTo>
                  <a:lnTo>
                    <a:pt x="30260" y="68964"/>
                  </a:lnTo>
                  <a:lnTo>
                    <a:pt x="27793" y="68890"/>
                  </a:lnTo>
                  <a:lnTo>
                    <a:pt x="25593" y="68786"/>
                  </a:lnTo>
                  <a:lnTo>
                    <a:pt x="23660" y="68652"/>
                  </a:lnTo>
                  <a:lnTo>
                    <a:pt x="21994" y="68489"/>
                  </a:lnTo>
                  <a:lnTo>
                    <a:pt x="20594" y="68297"/>
                  </a:lnTo>
                  <a:lnTo>
                    <a:pt x="19462" y="68074"/>
                  </a:lnTo>
                  <a:lnTo>
                    <a:pt x="18596" y="67822"/>
                  </a:lnTo>
                  <a:lnTo>
                    <a:pt x="17996" y="67541"/>
                  </a:lnTo>
                  <a:lnTo>
                    <a:pt x="17554" y="67213"/>
                  </a:lnTo>
                  <a:lnTo>
                    <a:pt x="17158" y="66821"/>
                  </a:lnTo>
                  <a:lnTo>
                    <a:pt x="16809" y="66366"/>
                  </a:lnTo>
                  <a:lnTo>
                    <a:pt x="16506" y="65847"/>
                  </a:lnTo>
                  <a:lnTo>
                    <a:pt x="16250" y="65265"/>
                  </a:lnTo>
                  <a:lnTo>
                    <a:pt x="16040" y="64619"/>
                  </a:lnTo>
                  <a:lnTo>
                    <a:pt x="15877" y="63910"/>
                  </a:lnTo>
                  <a:lnTo>
                    <a:pt x="15761" y="63137"/>
                  </a:lnTo>
                  <a:lnTo>
                    <a:pt x="15691" y="62301"/>
                  </a:lnTo>
                  <a:lnTo>
                    <a:pt x="15667" y="61401"/>
                  </a:lnTo>
                  <a:lnTo>
                    <a:pt x="15667" y="45309"/>
                  </a:lnTo>
                  <a:lnTo>
                    <a:pt x="14643" y="46233"/>
                  </a:lnTo>
                  <a:lnTo>
                    <a:pt x="13601" y="47139"/>
                  </a:lnTo>
                  <a:lnTo>
                    <a:pt x="12542" y="48028"/>
                  </a:lnTo>
                  <a:lnTo>
                    <a:pt x="11467" y="48900"/>
                  </a:lnTo>
                  <a:lnTo>
                    <a:pt x="10374" y="49756"/>
                  </a:lnTo>
                  <a:lnTo>
                    <a:pt x="9265" y="50594"/>
                  </a:lnTo>
                  <a:lnTo>
                    <a:pt x="8138" y="51416"/>
                  </a:lnTo>
                  <a:lnTo>
                    <a:pt x="6995" y="52220"/>
                  </a:lnTo>
                  <a:lnTo>
                    <a:pt x="5835" y="53008"/>
                  </a:lnTo>
                  <a:lnTo>
                    <a:pt x="4658" y="53779"/>
                  </a:lnTo>
                  <a:lnTo>
                    <a:pt x="0" y="47003"/>
                  </a:lnTo>
                  <a:lnTo>
                    <a:pt x="1914" y="45724"/>
                  </a:lnTo>
                  <a:lnTo>
                    <a:pt x="3760" y="44429"/>
                  </a:lnTo>
                  <a:lnTo>
                    <a:pt x="5538" y="43116"/>
                  </a:lnTo>
                  <a:lnTo>
                    <a:pt x="7249" y="41786"/>
                  </a:lnTo>
                  <a:lnTo>
                    <a:pt x="8892" y="40440"/>
                  </a:lnTo>
                  <a:lnTo>
                    <a:pt x="10467" y="39076"/>
                  </a:lnTo>
                  <a:lnTo>
                    <a:pt x="11975" y="37696"/>
                  </a:lnTo>
                  <a:lnTo>
                    <a:pt x="13415" y="36298"/>
                  </a:lnTo>
                  <a:lnTo>
                    <a:pt x="14787" y="34884"/>
                  </a:lnTo>
                  <a:lnTo>
                    <a:pt x="16091" y="33453"/>
                  </a:lnTo>
                  <a:lnTo>
                    <a:pt x="1693" y="33453"/>
                  </a:lnTo>
                  <a:lnTo>
                    <a:pt x="1693" y="26254"/>
                  </a:lnTo>
                  <a:lnTo>
                    <a:pt x="21596" y="26254"/>
                  </a:lnTo>
                  <a:lnTo>
                    <a:pt x="24560" y="21172"/>
                  </a:lnTo>
                  <a:lnTo>
                    <a:pt x="4658" y="21172"/>
                  </a:lnTo>
                  <a:lnTo>
                    <a:pt x="4658" y="13974"/>
                  </a:lnTo>
                  <a:lnTo>
                    <a:pt x="27101" y="13974"/>
                  </a:lnTo>
                  <a:lnTo>
                    <a:pt x="27516" y="12691"/>
                  </a:lnTo>
                  <a:lnTo>
                    <a:pt x="27914" y="11382"/>
                  </a:lnTo>
                  <a:lnTo>
                    <a:pt x="28295" y="10048"/>
                  </a:lnTo>
                  <a:lnTo>
                    <a:pt x="28659" y="8689"/>
                  </a:lnTo>
                  <a:lnTo>
                    <a:pt x="29006" y="7304"/>
                  </a:lnTo>
                  <a:lnTo>
                    <a:pt x="29337" y="5894"/>
                  </a:lnTo>
                  <a:lnTo>
                    <a:pt x="29650" y="4459"/>
                  </a:lnTo>
                  <a:lnTo>
                    <a:pt x="29946" y="2998"/>
                  </a:lnTo>
                  <a:lnTo>
                    <a:pt x="30226" y="1511"/>
                  </a:lnTo>
                  <a:lnTo>
                    <a:pt x="30488" y="0"/>
                  </a:lnTo>
                  <a:lnTo>
                    <a:pt x="38111" y="1270"/>
                  </a:lnTo>
                  <a:lnTo>
                    <a:pt x="37852" y="2616"/>
                  </a:lnTo>
                  <a:lnTo>
                    <a:pt x="37586" y="3946"/>
                  </a:lnTo>
                  <a:lnTo>
                    <a:pt x="37310" y="5259"/>
                  </a:lnTo>
                  <a:lnTo>
                    <a:pt x="37027" y="6555"/>
                  </a:lnTo>
                  <a:lnTo>
                    <a:pt x="36734" y="7833"/>
                  </a:lnTo>
                  <a:lnTo>
                    <a:pt x="36434" y="9095"/>
                  </a:lnTo>
                  <a:lnTo>
                    <a:pt x="36125" y="10340"/>
                  </a:lnTo>
                  <a:lnTo>
                    <a:pt x="35807" y="11568"/>
                  </a:lnTo>
                  <a:lnTo>
                    <a:pt x="35481" y="12779"/>
                  </a:lnTo>
                  <a:lnTo>
                    <a:pt x="35146" y="13974"/>
                  </a:lnTo>
                  <a:lnTo>
                    <a:pt x="40651" y="13974"/>
                  </a:lnTo>
                  <a:lnTo>
                    <a:pt x="41638" y="12779"/>
                  </a:lnTo>
                  <a:lnTo>
                    <a:pt x="42565" y="11568"/>
                  </a:lnTo>
                  <a:lnTo>
                    <a:pt x="43433" y="10340"/>
                  </a:lnTo>
                  <a:lnTo>
                    <a:pt x="44242" y="9095"/>
                  </a:lnTo>
                  <a:lnTo>
                    <a:pt x="44992" y="7833"/>
                  </a:lnTo>
                  <a:lnTo>
                    <a:pt x="45682" y="6555"/>
                  </a:lnTo>
                  <a:lnTo>
                    <a:pt x="46313" y="5259"/>
                  </a:lnTo>
                  <a:lnTo>
                    <a:pt x="46885" y="3946"/>
                  </a:lnTo>
                  <a:lnTo>
                    <a:pt x="47397" y="26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2689256" y="5349262"/>
              <a:ext cx="28795" cy="5504"/>
            </a:xfrm>
            <a:custGeom>
              <a:avLst/>
              <a:pathLst>
                <a:path w="28795" h="5504">
                  <a:moveTo>
                    <a:pt x="0" y="5504"/>
                  </a:moveTo>
                  <a:lnTo>
                    <a:pt x="28795" y="5504"/>
                  </a:lnTo>
                  <a:lnTo>
                    <a:pt x="24983" y="0"/>
                  </a:lnTo>
                  <a:lnTo>
                    <a:pt x="4658" y="0"/>
                  </a:lnTo>
                  <a:lnTo>
                    <a:pt x="4230" y="588"/>
                  </a:lnTo>
                  <a:lnTo>
                    <a:pt x="3794" y="1168"/>
                  </a:lnTo>
                  <a:lnTo>
                    <a:pt x="3349" y="1740"/>
                  </a:lnTo>
                  <a:lnTo>
                    <a:pt x="2896" y="2303"/>
                  </a:lnTo>
                  <a:lnTo>
                    <a:pt x="2434" y="2858"/>
                  </a:lnTo>
                  <a:lnTo>
                    <a:pt x="1964" y="3404"/>
                  </a:lnTo>
                  <a:lnTo>
                    <a:pt x="1486" y="3942"/>
                  </a:lnTo>
                  <a:lnTo>
                    <a:pt x="999" y="4471"/>
                  </a:lnTo>
                  <a:lnTo>
                    <a:pt x="503" y="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2678246" y="5317502"/>
              <a:ext cx="11856" cy="11856"/>
            </a:xfrm>
            <a:custGeom>
              <a:avLst/>
              <a:pathLst>
                <a:path w="11856" h="11856">
                  <a:moveTo>
                    <a:pt x="5928" y="0"/>
                  </a:moveTo>
                  <a:lnTo>
                    <a:pt x="6521" y="605"/>
                  </a:lnTo>
                  <a:lnTo>
                    <a:pt x="7114" y="1236"/>
                  </a:lnTo>
                  <a:lnTo>
                    <a:pt x="7706" y="1892"/>
                  </a:lnTo>
                  <a:lnTo>
                    <a:pt x="8299" y="2574"/>
                  </a:lnTo>
                  <a:lnTo>
                    <a:pt x="8892" y="3281"/>
                  </a:lnTo>
                  <a:lnTo>
                    <a:pt x="9485" y="4014"/>
                  </a:lnTo>
                  <a:lnTo>
                    <a:pt x="10078" y="4772"/>
                  </a:lnTo>
                  <a:lnTo>
                    <a:pt x="10671" y="5555"/>
                  </a:lnTo>
                  <a:lnTo>
                    <a:pt x="11263" y="6364"/>
                  </a:lnTo>
                  <a:lnTo>
                    <a:pt x="11856" y="7198"/>
                  </a:lnTo>
                  <a:lnTo>
                    <a:pt x="5928" y="11856"/>
                  </a:lnTo>
                  <a:lnTo>
                    <a:pt x="5411" y="11098"/>
                  </a:lnTo>
                  <a:lnTo>
                    <a:pt x="4878" y="10349"/>
                  </a:lnTo>
                  <a:lnTo>
                    <a:pt x="4327" y="9608"/>
                  </a:lnTo>
                  <a:lnTo>
                    <a:pt x="3760" y="8875"/>
                  </a:lnTo>
                  <a:lnTo>
                    <a:pt x="3175" y="8151"/>
                  </a:lnTo>
                  <a:lnTo>
                    <a:pt x="2574" y="7435"/>
                  </a:lnTo>
                  <a:lnTo>
                    <a:pt x="1956" y="6728"/>
                  </a:lnTo>
                  <a:lnTo>
                    <a:pt x="1321" y="6030"/>
                  </a:lnTo>
                  <a:lnTo>
                    <a:pt x="669" y="533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2761244" y="5302258"/>
              <a:ext cx="24983" cy="31335"/>
            </a:xfrm>
            <a:custGeom>
              <a:avLst/>
              <a:pathLst>
                <a:path w="24983" h="31335">
                  <a:moveTo>
                    <a:pt x="17785" y="0"/>
                  </a:moveTo>
                  <a:lnTo>
                    <a:pt x="24983" y="3811"/>
                  </a:lnTo>
                  <a:lnTo>
                    <a:pt x="23412" y="7135"/>
                  </a:lnTo>
                  <a:lnTo>
                    <a:pt x="21748" y="10332"/>
                  </a:lnTo>
                  <a:lnTo>
                    <a:pt x="19991" y="13402"/>
                  </a:lnTo>
                  <a:lnTo>
                    <a:pt x="18140" y="16345"/>
                  </a:lnTo>
                  <a:lnTo>
                    <a:pt x="16197" y="19161"/>
                  </a:lnTo>
                  <a:lnTo>
                    <a:pt x="14160" y="21850"/>
                  </a:lnTo>
                  <a:lnTo>
                    <a:pt x="12030" y="24412"/>
                  </a:lnTo>
                  <a:lnTo>
                    <a:pt x="9807" y="26847"/>
                  </a:lnTo>
                  <a:lnTo>
                    <a:pt x="7490" y="29155"/>
                  </a:lnTo>
                  <a:lnTo>
                    <a:pt x="5081" y="31335"/>
                  </a:lnTo>
                  <a:lnTo>
                    <a:pt x="0" y="24560"/>
                  </a:lnTo>
                  <a:lnTo>
                    <a:pt x="2312" y="22333"/>
                  </a:lnTo>
                  <a:lnTo>
                    <a:pt x="4505" y="20054"/>
                  </a:lnTo>
                  <a:lnTo>
                    <a:pt x="6580" y="17725"/>
                  </a:lnTo>
                  <a:lnTo>
                    <a:pt x="8536" y="15346"/>
                  </a:lnTo>
                  <a:lnTo>
                    <a:pt x="10374" y="12915"/>
                  </a:lnTo>
                  <a:lnTo>
                    <a:pt x="12093" y="10433"/>
                  </a:lnTo>
                  <a:lnTo>
                    <a:pt x="13694" y="7901"/>
                  </a:lnTo>
                  <a:lnTo>
                    <a:pt x="15176" y="5318"/>
                  </a:lnTo>
                  <a:lnTo>
                    <a:pt x="16540" y="26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2760397" y="5330629"/>
              <a:ext cx="27101" cy="69023"/>
            </a:xfrm>
            <a:custGeom>
              <a:avLst/>
              <a:pathLst>
                <a:path w="27101" h="69023">
                  <a:moveTo>
                    <a:pt x="19902" y="0"/>
                  </a:moveTo>
                  <a:lnTo>
                    <a:pt x="27101" y="3811"/>
                  </a:lnTo>
                  <a:lnTo>
                    <a:pt x="26491" y="5085"/>
                  </a:lnTo>
                  <a:lnTo>
                    <a:pt x="25847" y="6368"/>
                  </a:lnTo>
                  <a:lnTo>
                    <a:pt x="25170" y="7660"/>
                  </a:lnTo>
                  <a:lnTo>
                    <a:pt x="24458" y="8960"/>
                  </a:lnTo>
                  <a:lnTo>
                    <a:pt x="23713" y="10268"/>
                  </a:lnTo>
                  <a:lnTo>
                    <a:pt x="22934" y="11585"/>
                  </a:lnTo>
                  <a:lnTo>
                    <a:pt x="22121" y="12911"/>
                  </a:lnTo>
                  <a:lnTo>
                    <a:pt x="21274" y="14245"/>
                  </a:lnTo>
                  <a:lnTo>
                    <a:pt x="20393" y="15587"/>
                  </a:lnTo>
                  <a:lnTo>
                    <a:pt x="19479" y="16938"/>
                  </a:lnTo>
                  <a:lnTo>
                    <a:pt x="19479" y="69023"/>
                  </a:lnTo>
                  <a:lnTo>
                    <a:pt x="11433" y="69023"/>
                  </a:lnTo>
                  <a:lnTo>
                    <a:pt x="11433" y="26254"/>
                  </a:lnTo>
                  <a:lnTo>
                    <a:pt x="10760" y="26999"/>
                  </a:lnTo>
                  <a:lnTo>
                    <a:pt x="10095" y="27711"/>
                  </a:lnTo>
                  <a:lnTo>
                    <a:pt x="9438" y="28388"/>
                  </a:lnTo>
                  <a:lnTo>
                    <a:pt x="8790" y="29032"/>
                  </a:lnTo>
                  <a:lnTo>
                    <a:pt x="8151" y="29641"/>
                  </a:lnTo>
                  <a:lnTo>
                    <a:pt x="7520" y="30217"/>
                  </a:lnTo>
                  <a:lnTo>
                    <a:pt x="6898" y="30759"/>
                  </a:lnTo>
                  <a:lnTo>
                    <a:pt x="6284" y="31268"/>
                  </a:lnTo>
                  <a:lnTo>
                    <a:pt x="5678" y="31742"/>
                  </a:lnTo>
                  <a:lnTo>
                    <a:pt x="5081" y="32182"/>
                  </a:lnTo>
                  <a:lnTo>
                    <a:pt x="0" y="25407"/>
                  </a:lnTo>
                  <a:lnTo>
                    <a:pt x="2638" y="23019"/>
                  </a:lnTo>
                  <a:lnTo>
                    <a:pt x="5132" y="20596"/>
                  </a:lnTo>
                  <a:lnTo>
                    <a:pt x="7482" y="18140"/>
                  </a:lnTo>
                  <a:lnTo>
                    <a:pt x="9688" y="15650"/>
                  </a:lnTo>
                  <a:lnTo>
                    <a:pt x="11750" y="13127"/>
                  </a:lnTo>
                  <a:lnTo>
                    <a:pt x="13669" y="10569"/>
                  </a:lnTo>
                  <a:lnTo>
                    <a:pt x="15443" y="7977"/>
                  </a:lnTo>
                  <a:lnTo>
                    <a:pt x="17073" y="5352"/>
                  </a:lnTo>
                  <a:lnTo>
                    <a:pt x="18560" y="2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2820105" y="5302681"/>
              <a:ext cx="38958" cy="96548"/>
            </a:xfrm>
            <a:custGeom>
              <a:avLst/>
              <a:pathLst>
                <a:path w="38958" h="96548">
                  <a:moveTo>
                    <a:pt x="11856" y="0"/>
                  </a:moveTo>
                  <a:lnTo>
                    <a:pt x="19479" y="2540"/>
                  </a:lnTo>
                  <a:lnTo>
                    <a:pt x="19220" y="4060"/>
                  </a:lnTo>
                  <a:lnTo>
                    <a:pt x="18953" y="5572"/>
                  </a:lnTo>
                  <a:lnTo>
                    <a:pt x="18678" y="7075"/>
                  </a:lnTo>
                  <a:lnTo>
                    <a:pt x="18394" y="8570"/>
                  </a:lnTo>
                  <a:lnTo>
                    <a:pt x="18102" y="10057"/>
                  </a:lnTo>
                  <a:lnTo>
                    <a:pt x="17802" y="11534"/>
                  </a:lnTo>
                  <a:lnTo>
                    <a:pt x="17493" y="13004"/>
                  </a:lnTo>
                  <a:lnTo>
                    <a:pt x="17175" y="14465"/>
                  </a:lnTo>
                  <a:lnTo>
                    <a:pt x="16849" y="15917"/>
                  </a:lnTo>
                  <a:lnTo>
                    <a:pt x="16514" y="17361"/>
                  </a:lnTo>
                  <a:lnTo>
                    <a:pt x="38534" y="17361"/>
                  </a:lnTo>
                  <a:lnTo>
                    <a:pt x="38534" y="25407"/>
                  </a:lnTo>
                  <a:lnTo>
                    <a:pt x="33876" y="25407"/>
                  </a:lnTo>
                  <a:lnTo>
                    <a:pt x="33614" y="28341"/>
                  </a:lnTo>
                  <a:lnTo>
                    <a:pt x="33334" y="31217"/>
                  </a:lnTo>
                  <a:lnTo>
                    <a:pt x="33038" y="34033"/>
                  </a:lnTo>
                  <a:lnTo>
                    <a:pt x="32724" y="36789"/>
                  </a:lnTo>
                  <a:lnTo>
                    <a:pt x="32394" y="39487"/>
                  </a:lnTo>
                  <a:lnTo>
                    <a:pt x="32047" y="42125"/>
                  </a:lnTo>
                  <a:lnTo>
                    <a:pt x="31683" y="44704"/>
                  </a:lnTo>
                  <a:lnTo>
                    <a:pt x="31301" y="47223"/>
                  </a:lnTo>
                  <a:lnTo>
                    <a:pt x="30903" y="49684"/>
                  </a:lnTo>
                  <a:lnTo>
                    <a:pt x="30488" y="52085"/>
                  </a:lnTo>
                  <a:lnTo>
                    <a:pt x="25830" y="69023"/>
                  </a:lnTo>
                  <a:lnTo>
                    <a:pt x="26876" y="71204"/>
                  </a:lnTo>
                  <a:lnTo>
                    <a:pt x="27982" y="73342"/>
                  </a:lnTo>
                  <a:lnTo>
                    <a:pt x="29146" y="75438"/>
                  </a:lnTo>
                  <a:lnTo>
                    <a:pt x="30370" y="77492"/>
                  </a:lnTo>
                  <a:lnTo>
                    <a:pt x="31653" y="79504"/>
                  </a:lnTo>
                  <a:lnTo>
                    <a:pt x="32995" y="81473"/>
                  </a:lnTo>
                  <a:lnTo>
                    <a:pt x="34397" y="83399"/>
                  </a:lnTo>
                  <a:lnTo>
                    <a:pt x="35858" y="85284"/>
                  </a:lnTo>
                  <a:lnTo>
                    <a:pt x="37378" y="87126"/>
                  </a:lnTo>
                  <a:lnTo>
                    <a:pt x="38958" y="88925"/>
                  </a:lnTo>
                  <a:lnTo>
                    <a:pt x="33029" y="96548"/>
                  </a:lnTo>
                  <a:lnTo>
                    <a:pt x="31771" y="94994"/>
                  </a:lnTo>
                  <a:lnTo>
                    <a:pt x="30539" y="93380"/>
                  </a:lnTo>
                  <a:lnTo>
                    <a:pt x="29332" y="91708"/>
                  </a:lnTo>
                  <a:lnTo>
                    <a:pt x="28151" y="89976"/>
                  </a:lnTo>
                  <a:lnTo>
                    <a:pt x="26995" y="88184"/>
                  </a:lnTo>
                  <a:lnTo>
                    <a:pt x="25864" y="86334"/>
                  </a:lnTo>
                  <a:lnTo>
                    <a:pt x="24759" y="84424"/>
                  </a:lnTo>
                  <a:lnTo>
                    <a:pt x="23679" y="82455"/>
                  </a:lnTo>
                  <a:lnTo>
                    <a:pt x="22625" y="80427"/>
                  </a:lnTo>
                  <a:lnTo>
                    <a:pt x="21596" y="78339"/>
                  </a:lnTo>
                  <a:lnTo>
                    <a:pt x="20469" y="80503"/>
                  </a:lnTo>
                  <a:lnTo>
                    <a:pt x="19292" y="82591"/>
                  </a:lnTo>
                  <a:lnTo>
                    <a:pt x="18064" y="84602"/>
                  </a:lnTo>
                  <a:lnTo>
                    <a:pt x="16785" y="86537"/>
                  </a:lnTo>
                  <a:lnTo>
                    <a:pt x="15456" y="88396"/>
                  </a:lnTo>
                  <a:lnTo>
                    <a:pt x="14075" y="90179"/>
                  </a:lnTo>
                  <a:lnTo>
                    <a:pt x="12644" y="91885"/>
                  </a:lnTo>
                  <a:lnTo>
                    <a:pt x="11162" y="93516"/>
                  </a:lnTo>
                  <a:lnTo>
                    <a:pt x="9629" y="95070"/>
                  </a:lnTo>
                  <a:lnTo>
                    <a:pt x="8045" y="96548"/>
                  </a:lnTo>
                  <a:lnTo>
                    <a:pt x="2540" y="89349"/>
                  </a:lnTo>
                  <a:lnTo>
                    <a:pt x="4285" y="87769"/>
                  </a:lnTo>
                  <a:lnTo>
                    <a:pt x="5962" y="86080"/>
                  </a:lnTo>
                  <a:lnTo>
                    <a:pt x="7571" y="84280"/>
                  </a:lnTo>
                  <a:lnTo>
                    <a:pt x="9112" y="82370"/>
                  </a:lnTo>
                  <a:lnTo>
                    <a:pt x="10586" y="80350"/>
                  </a:lnTo>
                  <a:lnTo>
                    <a:pt x="11992" y="78220"/>
                  </a:lnTo>
                  <a:lnTo>
                    <a:pt x="13330" y="75980"/>
                  </a:lnTo>
                  <a:lnTo>
                    <a:pt x="14600" y="73630"/>
                  </a:lnTo>
                  <a:lnTo>
                    <a:pt x="15803" y="71170"/>
                  </a:lnTo>
                  <a:lnTo>
                    <a:pt x="16938" y="68600"/>
                  </a:lnTo>
                  <a:lnTo>
                    <a:pt x="16095" y="66364"/>
                  </a:lnTo>
                  <a:lnTo>
                    <a:pt x="15261" y="64060"/>
                  </a:lnTo>
                  <a:lnTo>
                    <a:pt x="14435" y="61689"/>
                  </a:lnTo>
                  <a:lnTo>
                    <a:pt x="13618" y="59250"/>
                  </a:lnTo>
                  <a:lnTo>
                    <a:pt x="12809" y="56743"/>
                  </a:lnTo>
                  <a:lnTo>
                    <a:pt x="12009" y="54168"/>
                  </a:lnTo>
                  <a:lnTo>
                    <a:pt x="11217" y="51526"/>
                  </a:lnTo>
                  <a:lnTo>
                    <a:pt x="10433" y="48816"/>
                  </a:lnTo>
                  <a:lnTo>
                    <a:pt x="9659" y="46038"/>
                  </a:lnTo>
                  <a:lnTo>
                    <a:pt x="8892" y="43192"/>
                  </a:lnTo>
                  <a:lnTo>
                    <a:pt x="6351" y="49544"/>
                  </a:lnTo>
                  <a:lnTo>
                    <a:pt x="0" y="44886"/>
                  </a:lnTo>
                  <a:lnTo>
                    <a:pt x="1643" y="40626"/>
                  </a:lnTo>
                  <a:lnTo>
                    <a:pt x="3184" y="36315"/>
                  </a:lnTo>
                  <a:lnTo>
                    <a:pt x="4624" y="31954"/>
                  </a:lnTo>
                  <a:lnTo>
                    <a:pt x="5962" y="27541"/>
                  </a:lnTo>
                  <a:lnTo>
                    <a:pt x="7198" y="23078"/>
                  </a:lnTo>
                  <a:lnTo>
                    <a:pt x="8333" y="18564"/>
                  </a:lnTo>
                  <a:lnTo>
                    <a:pt x="9366" y="13999"/>
                  </a:lnTo>
                  <a:lnTo>
                    <a:pt x="10298" y="9383"/>
                  </a:lnTo>
                  <a:lnTo>
                    <a:pt x="11128" y="47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2833655" y="5328089"/>
              <a:ext cx="12280" cy="32182"/>
            </a:xfrm>
            <a:custGeom>
              <a:avLst/>
              <a:pathLst>
                <a:path w="12280" h="32182">
                  <a:moveTo>
                    <a:pt x="0" y="4234"/>
                  </a:moveTo>
                  <a:lnTo>
                    <a:pt x="605" y="7410"/>
                  </a:lnTo>
                  <a:lnTo>
                    <a:pt x="1236" y="10501"/>
                  </a:lnTo>
                  <a:lnTo>
                    <a:pt x="1892" y="13508"/>
                  </a:lnTo>
                  <a:lnTo>
                    <a:pt x="2574" y="16430"/>
                  </a:lnTo>
                  <a:lnTo>
                    <a:pt x="3281" y="19267"/>
                  </a:lnTo>
                  <a:lnTo>
                    <a:pt x="4014" y="22019"/>
                  </a:lnTo>
                  <a:lnTo>
                    <a:pt x="4772" y="24687"/>
                  </a:lnTo>
                  <a:lnTo>
                    <a:pt x="5555" y="27270"/>
                  </a:lnTo>
                  <a:lnTo>
                    <a:pt x="6364" y="29769"/>
                  </a:lnTo>
                  <a:lnTo>
                    <a:pt x="7198" y="32182"/>
                  </a:lnTo>
                  <a:lnTo>
                    <a:pt x="7935" y="29498"/>
                  </a:lnTo>
                  <a:lnTo>
                    <a:pt x="8621" y="26694"/>
                  </a:lnTo>
                  <a:lnTo>
                    <a:pt x="9256" y="23772"/>
                  </a:lnTo>
                  <a:lnTo>
                    <a:pt x="9841" y="20732"/>
                  </a:lnTo>
                  <a:lnTo>
                    <a:pt x="10374" y="17573"/>
                  </a:lnTo>
                  <a:lnTo>
                    <a:pt x="10857" y="14295"/>
                  </a:lnTo>
                  <a:lnTo>
                    <a:pt x="11289" y="10899"/>
                  </a:lnTo>
                  <a:lnTo>
                    <a:pt x="11670" y="7385"/>
                  </a:lnTo>
                  <a:lnTo>
                    <a:pt x="12000" y="3751"/>
                  </a:lnTo>
                  <a:lnTo>
                    <a:pt x="12280" y="0"/>
                  </a:lnTo>
                  <a:lnTo>
                    <a:pt x="838" y="118"/>
                  </a:lnTo>
                  <a:lnTo>
                    <a:pt x="813" y="304"/>
                  </a:lnTo>
                  <a:lnTo>
                    <a:pt x="770" y="558"/>
                  </a:lnTo>
                  <a:lnTo>
                    <a:pt x="711" y="880"/>
                  </a:lnTo>
                  <a:lnTo>
                    <a:pt x="635" y="1270"/>
                  </a:lnTo>
                  <a:lnTo>
                    <a:pt x="542" y="1727"/>
                  </a:lnTo>
                  <a:lnTo>
                    <a:pt x="431" y="2252"/>
                  </a:lnTo>
                  <a:lnTo>
                    <a:pt x="304" y="2845"/>
                  </a:lnTo>
                  <a:lnTo>
                    <a:pt x="160" y="35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2787922" y="5302681"/>
              <a:ext cx="34300" cy="34723"/>
            </a:xfrm>
            <a:custGeom>
              <a:avLst/>
              <a:pathLst>
                <a:path w="34300" h="34723">
                  <a:moveTo>
                    <a:pt x="0" y="7198"/>
                  </a:moveTo>
                  <a:lnTo>
                    <a:pt x="7622" y="7198"/>
                  </a:lnTo>
                  <a:lnTo>
                    <a:pt x="7622" y="27101"/>
                  </a:lnTo>
                  <a:lnTo>
                    <a:pt x="13127" y="27101"/>
                  </a:lnTo>
                  <a:lnTo>
                    <a:pt x="13127" y="0"/>
                  </a:lnTo>
                  <a:lnTo>
                    <a:pt x="21596" y="0"/>
                  </a:lnTo>
                  <a:lnTo>
                    <a:pt x="21596" y="27101"/>
                  </a:lnTo>
                  <a:lnTo>
                    <a:pt x="26677" y="27101"/>
                  </a:lnTo>
                  <a:lnTo>
                    <a:pt x="26677" y="7198"/>
                  </a:lnTo>
                  <a:lnTo>
                    <a:pt x="34300" y="7198"/>
                  </a:lnTo>
                  <a:lnTo>
                    <a:pt x="34300" y="34723"/>
                  </a:lnTo>
                  <a:lnTo>
                    <a:pt x="0" y="347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2785805" y="5342910"/>
              <a:ext cx="33453" cy="7622"/>
            </a:xfrm>
            <a:custGeom>
              <a:avLst/>
              <a:pathLst>
                <a:path w="33453" h="7622">
                  <a:moveTo>
                    <a:pt x="0" y="0"/>
                  </a:moveTo>
                  <a:lnTo>
                    <a:pt x="33453" y="0"/>
                  </a:lnTo>
                  <a:lnTo>
                    <a:pt x="33453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2782417" y="5356460"/>
              <a:ext cx="46156" cy="41498"/>
            </a:xfrm>
            <a:custGeom>
              <a:avLst/>
              <a:pathLst>
                <a:path w="46156" h="41498">
                  <a:moveTo>
                    <a:pt x="33876" y="0"/>
                  </a:moveTo>
                  <a:lnTo>
                    <a:pt x="33876" y="27101"/>
                  </a:lnTo>
                  <a:lnTo>
                    <a:pt x="40651" y="20325"/>
                  </a:lnTo>
                  <a:lnTo>
                    <a:pt x="46156" y="25407"/>
                  </a:lnTo>
                  <a:lnTo>
                    <a:pt x="45102" y="26677"/>
                  </a:lnTo>
                  <a:lnTo>
                    <a:pt x="43971" y="27948"/>
                  </a:lnTo>
                  <a:lnTo>
                    <a:pt x="42764" y="29218"/>
                  </a:lnTo>
                  <a:lnTo>
                    <a:pt x="41481" y="30488"/>
                  </a:lnTo>
                  <a:lnTo>
                    <a:pt x="40122" y="31759"/>
                  </a:lnTo>
                  <a:lnTo>
                    <a:pt x="38687" y="33029"/>
                  </a:lnTo>
                  <a:lnTo>
                    <a:pt x="37175" y="34300"/>
                  </a:lnTo>
                  <a:lnTo>
                    <a:pt x="35587" y="35570"/>
                  </a:lnTo>
                  <a:lnTo>
                    <a:pt x="33923" y="36840"/>
                  </a:lnTo>
                  <a:lnTo>
                    <a:pt x="32182" y="38111"/>
                  </a:lnTo>
                  <a:lnTo>
                    <a:pt x="26254" y="32606"/>
                  </a:lnTo>
                  <a:lnTo>
                    <a:pt x="26254" y="7622"/>
                  </a:lnTo>
                  <a:lnTo>
                    <a:pt x="17785" y="7622"/>
                  </a:lnTo>
                  <a:lnTo>
                    <a:pt x="17785" y="11009"/>
                  </a:lnTo>
                  <a:lnTo>
                    <a:pt x="17675" y="14134"/>
                  </a:lnTo>
                  <a:lnTo>
                    <a:pt x="17344" y="17243"/>
                  </a:lnTo>
                  <a:lnTo>
                    <a:pt x="16794" y="20334"/>
                  </a:lnTo>
                  <a:lnTo>
                    <a:pt x="16023" y="23408"/>
                  </a:lnTo>
                  <a:lnTo>
                    <a:pt x="15032" y="26466"/>
                  </a:lnTo>
                  <a:lnTo>
                    <a:pt x="13821" y="29506"/>
                  </a:lnTo>
                  <a:lnTo>
                    <a:pt x="12390" y="32529"/>
                  </a:lnTo>
                  <a:lnTo>
                    <a:pt x="10738" y="35536"/>
                  </a:lnTo>
                  <a:lnTo>
                    <a:pt x="8867" y="38526"/>
                  </a:lnTo>
                  <a:lnTo>
                    <a:pt x="6775" y="41498"/>
                  </a:lnTo>
                  <a:lnTo>
                    <a:pt x="0" y="36417"/>
                  </a:lnTo>
                  <a:lnTo>
                    <a:pt x="1770" y="34181"/>
                  </a:lnTo>
                  <a:lnTo>
                    <a:pt x="3353" y="31877"/>
                  </a:lnTo>
                  <a:lnTo>
                    <a:pt x="4751" y="29506"/>
                  </a:lnTo>
                  <a:lnTo>
                    <a:pt x="5962" y="27067"/>
                  </a:lnTo>
                  <a:lnTo>
                    <a:pt x="6987" y="24560"/>
                  </a:lnTo>
                  <a:lnTo>
                    <a:pt x="7825" y="21985"/>
                  </a:lnTo>
                  <a:lnTo>
                    <a:pt x="8477" y="19343"/>
                  </a:lnTo>
                  <a:lnTo>
                    <a:pt x="8943" y="16633"/>
                  </a:lnTo>
                  <a:lnTo>
                    <a:pt x="9222" y="13855"/>
                  </a:lnTo>
                  <a:lnTo>
                    <a:pt x="9316" y="11009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2872190" y="5301834"/>
              <a:ext cx="91466" cy="97818"/>
            </a:xfrm>
            <a:custGeom>
              <a:avLst/>
              <a:pathLst>
                <a:path w="91466" h="97818">
                  <a:moveTo>
                    <a:pt x="0" y="9316"/>
                  </a:moveTo>
                  <a:lnTo>
                    <a:pt x="40651" y="9316"/>
                  </a:lnTo>
                  <a:lnTo>
                    <a:pt x="40308" y="8642"/>
                  </a:lnTo>
                  <a:lnTo>
                    <a:pt x="39957" y="7977"/>
                  </a:lnTo>
                  <a:lnTo>
                    <a:pt x="39597" y="7321"/>
                  </a:lnTo>
                  <a:lnTo>
                    <a:pt x="39229" y="6673"/>
                  </a:lnTo>
                  <a:lnTo>
                    <a:pt x="38852" y="6034"/>
                  </a:lnTo>
                  <a:lnTo>
                    <a:pt x="38466" y="5403"/>
                  </a:lnTo>
                  <a:lnTo>
                    <a:pt x="38073" y="4780"/>
                  </a:lnTo>
                  <a:lnTo>
                    <a:pt x="37670" y="4166"/>
                  </a:lnTo>
                  <a:lnTo>
                    <a:pt x="37259" y="3561"/>
                  </a:lnTo>
                  <a:lnTo>
                    <a:pt x="36840" y="2964"/>
                  </a:lnTo>
                  <a:lnTo>
                    <a:pt x="45733" y="0"/>
                  </a:lnTo>
                  <a:lnTo>
                    <a:pt x="46313" y="855"/>
                  </a:lnTo>
                  <a:lnTo>
                    <a:pt x="46868" y="1727"/>
                  </a:lnTo>
                  <a:lnTo>
                    <a:pt x="47397" y="2616"/>
                  </a:lnTo>
                  <a:lnTo>
                    <a:pt x="47901" y="3523"/>
                  </a:lnTo>
                  <a:lnTo>
                    <a:pt x="48379" y="4446"/>
                  </a:lnTo>
                  <a:lnTo>
                    <a:pt x="48833" y="5386"/>
                  </a:lnTo>
                  <a:lnTo>
                    <a:pt x="49260" y="6343"/>
                  </a:lnTo>
                  <a:lnTo>
                    <a:pt x="49663" y="7317"/>
                  </a:lnTo>
                  <a:lnTo>
                    <a:pt x="50039" y="8308"/>
                  </a:lnTo>
                  <a:lnTo>
                    <a:pt x="5039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71987" y="17361"/>
                  </a:lnTo>
                  <a:lnTo>
                    <a:pt x="71140" y="18869"/>
                  </a:lnTo>
                  <a:lnTo>
                    <a:pt x="70293" y="20342"/>
                  </a:lnTo>
                  <a:lnTo>
                    <a:pt x="69446" y="21782"/>
                  </a:lnTo>
                  <a:lnTo>
                    <a:pt x="68600" y="23188"/>
                  </a:lnTo>
                  <a:lnTo>
                    <a:pt x="67753" y="24560"/>
                  </a:lnTo>
                  <a:lnTo>
                    <a:pt x="66906" y="25898"/>
                  </a:lnTo>
                  <a:lnTo>
                    <a:pt x="66059" y="27202"/>
                  </a:lnTo>
                  <a:lnTo>
                    <a:pt x="65212" y="28473"/>
                  </a:lnTo>
                  <a:lnTo>
                    <a:pt x="64365" y="29709"/>
                  </a:lnTo>
                  <a:lnTo>
                    <a:pt x="63518" y="30912"/>
                  </a:lnTo>
                  <a:lnTo>
                    <a:pt x="85114" y="30912"/>
                  </a:lnTo>
                  <a:lnTo>
                    <a:pt x="85114" y="87655"/>
                  </a:lnTo>
                  <a:lnTo>
                    <a:pt x="85085" y="88646"/>
                  </a:lnTo>
                  <a:lnTo>
                    <a:pt x="84996" y="89586"/>
                  </a:lnTo>
                  <a:lnTo>
                    <a:pt x="84848" y="90475"/>
                  </a:lnTo>
                  <a:lnTo>
                    <a:pt x="84640" y="91314"/>
                  </a:lnTo>
                  <a:lnTo>
                    <a:pt x="84373" y="92101"/>
                  </a:lnTo>
                  <a:lnTo>
                    <a:pt x="84047" y="92838"/>
                  </a:lnTo>
                  <a:lnTo>
                    <a:pt x="83662" y="93524"/>
                  </a:lnTo>
                  <a:lnTo>
                    <a:pt x="83217" y="94159"/>
                  </a:lnTo>
                  <a:lnTo>
                    <a:pt x="82713" y="94744"/>
                  </a:lnTo>
                  <a:lnTo>
                    <a:pt x="82150" y="95277"/>
                  </a:lnTo>
                  <a:lnTo>
                    <a:pt x="81528" y="95760"/>
                  </a:lnTo>
                  <a:lnTo>
                    <a:pt x="80846" y="96192"/>
                  </a:lnTo>
                  <a:lnTo>
                    <a:pt x="80105" y="96573"/>
                  </a:lnTo>
                  <a:lnTo>
                    <a:pt x="79305" y="96903"/>
                  </a:lnTo>
                  <a:lnTo>
                    <a:pt x="78445" y="97183"/>
                  </a:lnTo>
                  <a:lnTo>
                    <a:pt x="77526" y="97412"/>
                  </a:lnTo>
                  <a:lnTo>
                    <a:pt x="76548" y="97589"/>
                  </a:lnTo>
                  <a:lnTo>
                    <a:pt x="75510" y="97716"/>
                  </a:lnTo>
                  <a:lnTo>
                    <a:pt x="74414" y="97793"/>
                  </a:lnTo>
                  <a:lnTo>
                    <a:pt x="73258" y="97818"/>
                  </a:lnTo>
                  <a:lnTo>
                    <a:pt x="72652" y="97810"/>
                  </a:lnTo>
                  <a:lnTo>
                    <a:pt x="72021" y="97784"/>
                  </a:lnTo>
                  <a:lnTo>
                    <a:pt x="71365" y="97742"/>
                  </a:lnTo>
                  <a:lnTo>
                    <a:pt x="70683" y="97683"/>
                  </a:lnTo>
                  <a:lnTo>
                    <a:pt x="69976" y="97606"/>
                  </a:lnTo>
                  <a:lnTo>
                    <a:pt x="69243" y="97513"/>
                  </a:lnTo>
                  <a:lnTo>
                    <a:pt x="68485" y="97403"/>
                  </a:lnTo>
                  <a:lnTo>
                    <a:pt x="67702" y="97276"/>
                  </a:lnTo>
                  <a:lnTo>
                    <a:pt x="66893" y="97132"/>
                  </a:lnTo>
                  <a:lnTo>
                    <a:pt x="66059" y="96971"/>
                  </a:lnTo>
                  <a:lnTo>
                    <a:pt x="64365" y="88925"/>
                  </a:lnTo>
                  <a:lnTo>
                    <a:pt x="65441" y="89086"/>
                  </a:lnTo>
                  <a:lnTo>
                    <a:pt x="66465" y="89230"/>
                  </a:lnTo>
                  <a:lnTo>
                    <a:pt x="67439" y="89357"/>
                  </a:lnTo>
                  <a:lnTo>
                    <a:pt x="68362" y="89468"/>
                  </a:lnTo>
                  <a:lnTo>
                    <a:pt x="69235" y="89561"/>
                  </a:lnTo>
                  <a:lnTo>
                    <a:pt x="70056" y="89637"/>
                  </a:lnTo>
                  <a:lnTo>
                    <a:pt x="70827" y="89696"/>
                  </a:lnTo>
                  <a:lnTo>
                    <a:pt x="71547" y="89739"/>
                  </a:lnTo>
                  <a:lnTo>
                    <a:pt x="72216" y="89764"/>
                  </a:lnTo>
                  <a:lnTo>
                    <a:pt x="72834" y="89772"/>
                  </a:lnTo>
                  <a:lnTo>
                    <a:pt x="73558" y="89730"/>
                  </a:lnTo>
                  <a:lnTo>
                    <a:pt x="74206" y="89603"/>
                  </a:lnTo>
                  <a:lnTo>
                    <a:pt x="74778" y="89391"/>
                  </a:lnTo>
                  <a:lnTo>
                    <a:pt x="75273" y="89095"/>
                  </a:lnTo>
                  <a:lnTo>
                    <a:pt x="75692" y="88714"/>
                  </a:lnTo>
                  <a:lnTo>
                    <a:pt x="76035" y="88248"/>
                  </a:lnTo>
                  <a:lnTo>
                    <a:pt x="76302" y="87697"/>
                  </a:lnTo>
                  <a:lnTo>
                    <a:pt x="76493" y="87062"/>
                  </a:lnTo>
                  <a:lnTo>
                    <a:pt x="76607" y="86342"/>
                  </a:lnTo>
                  <a:lnTo>
                    <a:pt x="76645" y="85538"/>
                  </a:lnTo>
                  <a:lnTo>
                    <a:pt x="76645" y="38534"/>
                  </a:lnTo>
                  <a:lnTo>
                    <a:pt x="14820" y="38534"/>
                  </a:lnTo>
                  <a:lnTo>
                    <a:pt x="14820" y="97818"/>
                  </a:lnTo>
                  <a:lnTo>
                    <a:pt x="6351" y="97818"/>
                  </a:lnTo>
                  <a:lnTo>
                    <a:pt x="6351" y="30912"/>
                  </a:lnTo>
                  <a:lnTo>
                    <a:pt x="27101" y="30912"/>
                  </a:lnTo>
                  <a:lnTo>
                    <a:pt x="26415" y="29481"/>
                  </a:lnTo>
                  <a:lnTo>
                    <a:pt x="25712" y="28066"/>
                  </a:lnTo>
                  <a:lnTo>
                    <a:pt x="24992" y="26669"/>
                  </a:lnTo>
                  <a:lnTo>
                    <a:pt x="24255" y="25288"/>
                  </a:lnTo>
                  <a:lnTo>
                    <a:pt x="23501" y="23925"/>
                  </a:lnTo>
                  <a:lnTo>
                    <a:pt x="22731" y="22578"/>
                  </a:lnTo>
                  <a:lnTo>
                    <a:pt x="21943" y="21249"/>
                  </a:lnTo>
                  <a:lnTo>
                    <a:pt x="21138" y="19936"/>
                  </a:lnTo>
                  <a:lnTo>
                    <a:pt x="20317" y="18640"/>
                  </a:lnTo>
                  <a:lnTo>
                    <a:pt x="19479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2901408" y="5319196"/>
              <a:ext cx="32182" cy="13550"/>
            </a:xfrm>
            <a:custGeom>
              <a:avLst/>
              <a:pathLst>
                <a:path w="32182" h="13550">
                  <a:moveTo>
                    <a:pt x="6775" y="13550"/>
                  </a:moveTo>
                  <a:lnTo>
                    <a:pt x="24560" y="13550"/>
                  </a:lnTo>
                  <a:lnTo>
                    <a:pt x="25398" y="12195"/>
                  </a:lnTo>
                  <a:lnTo>
                    <a:pt x="26220" y="10840"/>
                  </a:lnTo>
                  <a:lnTo>
                    <a:pt x="27025" y="9485"/>
                  </a:lnTo>
                  <a:lnTo>
                    <a:pt x="27812" y="8130"/>
                  </a:lnTo>
                  <a:lnTo>
                    <a:pt x="28583" y="6775"/>
                  </a:lnTo>
                  <a:lnTo>
                    <a:pt x="29337" y="5420"/>
                  </a:lnTo>
                  <a:lnTo>
                    <a:pt x="30073" y="4065"/>
                  </a:lnTo>
                  <a:lnTo>
                    <a:pt x="30793" y="2710"/>
                  </a:lnTo>
                  <a:lnTo>
                    <a:pt x="31496" y="1355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753" y="1278"/>
                  </a:lnTo>
                  <a:lnTo>
                    <a:pt x="1490" y="2574"/>
                  </a:lnTo>
                  <a:lnTo>
                    <a:pt x="2210" y="3887"/>
                  </a:lnTo>
                  <a:lnTo>
                    <a:pt x="2913" y="5216"/>
                  </a:lnTo>
                  <a:lnTo>
                    <a:pt x="3599" y="6563"/>
                  </a:lnTo>
                  <a:lnTo>
                    <a:pt x="4268" y="7927"/>
                  </a:lnTo>
                  <a:lnTo>
                    <a:pt x="4920" y="9307"/>
                  </a:lnTo>
                  <a:lnTo>
                    <a:pt x="5555" y="10704"/>
                  </a:lnTo>
                  <a:lnTo>
                    <a:pt x="6174" y="121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2889128" y="5342486"/>
              <a:ext cx="22019" cy="19902"/>
            </a:xfrm>
            <a:custGeom>
              <a:avLst/>
              <a:pathLst>
                <a:path w="22019" h="19902">
                  <a:moveTo>
                    <a:pt x="15667" y="0"/>
                  </a:moveTo>
                  <a:lnTo>
                    <a:pt x="22019" y="4234"/>
                  </a:lnTo>
                  <a:lnTo>
                    <a:pt x="20630" y="6144"/>
                  </a:lnTo>
                  <a:lnTo>
                    <a:pt x="19174" y="7977"/>
                  </a:lnTo>
                  <a:lnTo>
                    <a:pt x="17649" y="9735"/>
                  </a:lnTo>
                  <a:lnTo>
                    <a:pt x="16057" y="11416"/>
                  </a:lnTo>
                  <a:lnTo>
                    <a:pt x="14397" y="13021"/>
                  </a:lnTo>
                  <a:lnTo>
                    <a:pt x="12669" y="14549"/>
                  </a:lnTo>
                  <a:lnTo>
                    <a:pt x="10874" y="16002"/>
                  </a:lnTo>
                  <a:lnTo>
                    <a:pt x="9011" y="17378"/>
                  </a:lnTo>
                  <a:lnTo>
                    <a:pt x="7080" y="18678"/>
                  </a:lnTo>
                  <a:lnTo>
                    <a:pt x="5081" y="19902"/>
                  </a:lnTo>
                  <a:lnTo>
                    <a:pt x="0" y="13974"/>
                  </a:lnTo>
                  <a:lnTo>
                    <a:pt x="1909" y="12691"/>
                  </a:lnTo>
                  <a:lnTo>
                    <a:pt x="3743" y="11382"/>
                  </a:lnTo>
                  <a:lnTo>
                    <a:pt x="5500" y="10048"/>
                  </a:lnTo>
                  <a:lnTo>
                    <a:pt x="7181" y="8689"/>
                  </a:lnTo>
                  <a:lnTo>
                    <a:pt x="8786" y="7304"/>
                  </a:lnTo>
                  <a:lnTo>
                    <a:pt x="10315" y="5894"/>
                  </a:lnTo>
                  <a:lnTo>
                    <a:pt x="11767" y="4459"/>
                  </a:lnTo>
                  <a:lnTo>
                    <a:pt x="13144" y="2998"/>
                  </a:lnTo>
                  <a:lnTo>
                    <a:pt x="14444" y="15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2923428" y="5342486"/>
              <a:ext cx="22443" cy="18632"/>
            </a:xfrm>
            <a:custGeom>
              <a:avLst/>
              <a:pathLst>
                <a:path w="22443" h="18632">
                  <a:moveTo>
                    <a:pt x="5081" y="0"/>
                  </a:moveTo>
                  <a:lnTo>
                    <a:pt x="7008" y="1037"/>
                  </a:lnTo>
                  <a:lnTo>
                    <a:pt x="8892" y="2117"/>
                  </a:lnTo>
                  <a:lnTo>
                    <a:pt x="10734" y="3239"/>
                  </a:lnTo>
                  <a:lnTo>
                    <a:pt x="12534" y="4403"/>
                  </a:lnTo>
                  <a:lnTo>
                    <a:pt x="14291" y="5610"/>
                  </a:lnTo>
                  <a:lnTo>
                    <a:pt x="16006" y="6860"/>
                  </a:lnTo>
                  <a:lnTo>
                    <a:pt x="17679" y="8151"/>
                  </a:lnTo>
                  <a:lnTo>
                    <a:pt x="19309" y="9485"/>
                  </a:lnTo>
                  <a:lnTo>
                    <a:pt x="20897" y="10861"/>
                  </a:lnTo>
                  <a:lnTo>
                    <a:pt x="22443" y="12280"/>
                  </a:lnTo>
                  <a:lnTo>
                    <a:pt x="17361" y="18632"/>
                  </a:lnTo>
                  <a:lnTo>
                    <a:pt x="15739" y="17128"/>
                  </a:lnTo>
                  <a:lnTo>
                    <a:pt x="14092" y="15667"/>
                  </a:lnTo>
                  <a:lnTo>
                    <a:pt x="12419" y="14249"/>
                  </a:lnTo>
                  <a:lnTo>
                    <a:pt x="10721" y="12873"/>
                  </a:lnTo>
                  <a:lnTo>
                    <a:pt x="8998" y="11539"/>
                  </a:lnTo>
                  <a:lnTo>
                    <a:pt x="7249" y="10247"/>
                  </a:lnTo>
                  <a:lnTo>
                    <a:pt x="5475" y="8998"/>
                  </a:lnTo>
                  <a:lnTo>
                    <a:pt x="3675" y="7791"/>
                  </a:lnTo>
                  <a:lnTo>
                    <a:pt x="1850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2900138" y="5360695"/>
              <a:ext cx="35570" cy="26677"/>
            </a:xfrm>
            <a:custGeom>
              <a:avLst/>
              <a:pathLst>
                <a:path w="35570" h="26677">
                  <a:moveTo>
                    <a:pt x="0" y="0"/>
                  </a:moveTo>
                  <a:lnTo>
                    <a:pt x="35570" y="0"/>
                  </a:lnTo>
                  <a:lnTo>
                    <a:pt x="3557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2908184" y="5367470"/>
              <a:ext cx="19479" cy="13127"/>
            </a:xfrm>
            <a:custGeom>
              <a:avLst/>
              <a:pathLst>
                <a:path w="19479" h="13127">
                  <a:moveTo>
                    <a:pt x="0" y="13127"/>
                  </a:moveTo>
                  <a:lnTo>
                    <a:pt x="19479" y="1312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1924514" y="5313032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1941977" y="5323782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1940285" y="5356088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1925769" y="4819177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1925060" y="4323030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1941158" y="4362867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1924405" y="3829176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1922659" y="3334175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1935155" y="3348161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1923532" y="2838028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1924841" y="2343027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1928007" y="184917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1983123" y="53526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1983123" y="48576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1983123" y="4362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1983123" y="3867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1983123" y="337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1983123" y="2877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1983123" y="2382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1983123" y="1887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3161269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4304620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5447972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6591323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773467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8878026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045470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10347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11341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16563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317556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322779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323772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185930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24683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25676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30898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31891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37114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38107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327917" y="571110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39018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40011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45233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46226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551449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52442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6469577" y="5712253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6478636" y="5723981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653353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654346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659568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660562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665784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666777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7614838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767688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768681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773904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774897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780119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781112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8759391" y="5711107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8770141" y="5747015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4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882023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883016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888239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889232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894454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895447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2021-10-19T09:51:11Z</dcterms:modified>
</cp:coreProperties>
</file>