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0014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6460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2907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9353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506976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10333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13690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217047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8237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4684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130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7576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7917" y="1735581"/>
              <a:ext cx="6783504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7917" y="2702011"/>
              <a:ext cx="2642375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3668441"/>
              <a:ext cx="1600444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4634872"/>
              <a:ext cx="1494060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8028495" y="2108581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8036964" y="2116627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041622" y="2125520"/>
              <a:ext cx="62671" cy="54625"/>
            </a:xfrm>
            <a:custGeom>
              <a:avLst/>
              <a:pathLst>
                <a:path w="62671" h="54625">
                  <a:moveTo>
                    <a:pt x="1270" y="0"/>
                  </a:moveTo>
                  <a:lnTo>
                    <a:pt x="61401" y="0"/>
                  </a:lnTo>
                  <a:lnTo>
                    <a:pt x="61401" y="7622"/>
                  </a:lnTo>
                  <a:lnTo>
                    <a:pt x="35570" y="7622"/>
                  </a:lnTo>
                  <a:lnTo>
                    <a:pt x="35570" y="21172"/>
                  </a:lnTo>
                  <a:lnTo>
                    <a:pt x="58860" y="21172"/>
                  </a:lnTo>
                  <a:lnTo>
                    <a:pt x="58860" y="28795"/>
                  </a:lnTo>
                  <a:lnTo>
                    <a:pt x="35570" y="28795"/>
                  </a:lnTo>
                  <a:lnTo>
                    <a:pt x="35570" y="47003"/>
                  </a:lnTo>
                  <a:lnTo>
                    <a:pt x="62671" y="47003"/>
                  </a:lnTo>
                  <a:lnTo>
                    <a:pt x="62671" y="54625"/>
                  </a:lnTo>
                  <a:lnTo>
                    <a:pt x="0" y="54625"/>
                  </a:lnTo>
                  <a:lnTo>
                    <a:pt x="0" y="47003"/>
                  </a:lnTo>
                  <a:lnTo>
                    <a:pt x="27524" y="47003"/>
                  </a:lnTo>
                  <a:lnTo>
                    <a:pt x="27524" y="28795"/>
                  </a:lnTo>
                  <a:lnTo>
                    <a:pt x="4234" y="28795"/>
                  </a:lnTo>
                  <a:lnTo>
                    <a:pt x="4234" y="21172"/>
                  </a:lnTo>
                  <a:lnTo>
                    <a:pt x="27524" y="21172"/>
                  </a:lnTo>
                  <a:lnTo>
                    <a:pt x="27524" y="7622"/>
                  </a:lnTo>
                  <a:lnTo>
                    <a:pt x="127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084815" y="2156855"/>
              <a:ext cx="14397" cy="13550"/>
            </a:xfrm>
            <a:custGeom>
              <a:avLst/>
              <a:pathLst>
                <a:path w="14397" h="13550">
                  <a:moveTo>
                    <a:pt x="6351" y="0"/>
                  </a:moveTo>
                  <a:lnTo>
                    <a:pt x="7270" y="940"/>
                  </a:lnTo>
                  <a:lnTo>
                    <a:pt x="8164" y="1897"/>
                  </a:lnTo>
                  <a:lnTo>
                    <a:pt x="9032" y="2871"/>
                  </a:lnTo>
                  <a:lnTo>
                    <a:pt x="9875" y="3861"/>
                  </a:lnTo>
                  <a:lnTo>
                    <a:pt x="10692" y="4869"/>
                  </a:lnTo>
                  <a:lnTo>
                    <a:pt x="11484" y="5894"/>
                  </a:lnTo>
                  <a:lnTo>
                    <a:pt x="12250" y="6936"/>
                  </a:lnTo>
                  <a:lnTo>
                    <a:pt x="12991" y="7994"/>
                  </a:lnTo>
                  <a:lnTo>
                    <a:pt x="13707" y="9070"/>
                  </a:lnTo>
                  <a:lnTo>
                    <a:pt x="14397" y="10162"/>
                  </a:lnTo>
                  <a:lnTo>
                    <a:pt x="7198" y="13550"/>
                  </a:lnTo>
                  <a:lnTo>
                    <a:pt x="6593" y="12453"/>
                  </a:lnTo>
                  <a:lnTo>
                    <a:pt x="5962" y="11365"/>
                  </a:lnTo>
                  <a:lnTo>
                    <a:pt x="5305" y="10285"/>
                  </a:lnTo>
                  <a:lnTo>
                    <a:pt x="4624" y="9214"/>
                  </a:lnTo>
                  <a:lnTo>
                    <a:pt x="3916" y="8151"/>
                  </a:lnTo>
                  <a:lnTo>
                    <a:pt x="3184" y="7097"/>
                  </a:lnTo>
                  <a:lnTo>
                    <a:pt x="2426" y="6051"/>
                  </a:lnTo>
                  <a:lnTo>
                    <a:pt x="1643" y="5013"/>
                  </a:lnTo>
                  <a:lnTo>
                    <a:pt x="834" y="3984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139018" y="2106041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131819" y="2127213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157650" y="2127637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240647" y="2105194"/>
              <a:ext cx="49121" cy="96548"/>
            </a:xfrm>
            <a:custGeom>
              <a:avLst/>
              <a:pathLst>
                <a:path w="49121" h="96548">
                  <a:moveTo>
                    <a:pt x="18208" y="0"/>
                  </a:moveTo>
                  <a:lnTo>
                    <a:pt x="26254" y="2117"/>
                  </a:lnTo>
                  <a:lnTo>
                    <a:pt x="25826" y="3302"/>
                  </a:lnTo>
                  <a:lnTo>
                    <a:pt x="25390" y="4488"/>
                  </a:lnTo>
                  <a:lnTo>
                    <a:pt x="24945" y="5674"/>
                  </a:lnTo>
                  <a:lnTo>
                    <a:pt x="24492" y="6860"/>
                  </a:lnTo>
                  <a:lnTo>
                    <a:pt x="24031" y="8045"/>
                  </a:lnTo>
                  <a:lnTo>
                    <a:pt x="23561" y="9231"/>
                  </a:lnTo>
                  <a:lnTo>
                    <a:pt x="23082" y="10417"/>
                  </a:lnTo>
                  <a:lnTo>
                    <a:pt x="22595" y="11602"/>
                  </a:lnTo>
                  <a:lnTo>
                    <a:pt x="22100" y="12788"/>
                  </a:lnTo>
                  <a:lnTo>
                    <a:pt x="21596" y="13974"/>
                  </a:lnTo>
                  <a:lnTo>
                    <a:pt x="46156" y="13974"/>
                  </a:lnTo>
                  <a:lnTo>
                    <a:pt x="46156" y="22019"/>
                  </a:lnTo>
                  <a:lnTo>
                    <a:pt x="33029" y="22019"/>
                  </a:lnTo>
                  <a:lnTo>
                    <a:pt x="32936" y="24285"/>
                  </a:lnTo>
                  <a:lnTo>
                    <a:pt x="32826" y="26508"/>
                  </a:lnTo>
                  <a:lnTo>
                    <a:pt x="32699" y="28689"/>
                  </a:lnTo>
                  <a:lnTo>
                    <a:pt x="32555" y="30827"/>
                  </a:lnTo>
                  <a:lnTo>
                    <a:pt x="32394" y="32923"/>
                  </a:lnTo>
                  <a:lnTo>
                    <a:pt x="32216" y="34977"/>
                  </a:lnTo>
                  <a:lnTo>
                    <a:pt x="32021" y="36988"/>
                  </a:lnTo>
                  <a:lnTo>
                    <a:pt x="31810" y="38958"/>
                  </a:lnTo>
                  <a:lnTo>
                    <a:pt x="31581" y="40884"/>
                  </a:lnTo>
                  <a:lnTo>
                    <a:pt x="31335" y="42769"/>
                  </a:lnTo>
                  <a:lnTo>
                    <a:pt x="48274" y="42769"/>
                  </a:lnTo>
                  <a:lnTo>
                    <a:pt x="48274" y="50814"/>
                  </a:lnTo>
                  <a:lnTo>
                    <a:pt x="30488" y="50814"/>
                  </a:lnTo>
                  <a:lnTo>
                    <a:pt x="30323" y="51657"/>
                  </a:lnTo>
                  <a:lnTo>
                    <a:pt x="30167" y="52491"/>
                  </a:lnTo>
                  <a:lnTo>
                    <a:pt x="30018" y="53317"/>
                  </a:lnTo>
                  <a:lnTo>
                    <a:pt x="29879" y="54134"/>
                  </a:lnTo>
                  <a:lnTo>
                    <a:pt x="29747" y="54943"/>
                  </a:lnTo>
                  <a:lnTo>
                    <a:pt x="29625" y="55743"/>
                  </a:lnTo>
                  <a:lnTo>
                    <a:pt x="29510" y="56535"/>
                  </a:lnTo>
                  <a:lnTo>
                    <a:pt x="29404" y="57319"/>
                  </a:lnTo>
                  <a:lnTo>
                    <a:pt x="29307" y="58094"/>
                  </a:lnTo>
                  <a:lnTo>
                    <a:pt x="29218" y="58860"/>
                  </a:lnTo>
                  <a:lnTo>
                    <a:pt x="31551" y="60799"/>
                  </a:lnTo>
                  <a:lnTo>
                    <a:pt x="33808" y="62722"/>
                  </a:lnTo>
                  <a:lnTo>
                    <a:pt x="35989" y="64628"/>
                  </a:lnTo>
                  <a:lnTo>
                    <a:pt x="38094" y="66516"/>
                  </a:lnTo>
                  <a:lnTo>
                    <a:pt x="40122" y="68388"/>
                  </a:lnTo>
                  <a:lnTo>
                    <a:pt x="42074" y="70243"/>
                  </a:lnTo>
                  <a:lnTo>
                    <a:pt x="43950" y="72080"/>
                  </a:lnTo>
                  <a:lnTo>
                    <a:pt x="45750" y="73901"/>
                  </a:lnTo>
                  <a:lnTo>
                    <a:pt x="47473" y="75705"/>
                  </a:lnTo>
                  <a:lnTo>
                    <a:pt x="49121" y="77492"/>
                  </a:lnTo>
                  <a:lnTo>
                    <a:pt x="43616" y="85538"/>
                  </a:lnTo>
                  <a:lnTo>
                    <a:pt x="42002" y="83531"/>
                  </a:lnTo>
                  <a:lnTo>
                    <a:pt x="40380" y="81574"/>
                  </a:lnTo>
                  <a:lnTo>
                    <a:pt x="38750" y="79669"/>
                  </a:lnTo>
                  <a:lnTo>
                    <a:pt x="37111" y="77814"/>
                  </a:lnTo>
                  <a:lnTo>
                    <a:pt x="35464" y="76010"/>
                  </a:lnTo>
                  <a:lnTo>
                    <a:pt x="33808" y="74257"/>
                  </a:lnTo>
                  <a:lnTo>
                    <a:pt x="32144" y="72555"/>
                  </a:lnTo>
                  <a:lnTo>
                    <a:pt x="30471" y="70903"/>
                  </a:lnTo>
                  <a:lnTo>
                    <a:pt x="28790" y="69302"/>
                  </a:lnTo>
                  <a:lnTo>
                    <a:pt x="27101" y="67753"/>
                  </a:lnTo>
                  <a:lnTo>
                    <a:pt x="25983" y="70937"/>
                  </a:lnTo>
                  <a:lnTo>
                    <a:pt x="24662" y="74054"/>
                  </a:lnTo>
                  <a:lnTo>
                    <a:pt x="23137" y="77103"/>
                  </a:lnTo>
                  <a:lnTo>
                    <a:pt x="21409" y="80084"/>
                  </a:lnTo>
                  <a:lnTo>
                    <a:pt x="19479" y="82997"/>
                  </a:lnTo>
                  <a:lnTo>
                    <a:pt x="17344" y="85843"/>
                  </a:lnTo>
                  <a:lnTo>
                    <a:pt x="15007" y="88621"/>
                  </a:lnTo>
                  <a:lnTo>
                    <a:pt x="12466" y="91331"/>
                  </a:lnTo>
                  <a:lnTo>
                    <a:pt x="9722" y="93973"/>
                  </a:lnTo>
                  <a:lnTo>
                    <a:pt x="6775" y="96548"/>
                  </a:lnTo>
                  <a:lnTo>
                    <a:pt x="0" y="90619"/>
                  </a:lnTo>
                  <a:lnTo>
                    <a:pt x="3650" y="87553"/>
                  </a:lnTo>
                  <a:lnTo>
                    <a:pt x="6978" y="84284"/>
                  </a:lnTo>
                  <a:lnTo>
                    <a:pt x="9985" y="80812"/>
                  </a:lnTo>
                  <a:lnTo>
                    <a:pt x="12669" y="77136"/>
                  </a:lnTo>
                  <a:lnTo>
                    <a:pt x="15032" y="73258"/>
                  </a:lnTo>
                  <a:lnTo>
                    <a:pt x="17073" y="69175"/>
                  </a:lnTo>
                  <a:lnTo>
                    <a:pt x="18793" y="64890"/>
                  </a:lnTo>
                  <a:lnTo>
                    <a:pt x="20190" y="60401"/>
                  </a:lnTo>
                  <a:lnTo>
                    <a:pt x="21266" y="55710"/>
                  </a:lnTo>
                  <a:lnTo>
                    <a:pt x="22019" y="50814"/>
                  </a:lnTo>
                  <a:lnTo>
                    <a:pt x="1693" y="50814"/>
                  </a:lnTo>
                  <a:lnTo>
                    <a:pt x="1693" y="42769"/>
                  </a:lnTo>
                  <a:lnTo>
                    <a:pt x="23290" y="42769"/>
                  </a:lnTo>
                  <a:lnTo>
                    <a:pt x="24983" y="22019"/>
                  </a:lnTo>
                  <a:lnTo>
                    <a:pt x="17785" y="22019"/>
                  </a:lnTo>
                  <a:lnTo>
                    <a:pt x="16751" y="23772"/>
                  </a:lnTo>
                  <a:lnTo>
                    <a:pt x="15684" y="25475"/>
                  </a:lnTo>
                  <a:lnTo>
                    <a:pt x="14583" y="27126"/>
                  </a:lnTo>
                  <a:lnTo>
                    <a:pt x="13448" y="28727"/>
                  </a:lnTo>
                  <a:lnTo>
                    <a:pt x="12280" y="30277"/>
                  </a:lnTo>
                  <a:lnTo>
                    <a:pt x="11077" y="31776"/>
                  </a:lnTo>
                  <a:lnTo>
                    <a:pt x="9841" y="33224"/>
                  </a:lnTo>
                  <a:lnTo>
                    <a:pt x="8570" y="34621"/>
                  </a:lnTo>
                  <a:lnTo>
                    <a:pt x="7266" y="35968"/>
                  </a:lnTo>
                  <a:lnTo>
                    <a:pt x="5928" y="37264"/>
                  </a:lnTo>
                  <a:lnTo>
                    <a:pt x="423" y="30912"/>
                  </a:lnTo>
                  <a:lnTo>
                    <a:pt x="2735" y="28316"/>
                  </a:lnTo>
                  <a:lnTo>
                    <a:pt x="4929" y="25610"/>
                  </a:lnTo>
                  <a:lnTo>
                    <a:pt x="7003" y="22794"/>
                  </a:lnTo>
                  <a:lnTo>
                    <a:pt x="8960" y="19868"/>
                  </a:lnTo>
                  <a:lnTo>
                    <a:pt x="10798" y="16832"/>
                  </a:lnTo>
                  <a:lnTo>
                    <a:pt x="12517" y="13686"/>
                  </a:lnTo>
                  <a:lnTo>
                    <a:pt x="14118" y="10429"/>
                  </a:lnTo>
                  <a:lnTo>
                    <a:pt x="15600" y="7063"/>
                  </a:lnTo>
                  <a:lnTo>
                    <a:pt x="16963" y="3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296120" y="2114086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304166" y="2121708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349052" y="2105194"/>
              <a:ext cx="91043" cy="97395"/>
            </a:xfrm>
            <a:custGeom>
              <a:avLst/>
              <a:pathLst>
                <a:path w="91043" h="97395">
                  <a:moveTo>
                    <a:pt x="37687" y="0"/>
                  </a:moveTo>
                  <a:lnTo>
                    <a:pt x="46580" y="2964"/>
                  </a:lnTo>
                  <a:lnTo>
                    <a:pt x="46152" y="3557"/>
                  </a:lnTo>
                  <a:lnTo>
                    <a:pt x="45716" y="4149"/>
                  </a:lnTo>
                  <a:lnTo>
                    <a:pt x="45271" y="4742"/>
                  </a:lnTo>
                  <a:lnTo>
                    <a:pt x="44818" y="5335"/>
                  </a:lnTo>
                  <a:lnTo>
                    <a:pt x="44357" y="5928"/>
                  </a:lnTo>
                  <a:lnTo>
                    <a:pt x="43887" y="6521"/>
                  </a:lnTo>
                  <a:lnTo>
                    <a:pt x="43408" y="7114"/>
                  </a:lnTo>
                  <a:lnTo>
                    <a:pt x="42921" y="7706"/>
                  </a:lnTo>
                  <a:lnTo>
                    <a:pt x="42426" y="8299"/>
                  </a:lnTo>
                  <a:lnTo>
                    <a:pt x="41922" y="8892"/>
                  </a:lnTo>
                  <a:lnTo>
                    <a:pt x="90196" y="8892"/>
                  </a:lnTo>
                  <a:lnTo>
                    <a:pt x="90196" y="16091"/>
                  </a:lnTo>
                  <a:lnTo>
                    <a:pt x="86859" y="20884"/>
                  </a:lnTo>
                  <a:lnTo>
                    <a:pt x="83116" y="25441"/>
                  </a:lnTo>
                  <a:lnTo>
                    <a:pt x="78966" y="29760"/>
                  </a:lnTo>
                  <a:lnTo>
                    <a:pt x="74409" y="33842"/>
                  </a:lnTo>
                  <a:lnTo>
                    <a:pt x="69446" y="37687"/>
                  </a:lnTo>
                  <a:lnTo>
                    <a:pt x="64077" y="41295"/>
                  </a:lnTo>
                  <a:lnTo>
                    <a:pt x="58301" y="44666"/>
                  </a:lnTo>
                  <a:lnTo>
                    <a:pt x="52119" y="47799"/>
                  </a:lnTo>
                  <a:lnTo>
                    <a:pt x="45530" y="50696"/>
                  </a:lnTo>
                  <a:lnTo>
                    <a:pt x="38534" y="53355"/>
                  </a:lnTo>
                  <a:lnTo>
                    <a:pt x="91043" y="53355"/>
                  </a:lnTo>
                  <a:lnTo>
                    <a:pt x="91043" y="97395"/>
                  </a:lnTo>
                  <a:lnTo>
                    <a:pt x="82574" y="97395"/>
                  </a:lnTo>
                  <a:lnTo>
                    <a:pt x="82574" y="91043"/>
                  </a:lnTo>
                  <a:lnTo>
                    <a:pt x="31335" y="91043"/>
                  </a:lnTo>
                  <a:lnTo>
                    <a:pt x="31335" y="97395"/>
                  </a:lnTo>
                  <a:lnTo>
                    <a:pt x="22866" y="97395"/>
                  </a:lnTo>
                  <a:lnTo>
                    <a:pt x="22866" y="58013"/>
                  </a:lnTo>
                  <a:lnTo>
                    <a:pt x="21249" y="58432"/>
                  </a:lnTo>
                  <a:lnTo>
                    <a:pt x="19614" y="58843"/>
                  </a:lnTo>
                  <a:lnTo>
                    <a:pt x="17963" y="59245"/>
                  </a:lnTo>
                  <a:lnTo>
                    <a:pt x="16294" y="59639"/>
                  </a:lnTo>
                  <a:lnTo>
                    <a:pt x="14609" y="60025"/>
                  </a:lnTo>
                  <a:lnTo>
                    <a:pt x="12906" y="60401"/>
                  </a:lnTo>
                  <a:lnTo>
                    <a:pt x="11187" y="60770"/>
                  </a:lnTo>
                  <a:lnTo>
                    <a:pt x="9451" y="61130"/>
                  </a:lnTo>
                  <a:lnTo>
                    <a:pt x="7698" y="61481"/>
                  </a:lnTo>
                  <a:lnTo>
                    <a:pt x="5928" y="61824"/>
                  </a:lnTo>
                  <a:lnTo>
                    <a:pt x="0" y="52508"/>
                  </a:lnTo>
                  <a:lnTo>
                    <a:pt x="11234" y="50704"/>
                  </a:lnTo>
                  <a:lnTo>
                    <a:pt x="21731" y="48511"/>
                  </a:lnTo>
                  <a:lnTo>
                    <a:pt x="31492" y="45928"/>
                  </a:lnTo>
                  <a:lnTo>
                    <a:pt x="40516" y="42955"/>
                  </a:lnTo>
                  <a:lnTo>
                    <a:pt x="48803" y="39593"/>
                  </a:lnTo>
                  <a:lnTo>
                    <a:pt x="56353" y="35841"/>
                  </a:lnTo>
                  <a:lnTo>
                    <a:pt x="63167" y="31699"/>
                  </a:lnTo>
                  <a:lnTo>
                    <a:pt x="69243" y="27169"/>
                  </a:lnTo>
                  <a:lnTo>
                    <a:pt x="74583" y="22248"/>
                  </a:lnTo>
                  <a:lnTo>
                    <a:pt x="79186" y="16938"/>
                  </a:lnTo>
                  <a:lnTo>
                    <a:pt x="35146" y="16938"/>
                  </a:lnTo>
                  <a:lnTo>
                    <a:pt x="28795" y="22866"/>
                  </a:lnTo>
                  <a:lnTo>
                    <a:pt x="30230" y="23891"/>
                  </a:lnTo>
                  <a:lnTo>
                    <a:pt x="31657" y="24933"/>
                  </a:lnTo>
                  <a:lnTo>
                    <a:pt x="33076" y="25991"/>
                  </a:lnTo>
                  <a:lnTo>
                    <a:pt x="34486" y="27067"/>
                  </a:lnTo>
                  <a:lnTo>
                    <a:pt x="35887" y="28159"/>
                  </a:lnTo>
                  <a:lnTo>
                    <a:pt x="37281" y="29269"/>
                  </a:lnTo>
                  <a:lnTo>
                    <a:pt x="38665" y="30395"/>
                  </a:lnTo>
                  <a:lnTo>
                    <a:pt x="40042" y="31539"/>
                  </a:lnTo>
                  <a:lnTo>
                    <a:pt x="41409" y="32699"/>
                  </a:lnTo>
                  <a:lnTo>
                    <a:pt x="42769" y="33876"/>
                  </a:lnTo>
                  <a:lnTo>
                    <a:pt x="36840" y="40228"/>
                  </a:lnTo>
                  <a:lnTo>
                    <a:pt x="35472" y="38890"/>
                  </a:lnTo>
                  <a:lnTo>
                    <a:pt x="34079" y="37586"/>
                  </a:lnTo>
                  <a:lnTo>
                    <a:pt x="32661" y="36315"/>
                  </a:lnTo>
                  <a:lnTo>
                    <a:pt x="31217" y="35079"/>
                  </a:lnTo>
                  <a:lnTo>
                    <a:pt x="29747" y="33876"/>
                  </a:lnTo>
                  <a:lnTo>
                    <a:pt x="28253" y="32707"/>
                  </a:lnTo>
                  <a:lnTo>
                    <a:pt x="26732" y="31572"/>
                  </a:lnTo>
                  <a:lnTo>
                    <a:pt x="25187" y="30471"/>
                  </a:lnTo>
                  <a:lnTo>
                    <a:pt x="23616" y="29404"/>
                  </a:lnTo>
                  <a:lnTo>
                    <a:pt x="22019" y="28371"/>
                  </a:lnTo>
                  <a:lnTo>
                    <a:pt x="20994" y="29129"/>
                  </a:lnTo>
                  <a:lnTo>
                    <a:pt x="19953" y="29879"/>
                  </a:lnTo>
                  <a:lnTo>
                    <a:pt x="18894" y="30620"/>
                  </a:lnTo>
                  <a:lnTo>
                    <a:pt x="17819" y="31352"/>
                  </a:lnTo>
                  <a:lnTo>
                    <a:pt x="16726" y="32076"/>
                  </a:lnTo>
                  <a:lnTo>
                    <a:pt x="15617" y="32792"/>
                  </a:lnTo>
                  <a:lnTo>
                    <a:pt x="14490" y="33499"/>
                  </a:lnTo>
                  <a:lnTo>
                    <a:pt x="13347" y="34198"/>
                  </a:lnTo>
                  <a:lnTo>
                    <a:pt x="12187" y="34888"/>
                  </a:lnTo>
                  <a:lnTo>
                    <a:pt x="11009" y="35570"/>
                  </a:lnTo>
                  <a:lnTo>
                    <a:pt x="3387" y="29641"/>
                  </a:lnTo>
                  <a:lnTo>
                    <a:pt x="8151" y="26830"/>
                  </a:lnTo>
                  <a:lnTo>
                    <a:pt x="12619" y="23984"/>
                  </a:lnTo>
                  <a:lnTo>
                    <a:pt x="16790" y="21105"/>
                  </a:lnTo>
                  <a:lnTo>
                    <a:pt x="20664" y="18191"/>
                  </a:lnTo>
                  <a:lnTo>
                    <a:pt x="24242" y="15244"/>
                  </a:lnTo>
                  <a:lnTo>
                    <a:pt x="27524" y="12263"/>
                  </a:lnTo>
                  <a:lnTo>
                    <a:pt x="30510" y="9248"/>
                  </a:lnTo>
                  <a:lnTo>
                    <a:pt x="33199" y="6199"/>
                  </a:lnTo>
                  <a:lnTo>
                    <a:pt x="35591" y="31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380388" y="2166595"/>
              <a:ext cx="51238" cy="21596"/>
            </a:xfrm>
            <a:custGeom>
              <a:avLst/>
              <a:pathLst>
                <a:path w="51238" h="21596">
                  <a:moveTo>
                    <a:pt x="0" y="21596"/>
                  </a:moveTo>
                  <a:lnTo>
                    <a:pt x="51238" y="21596"/>
                  </a:lnTo>
                  <a:lnTo>
                    <a:pt x="512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470584" y="2109428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479054" y="2117474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461692" y="2154738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469737" y="2162360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511236" y="2154738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519282" y="2162360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566286" y="2105194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607361" y="2105617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619218" y="2123402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639967" y="2123402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619218" y="2140764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637850" y="2140764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01845" y="3087387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797610" y="3113641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797187" y="3140319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822171" y="3086117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824711" y="3112371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843767" y="3119570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853083" y="3121687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839956" y="3144554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852236" y="3146247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925918" y="3086540"/>
              <a:ext cx="74528" cy="97818"/>
            </a:xfrm>
            <a:custGeom>
              <a:avLst/>
              <a:pathLst>
                <a:path w="74528" h="97818">
                  <a:moveTo>
                    <a:pt x="16938" y="0"/>
                  </a:moveTo>
                  <a:lnTo>
                    <a:pt x="24560" y="1693"/>
                  </a:lnTo>
                  <a:lnTo>
                    <a:pt x="24302" y="2456"/>
                  </a:lnTo>
                  <a:lnTo>
                    <a:pt x="24035" y="3218"/>
                  </a:lnTo>
                  <a:lnTo>
                    <a:pt x="23760" y="3980"/>
                  </a:lnTo>
                  <a:lnTo>
                    <a:pt x="23476" y="4742"/>
                  </a:lnTo>
                  <a:lnTo>
                    <a:pt x="23184" y="5504"/>
                  </a:lnTo>
                  <a:lnTo>
                    <a:pt x="22883" y="6267"/>
                  </a:lnTo>
                  <a:lnTo>
                    <a:pt x="22574" y="7029"/>
                  </a:lnTo>
                  <a:lnTo>
                    <a:pt x="22256" y="7791"/>
                  </a:lnTo>
                  <a:lnTo>
                    <a:pt x="21930" y="8553"/>
                  </a:lnTo>
                  <a:lnTo>
                    <a:pt x="21596" y="9316"/>
                  </a:lnTo>
                  <a:lnTo>
                    <a:pt x="74528" y="9316"/>
                  </a:lnTo>
                  <a:lnTo>
                    <a:pt x="74486" y="21367"/>
                  </a:lnTo>
                  <a:lnTo>
                    <a:pt x="74359" y="32453"/>
                  </a:lnTo>
                  <a:lnTo>
                    <a:pt x="74147" y="42574"/>
                  </a:lnTo>
                  <a:lnTo>
                    <a:pt x="73850" y="51729"/>
                  </a:lnTo>
                  <a:lnTo>
                    <a:pt x="73469" y="59919"/>
                  </a:lnTo>
                  <a:lnTo>
                    <a:pt x="73003" y="67143"/>
                  </a:lnTo>
                  <a:lnTo>
                    <a:pt x="72453" y="73402"/>
                  </a:lnTo>
                  <a:lnTo>
                    <a:pt x="71818" y="78695"/>
                  </a:lnTo>
                  <a:lnTo>
                    <a:pt x="71098" y="83022"/>
                  </a:lnTo>
                  <a:lnTo>
                    <a:pt x="70293" y="86385"/>
                  </a:lnTo>
                  <a:lnTo>
                    <a:pt x="69620" y="88557"/>
                  </a:lnTo>
                  <a:lnTo>
                    <a:pt x="68786" y="90501"/>
                  </a:lnTo>
                  <a:lnTo>
                    <a:pt x="67791" y="92216"/>
                  </a:lnTo>
                  <a:lnTo>
                    <a:pt x="66635" y="93702"/>
                  </a:lnTo>
                  <a:lnTo>
                    <a:pt x="65318" y="94960"/>
                  </a:lnTo>
                  <a:lnTo>
                    <a:pt x="63840" y="95989"/>
                  </a:lnTo>
                  <a:lnTo>
                    <a:pt x="62201" y="96789"/>
                  </a:lnTo>
                  <a:lnTo>
                    <a:pt x="60401" y="97361"/>
                  </a:lnTo>
                  <a:lnTo>
                    <a:pt x="58441" y="97704"/>
                  </a:lnTo>
                  <a:lnTo>
                    <a:pt x="56319" y="97818"/>
                  </a:lnTo>
                  <a:lnTo>
                    <a:pt x="55358" y="97810"/>
                  </a:lnTo>
                  <a:lnTo>
                    <a:pt x="54338" y="97784"/>
                  </a:lnTo>
                  <a:lnTo>
                    <a:pt x="53258" y="97742"/>
                  </a:lnTo>
                  <a:lnTo>
                    <a:pt x="52119" y="97683"/>
                  </a:lnTo>
                  <a:lnTo>
                    <a:pt x="50920" y="97606"/>
                  </a:lnTo>
                  <a:lnTo>
                    <a:pt x="49663" y="97513"/>
                  </a:lnTo>
                  <a:lnTo>
                    <a:pt x="48346" y="97403"/>
                  </a:lnTo>
                  <a:lnTo>
                    <a:pt x="46969" y="97276"/>
                  </a:lnTo>
                  <a:lnTo>
                    <a:pt x="45534" y="97132"/>
                  </a:lnTo>
                  <a:lnTo>
                    <a:pt x="44039" y="96971"/>
                  </a:lnTo>
                  <a:lnTo>
                    <a:pt x="42345" y="88502"/>
                  </a:lnTo>
                  <a:lnTo>
                    <a:pt x="44238" y="88663"/>
                  </a:lnTo>
                  <a:lnTo>
                    <a:pt x="46021" y="88807"/>
                  </a:lnTo>
                  <a:lnTo>
                    <a:pt x="47693" y="88934"/>
                  </a:lnTo>
                  <a:lnTo>
                    <a:pt x="49256" y="89044"/>
                  </a:lnTo>
                  <a:lnTo>
                    <a:pt x="50708" y="89137"/>
                  </a:lnTo>
                  <a:lnTo>
                    <a:pt x="52051" y="89213"/>
                  </a:lnTo>
                  <a:lnTo>
                    <a:pt x="53283" y="89273"/>
                  </a:lnTo>
                  <a:lnTo>
                    <a:pt x="54405" y="89315"/>
                  </a:lnTo>
                  <a:lnTo>
                    <a:pt x="55417" y="89340"/>
                  </a:lnTo>
                  <a:lnTo>
                    <a:pt x="56319" y="89349"/>
                  </a:lnTo>
                  <a:lnTo>
                    <a:pt x="57378" y="89285"/>
                  </a:lnTo>
                  <a:lnTo>
                    <a:pt x="58352" y="89095"/>
                  </a:lnTo>
                  <a:lnTo>
                    <a:pt x="59241" y="88777"/>
                  </a:lnTo>
                  <a:lnTo>
                    <a:pt x="60046" y="88333"/>
                  </a:lnTo>
                  <a:lnTo>
                    <a:pt x="60766" y="87761"/>
                  </a:lnTo>
                  <a:lnTo>
                    <a:pt x="61401" y="87062"/>
                  </a:lnTo>
                  <a:lnTo>
                    <a:pt x="61951" y="86237"/>
                  </a:lnTo>
                  <a:lnTo>
                    <a:pt x="62417" y="85284"/>
                  </a:lnTo>
                  <a:lnTo>
                    <a:pt x="62798" y="84204"/>
                  </a:lnTo>
                  <a:lnTo>
                    <a:pt x="63095" y="82997"/>
                  </a:lnTo>
                  <a:lnTo>
                    <a:pt x="63738" y="80126"/>
                  </a:lnTo>
                  <a:lnTo>
                    <a:pt x="64314" y="76425"/>
                  </a:lnTo>
                  <a:lnTo>
                    <a:pt x="64822" y="71894"/>
                  </a:lnTo>
                  <a:lnTo>
                    <a:pt x="65263" y="66533"/>
                  </a:lnTo>
                  <a:lnTo>
                    <a:pt x="65635" y="60342"/>
                  </a:lnTo>
                  <a:lnTo>
                    <a:pt x="65940" y="53321"/>
                  </a:lnTo>
                  <a:lnTo>
                    <a:pt x="66177" y="45470"/>
                  </a:lnTo>
                  <a:lnTo>
                    <a:pt x="66347" y="36789"/>
                  </a:lnTo>
                  <a:lnTo>
                    <a:pt x="66448" y="27279"/>
                  </a:lnTo>
                  <a:lnTo>
                    <a:pt x="66482" y="16938"/>
                  </a:lnTo>
                  <a:lnTo>
                    <a:pt x="17361" y="16938"/>
                  </a:lnTo>
                  <a:lnTo>
                    <a:pt x="16413" y="18441"/>
                  </a:lnTo>
                  <a:lnTo>
                    <a:pt x="15430" y="19902"/>
                  </a:lnTo>
                  <a:lnTo>
                    <a:pt x="14414" y="21321"/>
                  </a:lnTo>
                  <a:lnTo>
                    <a:pt x="13364" y="22697"/>
                  </a:lnTo>
                  <a:lnTo>
                    <a:pt x="12280" y="24031"/>
                  </a:lnTo>
                  <a:lnTo>
                    <a:pt x="11162" y="25322"/>
                  </a:lnTo>
                  <a:lnTo>
                    <a:pt x="10010" y="26571"/>
                  </a:lnTo>
                  <a:lnTo>
                    <a:pt x="8824" y="27778"/>
                  </a:lnTo>
                  <a:lnTo>
                    <a:pt x="7605" y="28943"/>
                  </a:lnTo>
                  <a:lnTo>
                    <a:pt x="6351" y="30065"/>
                  </a:lnTo>
                  <a:lnTo>
                    <a:pt x="0" y="24137"/>
                  </a:lnTo>
                  <a:lnTo>
                    <a:pt x="2227" y="22142"/>
                  </a:lnTo>
                  <a:lnTo>
                    <a:pt x="4336" y="20054"/>
                  </a:lnTo>
                  <a:lnTo>
                    <a:pt x="6326" y="17874"/>
                  </a:lnTo>
                  <a:lnTo>
                    <a:pt x="8198" y="15600"/>
                  </a:lnTo>
                  <a:lnTo>
                    <a:pt x="9951" y="13233"/>
                  </a:lnTo>
                  <a:lnTo>
                    <a:pt x="11585" y="10772"/>
                  </a:lnTo>
                  <a:lnTo>
                    <a:pt x="13101" y="8219"/>
                  </a:lnTo>
                  <a:lnTo>
                    <a:pt x="14499" y="5572"/>
                  </a:lnTo>
                  <a:lnTo>
                    <a:pt x="15778" y="28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929729" y="3108136"/>
              <a:ext cx="54202" cy="60977"/>
            </a:xfrm>
            <a:custGeom>
              <a:avLst/>
              <a:pathLst>
                <a:path w="54202" h="60977">
                  <a:moveTo>
                    <a:pt x="17361" y="0"/>
                  </a:moveTo>
                  <a:lnTo>
                    <a:pt x="24560" y="2117"/>
                  </a:lnTo>
                  <a:lnTo>
                    <a:pt x="21172" y="7622"/>
                  </a:lnTo>
                  <a:lnTo>
                    <a:pt x="52508" y="7622"/>
                  </a:lnTo>
                  <a:lnTo>
                    <a:pt x="52508" y="14820"/>
                  </a:lnTo>
                  <a:lnTo>
                    <a:pt x="32182" y="14820"/>
                  </a:lnTo>
                  <a:lnTo>
                    <a:pt x="32182" y="25830"/>
                  </a:lnTo>
                  <a:lnTo>
                    <a:pt x="54202" y="25830"/>
                  </a:lnTo>
                  <a:lnTo>
                    <a:pt x="54202" y="33029"/>
                  </a:lnTo>
                  <a:lnTo>
                    <a:pt x="32182" y="33029"/>
                  </a:lnTo>
                  <a:lnTo>
                    <a:pt x="32182" y="54202"/>
                  </a:lnTo>
                  <a:lnTo>
                    <a:pt x="43616" y="54202"/>
                  </a:lnTo>
                  <a:lnTo>
                    <a:pt x="43616" y="38958"/>
                  </a:lnTo>
                  <a:lnTo>
                    <a:pt x="51238" y="38958"/>
                  </a:lnTo>
                  <a:lnTo>
                    <a:pt x="51238" y="60977"/>
                  </a:lnTo>
                  <a:lnTo>
                    <a:pt x="4658" y="60977"/>
                  </a:lnTo>
                  <a:lnTo>
                    <a:pt x="4658" y="39381"/>
                  </a:lnTo>
                  <a:lnTo>
                    <a:pt x="12280" y="39381"/>
                  </a:lnTo>
                  <a:lnTo>
                    <a:pt x="12280" y="54202"/>
                  </a:lnTo>
                  <a:lnTo>
                    <a:pt x="24560" y="54202"/>
                  </a:lnTo>
                  <a:lnTo>
                    <a:pt x="24560" y="33029"/>
                  </a:lnTo>
                  <a:lnTo>
                    <a:pt x="846" y="33029"/>
                  </a:lnTo>
                  <a:lnTo>
                    <a:pt x="846" y="25830"/>
                  </a:lnTo>
                  <a:lnTo>
                    <a:pt x="24560" y="25830"/>
                  </a:lnTo>
                  <a:lnTo>
                    <a:pt x="24560" y="14820"/>
                  </a:lnTo>
                  <a:lnTo>
                    <a:pt x="15667" y="14820"/>
                  </a:lnTo>
                  <a:lnTo>
                    <a:pt x="14812" y="15744"/>
                  </a:lnTo>
                  <a:lnTo>
                    <a:pt x="13940" y="16650"/>
                  </a:lnTo>
                  <a:lnTo>
                    <a:pt x="13050" y="17539"/>
                  </a:lnTo>
                  <a:lnTo>
                    <a:pt x="12144" y="18411"/>
                  </a:lnTo>
                  <a:lnTo>
                    <a:pt x="11221" y="19267"/>
                  </a:lnTo>
                  <a:lnTo>
                    <a:pt x="10281" y="20105"/>
                  </a:lnTo>
                  <a:lnTo>
                    <a:pt x="9324" y="20927"/>
                  </a:lnTo>
                  <a:lnTo>
                    <a:pt x="8350" y="21731"/>
                  </a:lnTo>
                  <a:lnTo>
                    <a:pt x="7359" y="22519"/>
                  </a:lnTo>
                  <a:lnTo>
                    <a:pt x="6351" y="23290"/>
                  </a:lnTo>
                  <a:lnTo>
                    <a:pt x="0" y="18208"/>
                  </a:lnTo>
                  <a:lnTo>
                    <a:pt x="2384" y="16502"/>
                  </a:lnTo>
                  <a:lnTo>
                    <a:pt x="4624" y="14770"/>
                  </a:lnTo>
                  <a:lnTo>
                    <a:pt x="6720" y="13012"/>
                  </a:lnTo>
                  <a:lnTo>
                    <a:pt x="8672" y="11230"/>
                  </a:lnTo>
                  <a:lnTo>
                    <a:pt x="10480" y="9421"/>
                  </a:lnTo>
                  <a:lnTo>
                    <a:pt x="12144" y="7588"/>
                  </a:lnTo>
                  <a:lnTo>
                    <a:pt x="13664" y="5729"/>
                  </a:lnTo>
                  <a:lnTo>
                    <a:pt x="15041" y="3844"/>
                  </a:lnTo>
                  <a:lnTo>
                    <a:pt x="16273" y="1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908132" y="3088234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905592" y="3113641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905592" y="3142013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016114" y="3089081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014420" y="3124228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042792" y="3086963"/>
              <a:ext cx="68176" cy="82574"/>
            </a:xfrm>
            <a:custGeom>
              <a:avLst/>
              <a:pathLst>
                <a:path w="68176" h="82574">
                  <a:moveTo>
                    <a:pt x="2964" y="17361"/>
                  </a:moveTo>
                  <a:lnTo>
                    <a:pt x="17785" y="17361"/>
                  </a:lnTo>
                  <a:lnTo>
                    <a:pt x="17785" y="0"/>
                  </a:lnTo>
                  <a:lnTo>
                    <a:pt x="26254" y="0"/>
                  </a:lnTo>
                  <a:lnTo>
                    <a:pt x="26254" y="17361"/>
                  </a:lnTo>
                  <a:lnTo>
                    <a:pt x="41498" y="17361"/>
                  </a:lnTo>
                  <a:lnTo>
                    <a:pt x="41498" y="0"/>
                  </a:lnTo>
                  <a:lnTo>
                    <a:pt x="49967" y="0"/>
                  </a:lnTo>
                  <a:lnTo>
                    <a:pt x="49967" y="17361"/>
                  </a:lnTo>
                  <a:lnTo>
                    <a:pt x="66906" y="17361"/>
                  </a:lnTo>
                  <a:lnTo>
                    <a:pt x="66906" y="25407"/>
                  </a:lnTo>
                  <a:lnTo>
                    <a:pt x="49967" y="25407"/>
                  </a:lnTo>
                  <a:lnTo>
                    <a:pt x="49967" y="43616"/>
                  </a:lnTo>
                  <a:lnTo>
                    <a:pt x="68176" y="43616"/>
                  </a:lnTo>
                  <a:lnTo>
                    <a:pt x="68176" y="51661"/>
                  </a:lnTo>
                  <a:lnTo>
                    <a:pt x="49967" y="51661"/>
                  </a:lnTo>
                  <a:lnTo>
                    <a:pt x="49967" y="80880"/>
                  </a:lnTo>
                  <a:lnTo>
                    <a:pt x="41498" y="80880"/>
                  </a:lnTo>
                  <a:lnTo>
                    <a:pt x="41498" y="51661"/>
                  </a:lnTo>
                  <a:lnTo>
                    <a:pt x="25830" y="51661"/>
                  </a:lnTo>
                  <a:lnTo>
                    <a:pt x="25123" y="55400"/>
                  </a:lnTo>
                  <a:lnTo>
                    <a:pt x="24187" y="58996"/>
                  </a:lnTo>
                  <a:lnTo>
                    <a:pt x="23023" y="62447"/>
                  </a:lnTo>
                  <a:lnTo>
                    <a:pt x="21630" y="65754"/>
                  </a:lnTo>
                  <a:lnTo>
                    <a:pt x="20008" y="68917"/>
                  </a:lnTo>
                  <a:lnTo>
                    <a:pt x="18157" y="71936"/>
                  </a:lnTo>
                  <a:lnTo>
                    <a:pt x="16078" y="74812"/>
                  </a:lnTo>
                  <a:lnTo>
                    <a:pt x="13770" y="77543"/>
                  </a:lnTo>
                  <a:lnTo>
                    <a:pt x="11234" y="80130"/>
                  </a:lnTo>
                  <a:lnTo>
                    <a:pt x="8469" y="82574"/>
                  </a:lnTo>
                  <a:lnTo>
                    <a:pt x="1270" y="77069"/>
                  </a:lnTo>
                  <a:lnTo>
                    <a:pt x="3789" y="74909"/>
                  </a:lnTo>
                  <a:lnTo>
                    <a:pt x="6097" y="72665"/>
                  </a:lnTo>
                  <a:lnTo>
                    <a:pt x="8193" y="70336"/>
                  </a:lnTo>
                  <a:lnTo>
                    <a:pt x="10078" y="67922"/>
                  </a:lnTo>
                  <a:lnTo>
                    <a:pt x="11750" y="65424"/>
                  </a:lnTo>
                  <a:lnTo>
                    <a:pt x="13211" y="62841"/>
                  </a:lnTo>
                  <a:lnTo>
                    <a:pt x="14461" y="60173"/>
                  </a:lnTo>
                  <a:lnTo>
                    <a:pt x="15498" y="57420"/>
                  </a:lnTo>
                  <a:lnTo>
                    <a:pt x="16324" y="54583"/>
                  </a:lnTo>
                  <a:lnTo>
                    <a:pt x="16938" y="51661"/>
                  </a:lnTo>
                  <a:lnTo>
                    <a:pt x="0" y="51661"/>
                  </a:lnTo>
                  <a:lnTo>
                    <a:pt x="0" y="43616"/>
                  </a:lnTo>
                  <a:lnTo>
                    <a:pt x="17785" y="43616"/>
                  </a:lnTo>
                  <a:lnTo>
                    <a:pt x="17785" y="25407"/>
                  </a:lnTo>
                  <a:lnTo>
                    <a:pt x="2964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069046" y="3112371"/>
              <a:ext cx="15244" cy="18208"/>
            </a:xfrm>
            <a:custGeom>
              <a:avLst/>
              <a:pathLst>
                <a:path w="15244" h="18208">
                  <a:moveTo>
                    <a:pt x="0" y="18208"/>
                  </a:moveTo>
                  <a:lnTo>
                    <a:pt x="15244" y="18208"/>
                  </a:lnTo>
                  <a:lnTo>
                    <a:pt x="15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135105" y="3094586"/>
              <a:ext cx="74104" cy="88079"/>
            </a:xfrm>
            <a:custGeom>
              <a:avLst/>
              <a:pathLst>
                <a:path w="74104" h="88079">
                  <a:moveTo>
                    <a:pt x="74104" y="0"/>
                  </a:moveTo>
                  <a:lnTo>
                    <a:pt x="74104" y="88079"/>
                  </a:lnTo>
                  <a:lnTo>
                    <a:pt x="65635" y="88079"/>
                  </a:lnTo>
                  <a:lnTo>
                    <a:pt x="65635" y="78763"/>
                  </a:lnTo>
                  <a:lnTo>
                    <a:pt x="8045" y="78763"/>
                  </a:lnTo>
                  <a:lnTo>
                    <a:pt x="8045" y="88079"/>
                  </a:lnTo>
                  <a:lnTo>
                    <a:pt x="0" y="88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143151" y="3102631"/>
              <a:ext cx="57590" cy="62671"/>
            </a:xfrm>
            <a:custGeom>
              <a:avLst/>
              <a:pathLst>
                <a:path w="57590" h="62671">
                  <a:moveTo>
                    <a:pt x="0" y="62671"/>
                  </a:moveTo>
                  <a:lnTo>
                    <a:pt x="57590" y="62671"/>
                  </a:lnTo>
                  <a:lnTo>
                    <a:pt x="57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271458" y="3086963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285433" y="3128886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35041" y="3086540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242663" y="3108560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242663" y="3141166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340059" y="3086963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368854" y="3107289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368854" y="3124651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368854" y="3142860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341752" y="3163186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398072" y="3163186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447193" y="3086540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473024" y="3087387"/>
              <a:ext cx="72411" cy="94430"/>
            </a:xfrm>
            <a:custGeom>
              <a:avLst/>
              <a:pathLst>
                <a:path w="72411" h="94430">
                  <a:moveTo>
                    <a:pt x="66059" y="19902"/>
                  </a:moveTo>
                  <a:lnTo>
                    <a:pt x="66036" y="26963"/>
                  </a:lnTo>
                  <a:lnTo>
                    <a:pt x="65966" y="33410"/>
                  </a:lnTo>
                  <a:lnTo>
                    <a:pt x="65849" y="39243"/>
                  </a:lnTo>
                  <a:lnTo>
                    <a:pt x="65686" y="44462"/>
                  </a:lnTo>
                  <a:lnTo>
                    <a:pt x="65477" y="49068"/>
                  </a:lnTo>
                  <a:lnTo>
                    <a:pt x="65220" y="53059"/>
                  </a:lnTo>
                  <a:lnTo>
                    <a:pt x="64918" y="56436"/>
                  </a:lnTo>
                  <a:lnTo>
                    <a:pt x="64568" y="59199"/>
                  </a:lnTo>
                  <a:lnTo>
                    <a:pt x="64172" y="61348"/>
                  </a:lnTo>
                  <a:lnTo>
                    <a:pt x="63730" y="62883"/>
                  </a:lnTo>
                  <a:lnTo>
                    <a:pt x="63236" y="64049"/>
                  </a:lnTo>
                  <a:lnTo>
                    <a:pt x="62688" y="65093"/>
                  </a:lnTo>
                  <a:lnTo>
                    <a:pt x="62085" y="66014"/>
                  </a:lnTo>
                  <a:lnTo>
                    <a:pt x="61426" y="66813"/>
                  </a:lnTo>
                  <a:lnTo>
                    <a:pt x="60713" y="67488"/>
                  </a:lnTo>
                  <a:lnTo>
                    <a:pt x="59944" y="68041"/>
                  </a:lnTo>
                  <a:lnTo>
                    <a:pt x="59120" y="68470"/>
                  </a:lnTo>
                  <a:lnTo>
                    <a:pt x="58242" y="68777"/>
                  </a:lnTo>
                  <a:lnTo>
                    <a:pt x="57308" y="68962"/>
                  </a:lnTo>
                  <a:lnTo>
                    <a:pt x="56319" y="69023"/>
                  </a:lnTo>
                  <a:lnTo>
                    <a:pt x="55553" y="69015"/>
                  </a:lnTo>
                  <a:lnTo>
                    <a:pt x="54778" y="68989"/>
                  </a:lnTo>
                  <a:lnTo>
                    <a:pt x="53995" y="68947"/>
                  </a:lnTo>
                  <a:lnTo>
                    <a:pt x="53203" y="68887"/>
                  </a:lnTo>
                  <a:lnTo>
                    <a:pt x="52402" y="68811"/>
                  </a:lnTo>
                  <a:lnTo>
                    <a:pt x="51594" y="68718"/>
                  </a:lnTo>
                  <a:lnTo>
                    <a:pt x="50776" y="68608"/>
                  </a:lnTo>
                  <a:lnTo>
                    <a:pt x="49950" y="68481"/>
                  </a:lnTo>
                  <a:lnTo>
                    <a:pt x="49116" y="68337"/>
                  </a:lnTo>
                  <a:lnTo>
                    <a:pt x="48274" y="68176"/>
                  </a:lnTo>
                  <a:lnTo>
                    <a:pt x="46580" y="59283"/>
                  </a:lnTo>
                  <a:lnTo>
                    <a:pt x="47342" y="59444"/>
                  </a:lnTo>
                  <a:lnTo>
                    <a:pt x="48104" y="59588"/>
                  </a:lnTo>
                  <a:lnTo>
                    <a:pt x="48866" y="59715"/>
                  </a:lnTo>
                  <a:lnTo>
                    <a:pt x="49629" y="59826"/>
                  </a:lnTo>
                  <a:lnTo>
                    <a:pt x="50391" y="59919"/>
                  </a:lnTo>
                  <a:lnTo>
                    <a:pt x="51153" y="59995"/>
                  </a:lnTo>
                  <a:lnTo>
                    <a:pt x="51915" y="60054"/>
                  </a:lnTo>
                  <a:lnTo>
                    <a:pt x="52678" y="60097"/>
                  </a:lnTo>
                  <a:lnTo>
                    <a:pt x="53440" y="60122"/>
                  </a:lnTo>
                  <a:lnTo>
                    <a:pt x="54202" y="60130"/>
                  </a:lnTo>
                  <a:lnTo>
                    <a:pt x="54454" y="60082"/>
                  </a:lnTo>
                  <a:lnTo>
                    <a:pt x="54702" y="59936"/>
                  </a:lnTo>
                  <a:lnTo>
                    <a:pt x="54945" y="59692"/>
                  </a:lnTo>
                  <a:lnTo>
                    <a:pt x="55184" y="59351"/>
                  </a:lnTo>
                  <a:lnTo>
                    <a:pt x="55419" y="58913"/>
                  </a:lnTo>
                  <a:lnTo>
                    <a:pt x="55650" y="58377"/>
                  </a:lnTo>
                  <a:lnTo>
                    <a:pt x="55877" y="57744"/>
                  </a:lnTo>
                  <a:lnTo>
                    <a:pt x="56099" y="57014"/>
                  </a:lnTo>
                  <a:lnTo>
                    <a:pt x="56317" y="56186"/>
                  </a:lnTo>
                  <a:lnTo>
                    <a:pt x="56531" y="55261"/>
                  </a:lnTo>
                  <a:lnTo>
                    <a:pt x="56736" y="54136"/>
                  </a:lnTo>
                  <a:lnTo>
                    <a:pt x="56929" y="52711"/>
                  </a:lnTo>
                  <a:lnTo>
                    <a:pt x="57109" y="50986"/>
                  </a:lnTo>
                  <a:lnTo>
                    <a:pt x="57276" y="48960"/>
                  </a:lnTo>
                  <a:lnTo>
                    <a:pt x="57431" y="46633"/>
                  </a:lnTo>
                  <a:lnTo>
                    <a:pt x="57573" y="44005"/>
                  </a:lnTo>
                  <a:lnTo>
                    <a:pt x="57702" y="41077"/>
                  </a:lnTo>
                  <a:lnTo>
                    <a:pt x="57818" y="37848"/>
                  </a:lnTo>
                  <a:lnTo>
                    <a:pt x="57922" y="34319"/>
                  </a:lnTo>
                  <a:lnTo>
                    <a:pt x="58013" y="30488"/>
                  </a:lnTo>
                  <a:lnTo>
                    <a:pt x="40651" y="34723"/>
                  </a:lnTo>
                  <a:lnTo>
                    <a:pt x="40651" y="74528"/>
                  </a:lnTo>
                  <a:lnTo>
                    <a:pt x="33029" y="74528"/>
                  </a:lnTo>
                  <a:lnTo>
                    <a:pt x="33029" y="36840"/>
                  </a:lnTo>
                  <a:lnTo>
                    <a:pt x="17785" y="40651"/>
                  </a:lnTo>
                  <a:lnTo>
                    <a:pt x="17785" y="81727"/>
                  </a:lnTo>
                  <a:lnTo>
                    <a:pt x="17814" y="82220"/>
                  </a:lnTo>
                  <a:lnTo>
                    <a:pt x="17903" y="82684"/>
                  </a:lnTo>
                  <a:lnTo>
                    <a:pt x="18051" y="83118"/>
                  </a:lnTo>
                  <a:lnTo>
                    <a:pt x="18259" y="83522"/>
                  </a:lnTo>
                  <a:lnTo>
                    <a:pt x="18526" y="83897"/>
                  </a:lnTo>
                  <a:lnTo>
                    <a:pt x="18852" y="84242"/>
                  </a:lnTo>
                  <a:lnTo>
                    <a:pt x="19237" y="84558"/>
                  </a:lnTo>
                  <a:lnTo>
                    <a:pt x="19682" y="84843"/>
                  </a:lnTo>
                  <a:lnTo>
                    <a:pt x="20186" y="85100"/>
                  </a:lnTo>
                  <a:lnTo>
                    <a:pt x="20749" y="85326"/>
                  </a:lnTo>
                  <a:lnTo>
                    <a:pt x="21477" y="85527"/>
                  </a:lnTo>
                  <a:lnTo>
                    <a:pt x="22477" y="85707"/>
                  </a:lnTo>
                  <a:lnTo>
                    <a:pt x="23747" y="85866"/>
                  </a:lnTo>
                  <a:lnTo>
                    <a:pt x="25288" y="86004"/>
                  </a:lnTo>
                  <a:lnTo>
                    <a:pt x="27101" y="86120"/>
                  </a:lnTo>
                  <a:lnTo>
                    <a:pt x="29184" y="86215"/>
                  </a:lnTo>
                  <a:lnTo>
                    <a:pt x="31539" y="86289"/>
                  </a:lnTo>
                  <a:lnTo>
                    <a:pt x="34164" y="86342"/>
                  </a:lnTo>
                  <a:lnTo>
                    <a:pt x="37060" y="86374"/>
                  </a:lnTo>
                  <a:lnTo>
                    <a:pt x="40228" y="86385"/>
                  </a:lnTo>
                  <a:lnTo>
                    <a:pt x="41672" y="86380"/>
                  </a:lnTo>
                  <a:lnTo>
                    <a:pt x="43124" y="86368"/>
                  </a:lnTo>
                  <a:lnTo>
                    <a:pt x="44585" y="86347"/>
                  </a:lnTo>
                  <a:lnTo>
                    <a:pt x="46055" y="86317"/>
                  </a:lnTo>
                  <a:lnTo>
                    <a:pt x="47533" y="86279"/>
                  </a:lnTo>
                  <a:lnTo>
                    <a:pt x="49019" y="86232"/>
                  </a:lnTo>
                  <a:lnTo>
                    <a:pt x="50514" y="86177"/>
                  </a:lnTo>
                  <a:lnTo>
                    <a:pt x="52017" y="86114"/>
                  </a:lnTo>
                  <a:lnTo>
                    <a:pt x="53529" y="86042"/>
                  </a:lnTo>
                  <a:lnTo>
                    <a:pt x="55049" y="85961"/>
                  </a:lnTo>
                  <a:lnTo>
                    <a:pt x="56031" y="85862"/>
                  </a:lnTo>
                  <a:lnTo>
                    <a:pt x="56946" y="85733"/>
                  </a:lnTo>
                  <a:lnTo>
                    <a:pt x="57793" y="85574"/>
                  </a:lnTo>
                  <a:lnTo>
                    <a:pt x="58572" y="85385"/>
                  </a:lnTo>
                  <a:lnTo>
                    <a:pt x="59283" y="85167"/>
                  </a:lnTo>
                  <a:lnTo>
                    <a:pt x="59927" y="84920"/>
                  </a:lnTo>
                  <a:lnTo>
                    <a:pt x="60503" y="84642"/>
                  </a:lnTo>
                  <a:lnTo>
                    <a:pt x="61011" y="84335"/>
                  </a:lnTo>
                  <a:lnTo>
                    <a:pt x="61452" y="83999"/>
                  </a:lnTo>
                  <a:lnTo>
                    <a:pt x="61824" y="83632"/>
                  </a:lnTo>
                  <a:lnTo>
                    <a:pt x="62155" y="83177"/>
                  </a:lnTo>
                  <a:lnTo>
                    <a:pt x="62468" y="82574"/>
                  </a:lnTo>
                  <a:lnTo>
                    <a:pt x="62764" y="81822"/>
                  </a:lnTo>
                  <a:lnTo>
                    <a:pt x="63044" y="80922"/>
                  </a:lnTo>
                  <a:lnTo>
                    <a:pt x="63306" y="79874"/>
                  </a:lnTo>
                  <a:lnTo>
                    <a:pt x="63552" y="78678"/>
                  </a:lnTo>
                  <a:lnTo>
                    <a:pt x="63781" y="77333"/>
                  </a:lnTo>
                  <a:lnTo>
                    <a:pt x="63992" y="75841"/>
                  </a:lnTo>
                  <a:lnTo>
                    <a:pt x="64187" y="74200"/>
                  </a:lnTo>
                  <a:lnTo>
                    <a:pt x="64365" y="72411"/>
                  </a:lnTo>
                  <a:lnTo>
                    <a:pt x="72411" y="75798"/>
                  </a:lnTo>
                  <a:lnTo>
                    <a:pt x="71966" y="78551"/>
                  </a:lnTo>
                  <a:lnTo>
                    <a:pt x="71479" y="81049"/>
                  </a:lnTo>
                  <a:lnTo>
                    <a:pt x="70950" y="83293"/>
                  </a:lnTo>
                  <a:lnTo>
                    <a:pt x="70378" y="85284"/>
                  </a:lnTo>
                  <a:lnTo>
                    <a:pt x="69764" y="87020"/>
                  </a:lnTo>
                  <a:lnTo>
                    <a:pt x="69108" y="88502"/>
                  </a:lnTo>
                  <a:lnTo>
                    <a:pt x="68409" y="89730"/>
                  </a:lnTo>
                  <a:lnTo>
                    <a:pt x="67668" y="90704"/>
                  </a:lnTo>
                  <a:lnTo>
                    <a:pt x="66885" y="91424"/>
                  </a:lnTo>
                  <a:lnTo>
                    <a:pt x="66059" y="91890"/>
                  </a:lnTo>
                  <a:lnTo>
                    <a:pt x="64810" y="92372"/>
                  </a:lnTo>
                  <a:lnTo>
                    <a:pt x="63264" y="92804"/>
                  </a:lnTo>
                  <a:lnTo>
                    <a:pt x="61422" y="93185"/>
                  </a:lnTo>
                  <a:lnTo>
                    <a:pt x="59283" y="93516"/>
                  </a:lnTo>
                  <a:lnTo>
                    <a:pt x="56849" y="93795"/>
                  </a:lnTo>
                  <a:lnTo>
                    <a:pt x="54117" y="94024"/>
                  </a:lnTo>
                  <a:lnTo>
                    <a:pt x="51090" y="94202"/>
                  </a:lnTo>
                  <a:lnTo>
                    <a:pt x="47765" y="94329"/>
                  </a:lnTo>
                  <a:lnTo>
                    <a:pt x="44145" y="94405"/>
                  </a:lnTo>
                  <a:lnTo>
                    <a:pt x="40228" y="94430"/>
                  </a:lnTo>
                  <a:lnTo>
                    <a:pt x="33453" y="94430"/>
                  </a:lnTo>
                  <a:lnTo>
                    <a:pt x="30673" y="94407"/>
                  </a:lnTo>
                  <a:lnTo>
                    <a:pt x="28092" y="94337"/>
                  </a:lnTo>
                  <a:lnTo>
                    <a:pt x="25710" y="94221"/>
                  </a:lnTo>
                  <a:lnTo>
                    <a:pt x="23527" y="94058"/>
                  </a:lnTo>
                  <a:lnTo>
                    <a:pt x="21543" y="93848"/>
                  </a:lnTo>
                  <a:lnTo>
                    <a:pt x="19758" y="93592"/>
                  </a:lnTo>
                  <a:lnTo>
                    <a:pt x="18172" y="93289"/>
                  </a:lnTo>
                  <a:lnTo>
                    <a:pt x="16785" y="92940"/>
                  </a:lnTo>
                  <a:lnTo>
                    <a:pt x="15598" y="92544"/>
                  </a:lnTo>
                  <a:lnTo>
                    <a:pt x="14609" y="92101"/>
                  </a:lnTo>
                  <a:lnTo>
                    <a:pt x="13764" y="91608"/>
                  </a:lnTo>
                  <a:lnTo>
                    <a:pt x="13008" y="91060"/>
                  </a:lnTo>
                  <a:lnTo>
                    <a:pt x="12341" y="90456"/>
                  </a:lnTo>
                  <a:lnTo>
                    <a:pt x="11763" y="89798"/>
                  </a:lnTo>
                  <a:lnTo>
                    <a:pt x="11274" y="89084"/>
                  </a:lnTo>
                  <a:lnTo>
                    <a:pt x="10874" y="88316"/>
                  </a:lnTo>
                  <a:lnTo>
                    <a:pt x="10563" y="87492"/>
                  </a:lnTo>
                  <a:lnTo>
                    <a:pt x="10340" y="86613"/>
                  </a:lnTo>
                  <a:lnTo>
                    <a:pt x="10207" y="85680"/>
                  </a:lnTo>
                  <a:lnTo>
                    <a:pt x="10162" y="84691"/>
                  </a:lnTo>
                  <a:lnTo>
                    <a:pt x="10162" y="42345"/>
                  </a:lnTo>
                  <a:lnTo>
                    <a:pt x="2117" y="44462"/>
                  </a:lnTo>
                  <a:lnTo>
                    <a:pt x="0" y="37687"/>
                  </a:lnTo>
                  <a:lnTo>
                    <a:pt x="10162" y="34723"/>
                  </a:lnTo>
                  <a:lnTo>
                    <a:pt x="10162" y="10162"/>
                  </a:lnTo>
                  <a:lnTo>
                    <a:pt x="17785" y="10162"/>
                  </a:lnTo>
                  <a:lnTo>
                    <a:pt x="17785" y="32606"/>
                  </a:lnTo>
                  <a:lnTo>
                    <a:pt x="33029" y="28795"/>
                  </a:lnTo>
                  <a:lnTo>
                    <a:pt x="33029" y="0"/>
                  </a:lnTo>
                  <a:lnTo>
                    <a:pt x="40651" y="0"/>
                  </a:lnTo>
                  <a:lnTo>
                    <a:pt x="4065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569572" y="3090775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578041" y="3098820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560680" y="3136084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568725" y="3143707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610224" y="3136084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618270" y="3143707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665274" y="3086540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706349" y="3086963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718206" y="3104749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738955" y="3104749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718206" y="3122110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736838" y="3122110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760337" y="4056358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768806" y="4064403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773464" y="4073296"/>
              <a:ext cx="62671" cy="54625"/>
            </a:xfrm>
            <a:custGeom>
              <a:avLst/>
              <a:pathLst>
                <a:path w="62671" h="54625">
                  <a:moveTo>
                    <a:pt x="1270" y="0"/>
                  </a:moveTo>
                  <a:lnTo>
                    <a:pt x="61401" y="0"/>
                  </a:lnTo>
                  <a:lnTo>
                    <a:pt x="61401" y="7622"/>
                  </a:lnTo>
                  <a:lnTo>
                    <a:pt x="35570" y="7622"/>
                  </a:lnTo>
                  <a:lnTo>
                    <a:pt x="35570" y="21172"/>
                  </a:lnTo>
                  <a:lnTo>
                    <a:pt x="58860" y="21172"/>
                  </a:lnTo>
                  <a:lnTo>
                    <a:pt x="58860" y="28795"/>
                  </a:lnTo>
                  <a:lnTo>
                    <a:pt x="35570" y="28795"/>
                  </a:lnTo>
                  <a:lnTo>
                    <a:pt x="35570" y="47003"/>
                  </a:lnTo>
                  <a:lnTo>
                    <a:pt x="62671" y="47003"/>
                  </a:lnTo>
                  <a:lnTo>
                    <a:pt x="62671" y="54625"/>
                  </a:lnTo>
                  <a:lnTo>
                    <a:pt x="0" y="54625"/>
                  </a:lnTo>
                  <a:lnTo>
                    <a:pt x="0" y="47003"/>
                  </a:lnTo>
                  <a:lnTo>
                    <a:pt x="27524" y="47003"/>
                  </a:lnTo>
                  <a:lnTo>
                    <a:pt x="27524" y="28795"/>
                  </a:lnTo>
                  <a:lnTo>
                    <a:pt x="4234" y="28795"/>
                  </a:lnTo>
                  <a:lnTo>
                    <a:pt x="4234" y="21172"/>
                  </a:lnTo>
                  <a:lnTo>
                    <a:pt x="27524" y="21172"/>
                  </a:lnTo>
                  <a:lnTo>
                    <a:pt x="27524" y="7622"/>
                  </a:lnTo>
                  <a:lnTo>
                    <a:pt x="127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816657" y="4104632"/>
              <a:ext cx="14397" cy="13550"/>
            </a:xfrm>
            <a:custGeom>
              <a:avLst/>
              <a:pathLst>
                <a:path w="14397" h="13550">
                  <a:moveTo>
                    <a:pt x="6351" y="0"/>
                  </a:moveTo>
                  <a:lnTo>
                    <a:pt x="7270" y="940"/>
                  </a:lnTo>
                  <a:lnTo>
                    <a:pt x="8164" y="1897"/>
                  </a:lnTo>
                  <a:lnTo>
                    <a:pt x="9032" y="2871"/>
                  </a:lnTo>
                  <a:lnTo>
                    <a:pt x="9875" y="3861"/>
                  </a:lnTo>
                  <a:lnTo>
                    <a:pt x="10692" y="4869"/>
                  </a:lnTo>
                  <a:lnTo>
                    <a:pt x="11484" y="5894"/>
                  </a:lnTo>
                  <a:lnTo>
                    <a:pt x="12250" y="6936"/>
                  </a:lnTo>
                  <a:lnTo>
                    <a:pt x="12991" y="7994"/>
                  </a:lnTo>
                  <a:lnTo>
                    <a:pt x="13707" y="9070"/>
                  </a:lnTo>
                  <a:lnTo>
                    <a:pt x="14397" y="10162"/>
                  </a:lnTo>
                  <a:lnTo>
                    <a:pt x="7198" y="13550"/>
                  </a:lnTo>
                  <a:lnTo>
                    <a:pt x="6593" y="12453"/>
                  </a:lnTo>
                  <a:lnTo>
                    <a:pt x="5962" y="11365"/>
                  </a:lnTo>
                  <a:lnTo>
                    <a:pt x="5305" y="10285"/>
                  </a:lnTo>
                  <a:lnTo>
                    <a:pt x="4624" y="9214"/>
                  </a:lnTo>
                  <a:lnTo>
                    <a:pt x="3916" y="8151"/>
                  </a:lnTo>
                  <a:lnTo>
                    <a:pt x="3184" y="7097"/>
                  </a:lnTo>
                  <a:lnTo>
                    <a:pt x="2426" y="6051"/>
                  </a:lnTo>
                  <a:lnTo>
                    <a:pt x="1643" y="5013"/>
                  </a:lnTo>
                  <a:lnTo>
                    <a:pt x="834" y="3984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870859" y="4053817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863660" y="4074990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889491" y="4075413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974183" y="4052123"/>
              <a:ext cx="49967" cy="98242"/>
            </a:xfrm>
            <a:custGeom>
              <a:avLst/>
              <a:pathLst>
                <a:path w="49967" h="98242">
                  <a:moveTo>
                    <a:pt x="2540" y="10162"/>
                  </a:moveTo>
                  <a:lnTo>
                    <a:pt x="21172" y="10162"/>
                  </a:lnTo>
                  <a:lnTo>
                    <a:pt x="20821" y="9320"/>
                  </a:lnTo>
                  <a:lnTo>
                    <a:pt x="20444" y="8486"/>
                  </a:lnTo>
                  <a:lnTo>
                    <a:pt x="20042" y="7660"/>
                  </a:lnTo>
                  <a:lnTo>
                    <a:pt x="19614" y="6843"/>
                  </a:lnTo>
                  <a:lnTo>
                    <a:pt x="19161" y="6034"/>
                  </a:lnTo>
                  <a:lnTo>
                    <a:pt x="18682" y="5233"/>
                  </a:lnTo>
                  <a:lnTo>
                    <a:pt x="18179" y="4442"/>
                  </a:lnTo>
                  <a:lnTo>
                    <a:pt x="17649" y="3658"/>
                  </a:lnTo>
                  <a:lnTo>
                    <a:pt x="17094" y="2883"/>
                  </a:lnTo>
                  <a:lnTo>
                    <a:pt x="16514" y="2117"/>
                  </a:lnTo>
                  <a:lnTo>
                    <a:pt x="24137" y="0"/>
                  </a:lnTo>
                  <a:lnTo>
                    <a:pt x="24806" y="940"/>
                  </a:lnTo>
                  <a:lnTo>
                    <a:pt x="25458" y="1897"/>
                  </a:lnTo>
                  <a:lnTo>
                    <a:pt x="26093" y="2871"/>
                  </a:lnTo>
                  <a:lnTo>
                    <a:pt x="26711" y="3861"/>
                  </a:lnTo>
                  <a:lnTo>
                    <a:pt x="27312" y="4869"/>
                  </a:lnTo>
                  <a:lnTo>
                    <a:pt x="27897" y="5894"/>
                  </a:lnTo>
                  <a:lnTo>
                    <a:pt x="28464" y="6936"/>
                  </a:lnTo>
                  <a:lnTo>
                    <a:pt x="29015" y="7994"/>
                  </a:lnTo>
                  <a:lnTo>
                    <a:pt x="29548" y="9070"/>
                  </a:lnTo>
                  <a:lnTo>
                    <a:pt x="30065" y="10162"/>
                  </a:lnTo>
                  <a:lnTo>
                    <a:pt x="49121" y="10162"/>
                  </a:lnTo>
                  <a:lnTo>
                    <a:pt x="49121" y="17361"/>
                  </a:lnTo>
                  <a:lnTo>
                    <a:pt x="44462" y="17361"/>
                  </a:lnTo>
                  <a:lnTo>
                    <a:pt x="43776" y="19288"/>
                  </a:lnTo>
                  <a:lnTo>
                    <a:pt x="43074" y="21172"/>
                  </a:lnTo>
                  <a:lnTo>
                    <a:pt x="42354" y="23014"/>
                  </a:lnTo>
                  <a:lnTo>
                    <a:pt x="41617" y="24814"/>
                  </a:lnTo>
                  <a:lnTo>
                    <a:pt x="40863" y="26571"/>
                  </a:lnTo>
                  <a:lnTo>
                    <a:pt x="40092" y="28286"/>
                  </a:lnTo>
                  <a:lnTo>
                    <a:pt x="39305" y="29959"/>
                  </a:lnTo>
                  <a:lnTo>
                    <a:pt x="38500" y="31589"/>
                  </a:lnTo>
                  <a:lnTo>
                    <a:pt x="37679" y="33177"/>
                  </a:lnTo>
                  <a:lnTo>
                    <a:pt x="36840" y="34723"/>
                  </a:lnTo>
                  <a:lnTo>
                    <a:pt x="49967" y="34723"/>
                  </a:lnTo>
                  <a:lnTo>
                    <a:pt x="49967" y="41922"/>
                  </a:lnTo>
                  <a:lnTo>
                    <a:pt x="29218" y="41922"/>
                  </a:lnTo>
                  <a:lnTo>
                    <a:pt x="29218" y="52508"/>
                  </a:lnTo>
                  <a:lnTo>
                    <a:pt x="47003" y="52508"/>
                  </a:lnTo>
                  <a:lnTo>
                    <a:pt x="47003" y="59707"/>
                  </a:lnTo>
                  <a:lnTo>
                    <a:pt x="29218" y="59707"/>
                  </a:lnTo>
                  <a:lnTo>
                    <a:pt x="29218" y="88079"/>
                  </a:lnTo>
                  <a:lnTo>
                    <a:pt x="29197" y="89226"/>
                  </a:lnTo>
                  <a:lnTo>
                    <a:pt x="29133" y="90297"/>
                  </a:lnTo>
                  <a:lnTo>
                    <a:pt x="29027" y="91293"/>
                  </a:lnTo>
                  <a:lnTo>
                    <a:pt x="28879" y="92212"/>
                  </a:lnTo>
                  <a:lnTo>
                    <a:pt x="28689" y="93054"/>
                  </a:lnTo>
                  <a:lnTo>
                    <a:pt x="28456" y="93821"/>
                  </a:lnTo>
                  <a:lnTo>
                    <a:pt x="28181" y="94511"/>
                  </a:lnTo>
                  <a:lnTo>
                    <a:pt x="27863" y="95125"/>
                  </a:lnTo>
                  <a:lnTo>
                    <a:pt x="27503" y="95663"/>
                  </a:lnTo>
                  <a:lnTo>
                    <a:pt x="27101" y="96124"/>
                  </a:lnTo>
                  <a:lnTo>
                    <a:pt x="26635" y="96527"/>
                  </a:lnTo>
                  <a:lnTo>
                    <a:pt x="26084" y="96886"/>
                  </a:lnTo>
                  <a:lnTo>
                    <a:pt x="25449" y="97204"/>
                  </a:lnTo>
                  <a:lnTo>
                    <a:pt x="24729" y="97479"/>
                  </a:lnTo>
                  <a:lnTo>
                    <a:pt x="23925" y="97712"/>
                  </a:lnTo>
                  <a:lnTo>
                    <a:pt x="23036" y="97903"/>
                  </a:lnTo>
                  <a:lnTo>
                    <a:pt x="22062" y="98051"/>
                  </a:lnTo>
                  <a:lnTo>
                    <a:pt x="21003" y="98157"/>
                  </a:lnTo>
                  <a:lnTo>
                    <a:pt x="19860" y="98220"/>
                  </a:lnTo>
                  <a:lnTo>
                    <a:pt x="18632" y="98242"/>
                  </a:lnTo>
                  <a:lnTo>
                    <a:pt x="17793" y="98229"/>
                  </a:lnTo>
                  <a:lnTo>
                    <a:pt x="16972" y="98191"/>
                  </a:lnTo>
                  <a:lnTo>
                    <a:pt x="16167" y="98127"/>
                  </a:lnTo>
                  <a:lnTo>
                    <a:pt x="15379" y="98038"/>
                  </a:lnTo>
                  <a:lnTo>
                    <a:pt x="14609" y="97924"/>
                  </a:lnTo>
                  <a:lnTo>
                    <a:pt x="13855" y="97784"/>
                  </a:lnTo>
                  <a:lnTo>
                    <a:pt x="13118" y="97619"/>
                  </a:lnTo>
                  <a:lnTo>
                    <a:pt x="12398" y="97428"/>
                  </a:lnTo>
                  <a:lnTo>
                    <a:pt x="11695" y="97213"/>
                  </a:lnTo>
                  <a:lnTo>
                    <a:pt x="11009" y="96971"/>
                  </a:lnTo>
                  <a:lnTo>
                    <a:pt x="9316" y="88925"/>
                  </a:lnTo>
                  <a:lnTo>
                    <a:pt x="10247" y="89247"/>
                  </a:lnTo>
                  <a:lnTo>
                    <a:pt x="11179" y="89535"/>
                  </a:lnTo>
                  <a:lnTo>
                    <a:pt x="12110" y="89789"/>
                  </a:lnTo>
                  <a:lnTo>
                    <a:pt x="13042" y="90010"/>
                  </a:lnTo>
                  <a:lnTo>
                    <a:pt x="13974" y="90196"/>
                  </a:lnTo>
                  <a:lnTo>
                    <a:pt x="14905" y="90348"/>
                  </a:lnTo>
                  <a:lnTo>
                    <a:pt x="15837" y="90467"/>
                  </a:lnTo>
                  <a:lnTo>
                    <a:pt x="16768" y="90552"/>
                  </a:lnTo>
                  <a:lnTo>
                    <a:pt x="17700" y="90602"/>
                  </a:lnTo>
                  <a:lnTo>
                    <a:pt x="18632" y="90619"/>
                  </a:lnTo>
                  <a:lnTo>
                    <a:pt x="19034" y="90581"/>
                  </a:lnTo>
                  <a:lnTo>
                    <a:pt x="19394" y="90467"/>
                  </a:lnTo>
                  <a:lnTo>
                    <a:pt x="19711" y="90276"/>
                  </a:lnTo>
                  <a:lnTo>
                    <a:pt x="19987" y="90010"/>
                  </a:lnTo>
                  <a:lnTo>
                    <a:pt x="20220" y="89667"/>
                  </a:lnTo>
                  <a:lnTo>
                    <a:pt x="20410" y="89247"/>
                  </a:lnTo>
                  <a:lnTo>
                    <a:pt x="20558" y="88752"/>
                  </a:lnTo>
                  <a:lnTo>
                    <a:pt x="20664" y="88180"/>
                  </a:lnTo>
                  <a:lnTo>
                    <a:pt x="20728" y="87532"/>
                  </a:lnTo>
                  <a:lnTo>
                    <a:pt x="20749" y="86808"/>
                  </a:lnTo>
                  <a:lnTo>
                    <a:pt x="20749" y="59707"/>
                  </a:lnTo>
                  <a:lnTo>
                    <a:pt x="2117" y="59707"/>
                  </a:lnTo>
                  <a:lnTo>
                    <a:pt x="2117" y="52508"/>
                  </a:lnTo>
                  <a:lnTo>
                    <a:pt x="20749" y="52508"/>
                  </a:lnTo>
                  <a:lnTo>
                    <a:pt x="20749" y="41922"/>
                  </a:lnTo>
                  <a:lnTo>
                    <a:pt x="0" y="41922"/>
                  </a:lnTo>
                  <a:lnTo>
                    <a:pt x="0" y="34723"/>
                  </a:lnTo>
                  <a:lnTo>
                    <a:pt x="14397" y="34723"/>
                  </a:lnTo>
                  <a:lnTo>
                    <a:pt x="13961" y="32872"/>
                  </a:lnTo>
                  <a:lnTo>
                    <a:pt x="13499" y="31047"/>
                  </a:lnTo>
                  <a:lnTo>
                    <a:pt x="13012" y="29248"/>
                  </a:lnTo>
                  <a:lnTo>
                    <a:pt x="12500" y="27473"/>
                  </a:lnTo>
                  <a:lnTo>
                    <a:pt x="11962" y="25725"/>
                  </a:lnTo>
                  <a:lnTo>
                    <a:pt x="11399" y="24001"/>
                  </a:lnTo>
                  <a:lnTo>
                    <a:pt x="10810" y="22303"/>
                  </a:lnTo>
                  <a:lnTo>
                    <a:pt x="10196" y="20630"/>
                  </a:lnTo>
                  <a:lnTo>
                    <a:pt x="9557" y="18983"/>
                  </a:lnTo>
                  <a:lnTo>
                    <a:pt x="8892" y="17361"/>
                  </a:lnTo>
                  <a:lnTo>
                    <a:pt x="254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991121" y="4069485"/>
              <a:ext cx="18632" cy="17361"/>
            </a:xfrm>
            <a:custGeom>
              <a:avLst/>
              <a:pathLst>
                <a:path w="18632" h="17361">
                  <a:moveTo>
                    <a:pt x="5081" y="17361"/>
                  </a:moveTo>
                  <a:lnTo>
                    <a:pt x="12280" y="17361"/>
                  </a:lnTo>
                  <a:lnTo>
                    <a:pt x="12953" y="15739"/>
                  </a:lnTo>
                  <a:lnTo>
                    <a:pt x="13618" y="14092"/>
                  </a:lnTo>
                  <a:lnTo>
                    <a:pt x="14274" y="12419"/>
                  </a:lnTo>
                  <a:lnTo>
                    <a:pt x="14922" y="10721"/>
                  </a:lnTo>
                  <a:lnTo>
                    <a:pt x="15562" y="8998"/>
                  </a:lnTo>
                  <a:lnTo>
                    <a:pt x="16192" y="7249"/>
                  </a:lnTo>
                  <a:lnTo>
                    <a:pt x="16815" y="5475"/>
                  </a:lnTo>
                  <a:lnTo>
                    <a:pt x="17429" y="3675"/>
                  </a:lnTo>
                  <a:lnTo>
                    <a:pt x="18035" y="1850"/>
                  </a:lnTo>
                  <a:lnTo>
                    <a:pt x="18632" y="0"/>
                  </a:lnTo>
                  <a:lnTo>
                    <a:pt x="0" y="0"/>
                  </a:lnTo>
                  <a:lnTo>
                    <a:pt x="584" y="1621"/>
                  </a:lnTo>
                  <a:lnTo>
                    <a:pt x="1151" y="3269"/>
                  </a:lnTo>
                  <a:lnTo>
                    <a:pt x="1702" y="4941"/>
                  </a:lnTo>
                  <a:lnTo>
                    <a:pt x="2235" y="6639"/>
                  </a:lnTo>
                  <a:lnTo>
                    <a:pt x="2752" y="8363"/>
                  </a:lnTo>
                  <a:lnTo>
                    <a:pt x="3252" y="10112"/>
                  </a:lnTo>
                  <a:lnTo>
                    <a:pt x="3734" y="11886"/>
                  </a:lnTo>
                  <a:lnTo>
                    <a:pt x="4200" y="13686"/>
                  </a:lnTo>
                  <a:lnTo>
                    <a:pt x="4649" y="15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972065" y="4116489"/>
              <a:ext cx="19055" cy="23290"/>
            </a:xfrm>
            <a:custGeom>
              <a:avLst/>
              <a:pathLst>
                <a:path w="19055" h="23290">
                  <a:moveTo>
                    <a:pt x="12280" y="0"/>
                  </a:moveTo>
                  <a:lnTo>
                    <a:pt x="19055" y="3387"/>
                  </a:lnTo>
                  <a:lnTo>
                    <a:pt x="17857" y="5949"/>
                  </a:lnTo>
                  <a:lnTo>
                    <a:pt x="16633" y="8384"/>
                  </a:lnTo>
                  <a:lnTo>
                    <a:pt x="15384" y="10692"/>
                  </a:lnTo>
                  <a:lnTo>
                    <a:pt x="14109" y="12873"/>
                  </a:lnTo>
                  <a:lnTo>
                    <a:pt x="12809" y="14926"/>
                  </a:lnTo>
                  <a:lnTo>
                    <a:pt x="11484" y="16853"/>
                  </a:lnTo>
                  <a:lnTo>
                    <a:pt x="10133" y="18653"/>
                  </a:lnTo>
                  <a:lnTo>
                    <a:pt x="8757" y="20325"/>
                  </a:lnTo>
                  <a:lnTo>
                    <a:pt x="7355" y="21871"/>
                  </a:lnTo>
                  <a:lnTo>
                    <a:pt x="5928" y="23290"/>
                  </a:lnTo>
                  <a:lnTo>
                    <a:pt x="0" y="18208"/>
                  </a:lnTo>
                  <a:lnTo>
                    <a:pt x="1494" y="16578"/>
                  </a:lnTo>
                  <a:lnTo>
                    <a:pt x="2930" y="14905"/>
                  </a:lnTo>
                  <a:lnTo>
                    <a:pt x="4306" y="13190"/>
                  </a:lnTo>
                  <a:lnTo>
                    <a:pt x="5623" y="11433"/>
                  </a:lnTo>
                  <a:lnTo>
                    <a:pt x="6881" y="9633"/>
                  </a:lnTo>
                  <a:lnTo>
                    <a:pt x="8079" y="7791"/>
                  </a:lnTo>
                  <a:lnTo>
                    <a:pt x="9218" y="5907"/>
                  </a:lnTo>
                  <a:lnTo>
                    <a:pt x="10298" y="3980"/>
                  </a:lnTo>
                  <a:lnTo>
                    <a:pt x="11319" y="20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005942" y="4116912"/>
              <a:ext cx="16091" cy="18208"/>
            </a:xfrm>
            <a:custGeom>
              <a:avLst/>
              <a:pathLst>
                <a:path w="16091" h="18208">
                  <a:moveTo>
                    <a:pt x="6351" y="0"/>
                  </a:moveTo>
                  <a:lnTo>
                    <a:pt x="7516" y="1363"/>
                  </a:lnTo>
                  <a:lnTo>
                    <a:pt x="8638" y="2744"/>
                  </a:lnTo>
                  <a:lnTo>
                    <a:pt x="9718" y="4141"/>
                  </a:lnTo>
                  <a:lnTo>
                    <a:pt x="10755" y="5555"/>
                  </a:lnTo>
                  <a:lnTo>
                    <a:pt x="11750" y="6987"/>
                  </a:lnTo>
                  <a:lnTo>
                    <a:pt x="12703" y="8435"/>
                  </a:lnTo>
                  <a:lnTo>
                    <a:pt x="13614" y="9900"/>
                  </a:lnTo>
                  <a:lnTo>
                    <a:pt x="14482" y="11382"/>
                  </a:lnTo>
                  <a:lnTo>
                    <a:pt x="15307" y="12881"/>
                  </a:lnTo>
                  <a:lnTo>
                    <a:pt x="16091" y="14397"/>
                  </a:lnTo>
                  <a:lnTo>
                    <a:pt x="9316" y="18208"/>
                  </a:lnTo>
                  <a:lnTo>
                    <a:pt x="8613" y="16692"/>
                  </a:lnTo>
                  <a:lnTo>
                    <a:pt x="7859" y="15193"/>
                  </a:lnTo>
                  <a:lnTo>
                    <a:pt x="7054" y="13711"/>
                  </a:lnTo>
                  <a:lnTo>
                    <a:pt x="6199" y="12246"/>
                  </a:lnTo>
                  <a:lnTo>
                    <a:pt x="5293" y="10798"/>
                  </a:lnTo>
                  <a:lnTo>
                    <a:pt x="4336" y="9366"/>
                  </a:lnTo>
                  <a:lnTo>
                    <a:pt x="3328" y="7952"/>
                  </a:lnTo>
                  <a:lnTo>
                    <a:pt x="2269" y="6555"/>
                  </a:lnTo>
                  <a:lnTo>
                    <a:pt x="1160" y="5174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018222" y="4054664"/>
              <a:ext cx="52085" cy="95277"/>
            </a:xfrm>
            <a:custGeom>
              <a:avLst/>
              <a:pathLst>
                <a:path w="52085" h="95277">
                  <a:moveTo>
                    <a:pt x="47427" y="0"/>
                  </a:moveTo>
                  <a:lnTo>
                    <a:pt x="51661" y="7198"/>
                  </a:lnTo>
                  <a:lnTo>
                    <a:pt x="48816" y="7944"/>
                  </a:lnTo>
                  <a:lnTo>
                    <a:pt x="45868" y="8655"/>
                  </a:lnTo>
                  <a:lnTo>
                    <a:pt x="42819" y="9332"/>
                  </a:lnTo>
                  <a:lnTo>
                    <a:pt x="39669" y="9976"/>
                  </a:lnTo>
                  <a:lnTo>
                    <a:pt x="36417" y="10586"/>
                  </a:lnTo>
                  <a:lnTo>
                    <a:pt x="33063" y="11162"/>
                  </a:lnTo>
                  <a:lnTo>
                    <a:pt x="29608" y="11704"/>
                  </a:lnTo>
                  <a:lnTo>
                    <a:pt x="26051" y="12212"/>
                  </a:lnTo>
                  <a:lnTo>
                    <a:pt x="22392" y="12686"/>
                  </a:lnTo>
                  <a:lnTo>
                    <a:pt x="18632" y="13127"/>
                  </a:lnTo>
                  <a:lnTo>
                    <a:pt x="18632" y="32606"/>
                  </a:lnTo>
                  <a:lnTo>
                    <a:pt x="52085" y="32606"/>
                  </a:lnTo>
                  <a:lnTo>
                    <a:pt x="52085" y="39804"/>
                  </a:lnTo>
                  <a:lnTo>
                    <a:pt x="41922" y="39804"/>
                  </a:lnTo>
                  <a:lnTo>
                    <a:pt x="41922" y="94430"/>
                  </a:lnTo>
                  <a:lnTo>
                    <a:pt x="34300" y="94430"/>
                  </a:lnTo>
                  <a:lnTo>
                    <a:pt x="34300" y="39804"/>
                  </a:lnTo>
                  <a:lnTo>
                    <a:pt x="18632" y="39804"/>
                  </a:lnTo>
                  <a:lnTo>
                    <a:pt x="18524" y="44740"/>
                  </a:lnTo>
                  <a:lnTo>
                    <a:pt x="18369" y="49383"/>
                  </a:lnTo>
                  <a:lnTo>
                    <a:pt x="18168" y="53734"/>
                  </a:lnTo>
                  <a:lnTo>
                    <a:pt x="17920" y="57793"/>
                  </a:lnTo>
                  <a:lnTo>
                    <a:pt x="17626" y="61560"/>
                  </a:lnTo>
                  <a:lnTo>
                    <a:pt x="17285" y="65034"/>
                  </a:lnTo>
                  <a:lnTo>
                    <a:pt x="16898" y="68216"/>
                  </a:lnTo>
                  <a:lnTo>
                    <a:pt x="16464" y="71106"/>
                  </a:lnTo>
                  <a:lnTo>
                    <a:pt x="15983" y="73704"/>
                  </a:lnTo>
                  <a:lnTo>
                    <a:pt x="15456" y="76010"/>
                  </a:lnTo>
                  <a:lnTo>
                    <a:pt x="14873" y="78146"/>
                  </a:lnTo>
                  <a:lnTo>
                    <a:pt x="14228" y="80236"/>
                  </a:lnTo>
                  <a:lnTo>
                    <a:pt x="13518" y="82279"/>
                  </a:lnTo>
                  <a:lnTo>
                    <a:pt x="12746" y="84276"/>
                  </a:lnTo>
                  <a:lnTo>
                    <a:pt x="11909" y="86226"/>
                  </a:lnTo>
                  <a:lnTo>
                    <a:pt x="11009" y="88129"/>
                  </a:lnTo>
                  <a:lnTo>
                    <a:pt x="10046" y="89986"/>
                  </a:lnTo>
                  <a:lnTo>
                    <a:pt x="9019" y="91797"/>
                  </a:lnTo>
                  <a:lnTo>
                    <a:pt x="7929" y="93560"/>
                  </a:lnTo>
                  <a:lnTo>
                    <a:pt x="6775" y="95277"/>
                  </a:lnTo>
                  <a:lnTo>
                    <a:pt x="0" y="89772"/>
                  </a:lnTo>
                  <a:lnTo>
                    <a:pt x="1071" y="88212"/>
                  </a:lnTo>
                  <a:lnTo>
                    <a:pt x="2083" y="86580"/>
                  </a:lnTo>
                  <a:lnTo>
                    <a:pt x="3036" y="84875"/>
                  </a:lnTo>
                  <a:lnTo>
                    <a:pt x="3929" y="83099"/>
                  </a:lnTo>
                  <a:lnTo>
                    <a:pt x="4763" y="81250"/>
                  </a:lnTo>
                  <a:lnTo>
                    <a:pt x="5538" y="79330"/>
                  </a:lnTo>
                  <a:lnTo>
                    <a:pt x="6254" y="77338"/>
                  </a:lnTo>
                  <a:lnTo>
                    <a:pt x="6910" y="75273"/>
                  </a:lnTo>
                  <a:lnTo>
                    <a:pt x="7507" y="73137"/>
                  </a:lnTo>
                  <a:lnTo>
                    <a:pt x="8045" y="70929"/>
                  </a:lnTo>
                  <a:lnTo>
                    <a:pt x="8528" y="68504"/>
                  </a:lnTo>
                  <a:lnTo>
                    <a:pt x="8960" y="65720"/>
                  </a:lnTo>
                  <a:lnTo>
                    <a:pt x="9341" y="62576"/>
                  </a:lnTo>
                  <a:lnTo>
                    <a:pt x="9671" y="59072"/>
                  </a:lnTo>
                  <a:lnTo>
                    <a:pt x="9951" y="55208"/>
                  </a:lnTo>
                  <a:lnTo>
                    <a:pt x="10179" y="50984"/>
                  </a:lnTo>
                  <a:lnTo>
                    <a:pt x="10357" y="46400"/>
                  </a:lnTo>
                  <a:lnTo>
                    <a:pt x="10484" y="41456"/>
                  </a:lnTo>
                  <a:lnTo>
                    <a:pt x="10561" y="36152"/>
                  </a:lnTo>
                  <a:lnTo>
                    <a:pt x="10586" y="30488"/>
                  </a:lnTo>
                  <a:lnTo>
                    <a:pt x="10586" y="6351"/>
                  </a:lnTo>
                  <a:lnTo>
                    <a:pt x="15070" y="5907"/>
                  </a:lnTo>
                  <a:lnTo>
                    <a:pt x="19377" y="5420"/>
                  </a:lnTo>
                  <a:lnTo>
                    <a:pt x="23506" y="4890"/>
                  </a:lnTo>
                  <a:lnTo>
                    <a:pt x="27456" y="4319"/>
                  </a:lnTo>
                  <a:lnTo>
                    <a:pt x="31229" y="3705"/>
                  </a:lnTo>
                  <a:lnTo>
                    <a:pt x="34825" y="3048"/>
                  </a:lnTo>
                  <a:lnTo>
                    <a:pt x="38242" y="2350"/>
                  </a:lnTo>
                  <a:lnTo>
                    <a:pt x="41481" y="1609"/>
                  </a:lnTo>
                  <a:lnTo>
                    <a:pt x="44543" y="8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117734" y="4055087"/>
              <a:ext cx="18632" cy="36417"/>
            </a:xfrm>
            <a:custGeom>
              <a:avLst/>
              <a:pathLst>
                <a:path w="18632" h="36417">
                  <a:moveTo>
                    <a:pt x="8045" y="0"/>
                  </a:moveTo>
                  <a:lnTo>
                    <a:pt x="9447" y="3002"/>
                  </a:lnTo>
                  <a:lnTo>
                    <a:pt x="10772" y="6080"/>
                  </a:lnTo>
                  <a:lnTo>
                    <a:pt x="12021" y="9235"/>
                  </a:lnTo>
                  <a:lnTo>
                    <a:pt x="13194" y="12466"/>
                  </a:lnTo>
                  <a:lnTo>
                    <a:pt x="14291" y="15773"/>
                  </a:lnTo>
                  <a:lnTo>
                    <a:pt x="15312" y="19157"/>
                  </a:lnTo>
                  <a:lnTo>
                    <a:pt x="16256" y="22616"/>
                  </a:lnTo>
                  <a:lnTo>
                    <a:pt x="17124" y="26152"/>
                  </a:lnTo>
                  <a:lnTo>
                    <a:pt x="17916" y="29764"/>
                  </a:lnTo>
                  <a:lnTo>
                    <a:pt x="18632" y="33453"/>
                  </a:lnTo>
                  <a:lnTo>
                    <a:pt x="9739" y="36417"/>
                  </a:lnTo>
                  <a:lnTo>
                    <a:pt x="9032" y="32724"/>
                  </a:lnTo>
                  <a:lnTo>
                    <a:pt x="8265" y="29099"/>
                  </a:lnTo>
                  <a:lnTo>
                    <a:pt x="7440" y="25542"/>
                  </a:lnTo>
                  <a:lnTo>
                    <a:pt x="6555" y="22053"/>
                  </a:lnTo>
                  <a:lnTo>
                    <a:pt x="5610" y="18632"/>
                  </a:lnTo>
                  <a:lnTo>
                    <a:pt x="4607" y="15278"/>
                  </a:lnTo>
                  <a:lnTo>
                    <a:pt x="3544" y="11992"/>
                  </a:lnTo>
                  <a:lnTo>
                    <a:pt x="2422" y="8774"/>
                  </a:lnTo>
                  <a:lnTo>
                    <a:pt x="1240" y="56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082588" y="4060169"/>
              <a:ext cx="94854" cy="49121"/>
            </a:xfrm>
            <a:custGeom>
              <a:avLst/>
              <a:pathLst>
                <a:path w="94854" h="49121">
                  <a:moveTo>
                    <a:pt x="0" y="41075"/>
                  </a:moveTo>
                  <a:lnTo>
                    <a:pt x="59707" y="41075"/>
                  </a:lnTo>
                  <a:lnTo>
                    <a:pt x="62430" y="37082"/>
                  </a:lnTo>
                  <a:lnTo>
                    <a:pt x="65009" y="33063"/>
                  </a:lnTo>
                  <a:lnTo>
                    <a:pt x="67444" y="29019"/>
                  </a:lnTo>
                  <a:lnTo>
                    <a:pt x="69734" y="24950"/>
                  </a:lnTo>
                  <a:lnTo>
                    <a:pt x="71881" y="20855"/>
                  </a:lnTo>
                  <a:lnTo>
                    <a:pt x="73884" y="16735"/>
                  </a:lnTo>
                  <a:lnTo>
                    <a:pt x="75743" y="12589"/>
                  </a:lnTo>
                  <a:lnTo>
                    <a:pt x="77458" y="8418"/>
                  </a:lnTo>
                  <a:lnTo>
                    <a:pt x="79029" y="4221"/>
                  </a:lnTo>
                  <a:lnTo>
                    <a:pt x="80456" y="0"/>
                  </a:lnTo>
                  <a:lnTo>
                    <a:pt x="89772" y="2964"/>
                  </a:lnTo>
                  <a:lnTo>
                    <a:pt x="88201" y="7156"/>
                  </a:lnTo>
                  <a:lnTo>
                    <a:pt x="86537" y="11263"/>
                  </a:lnTo>
                  <a:lnTo>
                    <a:pt x="84780" y="15286"/>
                  </a:lnTo>
                  <a:lnTo>
                    <a:pt x="82929" y="19224"/>
                  </a:lnTo>
                  <a:lnTo>
                    <a:pt x="80986" y="23078"/>
                  </a:lnTo>
                  <a:lnTo>
                    <a:pt x="78949" y="26847"/>
                  </a:lnTo>
                  <a:lnTo>
                    <a:pt x="76819" y="30531"/>
                  </a:lnTo>
                  <a:lnTo>
                    <a:pt x="74596" y="34130"/>
                  </a:lnTo>
                  <a:lnTo>
                    <a:pt x="72279" y="37645"/>
                  </a:lnTo>
                  <a:lnTo>
                    <a:pt x="69870" y="41075"/>
                  </a:lnTo>
                  <a:lnTo>
                    <a:pt x="94854" y="41075"/>
                  </a:lnTo>
                  <a:lnTo>
                    <a:pt x="94854" y="49121"/>
                  </a:lnTo>
                  <a:lnTo>
                    <a:pt x="0" y="491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088093" y="4064403"/>
              <a:ext cx="23290" cy="29641"/>
            </a:xfrm>
            <a:custGeom>
              <a:avLst/>
              <a:pathLst>
                <a:path w="23290" h="29641">
                  <a:moveTo>
                    <a:pt x="7622" y="0"/>
                  </a:moveTo>
                  <a:lnTo>
                    <a:pt x="9532" y="2307"/>
                  </a:lnTo>
                  <a:lnTo>
                    <a:pt x="11365" y="4658"/>
                  </a:lnTo>
                  <a:lnTo>
                    <a:pt x="13122" y="7050"/>
                  </a:lnTo>
                  <a:lnTo>
                    <a:pt x="14804" y="9485"/>
                  </a:lnTo>
                  <a:lnTo>
                    <a:pt x="16408" y="11962"/>
                  </a:lnTo>
                  <a:lnTo>
                    <a:pt x="17937" y="14482"/>
                  </a:lnTo>
                  <a:lnTo>
                    <a:pt x="19390" y="17044"/>
                  </a:lnTo>
                  <a:lnTo>
                    <a:pt x="20766" y="19648"/>
                  </a:lnTo>
                  <a:lnTo>
                    <a:pt x="22066" y="22295"/>
                  </a:lnTo>
                  <a:lnTo>
                    <a:pt x="23290" y="24983"/>
                  </a:lnTo>
                  <a:lnTo>
                    <a:pt x="15244" y="29641"/>
                  </a:lnTo>
                  <a:lnTo>
                    <a:pt x="14101" y="27029"/>
                  </a:lnTo>
                  <a:lnTo>
                    <a:pt x="12873" y="24441"/>
                  </a:lnTo>
                  <a:lnTo>
                    <a:pt x="11560" y="21880"/>
                  </a:lnTo>
                  <a:lnTo>
                    <a:pt x="10162" y="19343"/>
                  </a:lnTo>
                  <a:lnTo>
                    <a:pt x="8680" y="16832"/>
                  </a:lnTo>
                  <a:lnTo>
                    <a:pt x="7114" y="14346"/>
                  </a:lnTo>
                  <a:lnTo>
                    <a:pt x="5462" y="11886"/>
                  </a:lnTo>
                  <a:lnTo>
                    <a:pt x="3726" y="9451"/>
                  </a:lnTo>
                  <a:lnTo>
                    <a:pt x="1905" y="704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083434" y="4116912"/>
              <a:ext cx="35993" cy="34300"/>
            </a:xfrm>
            <a:custGeom>
              <a:avLst/>
              <a:pathLst>
                <a:path w="35993" h="34300">
                  <a:moveTo>
                    <a:pt x="28371" y="0"/>
                  </a:moveTo>
                  <a:lnTo>
                    <a:pt x="35993" y="4658"/>
                  </a:lnTo>
                  <a:lnTo>
                    <a:pt x="33190" y="8308"/>
                  </a:lnTo>
                  <a:lnTo>
                    <a:pt x="30370" y="11805"/>
                  </a:lnTo>
                  <a:lnTo>
                    <a:pt x="27533" y="15151"/>
                  </a:lnTo>
                  <a:lnTo>
                    <a:pt x="24679" y="18344"/>
                  </a:lnTo>
                  <a:lnTo>
                    <a:pt x="21808" y="21384"/>
                  </a:lnTo>
                  <a:lnTo>
                    <a:pt x="18920" y="24272"/>
                  </a:lnTo>
                  <a:lnTo>
                    <a:pt x="16015" y="27008"/>
                  </a:lnTo>
                  <a:lnTo>
                    <a:pt x="13093" y="29591"/>
                  </a:lnTo>
                  <a:lnTo>
                    <a:pt x="10154" y="32021"/>
                  </a:lnTo>
                  <a:lnTo>
                    <a:pt x="7198" y="34300"/>
                  </a:lnTo>
                  <a:lnTo>
                    <a:pt x="0" y="27948"/>
                  </a:lnTo>
                  <a:lnTo>
                    <a:pt x="3408" y="25305"/>
                  </a:lnTo>
                  <a:lnTo>
                    <a:pt x="6690" y="22629"/>
                  </a:lnTo>
                  <a:lnTo>
                    <a:pt x="9845" y="19919"/>
                  </a:lnTo>
                  <a:lnTo>
                    <a:pt x="12873" y="17175"/>
                  </a:lnTo>
                  <a:lnTo>
                    <a:pt x="15773" y="14397"/>
                  </a:lnTo>
                  <a:lnTo>
                    <a:pt x="18547" y="11585"/>
                  </a:lnTo>
                  <a:lnTo>
                    <a:pt x="21194" y="8740"/>
                  </a:lnTo>
                  <a:lnTo>
                    <a:pt x="23713" y="5860"/>
                  </a:lnTo>
                  <a:lnTo>
                    <a:pt x="26106" y="29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137637" y="4117336"/>
              <a:ext cx="37687" cy="33876"/>
            </a:xfrm>
            <a:custGeom>
              <a:avLst/>
              <a:pathLst>
                <a:path w="37687" h="33876">
                  <a:moveTo>
                    <a:pt x="5928" y="0"/>
                  </a:moveTo>
                  <a:lnTo>
                    <a:pt x="9447" y="2244"/>
                  </a:lnTo>
                  <a:lnTo>
                    <a:pt x="12890" y="4573"/>
                  </a:lnTo>
                  <a:lnTo>
                    <a:pt x="16256" y="6987"/>
                  </a:lnTo>
                  <a:lnTo>
                    <a:pt x="19546" y="9485"/>
                  </a:lnTo>
                  <a:lnTo>
                    <a:pt x="22760" y="12068"/>
                  </a:lnTo>
                  <a:lnTo>
                    <a:pt x="25898" y="14736"/>
                  </a:lnTo>
                  <a:lnTo>
                    <a:pt x="28960" y="17488"/>
                  </a:lnTo>
                  <a:lnTo>
                    <a:pt x="31945" y="20325"/>
                  </a:lnTo>
                  <a:lnTo>
                    <a:pt x="34854" y="23247"/>
                  </a:lnTo>
                  <a:lnTo>
                    <a:pt x="37687" y="26254"/>
                  </a:lnTo>
                  <a:lnTo>
                    <a:pt x="31335" y="33876"/>
                  </a:lnTo>
                  <a:lnTo>
                    <a:pt x="28354" y="30628"/>
                  </a:lnTo>
                  <a:lnTo>
                    <a:pt x="25339" y="27490"/>
                  </a:lnTo>
                  <a:lnTo>
                    <a:pt x="22290" y="24463"/>
                  </a:lnTo>
                  <a:lnTo>
                    <a:pt x="19208" y="21545"/>
                  </a:lnTo>
                  <a:lnTo>
                    <a:pt x="16091" y="18737"/>
                  </a:lnTo>
                  <a:lnTo>
                    <a:pt x="12940" y="16040"/>
                  </a:lnTo>
                  <a:lnTo>
                    <a:pt x="9756" y="13453"/>
                  </a:lnTo>
                  <a:lnTo>
                    <a:pt x="6538" y="10976"/>
                  </a:lnTo>
                  <a:lnTo>
                    <a:pt x="3286" y="8608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202426" y="4057205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210895" y="4065250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193533" y="4102515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201579" y="4110137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243078" y="4102515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251123" y="4110137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298127" y="4052970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339203" y="4053394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351059" y="4071179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371809" y="4071179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351059" y="4088540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369691" y="4088540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653530" y="5020247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649295" y="5046501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648872" y="5073179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673856" y="5018977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676397" y="5045231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695452" y="5052430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704768" y="5054547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691641" y="5077414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703921" y="5079108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777603" y="5019400"/>
              <a:ext cx="74528" cy="97818"/>
            </a:xfrm>
            <a:custGeom>
              <a:avLst/>
              <a:pathLst>
                <a:path w="74528" h="97818">
                  <a:moveTo>
                    <a:pt x="16938" y="0"/>
                  </a:moveTo>
                  <a:lnTo>
                    <a:pt x="24560" y="1693"/>
                  </a:lnTo>
                  <a:lnTo>
                    <a:pt x="24302" y="2456"/>
                  </a:lnTo>
                  <a:lnTo>
                    <a:pt x="24035" y="3218"/>
                  </a:lnTo>
                  <a:lnTo>
                    <a:pt x="23760" y="3980"/>
                  </a:lnTo>
                  <a:lnTo>
                    <a:pt x="23476" y="4742"/>
                  </a:lnTo>
                  <a:lnTo>
                    <a:pt x="23184" y="5504"/>
                  </a:lnTo>
                  <a:lnTo>
                    <a:pt x="22883" y="6267"/>
                  </a:lnTo>
                  <a:lnTo>
                    <a:pt x="22574" y="7029"/>
                  </a:lnTo>
                  <a:lnTo>
                    <a:pt x="22256" y="7791"/>
                  </a:lnTo>
                  <a:lnTo>
                    <a:pt x="21930" y="8553"/>
                  </a:lnTo>
                  <a:lnTo>
                    <a:pt x="21596" y="9316"/>
                  </a:lnTo>
                  <a:lnTo>
                    <a:pt x="74528" y="9316"/>
                  </a:lnTo>
                  <a:lnTo>
                    <a:pt x="74486" y="21367"/>
                  </a:lnTo>
                  <a:lnTo>
                    <a:pt x="74359" y="32453"/>
                  </a:lnTo>
                  <a:lnTo>
                    <a:pt x="74147" y="42574"/>
                  </a:lnTo>
                  <a:lnTo>
                    <a:pt x="73850" y="51729"/>
                  </a:lnTo>
                  <a:lnTo>
                    <a:pt x="73469" y="59919"/>
                  </a:lnTo>
                  <a:lnTo>
                    <a:pt x="73003" y="67143"/>
                  </a:lnTo>
                  <a:lnTo>
                    <a:pt x="72453" y="73402"/>
                  </a:lnTo>
                  <a:lnTo>
                    <a:pt x="71818" y="78695"/>
                  </a:lnTo>
                  <a:lnTo>
                    <a:pt x="71098" y="83022"/>
                  </a:lnTo>
                  <a:lnTo>
                    <a:pt x="70293" y="86385"/>
                  </a:lnTo>
                  <a:lnTo>
                    <a:pt x="69620" y="88557"/>
                  </a:lnTo>
                  <a:lnTo>
                    <a:pt x="68786" y="90501"/>
                  </a:lnTo>
                  <a:lnTo>
                    <a:pt x="67791" y="92216"/>
                  </a:lnTo>
                  <a:lnTo>
                    <a:pt x="66635" y="93702"/>
                  </a:lnTo>
                  <a:lnTo>
                    <a:pt x="65318" y="94960"/>
                  </a:lnTo>
                  <a:lnTo>
                    <a:pt x="63840" y="95989"/>
                  </a:lnTo>
                  <a:lnTo>
                    <a:pt x="62201" y="96789"/>
                  </a:lnTo>
                  <a:lnTo>
                    <a:pt x="60401" y="97361"/>
                  </a:lnTo>
                  <a:lnTo>
                    <a:pt x="58441" y="97704"/>
                  </a:lnTo>
                  <a:lnTo>
                    <a:pt x="56319" y="97818"/>
                  </a:lnTo>
                  <a:lnTo>
                    <a:pt x="55358" y="97810"/>
                  </a:lnTo>
                  <a:lnTo>
                    <a:pt x="54338" y="97784"/>
                  </a:lnTo>
                  <a:lnTo>
                    <a:pt x="53258" y="97742"/>
                  </a:lnTo>
                  <a:lnTo>
                    <a:pt x="52119" y="97683"/>
                  </a:lnTo>
                  <a:lnTo>
                    <a:pt x="50920" y="97606"/>
                  </a:lnTo>
                  <a:lnTo>
                    <a:pt x="49663" y="97513"/>
                  </a:lnTo>
                  <a:lnTo>
                    <a:pt x="48346" y="97403"/>
                  </a:lnTo>
                  <a:lnTo>
                    <a:pt x="46969" y="97276"/>
                  </a:lnTo>
                  <a:lnTo>
                    <a:pt x="45534" y="97132"/>
                  </a:lnTo>
                  <a:lnTo>
                    <a:pt x="44039" y="96971"/>
                  </a:lnTo>
                  <a:lnTo>
                    <a:pt x="42345" y="88502"/>
                  </a:lnTo>
                  <a:lnTo>
                    <a:pt x="44238" y="88663"/>
                  </a:lnTo>
                  <a:lnTo>
                    <a:pt x="46021" y="88807"/>
                  </a:lnTo>
                  <a:lnTo>
                    <a:pt x="47693" y="88934"/>
                  </a:lnTo>
                  <a:lnTo>
                    <a:pt x="49256" y="89044"/>
                  </a:lnTo>
                  <a:lnTo>
                    <a:pt x="50708" y="89137"/>
                  </a:lnTo>
                  <a:lnTo>
                    <a:pt x="52051" y="89213"/>
                  </a:lnTo>
                  <a:lnTo>
                    <a:pt x="53283" y="89273"/>
                  </a:lnTo>
                  <a:lnTo>
                    <a:pt x="54405" y="89315"/>
                  </a:lnTo>
                  <a:lnTo>
                    <a:pt x="55417" y="89340"/>
                  </a:lnTo>
                  <a:lnTo>
                    <a:pt x="56319" y="89349"/>
                  </a:lnTo>
                  <a:lnTo>
                    <a:pt x="57378" y="89285"/>
                  </a:lnTo>
                  <a:lnTo>
                    <a:pt x="58352" y="89095"/>
                  </a:lnTo>
                  <a:lnTo>
                    <a:pt x="59241" y="88777"/>
                  </a:lnTo>
                  <a:lnTo>
                    <a:pt x="60046" y="88333"/>
                  </a:lnTo>
                  <a:lnTo>
                    <a:pt x="60766" y="87761"/>
                  </a:lnTo>
                  <a:lnTo>
                    <a:pt x="61401" y="87062"/>
                  </a:lnTo>
                  <a:lnTo>
                    <a:pt x="61951" y="86237"/>
                  </a:lnTo>
                  <a:lnTo>
                    <a:pt x="62417" y="85284"/>
                  </a:lnTo>
                  <a:lnTo>
                    <a:pt x="62798" y="84204"/>
                  </a:lnTo>
                  <a:lnTo>
                    <a:pt x="63095" y="82997"/>
                  </a:lnTo>
                  <a:lnTo>
                    <a:pt x="63738" y="80126"/>
                  </a:lnTo>
                  <a:lnTo>
                    <a:pt x="64314" y="76425"/>
                  </a:lnTo>
                  <a:lnTo>
                    <a:pt x="64822" y="71894"/>
                  </a:lnTo>
                  <a:lnTo>
                    <a:pt x="65263" y="66533"/>
                  </a:lnTo>
                  <a:lnTo>
                    <a:pt x="65635" y="60342"/>
                  </a:lnTo>
                  <a:lnTo>
                    <a:pt x="65940" y="53321"/>
                  </a:lnTo>
                  <a:lnTo>
                    <a:pt x="66177" y="45470"/>
                  </a:lnTo>
                  <a:lnTo>
                    <a:pt x="66347" y="36789"/>
                  </a:lnTo>
                  <a:lnTo>
                    <a:pt x="66448" y="27279"/>
                  </a:lnTo>
                  <a:lnTo>
                    <a:pt x="66482" y="16938"/>
                  </a:lnTo>
                  <a:lnTo>
                    <a:pt x="17361" y="16938"/>
                  </a:lnTo>
                  <a:lnTo>
                    <a:pt x="16413" y="18441"/>
                  </a:lnTo>
                  <a:lnTo>
                    <a:pt x="15430" y="19902"/>
                  </a:lnTo>
                  <a:lnTo>
                    <a:pt x="14414" y="21321"/>
                  </a:lnTo>
                  <a:lnTo>
                    <a:pt x="13364" y="22697"/>
                  </a:lnTo>
                  <a:lnTo>
                    <a:pt x="12280" y="24031"/>
                  </a:lnTo>
                  <a:lnTo>
                    <a:pt x="11162" y="25322"/>
                  </a:lnTo>
                  <a:lnTo>
                    <a:pt x="10010" y="26571"/>
                  </a:lnTo>
                  <a:lnTo>
                    <a:pt x="8824" y="27778"/>
                  </a:lnTo>
                  <a:lnTo>
                    <a:pt x="7605" y="28943"/>
                  </a:lnTo>
                  <a:lnTo>
                    <a:pt x="6351" y="30065"/>
                  </a:lnTo>
                  <a:lnTo>
                    <a:pt x="0" y="24137"/>
                  </a:lnTo>
                  <a:lnTo>
                    <a:pt x="2227" y="22142"/>
                  </a:lnTo>
                  <a:lnTo>
                    <a:pt x="4336" y="20054"/>
                  </a:lnTo>
                  <a:lnTo>
                    <a:pt x="6326" y="17874"/>
                  </a:lnTo>
                  <a:lnTo>
                    <a:pt x="8198" y="15600"/>
                  </a:lnTo>
                  <a:lnTo>
                    <a:pt x="9951" y="13233"/>
                  </a:lnTo>
                  <a:lnTo>
                    <a:pt x="11585" y="10772"/>
                  </a:lnTo>
                  <a:lnTo>
                    <a:pt x="13101" y="8219"/>
                  </a:lnTo>
                  <a:lnTo>
                    <a:pt x="14499" y="5572"/>
                  </a:lnTo>
                  <a:lnTo>
                    <a:pt x="15778" y="28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781414" y="5040997"/>
              <a:ext cx="54202" cy="60977"/>
            </a:xfrm>
            <a:custGeom>
              <a:avLst/>
              <a:pathLst>
                <a:path w="54202" h="60977">
                  <a:moveTo>
                    <a:pt x="17361" y="0"/>
                  </a:moveTo>
                  <a:lnTo>
                    <a:pt x="24560" y="2117"/>
                  </a:lnTo>
                  <a:lnTo>
                    <a:pt x="21172" y="7622"/>
                  </a:lnTo>
                  <a:lnTo>
                    <a:pt x="52508" y="7622"/>
                  </a:lnTo>
                  <a:lnTo>
                    <a:pt x="52508" y="14820"/>
                  </a:lnTo>
                  <a:lnTo>
                    <a:pt x="32182" y="14820"/>
                  </a:lnTo>
                  <a:lnTo>
                    <a:pt x="32182" y="25830"/>
                  </a:lnTo>
                  <a:lnTo>
                    <a:pt x="54202" y="25830"/>
                  </a:lnTo>
                  <a:lnTo>
                    <a:pt x="54202" y="33029"/>
                  </a:lnTo>
                  <a:lnTo>
                    <a:pt x="32182" y="33029"/>
                  </a:lnTo>
                  <a:lnTo>
                    <a:pt x="32182" y="54202"/>
                  </a:lnTo>
                  <a:lnTo>
                    <a:pt x="43616" y="54202"/>
                  </a:lnTo>
                  <a:lnTo>
                    <a:pt x="43616" y="38958"/>
                  </a:lnTo>
                  <a:lnTo>
                    <a:pt x="51238" y="38958"/>
                  </a:lnTo>
                  <a:lnTo>
                    <a:pt x="51238" y="60977"/>
                  </a:lnTo>
                  <a:lnTo>
                    <a:pt x="4658" y="60977"/>
                  </a:lnTo>
                  <a:lnTo>
                    <a:pt x="4658" y="39381"/>
                  </a:lnTo>
                  <a:lnTo>
                    <a:pt x="12280" y="39381"/>
                  </a:lnTo>
                  <a:lnTo>
                    <a:pt x="12280" y="54202"/>
                  </a:lnTo>
                  <a:lnTo>
                    <a:pt x="24560" y="54202"/>
                  </a:lnTo>
                  <a:lnTo>
                    <a:pt x="24560" y="33029"/>
                  </a:lnTo>
                  <a:lnTo>
                    <a:pt x="846" y="33029"/>
                  </a:lnTo>
                  <a:lnTo>
                    <a:pt x="846" y="25830"/>
                  </a:lnTo>
                  <a:lnTo>
                    <a:pt x="24560" y="25830"/>
                  </a:lnTo>
                  <a:lnTo>
                    <a:pt x="24560" y="14820"/>
                  </a:lnTo>
                  <a:lnTo>
                    <a:pt x="15667" y="14820"/>
                  </a:lnTo>
                  <a:lnTo>
                    <a:pt x="14812" y="15744"/>
                  </a:lnTo>
                  <a:lnTo>
                    <a:pt x="13940" y="16650"/>
                  </a:lnTo>
                  <a:lnTo>
                    <a:pt x="13050" y="17539"/>
                  </a:lnTo>
                  <a:lnTo>
                    <a:pt x="12144" y="18411"/>
                  </a:lnTo>
                  <a:lnTo>
                    <a:pt x="11221" y="19267"/>
                  </a:lnTo>
                  <a:lnTo>
                    <a:pt x="10281" y="20105"/>
                  </a:lnTo>
                  <a:lnTo>
                    <a:pt x="9324" y="20927"/>
                  </a:lnTo>
                  <a:lnTo>
                    <a:pt x="8350" y="21731"/>
                  </a:lnTo>
                  <a:lnTo>
                    <a:pt x="7359" y="22519"/>
                  </a:lnTo>
                  <a:lnTo>
                    <a:pt x="6351" y="23290"/>
                  </a:lnTo>
                  <a:lnTo>
                    <a:pt x="0" y="18208"/>
                  </a:lnTo>
                  <a:lnTo>
                    <a:pt x="2384" y="16502"/>
                  </a:lnTo>
                  <a:lnTo>
                    <a:pt x="4624" y="14770"/>
                  </a:lnTo>
                  <a:lnTo>
                    <a:pt x="6720" y="13012"/>
                  </a:lnTo>
                  <a:lnTo>
                    <a:pt x="8672" y="11230"/>
                  </a:lnTo>
                  <a:lnTo>
                    <a:pt x="10480" y="9421"/>
                  </a:lnTo>
                  <a:lnTo>
                    <a:pt x="12144" y="7588"/>
                  </a:lnTo>
                  <a:lnTo>
                    <a:pt x="13664" y="5729"/>
                  </a:lnTo>
                  <a:lnTo>
                    <a:pt x="15041" y="3844"/>
                  </a:lnTo>
                  <a:lnTo>
                    <a:pt x="16273" y="1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759818" y="5021094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757277" y="5046501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757277" y="5074873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867799" y="5021941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866105" y="5057088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894477" y="5019824"/>
              <a:ext cx="68176" cy="82574"/>
            </a:xfrm>
            <a:custGeom>
              <a:avLst/>
              <a:pathLst>
                <a:path w="68176" h="82574">
                  <a:moveTo>
                    <a:pt x="2964" y="17361"/>
                  </a:moveTo>
                  <a:lnTo>
                    <a:pt x="17785" y="17361"/>
                  </a:lnTo>
                  <a:lnTo>
                    <a:pt x="17785" y="0"/>
                  </a:lnTo>
                  <a:lnTo>
                    <a:pt x="26254" y="0"/>
                  </a:lnTo>
                  <a:lnTo>
                    <a:pt x="26254" y="17361"/>
                  </a:lnTo>
                  <a:lnTo>
                    <a:pt x="41498" y="17361"/>
                  </a:lnTo>
                  <a:lnTo>
                    <a:pt x="41498" y="0"/>
                  </a:lnTo>
                  <a:lnTo>
                    <a:pt x="49967" y="0"/>
                  </a:lnTo>
                  <a:lnTo>
                    <a:pt x="49967" y="17361"/>
                  </a:lnTo>
                  <a:lnTo>
                    <a:pt x="66906" y="17361"/>
                  </a:lnTo>
                  <a:lnTo>
                    <a:pt x="66906" y="25407"/>
                  </a:lnTo>
                  <a:lnTo>
                    <a:pt x="49967" y="25407"/>
                  </a:lnTo>
                  <a:lnTo>
                    <a:pt x="49967" y="43616"/>
                  </a:lnTo>
                  <a:lnTo>
                    <a:pt x="68176" y="43616"/>
                  </a:lnTo>
                  <a:lnTo>
                    <a:pt x="68176" y="51661"/>
                  </a:lnTo>
                  <a:lnTo>
                    <a:pt x="49967" y="51661"/>
                  </a:lnTo>
                  <a:lnTo>
                    <a:pt x="49967" y="80880"/>
                  </a:lnTo>
                  <a:lnTo>
                    <a:pt x="41498" y="80880"/>
                  </a:lnTo>
                  <a:lnTo>
                    <a:pt x="41498" y="51661"/>
                  </a:lnTo>
                  <a:lnTo>
                    <a:pt x="25830" y="51661"/>
                  </a:lnTo>
                  <a:lnTo>
                    <a:pt x="25123" y="55400"/>
                  </a:lnTo>
                  <a:lnTo>
                    <a:pt x="24187" y="58996"/>
                  </a:lnTo>
                  <a:lnTo>
                    <a:pt x="23023" y="62447"/>
                  </a:lnTo>
                  <a:lnTo>
                    <a:pt x="21630" y="65754"/>
                  </a:lnTo>
                  <a:lnTo>
                    <a:pt x="20008" y="68917"/>
                  </a:lnTo>
                  <a:lnTo>
                    <a:pt x="18157" y="71936"/>
                  </a:lnTo>
                  <a:lnTo>
                    <a:pt x="16078" y="74812"/>
                  </a:lnTo>
                  <a:lnTo>
                    <a:pt x="13770" y="77543"/>
                  </a:lnTo>
                  <a:lnTo>
                    <a:pt x="11234" y="80130"/>
                  </a:lnTo>
                  <a:lnTo>
                    <a:pt x="8469" y="82574"/>
                  </a:lnTo>
                  <a:lnTo>
                    <a:pt x="1270" y="77069"/>
                  </a:lnTo>
                  <a:lnTo>
                    <a:pt x="3789" y="74909"/>
                  </a:lnTo>
                  <a:lnTo>
                    <a:pt x="6097" y="72665"/>
                  </a:lnTo>
                  <a:lnTo>
                    <a:pt x="8193" y="70336"/>
                  </a:lnTo>
                  <a:lnTo>
                    <a:pt x="10078" y="67922"/>
                  </a:lnTo>
                  <a:lnTo>
                    <a:pt x="11750" y="65424"/>
                  </a:lnTo>
                  <a:lnTo>
                    <a:pt x="13211" y="62841"/>
                  </a:lnTo>
                  <a:lnTo>
                    <a:pt x="14461" y="60173"/>
                  </a:lnTo>
                  <a:lnTo>
                    <a:pt x="15498" y="57420"/>
                  </a:lnTo>
                  <a:lnTo>
                    <a:pt x="16324" y="54583"/>
                  </a:lnTo>
                  <a:lnTo>
                    <a:pt x="16938" y="51661"/>
                  </a:lnTo>
                  <a:lnTo>
                    <a:pt x="0" y="51661"/>
                  </a:lnTo>
                  <a:lnTo>
                    <a:pt x="0" y="43616"/>
                  </a:lnTo>
                  <a:lnTo>
                    <a:pt x="17785" y="43616"/>
                  </a:lnTo>
                  <a:lnTo>
                    <a:pt x="17785" y="25407"/>
                  </a:lnTo>
                  <a:lnTo>
                    <a:pt x="2964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920731" y="5045231"/>
              <a:ext cx="15244" cy="18208"/>
            </a:xfrm>
            <a:custGeom>
              <a:avLst/>
              <a:pathLst>
                <a:path w="15244" h="18208">
                  <a:moveTo>
                    <a:pt x="0" y="18208"/>
                  </a:moveTo>
                  <a:lnTo>
                    <a:pt x="15244" y="18208"/>
                  </a:lnTo>
                  <a:lnTo>
                    <a:pt x="15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986791" y="5027446"/>
              <a:ext cx="74104" cy="88079"/>
            </a:xfrm>
            <a:custGeom>
              <a:avLst/>
              <a:pathLst>
                <a:path w="74104" h="88079">
                  <a:moveTo>
                    <a:pt x="74104" y="0"/>
                  </a:moveTo>
                  <a:lnTo>
                    <a:pt x="74104" y="88079"/>
                  </a:lnTo>
                  <a:lnTo>
                    <a:pt x="65635" y="88079"/>
                  </a:lnTo>
                  <a:lnTo>
                    <a:pt x="65635" y="78763"/>
                  </a:lnTo>
                  <a:lnTo>
                    <a:pt x="8045" y="78763"/>
                  </a:lnTo>
                  <a:lnTo>
                    <a:pt x="8045" y="88079"/>
                  </a:lnTo>
                  <a:lnTo>
                    <a:pt x="0" y="88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994836" y="5035492"/>
              <a:ext cx="57590" cy="62671"/>
            </a:xfrm>
            <a:custGeom>
              <a:avLst/>
              <a:pathLst>
                <a:path w="57590" h="62671">
                  <a:moveTo>
                    <a:pt x="0" y="62671"/>
                  </a:moveTo>
                  <a:lnTo>
                    <a:pt x="57590" y="62671"/>
                  </a:lnTo>
                  <a:lnTo>
                    <a:pt x="57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123144" y="5019824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137118" y="5061746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086726" y="5019400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094349" y="5041420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094349" y="5074026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191320" y="5019400"/>
              <a:ext cx="49121" cy="96548"/>
            </a:xfrm>
            <a:custGeom>
              <a:avLst/>
              <a:pathLst>
                <a:path w="49121" h="96548">
                  <a:moveTo>
                    <a:pt x="18208" y="0"/>
                  </a:moveTo>
                  <a:lnTo>
                    <a:pt x="26254" y="2117"/>
                  </a:lnTo>
                  <a:lnTo>
                    <a:pt x="25826" y="3302"/>
                  </a:lnTo>
                  <a:lnTo>
                    <a:pt x="25390" y="4488"/>
                  </a:lnTo>
                  <a:lnTo>
                    <a:pt x="24945" y="5674"/>
                  </a:lnTo>
                  <a:lnTo>
                    <a:pt x="24492" y="6860"/>
                  </a:lnTo>
                  <a:lnTo>
                    <a:pt x="24031" y="8045"/>
                  </a:lnTo>
                  <a:lnTo>
                    <a:pt x="23561" y="9231"/>
                  </a:lnTo>
                  <a:lnTo>
                    <a:pt x="23082" y="10417"/>
                  </a:lnTo>
                  <a:lnTo>
                    <a:pt x="22595" y="11602"/>
                  </a:lnTo>
                  <a:lnTo>
                    <a:pt x="22100" y="12788"/>
                  </a:lnTo>
                  <a:lnTo>
                    <a:pt x="21596" y="13974"/>
                  </a:lnTo>
                  <a:lnTo>
                    <a:pt x="46156" y="13974"/>
                  </a:lnTo>
                  <a:lnTo>
                    <a:pt x="46156" y="22019"/>
                  </a:lnTo>
                  <a:lnTo>
                    <a:pt x="33029" y="22019"/>
                  </a:lnTo>
                  <a:lnTo>
                    <a:pt x="32936" y="24285"/>
                  </a:lnTo>
                  <a:lnTo>
                    <a:pt x="32826" y="26508"/>
                  </a:lnTo>
                  <a:lnTo>
                    <a:pt x="32699" y="28689"/>
                  </a:lnTo>
                  <a:lnTo>
                    <a:pt x="32555" y="30827"/>
                  </a:lnTo>
                  <a:lnTo>
                    <a:pt x="32394" y="32923"/>
                  </a:lnTo>
                  <a:lnTo>
                    <a:pt x="32216" y="34977"/>
                  </a:lnTo>
                  <a:lnTo>
                    <a:pt x="32021" y="36988"/>
                  </a:lnTo>
                  <a:lnTo>
                    <a:pt x="31810" y="38958"/>
                  </a:lnTo>
                  <a:lnTo>
                    <a:pt x="31581" y="40884"/>
                  </a:lnTo>
                  <a:lnTo>
                    <a:pt x="31335" y="42769"/>
                  </a:lnTo>
                  <a:lnTo>
                    <a:pt x="48274" y="42769"/>
                  </a:lnTo>
                  <a:lnTo>
                    <a:pt x="48274" y="50814"/>
                  </a:lnTo>
                  <a:lnTo>
                    <a:pt x="30488" y="50814"/>
                  </a:lnTo>
                  <a:lnTo>
                    <a:pt x="30323" y="51657"/>
                  </a:lnTo>
                  <a:lnTo>
                    <a:pt x="30167" y="52491"/>
                  </a:lnTo>
                  <a:lnTo>
                    <a:pt x="30018" y="53317"/>
                  </a:lnTo>
                  <a:lnTo>
                    <a:pt x="29879" y="54134"/>
                  </a:lnTo>
                  <a:lnTo>
                    <a:pt x="29747" y="54943"/>
                  </a:lnTo>
                  <a:lnTo>
                    <a:pt x="29625" y="55743"/>
                  </a:lnTo>
                  <a:lnTo>
                    <a:pt x="29510" y="56535"/>
                  </a:lnTo>
                  <a:lnTo>
                    <a:pt x="29404" y="57319"/>
                  </a:lnTo>
                  <a:lnTo>
                    <a:pt x="29307" y="58094"/>
                  </a:lnTo>
                  <a:lnTo>
                    <a:pt x="29218" y="58860"/>
                  </a:lnTo>
                  <a:lnTo>
                    <a:pt x="31551" y="60799"/>
                  </a:lnTo>
                  <a:lnTo>
                    <a:pt x="33808" y="62722"/>
                  </a:lnTo>
                  <a:lnTo>
                    <a:pt x="35989" y="64628"/>
                  </a:lnTo>
                  <a:lnTo>
                    <a:pt x="38094" y="66516"/>
                  </a:lnTo>
                  <a:lnTo>
                    <a:pt x="40122" y="68388"/>
                  </a:lnTo>
                  <a:lnTo>
                    <a:pt x="42074" y="70243"/>
                  </a:lnTo>
                  <a:lnTo>
                    <a:pt x="43950" y="72080"/>
                  </a:lnTo>
                  <a:lnTo>
                    <a:pt x="45750" y="73901"/>
                  </a:lnTo>
                  <a:lnTo>
                    <a:pt x="47473" y="75705"/>
                  </a:lnTo>
                  <a:lnTo>
                    <a:pt x="49121" y="77492"/>
                  </a:lnTo>
                  <a:lnTo>
                    <a:pt x="43616" y="85538"/>
                  </a:lnTo>
                  <a:lnTo>
                    <a:pt x="42002" y="83531"/>
                  </a:lnTo>
                  <a:lnTo>
                    <a:pt x="40380" y="81574"/>
                  </a:lnTo>
                  <a:lnTo>
                    <a:pt x="38750" y="79669"/>
                  </a:lnTo>
                  <a:lnTo>
                    <a:pt x="37111" y="77814"/>
                  </a:lnTo>
                  <a:lnTo>
                    <a:pt x="35464" y="76010"/>
                  </a:lnTo>
                  <a:lnTo>
                    <a:pt x="33808" y="74257"/>
                  </a:lnTo>
                  <a:lnTo>
                    <a:pt x="32144" y="72555"/>
                  </a:lnTo>
                  <a:lnTo>
                    <a:pt x="30471" y="70903"/>
                  </a:lnTo>
                  <a:lnTo>
                    <a:pt x="28790" y="69302"/>
                  </a:lnTo>
                  <a:lnTo>
                    <a:pt x="27101" y="67753"/>
                  </a:lnTo>
                  <a:lnTo>
                    <a:pt x="25983" y="70937"/>
                  </a:lnTo>
                  <a:lnTo>
                    <a:pt x="24662" y="74054"/>
                  </a:lnTo>
                  <a:lnTo>
                    <a:pt x="23137" y="77103"/>
                  </a:lnTo>
                  <a:lnTo>
                    <a:pt x="21409" y="80084"/>
                  </a:lnTo>
                  <a:lnTo>
                    <a:pt x="19479" y="82997"/>
                  </a:lnTo>
                  <a:lnTo>
                    <a:pt x="17344" y="85843"/>
                  </a:lnTo>
                  <a:lnTo>
                    <a:pt x="15007" y="88621"/>
                  </a:lnTo>
                  <a:lnTo>
                    <a:pt x="12466" y="91331"/>
                  </a:lnTo>
                  <a:lnTo>
                    <a:pt x="9722" y="93973"/>
                  </a:lnTo>
                  <a:lnTo>
                    <a:pt x="6775" y="96548"/>
                  </a:lnTo>
                  <a:lnTo>
                    <a:pt x="0" y="90619"/>
                  </a:lnTo>
                  <a:lnTo>
                    <a:pt x="3650" y="87553"/>
                  </a:lnTo>
                  <a:lnTo>
                    <a:pt x="6978" y="84284"/>
                  </a:lnTo>
                  <a:lnTo>
                    <a:pt x="9985" y="80812"/>
                  </a:lnTo>
                  <a:lnTo>
                    <a:pt x="12669" y="77136"/>
                  </a:lnTo>
                  <a:lnTo>
                    <a:pt x="15032" y="73258"/>
                  </a:lnTo>
                  <a:lnTo>
                    <a:pt x="17073" y="69175"/>
                  </a:lnTo>
                  <a:lnTo>
                    <a:pt x="18793" y="64890"/>
                  </a:lnTo>
                  <a:lnTo>
                    <a:pt x="20190" y="60401"/>
                  </a:lnTo>
                  <a:lnTo>
                    <a:pt x="21266" y="55710"/>
                  </a:lnTo>
                  <a:lnTo>
                    <a:pt x="22019" y="50814"/>
                  </a:lnTo>
                  <a:lnTo>
                    <a:pt x="1693" y="50814"/>
                  </a:lnTo>
                  <a:lnTo>
                    <a:pt x="1693" y="42769"/>
                  </a:lnTo>
                  <a:lnTo>
                    <a:pt x="23290" y="42769"/>
                  </a:lnTo>
                  <a:lnTo>
                    <a:pt x="24983" y="22019"/>
                  </a:lnTo>
                  <a:lnTo>
                    <a:pt x="17785" y="22019"/>
                  </a:lnTo>
                  <a:lnTo>
                    <a:pt x="16751" y="23772"/>
                  </a:lnTo>
                  <a:lnTo>
                    <a:pt x="15684" y="25475"/>
                  </a:lnTo>
                  <a:lnTo>
                    <a:pt x="14583" y="27126"/>
                  </a:lnTo>
                  <a:lnTo>
                    <a:pt x="13448" y="28727"/>
                  </a:lnTo>
                  <a:lnTo>
                    <a:pt x="12280" y="30277"/>
                  </a:lnTo>
                  <a:lnTo>
                    <a:pt x="11077" y="31776"/>
                  </a:lnTo>
                  <a:lnTo>
                    <a:pt x="9841" y="33224"/>
                  </a:lnTo>
                  <a:lnTo>
                    <a:pt x="8570" y="34621"/>
                  </a:lnTo>
                  <a:lnTo>
                    <a:pt x="7266" y="35968"/>
                  </a:lnTo>
                  <a:lnTo>
                    <a:pt x="5928" y="37264"/>
                  </a:lnTo>
                  <a:lnTo>
                    <a:pt x="423" y="30912"/>
                  </a:lnTo>
                  <a:lnTo>
                    <a:pt x="2735" y="28316"/>
                  </a:lnTo>
                  <a:lnTo>
                    <a:pt x="4929" y="25610"/>
                  </a:lnTo>
                  <a:lnTo>
                    <a:pt x="7003" y="22794"/>
                  </a:lnTo>
                  <a:lnTo>
                    <a:pt x="8960" y="19868"/>
                  </a:lnTo>
                  <a:lnTo>
                    <a:pt x="10798" y="16832"/>
                  </a:lnTo>
                  <a:lnTo>
                    <a:pt x="12517" y="13686"/>
                  </a:lnTo>
                  <a:lnTo>
                    <a:pt x="14118" y="10429"/>
                  </a:lnTo>
                  <a:lnTo>
                    <a:pt x="15600" y="7063"/>
                  </a:lnTo>
                  <a:lnTo>
                    <a:pt x="16963" y="3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246793" y="5028293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254839" y="5035915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299725" y="5019400"/>
              <a:ext cx="91043" cy="97395"/>
            </a:xfrm>
            <a:custGeom>
              <a:avLst/>
              <a:pathLst>
                <a:path w="91043" h="97395">
                  <a:moveTo>
                    <a:pt x="37687" y="0"/>
                  </a:moveTo>
                  <a:lnTo>
                    <a:pt x="46580" y="2964"/>
                  </a:lnTo>
                  <a:lnTo>
                    <a:pt x="46152" y="3557"/>
                  </a:lnTo>
                  <a:lnTo>
                    <a:pt x="45716" y="4149"/>
                  </a:lnTo>
                  <a:lnTo>
                    <a:pt x="45271" y="4742"/>
                  </a:lnTo>
                  <a:lnTo>
                    <a:pt x="44818" y="5335"/>
                  </a:lnTo>
                  <a:lnTo>
                    <a:pt x="44357" y="5928"/>
                  </a:lnTo>
                  <a:lnTo>
                    <a:pt x="43887" y="6521"/>
                  </a:lnTo>
                  <a:lnTo>
                    <a:pt x="43408" y="7114"/>
                  </a:lnTo>
                  <a:lnTo>
                    <a:pt x="42921" y="7706"/>
                  </a:lnTo>
                  <a:lnTo>
                    <a:pt x="42426" y="8299"/>
                  </a:lnTo>
                  <a:lnTo>
                    <a:pt x="41922" y="8892"/>
                  </a:lnTo>
                  <a:lnTo>
                    <a:pt x="90196" y="8892"/>
                  </a:lnTo>
                  <a:lnTo>
                    <a:pt x="90196" y="16091"/>
                  </a:lnTo>
                  <a:lnTo>
                    <a:pt x="86859" y="20884"/>
                  </a:lnTo>
                  <a:lnTo>
                    <a:pt x="83116" y="25441"/>
                  </a:lnTo>
                  <a:lnTo>
                    <a:pt x="78966" y="29760"/>
                  </a:lnTo>
                  <a:lnTo>
                    <a:pt x="74409" y="33842"/>
                  </a:lnTo>
                  <a:lnTo>
                    <a:pt x="69446" y="37687"/>
                  </a:lnTo>
                  <a:lnTo>
                    <a:pt x="64077" y="41295"/>
                  </a:lnTo>
                  <a:lnTo>
                    <a:pt x="58301" y="44666"/>
                  </a:lnTo>
                  <a:lnTo>
                    <a:pt x="52119" y="47799"/>
                  </a:lnTo>
                  <a:lnTo>
                    <a:pt x="45530" y="50696"/>
                  </a:lnTo>
                  <a:lnTo>
                    <a:pt x="38534" y="53355"/>
                  </a:lnTo>
                  <a:lnTo>
                    <a:pt x="91043" y="53355"/>
                  </a:lnTo>
                  <a:lnTo>
                    <a:pt x="91043" y="97395"/>
                  </a:lnTo>
                  <a:lnTo>
                    <a:pt x="82574" y="97395"/>
                  </a:lnTo>
                  <a:lnTo>
                    <a:pt x="82574" y="91043"/>
                  </a:lnTo>
                  <a:lnTo>
                    <a:pt x="31335" y="91043"/>
                  </a:lnTo>
                  <a:lnTo>
                    <a:pt x="31335" y="97395"/>
                  </a:lnTo>
                  <a:lnTo>
                    <a:pt x="22866" y="97395"/>
                  </a:lnTo>
                  <a:lnTo>
                    <a:pt x="22866" y="58013"/>
                  </a:lnTo>
                  <a:lnTo>
                    <a:pt x="21249" y="58432"/>
                  </a:lnTo>
                  <a:lnTo>
                    <a:pt x="19614" y="58843"/>
                  </a:lnTo>
                  <a:lnTo>
                    <a:pt x="17963" y="59245"/>
                  </a:lnTo>
                  <a:lnTo>
                    <a:pt x="16294" y="59639"/>
                  </a:lnTo>
                  <a:lnTo>
                    <a:pt x="14609" y="60025"/>
                  </a:lnTo>
                  <a:lnTo>
                    <a:pt x="12906" y="60401"/>
                  </a:lnTo>
                  <a:lnTo>
                    <a:pt x="11187" y="60770"/>
                  </a:lnTo>
                  <a:lnTo>
                    <a:pt x="9451" y="61130"/>
                  </a:lnTo>
                  <a:lnTo>
                    <a:pt x="7698" y="61481"/>
                  </a:lnTo>
                  <a:lnTo>
                    <a:pt x="5928" y="61824"/>
                  </a:lnTo>
                  <a:lnTo>
                    <a:pt x="0" y="52508"/>
                  </a:lnTo>
                  <a:lnTo>
                    <a:pt x="11234" y="50704"/>
                  </a:lnTo>
                  <a:lnTo>
                    <a:pt x="21731" y="48511"/>
                  </a:lnTo>
                  <a:lnTo>
                    <a:pt x="31492" y="45928"/>
                  </a:lnTo>
                  <a:lnTo>
                    <a:pt x="40516" y="42955"/>
                  </a:lnTo>
                  <a:lnTo>
                    <a:pt x="48803" y="39593"/>
                  </a:lnTo>
                  <a:lnTo>
                    <a:pt x="56353" y="35841"/>
                  </a:lnTo>
                  <a:lnTo>
                    <a:pt x="63167" y="31699"/>
                  </a:lnTo>
                  <a:lnTo>
                    <a:pt x="69243" y="27169"/>
                  </a:lnTo>
                  <a:lnTo>
                    <a:pt x="74583" y="22248"/>
                  </a:lnTo>
                  <a:lnTo>
                    <a:pt x="79186" y="16938"/>
                  </a:lnTo>
                  <a:lnTo>
                    <a:pt x="35146" y="16938"/>
                  </a:lnTo>
                  <a:lnTo>
                    <a:pt x="28795" y="22866"/>
                  </a:lnTo>
                  <a:lnTo>
                    <a:pt x="30230" y="23891"/>
                  </a:lnTo>
                  <a:lnTo>
                    <a:pt x="31657" y="24933"/>
                  </a:lnTo>
                  <a:lnTo>
                    <a:pt x="33076" y="25991"/>
                  </a:lnTo>
                  <a:lnTo>
                    <a:pt x="34486" y="27067"/>
                  </a:lnTo>
                  <a:lnTo>
                    <a:pt x="35887" y="28159"/>
                  </a:lnTo>
                  <a:lnTo>
                    <a:pt x="37281" y="29269"/>
                  </a:lnTo>
                  <a:lnTo>
                    <a:pt x="38665" y="30395"/>
                  </a:lnTo>
                  <a:lnTo>
                    <a:pt x="40042" y="31539"/>
                  </a:lnTo>
                  <a:lnTo>
                    <a:pt x="41409" y="32699"/>
                  </a:lnTo>
                  <a:lnTo>
                    <a:pt x="42769" y="33876"/>
                  </a:lnTo>
                  <a:lnTo>
                    <a:pt x="36840" y="40228"/>
                  </a:lnTo>
                  <a:lnTo>
                    <a:pt x="35472" y="38890"/>
                  </a:lnTo>
                  <a:lnTo>
                    <a:pt x="34079" y="37586"/>
                  </a:lnTo>
                  <a:lnTo>
                    <a:pt x="32661" y="36315"/>
                  </a:lnTo>
                  <a:lnTo>
                    <a:pt x="31217" y="35079"/>
                  </a:lnTo>
                  <a:lnTo>
                    <a:pt x="29747" y="33876"/>
                  </a:lnTo>
                  <a:lnTo>
                    <a:pt x="28253" y="32707"/>
                  </a:lnTo>
                  <a:lnTo>
                    <a:pt x="26732" y="31572"/>
                  </a:lnTo>
                  <a:lnTo>
                    <a:pt x="25187" y="30471"/>
                  </a:lnTo>
                  <a:lnTo>
                    <a:pt x="23616" y="29404"/>
                  </a:lnTo>
                  <a:lnTo>
                    <a:pt x="22019" y="28371"/>
                  </a:lnTo>
                  <a:lnTo>
                    <a:pt x="20994" y="29129"/>
                  </a:lnTo>
                  <a:lnTo>
                    <a:pt x="19953" y="29879"/>
                  </a:lnTo>
                  <a:lnTo>
                    <a:pt x="18894" y="30620"/>
                  </a:lnTo>
                  <a:lnTo>
                    <a:pt x="17819" y="31352"/>
                  </a:lnTo>
                  <a:lnTo>
                    <a:pt x="16726" y="32076"/>
                  </a:lnTo>
                  <a:lnTo>
                    <a:pt x="15617" y="32792"/>
                  </a:lnTo>
                  <a:lnTo>
                    <a:pt x="14490" y="33499"/>
                  </a:lnTo>
                  <a:lnTo>
                    <a:pt x="13347" y="34198"/>
                  </a:lnTo>
                  <a:lnTo>
                    <a:pt x="12187" y="34888"/>
                  </a:lnTo>
                  <a:lnTo>
                    <a:pt x="11009" y="35570"/>
                  </a:lnTo>
                  <a:lnTo>
                    <a:pt x="3387" y="29641"/>
                  </a:lnTo>
                  <a:lnTo>
                    <a:pt x="8151" y="26830"/>
                  </a:lnTo>
                  <a:lnTo>
                    <a:pt x="12619" y="23984"/>
                  </a:lnTo>
                  <a:lnTo>
                    <a:pt x="16790" y="21105"/>
                  </a:lnTo>
                  <a:lnTo>
                    <a:pt x="20664" y="18191"/>
                  </a:lnTo>
                  <a:lnTo>
                    <a:pt x="24242" y="15244"/>
                  </a:lnTo>
                  <a:lnTo>
                    <a:pt x="27524" y="12263"/>
                  </a:lnTo>
                  <a:lnTo>
                    <a:pt x="30510" y="9248"/>
                  </a:lnTo>
                  <a:lnTo>
                    <a:pt x="33199" y="6199"/>
                  </a:lnTo>
                  <a:lnTo>
                    <a:pt x="35591" y="31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331061" y="5080801"/>
              <a:ext cx="51238" cy="21596"/>
            </a:xfrm>
            <a:custGeom>
              <a:avLst/>
              <a:pathLst>
                <a:path w="51238" h="21596">
                  <a:moveTo>
                    <a:pt x="0" y="21596"/>
                  </a:moveTo>
                  <a:lnTo>
                    <a:pt x="51238" y="21596"/>
                  </a:lnTo>
                  <a:lnTo>
                    <a:pt x="512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421258" y="5023635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429727" y="5031680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412365" y="5068945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420411" y="5076567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461909" y="5068945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469955" y="5076567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516959" y="5019400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558034" y="5019824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569891" y="5037609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590640" y="5037609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569891" y="5054971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588523" y="5054971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1922659" y="503132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935155" y="504530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1923532" y="4063744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1924841" y="3097314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1928007" y="213203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983123" y="50697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983123" y="4103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983123" y="3136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983123" y="2170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582379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14684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711301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827576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466580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52458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53452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58674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59667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64890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65883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028150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08905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09898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15120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16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21336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22329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91247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65351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66344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71566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72559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77782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78775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8154016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8163075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821797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822790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828012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829006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834228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835221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2021-10-19T09:51:12Z</dcterms:modified>
</cp:coreProperties>
</file>