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017917" y="1590617"/>
              <a:ext cx="6919174" cy="405900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284442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817490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350539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017917" y="5311373"/>
              <a:ext cx="6919174" cy="0"/>
            </a:xfrm>
            <a:custGeom>
              <a:avLst/>
              <a:pathLst>
                <a:path w="6919174" h="0">
                  <a:moveTo>
                    <a:pt x="0" y="0"/>
                  </a:moveTo>
                  <a:lnTo>
                    <a:pt x="6919174" y="0"/>
                  </a:lnTo>
                  <a:lnTo>
                    <a:pt x="6919174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017917" y="4747622"/>
              <a:ext cx="6919174" cy="0"/>
            </a:xfrm>
            <a:custGeom>
              <a:avLst/>
              <a:pathLst>
                <a:path w="6919174" h="0">
                  <a:moveTo>
                    <a:pt x="0" y="0"/>
                  </a:moveTo>
                  <a:lnTo>
                    <a:pt x="6919174" y="0"/>
                  </a:lnTo>
                  <a:lnTo>
                    <a:pt x="6919174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017917" y="4183871"/>
              <a:ext cx="6919174" cy="0"/>
            </a:xfrm>
            <a:custGeom>
              <a:avLst/>
              <a:pathLst>
                <a:path w="6919174" h="0">
                  <a:moveTo>
                    <a:pt x="0" y="0"/>
                  </a:moveTo>
                  <a:lnTo>
                    <a:pt x="6919174" y="0"/>
                  </a:lnTo>
                  <a:lnTo>
                    <a:pt x="6919174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017917" y="3620120"/>
              <a:ext cx="6919174" cy="0"/>
            </a:xfrm>
            <a:custGeom>
              <a:avLst/>
              <a:pathLst>
                <a:path w="6919174" h="0">
                  <a:moveTo>
                    <a:pt x="0" y="0"/>
                  </a:moveTo>
                  <a:lnTo>
                    <a:pt x="6919174" y="0"/>
                  </a:lnTo>
                  <a:lnTo>
                    <a:pt x="6919174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017917" y="3056369"/>
              <a:ext cx="6919174" cy="0"/>
            </a:xfrm>
            <a:custGeom>
              <a:avLst/>
              <a:pathLst>
                <a:path w="6919174" h="0">
                  <a:moveTo>
                    <a:pt x="0" y="0"/>
                  </a:moveTo>
                  <a:lnTo>
                    <a:pt x="6919174" y="0"/>
                  </a:lnTo>
                  <a:lnTo>
                    <a:pt x="6919174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017917" y="2492618"/>
              <a:ext cx="6919174" cy="0"/>
            </a:xfrm>
            <a:custGeom>
              <a:avLst/>
              <a:pathLst>
                <a:path w="6919174" h="0">
                  <a:moveTo>
                    <a:pt x="0" y="0"/>
                  </a:moveTo>
                  <a:lnTo>
                    <a:pt x="6919174" y="0"/>
                  </a:lnTo>
                  <a:lnTo>
                    <a:pt x="6919174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017917" y="1928867"/>
              <a:ext cx="6919174" cy="0"/>
            </a:xfrm>
            <a:custGeom>
              <a:avLst/>
              <a:pathLst>
                <a:path w="6919174" h="0">
                  <a:moveTo>
                    <a:pt x="0" y="0"/>
                  </a:moveTo>
                  <a:lnTo>
                    <a:pt x="6919174" y="0"/>
                  </a:lnTo>
                  <a:lnTo>
                    <a:pt x="6919174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017917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550966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7084015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2017917" y="1675179"/>
              <a:ext cx="6783504" cy="507375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017917" y="2238930"/>
              <a:ext cx="5053432" cy="507375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017917" y="2802681"/>
              <a:ext cx="4843189" cy="507375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2017917" y="3366432"/>
              <a:ext cx="4214993" cy="507375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017917" y="3930183"/>
              <a:ext cx="3146046" cy="507375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017917" y="4493934"/>
              <a:ext cx="1552758" cy="507375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2017917" y="5057685"/>
              <a:ext cx="602865" cy="507375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6918778" y="1863586"/>
              <a:ext cx="35146" cy="67329"/>
            </a:xfrm>
            <a:custGeom>
              <a:avLst/>
              <a:pathLst>
                <a:path w="35146" h="67329">
                  <a:moveTo>
                    <a:pt x="27524" y="17361"/>
                  </a:moveTo>
                  <a:lnTo>
                    <a:pt x="35146" y="20325"/>
                  </a:lnTo>
                  <a:lnTo>
                    <a:pt x="33008" y="24971"/>
                  </a:lnTo>
                  <a:lnTo>
                    <a:pt x="30827" y="29421"/>
                  </a:lnTo>
                  <a:lnTo>
                    <a:pt x="28604" y="33677"/>
                  </a:lnTo>
                  <a:lnTo>
                    <a:pt x="26339" y="37738"/>
                  </a:lnTo>
                  <a:lnTo>
                    <a:pt x="24031" y="41604"/>
                  </a:lnTo>
                  <a:lnTo>
                    <a:pt x="21681" y="45276"/>
                  </a:lnTo>
                  <a:lnTo>
                    <a:pt x="19288" y="48752"/>
                  </a:lnTo>
                  <a:lnTo>
                    <a:pt x="16853" y="52034"/>
                  </a:lnTo>
                  <a:lnTo>
                    <a:pt x="14376" y="55121"/>
                  </a:lnTo>
                  <a:lnTo>
                    <a:pt x="11856" y="58013"/>
                  </a:lnTo>
                  <a:lnTo>
                    <a:pt x="13868" y="57501"/>
                  </a:lnTo>
                  <a:lnTo>
                    <a:pt x="15837" y="56980"/>
                  </a:lnTo>
                  <a:lnTo>
                    <a:pt x="17764" y="56451"/>
                  </a:lnTo>
                  <a:lnTo>
                    <a:pt x="19648" y="55913"/>
                  </a:lnTo>
                  <a:lnTo>
                    <a:pt x="21490" y="55367"/>
                  </a:lnTo>
                  <a:lnTo>
                    <a:pt x="23290" y="54812"/>
                  </a:lnTo>
                  <a:lnTo>
                    <a:pt x="25047" y="54249"/>
                  </a:lnTo>
                  <a:lnTo>
                    <a:pt x="26762" y="53677"/>
                  </a:lnTo>
                  <a:lnTo>
                    <a:pt x="28435" y="53097"/>
                  </a:lnTo>
                  <a:lnTo>
                    <a:pt x="30065" y="52508"/>
                  </a:lnTo>
                  <a:lnTo>
                    <a:pt x="32182" y="58860"/>
                  </a:lnTo>
                  <a:lnTo>
                    <a:pt x="29447" y="59936"/>
                  </a:lnTo>
                  <a:lnTo>
                    <a:pt x="26660" y="60960"/>
                  </a:lnTo>
                  <a:lnTo>
                    <a:pt x="23823" y="61934"/>
                  </a:lnTo>
                  <a:lnTo>
                    <a:pt x="20935" y="62857"/>
                  </a:lnTo>
                  <a:lnTo>
                    <a:pt x="17996" y="63730"/>
                  </a:lnTo>
                  <a:lnTo>
                    <a:pt x="15007" y="64551"/>
                  </a:lnTo>
                  <a:lnTo>
                    <a:pt x="11966" y="65322"/>
                  </a:lnTo>
                  <a:lnTo>
                    <a:pt x="8875" y="66042"/>
                  </a:lnTo>
                  <a:lnTo>
                    <a:pt x="5733" y="66711"/>
                  </a:lnTo>
                  <a:lnTo>
                    <a:pt x="2540" y="67329"/>
                  </a:lnTo>
                  <a:lnTo>
                    <a:pt x="0" y="60554"/>
                  </a:lnTo>
                  <a:lnTo>
                    <a:pt x="1770" y="58648"/>
                  </a:lnTo>
                  <a:lnTo>
                    <a:pt x="3523" y="56658"/>
                  </a:lnTo>
                  <a:lnTo>
                    <a:pt x="5259" y="54583"/>
                  </a:lnTo>
                  <a:lnTo>
                    <a:pt x="6978" y="52423"/>
                  </a:lnTo>
                  <a:lnTo>
                    <a:pt x="8680" y="50179"/>
                  </a:lnTo>
                  <a:lnTo>
                    <a:pt x="10366" y="47850"/>
                  </a:lnTo>
                  <a:lnTo>
                    <a:pt x="12034" y="45436"/>
                  </a:lnTo>
                  <a:lnTo>
                    <a:pt x="13686" y="42938"/>
                  </a:lnTo>
                  <a:lnTo>
                    <a:pt x="15320" y="40355"/>
                  </a:lnTo>
                  <a:lnTo>
                    <a:pt x="16938" y="37687"/>
                  </a:lnTo>
                  <a:lnTo>
                    <a:pt x="15498" y="37937"/>
                  </a:lnTo>
                  <a:lnTo>
                    <a:pt x="14058" y="38178"/>
                  </a:lnTo>
                  <a:lnTo>
                    <a:pt x="12619" y="38411"/>
                  </a:lnTo>
                  <a:lnTo>
                    <a:pt x="11179" y="38636"/>
                  </a:lnTo>
                  <a:lnTo>
                    <a:pt x="9739" y="38852"/>
                  </a:lnTo>
                  <a:lnTo>
                    <a:pt x="8299" y="39059"/>
                  </a:lnTo>
                  <a:lnTo>
                    <a:pt x="6860" y="39258"/>
                  </a:lnTo>
                  <a:lnTo>
                    <a:pt x="5420" y="39449"/>
                  </a:lnTo>
                  <a:lnTo>
                    <a:pt x="3980" y="39631"/>
                  </a:lnTo>
                  <a:lnTo>
                    <a:pt x="2540" y="39804"/>
                  </a:lnTo>
                  <a:lnTo>
                    <a:pt x="846" y="32182"/>
                  </a:lnTo>
                  <a:lnTo>
                    <a:pt x="2595" y="29650"/>
                  </a:lnTo>
                  <a:lnTo>
                    <a:pt x="4285" y="26965"/>
                  </a:lnTo>
                  <a:lnTo>
                    <a:pt x="5915" y="24128"/>
                  </a:lnTo>
                  <a:lnTo>
                    <a:pt x="7486" y="21138"/>
                  </a:lnTo>
                  <a:lnTo>
                    <a:pt x="8998" y="17996"/>
                  </a:lnTo>
                  <a:lnTo>
                    <a:pt x="10450" y="14702"/>
                  </a:lnTo>
                  <a:lnTo>
                    <a:pt x="11844" y="11255"/>
                  </a:lnTo>
                  <a:lnTo>
                    <a:pt x="13177" y="7656"/>
                  </a:lnTo>
                  <a:lnTo>
                    <a:pt x="14452" y="3904"/>
                  </a:lnTo>
                  <a:lnTo>
                    <a:pt x="15667" y="0"/>
                  </a:lnTo>
                  <a:lnTo>
                    <a:pt x="23713" y="2540"/>
                  </a:lnTo>
                  <a:lnTo>
                    <a:pt x="22582" y="6186"/>
                  </a:lnTo>
                  <a:lnTo>
                    <a:pt x="21393" y="9671"/>
                  </a:lnTo>
                  <a:lnTo>
                    <a:pt x="20143" y="12995"/>
                  </a:lnTo>
                  <a:lnTo>
                    <a:pt x="18835" y="16159"/>
                  </a:lnTo>
                  <a:lnTo>
                    <a:pt x="17467" y="19161"/>
                  </a:lnTo>
                  <a:lnTo>
                    <a:pt x="16040" y="22002"/>
                  </a:lnTo>
                  <a:lnTo>
                    <a:pt x="14554" y="24683"/>
                  </a:lnTo>
                  <a:lnTo>
                    <a:pt x="13008" y="27202"/>
                  </a:lnTo>
                  <a:lnTo>
                    <a:pt x="11403" y="29561"/>
                  </a:lnTo>
                  <a:lnTo>
                    <a:pt x="9739" y="31759"/>
                  </a:lnTo>
                  <a:lnTo>
                    <a:pt x="10992" y="31670"/>
                  </a:lnTo>
                  <a:lnTo>
                    <a:pt x="12212" y="31572"/>
                  </a:lnTo>
                  <a:lnTo>
                    <a:pt x="13398" y="31467"/>
                  </a:lnTo>
                  <a:lnTo>
                    <a:pt x="14549" y="31352"/>
                  </a:lnTo>
                  <a:lnTo>
                    <a:pt x="15667" y="31229"/>
                  </a:lnTo>
                  <a:lnTo>
                    <a:pt x="16751" y="31098"/>
                  </a:lnTo>
                  <a:lnTo>
                    <a:pt x="17802" y="30958"/>
                  </a:lnTo>
                  <a:lnTo>
                    <a:pt x="18818" y="30810"/>
                  </a:lnTo>
                  <a:lnTo>
                    <a:pt x="19800" y="30654"/>
                  </a:lnTo>
                  <a:lnTo>
                    <a:pt x="20749" y="30488"/>
                  </a:lnTo>
                  <a:lnTo>
                    <a:pt x="21503" y="29214"/>
                  </a:lnTo>
                  <a:lnTo>
                    <a:pt x="22239" y="27931"/>
                  </a:lnTo>
                  <a:lnTo>
                    <a:pt x="22959" y="26639"/>
                  </a:lnTo>
                  <a:lnTo>
                    <a:pt x="23662" y="25339"/>
                  </a:lnTo>
                  <a:lnTo>
                    <a:pt x="24348" y="24031"/>
                  </a:lnTo>
                  <a:lnTo>
                    <a:pt x="25017" y="22714"/>
                  </a:lnTo>
                  <a:lnTo>
                    <a:pt x="25669" y="21388"/>
                  </a:lnTo>
                  <a:lnTo>
                    <a:pt x="26305" y="20054"/>
                  </a:lnTo>
                  <a:lnTo>
                    <a:pt x="26923" y="187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6917931" y="1935150"/>
              <a:ext cx="33029" cy="16938"/>
            </a:xfrm>
            <a:custGeom>
              <a:avLst/>
              <a:pathLst>
                <a:path w="33029" h="16938">
                  <a:moveTo>
                    <a:pt x="31335" y="0"/>
                  </a:moveTo>
                  <a:lnTo>
                    <a:pt x="33029" y="7622"/>
                  </a:lnTo>
                  <a:lnTo>
                    <a:pt x="30294" y="8706"/>
                  </a:lnTo>
                  <a:lnTo>
                    <a:pt x="27507" y="9756"/>
                  </a:lnTo>
                  <a:lnTo>
                    <a:pt x="24670" y="10772"/>
                  </a:lnTo>
                  <a:lnTo>
                    <a:pt x="21782" y="11755"/>
                  </a:lnTo>
                  <a:lnTo>
                    <a:pt x="18843" y="12703"/>
                  </a:lnTo>
                  <a:lnTo>
                    <a:pt x="15854" y="13618"/>
                  </a:lnTo>
                  <a:lnTo>
                    <a:pt x="12813" y="14499"/>
                  </a:lnTo>
                  <a:lnTo>
                    <a:pt x="9722" y="15346"/>
                  </a:lnTo>
                  <a:lnTo>
                    <a:pt x="6580" y="16159"/>
                  </a:lnTo>
                  <a:lnTo>
                    <a:pt x="3387" y="16938"/>
                  </a:lnTo>
                  <a:lnTo>
                    <a:pt x="0" y="8045"/>
                  </a:lnTo>
                  <a:lnTo>
                    <a:pt x="3438" y="7279"/>
                  </a:lnTo>
                  <a:lnTo>
                    <a:pt x="6809" y="6504"/>
                  </a:lnTo>
                  <a:lnTo>
                    <a:pt x="10112" y="5720"/>
                  </a:lnTo>
                  <a:lnTo>
                    <a:pt x="13347" y="4929"/>
                  </a:lnTo>
                  <a:lnTo>
                    <a:pt x="16514" y="4128"/>
                  </a:lnTo>
                  <a:lnTo>
                    <a:pt x="19614" y="3319"/>
                  </a:lnTo>
                  <a:lnTo>
                    <a:pt x="22646" y="2502"/>
                  </a:lnTo>
                  <a:lnTo>
                    <a:pt x="25610" y="1676"/>
                  </a:lnTo>
                  <a:lnTo>
                    <a:pt x="28507" y="84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6957736" y="1862739"/>
              <a:ext cx="55896" cy="33029"/>
            </a:xfrm>
            <a:custGeom>
              <a:avLst/>
              <a:pathLst>
                <a:path w="55896" h="33029">
                  <a:moveTo>
                    <a:pt x="55896" y="12703"/>
                  </a:moveTo>
                  <a:lnTo>
                    <a:pt x="55896" y="33029"/>
                  </a:lnTo>
                  <a:lnTo>
                    <a:pt x="47850" y="33029"/>
                  </a:lnTo>
                  <a:lnTo>
                    <a:pt x="47850" y="20325"/>
                  </a:lnTo>
                  <a:lnTo>
                    <a:pt x="8045" y="20325"/>
                  </a:lnTo>
                  <a:lnTo>
                    <a:pt x="8045" y="32606"/>
                  </a:lnTo>
                  <a:lnTo>
                    <a:pt x="0" y="32606"/>
                  </a:lnTo>
                  <a:lnTo>
                    <a:pt x="0" y="12703"/>
                  </a:lnTo>
                  <a:lnTo>
                    <a:pt x="23290" y="12703"/>
                  </a:lnTo>
                  <a:lnTo>
                    <a:pt x="23027" y="11615"/>
                  </a:lnTo>
                  <a:lnTo>
                    <a:pt x="22748" y="10552"/>
                  </a:lnTo>
                  <a:lnTo>
                    <a:pt x="22451" y="9515"/>
                  </a:lnTo>
                  <a:lnTo>
                    <a:pt x="22138" y="8503"/>
                  </a:lnTo>
                  <a:lnTo>
                    <a:pt x="21808" y="7516"/>
                  </a:lnTo>
                  <a:lnTo>
                    <a:pt x="21460" y="6555"/>
                  </a:lnTo>
                  <a:lnTo>
                    <a:pt x="21096" y="5619"/>
                  </a:lnTo>
                  <a:lnTo>
                    <a:pt x="20715" y="4708"/>
                  </a:lnTo>
                  <a:lnTo>
                    <a:pt x="20317" y="3823"/>
                  </a:lnTo>
                  <a:lnTo>
                    <a:pt x="19902" y="2964"/>
                  </a:lnTo>
                  <a:lnTo>
                    <a:pt x="27948" y="0"/>
                  </a:lnTo>
                  <a:lnTo>
                    <a:pt x="28528" y="1194"/>
                  </a:lnTo>
                  <a:lnTo>
                    <a:pt x="29083" y="2405"/>
                  </a:lnTo>
                  <a:lnTo>
                    <a:pt x="29612" y="3633"/>
                  </a:lnTo>
                  <a:lnTo>
                    <a:pt x="30116" y="4878"/>
                  </a:lnTo>
                  <a:lnTo>
                    <a:pt x="30594" y="6140"/>
                  </a:lnTo>
                  <a:lnTo>
                    <a:pt x="31047" y="7418"/>
                  </a:lnTo>
                  <a:lnTo>
                    <a:pt x="31475" y="8714"/>
                  </a:lnTo>
                  <a:lnTo>
                    <a:pt x="31877" y="10027"/>
                  </a:lnTo>
                  <a:lnTo>
                    <a:pt x="32254" y="11357"/>
                  </a:lnTo>
                  <a:lnTo>
                    <a:pt x="32606" y="1270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6968746" y="1893228"/>
              <a:ext cx="33453" cy="7622"/>
            </a:xfrm>
            <a:custGeom>
              <a:avLst/>
              <a:pathLst>
                <a:path w="33453" h="7622">
                  <a:moveTo>
                    <a:pt x="0" y="0"/>
                  </a:moveTo>
                  <a:lnTo>
                    <a:pt x="33453" y="0"/>
                  </a:lnTo>
                  <a:lnTo>
                    <a:pt x="33453" y="7622"/>
                  </a:lnTo>
                  <a:lnTo>
                    <a:pt x="0" y="76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6957312" y="1911437"/>
              <a:ext cx="58013" cy="49544"/>
            </a:xfrm>
            <a:custGeom>
              <a:avLst/>
              <a:pathLst>
                <a:path w="58013" h="49544">
                  <a:moveTo>
                    <a:pt x="0" y="0"/>
                  </a:moveTo>
                  <a:lnTo>
                    <a:pt x="58013" y="0"/>
                  </a:lnTo>
                  <a:lnTo>
                    <a:pt x="58013" y="7622"/>
                  </a:lnTo>
                  <a:lnTo>
                    <a:pt x="32182" y="7622"/>
                  </a:lnTo>
                  <a:lnTo>
                    <a:pt x="32182" y="39381"/>
                  </a:lnTo>
                  <a:lnTo>
                    <a:pt x="32163" y="40450"/>
                  </a:lnTo>
                  <a:lnTo>
                    <a:pt x="32106" y="41456"/>
                  </a:lnTo>
                  <a:lnTo>
                    <a:pt x="32011" y="42398"/>
                  </a:lnTo>
                  <a:lnTo>
                    <a:pt x="31877" y="43277"/>
                  </a:lnTo>
                  <a:lnTo>
                    <a:pt x="31706" y="44092"/>
                  </a:lnTo>
                  <a:lnTo>
                    <a:pt x="31496" y="44844"/>
                  </a:lnTo>
                  <a:lnTo>
                    <a:pt x="31249" y="45532"/>
                  </a:lnTo>
                  <a:lnTo>
                    <a:pt x="30963" y="46156"/>
                  </a:lnTo>
                  <a:lnTo>
                    <a:pt x="30639" y="46717"/>
                  </a:lnTo>
                  <a:lnTo>
                    <a:pt x="30277" y="47215"/>
                  </a:lnTo>
                  <a:lnTo>
                    <a:pt x="29847" y="47657"/>
                  </a:lnTo>
                  <a:lnTo>
                    <a:pt x="29320" y="48053"/>
                  </a:lnTo>
                  <a:lnTo>
                    <a:pt x="28695" y="48403"/>
                  </a:lnTo>
                  <a:lnTo>
                    <a:pt x="27973" y="48706"/>
                  </a:lnTo>
                  <a:lnTo>
                    <a:pt x="27154" y="48962"/>
                  </a:lnTo>
                  <a:lnTo>
                    <a:pt x="26237" y="49171"/>
                  </a:lnTo>
                  <a:lnTo>
                    <a:pt x="25223" y="49334"/>
                  </a:lnTo>
                  <a:lnTo>
                    <a:pt x="24111" y="49451"/>
                  </a:lnTo>
                  <a:lnTo>
                    <a:pt x="22902" y="49521"/>
                  </a:lnTo>
                  <a:lnTo>
                    <a:pt x="21596" y="49544"/>
                  </a:lnTo>
                  <a:lnTo>
                    <a:pt x="20673" y="49527"/>
                  </a:lnTo>
                  <a:lnTo>
                    <a:pt x="19766" y="49476"/>
                  </a:lnTo>
                  <a:lnTo>
                    <a:pt x="18877" y="49392"/>
                  </a:lnTo>
                  <a:lnTo>
                    <a:pt x="18005" y="49273"/>
                  </a:lnTo>
                  <a:lnTo>
                    <a:pt x="17150" y="49121"/>
                  </a:lnTo>
                  <a:lnTo>
                    <a:pt x="16311" y="48934"/>
                  </a:lnTo>
                  <a:lnTo>
                    <a:pt x="15490" y="48714"/>
                  </a:lnTo>
                  <a:lnTo>
                    <a:pt x="14685" y="48460"/>
                  </a:lnTo>
                  <a:lnTo>
                    <a:pt x="13897" y="48172"/>
                  </a:lnTo>
                  <a:lnTo>
                    <a:pt x="13127" y="47850"/>
                  </a:lnTo>
                  <a:lnTo>
                    <a:pt x="11433" y="40228"/>
                  </a:lnTo>
                  <a:lnTo>
                    <a:pt x="12449" y="40550"/>
                  </a:lnTo>
                  <a:lnTo>
                    <a:pt x="13465" y="40838"/>
                  </a:lnTo>
                  <a:lnTo>
                    <a:pt x="14482" y="41092"/>
                  </a:lnTo>
                  <a:lnTo>
                    <a:pt x="15498" y="41312"/>
                  </a:lnTo>
                  <a:lnTo>
                    <a:pt x="16514" y="41498"/>
                  </a:lnTo>
                  <a:lnTo>
                    <a:pt x="17531" y="41651"/>
                  </a:lnTo>
                  <a:lnTo>
                    <a:pt x="18547" y="41769"/>
                  </a:lnTo>
                  <a:lnTo>
                    <a:pt x="19563" y="41854"/>
                  </a:lnTo>
                  <a:lnTo>
                    <a:pt x="20580" y="41905"/>
                  </a:lnTo>
                  <a:lnTo>
                    <a:pt x="21596" y="41922"/>
                  </a:lnTo>
                  <a:lnTo>
                    <a:pt x="22079" y="41884"/>
                  </a:lnTo>
                  <a:lnTo>
                    <a:pt x="22510" y="41769"/>
                  </a:lnTo>
                  <a:lnTo>
                    <a:pt x="22892" y="41579"/>
                  </a:lnTo>
                  <a:lnTo>
                    <a:pt x="23222" y="41312"/>
                  </a:lnTo>
                  <a:lnTo>
                    <a:pt x="23501" y="40969"/>
                  </a:lnTo>
                  <a:lnTo>
                    <a:pt x="23730" y="40550"/>
                  </a:lnTo>
                  <a:lnTo>
                    <a:pt x="23908" y="40054"/>
                  </a:lnTo>
                  <a:lnTo>
                    <a:pt x="24035" y="39483"/>
                  </a:lnTo>
                  <a:lnTo>
                    <a:pt x="24111" y="38835"/>
                  </a:lnTo>
                  <a:lnTo>
                    <a:pt x="24137" y="38111"/>
                  </a:lnTo>
                  <a:lnTo>
                    <a:pt x="24137" y="7622"/>
                  </a:lnTo>
                  <a:lnTo>
                    <a:pt x="0" y="76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6954348" y="1924987"/>
              <a:ext cx="19479" cy="25830"/>
            </a:xfrm>
            <a:custGeom>
              <a:avLst/>
              <a:pathLst>
                <a:path w="19479" h="25830">
                  <a:moveTo>
                    <a:pt x="12703" y="0"/>
                  </a:moveTo>
                  <a:lnTo>
                    <a:pt x="19479" y="4658"/>
                  </a:lnTo>
                  <a:lnTo>
                    <a:pt x="18272" y="7308"/>
                  </a:lnTo>
                  <a:lnTo>
                    <a:pt x="17022" y="9841"/>
                  </a:lnTo>
                  <a:lnTo>
                    <a:pt x="15731" y="12254"/>
                  </a:lnTo>
                  <a:lnTo>
                    <a:pt x="14397" y="14549"/>
                  </a:lnTo>
                  <a:lnTo>
                    <a:pt x="13021" y="16726"/>
                  </a:lnTo>
                  <a:lnTo>
                    <a:pt x="11602" y="18784"/>
                  </a:lnTo>
                  <a:lnTo>
                    <a:pt x="10141" y="20723"/>
                  </a:lnTo>
                  <a:lnTo>
                    <a:pt x="8638" y="22544"/>
                  </a:lnTo>
                  <a:lnTo>
                    <a:pt x="7092" y="24247"/>
                  </a:lnTo>
                  <a:lnTo>
                    <a:pt x="5504" y="25830"/>
                  </a:lnTo>
                  <a:lnTo>
                    <a:pt x="0" y="19055"/>
                  </a:lnTo>
                  <a:lnTo>
                    <a:pt x="1575" y="17340"/>
                  </a:lnTo>
                  <a:lnTo>
                    <a:pt x="3082" y="15583"/>
                  </a:lnTo>
                  <a:lnTo>
                    <a:pt x="4522" y="13783"/>
                  </a:lnTo>
                  <a:lnTo>
                    <a:pt x="5894" y="11941"/>
                  </a:lnTo>
                  <a:lnTo>
                    <a:pt x="7198" y="10057"/>
                  </a:lnTo>
                  <a:lnTo>
                    <a:pt x="8435" y="8130"/>
                  </a:lnTo>
                  <a:lnTo>
                    <a:pt x="9604" y="6161"/>
                  </a:lnTo>
                  <a:lnTo>
                    <a:pt x="10704" y="4149"/>
                  </a:lnTo>
                  <a:lnTo>
                    <a:pt x="11738" y="209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6994577" y="1925834"/>
              <a:ext cx="21596" cy="26254"/>
            </a:xfrm>
            <a:custGeom>
              <a:avLst/>
              <a:pathLst>
                <a:path w="21596" h="26254">
                  <a:moveTo>
                    <a:pt x="6775" y="0"/>
                  </a:moveTo>
                  <a:lnTo>
                    <a:pt x="8295" y="1719"/>
                  </a:lnTo>
                  <a:lnTo>
                    <a:pt x="9807" y="3489"/>
                  </a:lnTo>
                  <a:lnTo>
                    <a:pt x="11310" y="5310"/>
                  </a:lnTo>
                  <a:lnTo>
                    <a:pt x="12805" y="7181"/>
                  </a:lnTo>
                  <a:lnTo>
                    <a:pt x="14291" y="9104"/>
                  </a:lnTo>
                  <a:lnTo>
                    <a:pt x="15769" y="11077"/>
                  </a:lnTo>
                  <a:lnTo>
                    <a:pt x="17238" y="13101"/>
                  </a:lnTo>
                  <a:lnTo>
                    <a:pt x="18699" y="15176"/>
                  </a:lnTo>
                  <a:lnTo>
                    <a:pt x="20152" y="17302"/>
                  </a:lnTo>
                  <a:lnTo>
                    <a:pt x="21596" y="19479"/>
                  </a:lnTo>
                  <a:lnTo>
                    <a:pt x="14397" y="26254"/>
                  </a:lnTo>
                  <a:lnTo>
                    <a:pt x="13186" y="24056"/>
                  </a:lnTo>
                  <a:lnTo>
                    <a:pt x="11924" y="21867"/>
                  </a:lnTo>
                  <a:lnTo>
                    <a:pt x="10611" y="19686"/>
                  </a:lnTo>
                  <a:lnTo>
                    <a:pt x="9248" y="17514"/>
                  </a:lnTo>
                  <a:lnTo>
                    <a:pt x="7833" y="15350"/>
                  </a:lnTo>
                  <a:lnTo>
                    <a:pt x="6368" y="13194"/>
                  </a:lnTo>
                  <a:lnTo>
                    <a:pt x="4852" y="11047"/>
                  </a:lnTo>
                  <a:lnTo>
                    <a:pt x="3286" y="8909"/>
                  </a:lnTo>
                  <a:lnTo>
                    <a:pt x="1668" y="6779"/>
                  </a:lnTo>
                  <a:lnTo>
                    <a:pt x="0" y="465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7025065" y="1862316"/>
              <a:ext cx="99512" cy="41498"/>
            </a:xfrm>
            <a:custGeom>
              <a:avLst/>
              <a:pathLst>
                <a:path w="99512" h="41498">
                  <a:moveTo>
                    <a:pt x="49121" y="0"/>
                  </a:moveTo>
                  <a:lnTo>
                    <a:pt x="58013" y="2540"/>
                  </a:lnTo>
                  <a:lnTo>
                    <a:pt x="57755" y="2879"/>
                  </a:lnTo>
                  <a:lnTo>
                    <a:pt x="57488" y="3218"/>
                  </a:lnTo>
                  <a:lnTo>
                    <a:pt x="57213" y="3557"/>
                  </a:lnTo>
                  <a:lnTo>
                    <a:pt x="56929" y="3895"/>
                  </a:lnTo>
                  <a:lnTo>
                    <a:pt x="56637" y="4234"/>
                  </a:lnTo>
                  <a:lnTo>
                    <a:pt x="56336" y="4573"/>
                  </a:lnTo>
                  <a:lnTo>
                    <a:pt x="56027" y="4912"/>
                  </a:lnTo>
                  <a:lnTo>
                    <a:pt x="55710" y="5250"/>
                  </a:lnTo>
                  <a:lnTo>
                    <a:pt x="55383" y="5589"/>
                  </a:lnTo>
                  <a:lnTo>
                    <a:pt x="55049" y="5928"/>
                  </a:lnTo>
                  <a:lnTo>
                    <a:pt x="59305" y="9239"/>
                  </a:lnTo>
                  <a:lnTo>
                    <a:pt x="63603" y="12398"/>
                  </a:lnTo>
                  <a:lnTo>
                    <a:pt x="67943" y="15405"/>
                  </a:lnTo>
                  <a:lnTo>
                    <a:pt x="72326" y="18259"/>
                  </a:lnTo>
                  <a:lnTo>
                    <a:pt x="76751" y="20961"/>
                  </a:lnTo>
                  <a:lnTo>
                    <a:pt x="81219" y="23510"/>
                  </a:lnTo>
                  <a:lnTo>
                    <a:pt x="85728" y="25907"/>
                  </a:lnTo>
                  <a:lnTo>
                    <a:pt x="90281" y="28151"/>
                  </a:lnTo>
                  <a:lnTo>
                    <a:pt x="94875" y="30243"/>
                  </a:lnTo>
                  <a:lnTo>
                    <a:pt x="99512" y="32182"/>
                  </a:lnTo>
                  <a:lnTo>
                    <a:pt x="94430" y="40651"/>
                  </a:lnTo>
                  <a:lnTo>
                    <a:pt x="89946" y="38606"/>
                  </a:lnTo>
                  <a:lnTo>
                    <a:pt x="85470" y="36366"/>
                  </a:lnTo>
                  <a:lnTo>
                    <a:pt x="81003" y="33931"/>
                  </a:lnTo>
                  <a:lnTo>
                    <a:pt x="76544" y="31301"/>
                  </a:lnTo>
                  <a:lnTo>
                    <a:pt x="72093" y="28477"/>
                  </a:lnTo>
                  <a:lnTo>
                    <a:pt x="67651" y="25458"/>
                  </a:lnTo>
                  <a:lnTo>
                    <a:pt x="63217" y="22244"/>
                  </a:lnTo>
                  <a:lnTo>
                    <a:pt x="58792" y="18835"/>
                  </a:lnTo>
                  <a:lnTo>
                    <a:pt x="54376" y="15231"/>
                  </a:lnTo>
                  <a:lnTo>
                    <a:pt x="49967" y="11433"/>
                  </a:lnTo>
                  <a:lnTo>
                    <a:pt x="45932" y="15087"/>
                  </a:lnTo>
                  <a:lnTo>
                    <a:pt x="41786" y="18598"/>
                  </a:lnTo>
                  <a:lnTo>
                    <a:pt x="37530" y="21964"/>
                  </a:lnTo>
                  <a:lnTo>
                    <a:pt x="33165" y="25187"/>
                  </a:lnTo>
                  <a:lnTo>
                    <a:pt x="28689" y="28265"/>
                  </a:lnTo>
                  <a:lnTo>
                    <a:pt x="24103" y="31200"/>
                  </a:lnTo>
                  <a:lnTo>
                    <a:pt x="19407" y="33990"/>
                  </a:lnTo>
                  <a:lnTo>
                    <a:pt x="14600" y="36637"/>
                  </a:lnTo>
                  <a:lnTo>
                    <a:pt x="9684" y="39140"/>
                  </a:lnTo>
                  <a:lnTo>
                    <a:pt x="4658" y="41498"/>
                  </a:lnTo>
                  <a:lnTo>
                    <a:pt x="0" y="33876"/>
                  </a:lnTo>
                  <a:lnTo>
                    <a:pt x="6665" y="30641"/>
                  </a:lnTo>
                  <a:lnTo>
                    <a:pt x="12940" y="27372"/>
                  </a:lnTo>
                  <a:lnTo>
                    <a:pt x="18826" y="24069"/>
                  </a:lnTo>
                  <a:lnTo>
                    <a:pt x="24323" y="20732"/>
                  </a:lnTo>
                  <a:lnTo>
                    <a:pt x="29430" y="17361"/>
                  </a:lnTo>
                  <a:lnTo>
                    <a:pt x="34147" y="13957"/>
                  </a:lnTo>
                  <a:lnTo>
                    <a:pt x="38475" y="10518"/>
                  </a:lnTo>
                  <a:lnTo>
                    <a:pt x="42413" y="7046"/>
                  </a:lnTo>
                  <a:lnTo>
                    <a:pt x="45962" y="35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7042851" y="1898733"/>
              <a:ext cx="63942" cy="8469"/>
            </a:xfrm>
            <a:custGeom>
              <a:avLst/>
              <a:pathLst>
                <a:path w="63942" h="8469">
                  <a:moveTo>
                    <a:pt x="0" y="0"/>
                  </a:moveTo>
                  <a:lnTo>
                    <a:pt x="63942" y="0"/>
                  </a:lnTo>
                  <a:lnTo>
                    <a:pt x="63942" y="8469"/>
                  </a:lnTo>
                  <a:lnTo>
                    <a:pt x="0" y="84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7038616" y="1918635"/>
              <a:ext cx="71987" cy="42345"/>
            </a:xfrm>
            <a:custGeom>
              <a:avLst/>
              <a:pathLst>
                <a:path w="71987" h="42345">
                  <a:moveTo>
                    <a:pt x="71987" y="0"/>
                  </a:moveTo>
                  <a:lnTo>
                    <a:pt x="71987" y="42345"/>
                  </a:lnTo>
                  <a:lnTo>
                    <a:pt x="63518" y="42345"/>
                  </a:lnTo>
                  <a:lnTo>
                    <a:pt x="63518" y="35570"/>
                  </a:lnTo>
                  <a:lnTo>
                    <a:pt x="8469" y="35570"/>
                  </a:lnTo>
                  <a:lnTo>
                    <a:pt x="8469" y="42345"/>
                  </a:lnTo>
                  <a:lnTo>
                    <a:pt x="0" y="423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7047085" y="1926681"/>
              <a:ext cx="55049" cy="19479"/>
            </a:xfrm>
            <a:custGeom>
              <a:avLst/>
              <a:pathLst>
                <a:path w="55049" h="19479">
                  <a:moveTo>
                    <a:pt x="0" y="19479"/>
                  </a:moveTo>
                  <a:lnTo>
                    <a:pt x="55049" y="19479"/>
                  </a:lnTo>
                  <a:lnTo>
                    <a:pt x="5504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7148715" y="1863586"/>
              <a:ext cx="19479" cy="97395"/>
            </a:xfrm>
            <a:custGeom>
              <a:avLst/>
              <a:pathLst>
                <a:path w="19479" h="97395">
                  <a:moveTo>
                    <a:pt x="7622" y="26254"/>
                  </a:moveTo>
                  <a:lnTo>
                    <a:pt x="7622" y="97395"/>
                  </a:lnTo>
                  <a:lnTo>
                    <a:pt x="0" y="97395"/>
                  </a:lnTo>
                  <a:lnTo>
                    <a:pt x="0" y="0"/>
                  </a:lnTo>
                  <a:lnTo>
                    <a:pt x="7622" y="0"/>
                  </a:lnTo>
                  <a:lnTo>
                    <a:pt x="7622" y="16091"/>
                  </a:lnTo>
                  <a:lnTo>
                    <a:pt x="8960" y="17277"/>
                  </a:lnTo>
                  <a:lnTo>
                    <a:pt x="10264" y="18462"/>
                  </a:lnTo>
                  <a:lnTo>
                    <a:pt x="11534" y="19648"/>
                  </a:lnTo>
                  <a:lnTo>
                    <a:pt x="12771" y="20834"/>
                  </a:lnTo>
                  <a:lnTo>
                    <a:pt x="13974" y="22019"/>
                  </a:lnTo>
                  <a:lnTo>
                    <a:pt x="15142" y="23205"/>
                  </a:lnTo>
                  <a:lnTo>
                    <a:pt x="16277" y="24391"/>
                  </a:lnTo>
                  <a:lnTo>
                    <a:pt x="17378" y="25576"/>
                  </a:lnTo>
                  <a:lnTo>
                    <a:pt x="18445" y="26762"/>
                  </a:lnTo>
                  <a:lnTo>
                    <a:pt x="19479" y="27948"/>
                  </a:lnTo>
                  <a:lnTo>
                    <a:pt x="14397" y="35146"/>
                  </a:lnTo>
                  <a:lnTo>
                    <a:pt x="13720" y="34219"/>
                  </a:lnTo>
                  <a:lnTo>
                    <a:pt x="13042" y="33300"/>
                  </a:lnTo>
                  <a:lnTo>
                    <a:pt x="12364" y="32390"/>
                  </a:lnTo>
                  <a:lnTo>
                    <a:pt x="11687" y="31488"/>
                  </a:lnTo>
                  <a:lnTo>
                    <a:pt x="11009" y="30594"/>
                  </a:lnTo>
                  <a:lnTo>
                    <a:pt x="10332" y="29709"/>
                  </a:lnTo>
                  <a:lnTo>
                    <a:pt x="9654" y="28833"/>
                  </a:lnTo>
                  <a:lnTo>
                    <a:pt x="8977" y="27965"/>
                  </a:lnTo>
                  <a:lnTo>
                    <a:pt x="8299" y="2710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7133894" y="1884759"/>
              <a:ext cx="11009" cy="31759"/>
            </a:xfrm>
            <a:custGeom>
              <a:avLst/>
              <a:pathLst>
                <a:path w="11009" h="31759">
                  <a:moveTo>
                    <a:pt x="3811" y="0"/>
                  </a:moveTo>
                  <a:lnTo>
                    <a:pt x="11009" y="1693"/>
                  </a:lnTo>
                  <a:lnTo>
                    <a:pt x="10819" y="4967"/>
                  </a:lnTo>
                  <a:lnTo>
                    <a:pt x="10586" y="8181"/>
                  </a:lnTo>
                  <a:lnTo>
                    <a:pt x="10311" y="11335"/>
                  </a:lnTo>
                  <a:lnTo>
                    <a:pt x="9993" y="14431"/>
                  </a:lnTo>
                  <a:lnTo>
                    <a:pt x="9633" y="17467"/>
                  </a:lnTo>
                  <a:lnTo>
                    <a:pt x="9231" y="20444"/>
                  </a:lnTo>
                  <a:lnTo>
                    <a:pt x="8786" y="23362"/>
                  </a:lnTo>
                  <a:lnTo>
                    <a:pt x="8299" y="26220"/>
                  </a:lnTo>
                  <a:lnTo>
                    <a:pt x="7770" y="29019"/>
                  </a:lnTo>
                  <a:lnTo>
                    <a:pt x="7198" y="31759"/>
                  </a:lnTo>
                  <a:lnTo>
                    <a:pt x="0" y="28371"/>
                  </a:lnTo>
                  <a:lnTo>
                    <a:pt x="571" y="25496"/>
                  </a:lnTo>
                  <a:lnTo>
                    <a:pt x="1100" y="22629"/>
                  </a:lnTo>
                  <a:lnTo>
                    <a:pt x="1587" y="19771"/>
                  </a:lnTo>
                  <a:lnTo>
                    <a:pt x="2032" y="16921"/>
                  </a:lnTo>
                  <a:lnTo>
                    <a:pt x="2434" y="14079"/>
                  </a:lnTo>
                  <a:lnTo>
                    <a:pt x="2794" y="11247"/>
                  </a:lnTo>
                  <a:lnTo>
                    <a:pt x="3112" y="8422"/>
                  </a:lnTo>
                  <a:lnTo>
                    <a:pt x="3387" y="5606"/>
                  </a:lnTo>
                  <a:lnTo>
                    <a:pt x="3620" y="279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7164806" y="1864010"/>
              <a:ext cx="67753" cy="93160"/>
            </a:xfrm>
            <a:custGeom>
              <a:avLst/>
              <a:pathLst>
                <a:path w="67753" h="93160">
                  <a:moveTo>
                    <a:pt x="12703" y="5504"/>
                  </a:moveTo>
                  <a:lnTo>
                    <a:pt x="20325" y="8045"/>
                  </a:lnTo>
                  <a:lnTo>
                    <a:pt x="20063" y="9642"/>
                  </a:lnTo>
                  <a:lnTo>
                    <a:pt x="19783" y="11213"/>
                  </a:lnTo>
                  <a:lnTo>
                    <a:pt x="19487" y="12758"/>
                  </a:lnTo>
                  <a:lnTo>
                    <a:pt x="19174" y="14278"/>
                  </a:lnTo>
                  <a:lnTo>
                    <a:pt x="18843" y="15773"/>
                  </a:lnTo>
                  <a:lnTo>
                    <a:pt x="18496" y="17243"/>
                  </a:lnTo>
                  <a:lnTo>
                    <a:pt x="18132" y="18687"/>
                  </a:lnTo>
                  <a:lnTo>
                    <a:pt x="17751" y="20105"/>
                  </a:lnTo>
                  <a:lnTo>
                    <a:pt x="17353" y="21498"/>
                  </a:lnTo>
                  <a:lnTo>
                    <a:pt x="16938" y="22866"/>
                  </a:lnTo>
                  <a:lnTo>
                    <a:pt x="32606" y="22866"/>
                  </a:lnTo>
                  <a:lnTo>
                    <a:pt x="32606" y="0"/>
                  </a:lnTo>
                  <a:lnTo>
                    <a:pt x="41075" y="0"/>
                  </a:lnTo>
                  <a:lnTo>
                    <a:pt x="41075" y="22866"/>
                  </a:lnTo>
                  <a:lnTo>
                    <a:pt x="65212" y="22866"/>
                  </a:lnTo>
                  <a:lnTo>
                    <a:pt x="65212" y="30912"/>
                  </a:lnTo>
                  <a:lnTo>
                    <a:pt x="41075" y="30912"/>
                  </a:lnTo>
                  <a:lnTo>
                    <a:pt x="41075" y="54202"/>
                  </a:lnTo>
                  <a:lnTo>
                    <a:pt x="63942" y="54202"/>
                  </a:lnTo>
                  <a:lnTo>
                    <a:pt x="63942" y="62248"/>
                  </a:lnTo>
                  <a:lnTo>
                    <a:pt x="41075" y="62248"/>
                  </a:lnTo>
                  <a:lnTo>
                    <a:pt x="41075" y="85114"/>
                  </a:lnTo>
                  <a:lnTo>
                    <a:pt x="67753" y="85114"/>
                  </a:lnTo>
                  <a:lnTo>
                    <a:pt x="67753" y="93160"/>
                  </a:lnTo>
                  <a:lnTo>
                    <a:pt x="3811" y="93160"/>
                  </a:lnTo>
                  <a:lnTo>
                    <a:pt x="3811" y="85114"/>
                  </a:lnTo>
                  <a:lnTo>
                    <a:pt x="32606" y="85114"/>
                  </a:lnTo>
                  <a:lnTo>
                    <a:pt x="32606" y="62248"/>
                  </a:lnTo>
                  <a:lnTo>
                    <a:pt x="8892" y="62248"/>
                  </a:lnTo>
                  <a:lnTo>
                    <a:pt x="8892" y="54202"/>
                  </a:lnTo>
                  <a:lnTo>
                    <a:pt x="32606" y="54202"/>
                  </a:lnTo>
                  <a:lnTo>
                    <a:pt x="32606" y="30912"/>
                  </a:lnTo>
                  <a:lnTo>
                    <a:pt x="14397" y="30912"/>
                  </a:lnTo>
                  <a:lnTo>
                    <a:pt x="13791" y="33080"/>
                  </a:lnTo>
                  <a:lnTo>
                    <a:pt x="13161" y="35180"/>
                  </a:lnTo>
                  <a:lnTo>
                    <a:pt x="12504" y="37213"/>
                  </a:lnTo>
                  <a:lnTo>
                    <a:pt x="11822" y="39178"/>
                  </a:lnTo>
                  <a:lnTo>
                    <a:pt x="11115" y="41075"/>
                  </a:lnTo>
                  <a:lnTo>
                    <a:pt x="10383" y="42904"/>
                  </a:lnTo>
                  <a:lnTo>
                    <a:pt x="9625" y="44666"/>
                  </a:lnTo>
                  <a:lnTo>
                    <a:pt x="8841" y="46360"/>
                  </a:lnTo>
                  <a:lnTo>
                    <a:pt x="8032" y="47986"/>
                  </a:lnTo>
                  <a:lnTo>
                    <a:pt x="7198" y="49544"/>
                  </a:lnTo>
                  <a:lnTo>
                    <a:pt x="0" y="44039"/>
                  </a:lnTo>
                  <a:lnTo>
                    <a:pt x="1727" y="40605"/>
                  </a:lnTo>
                  <a:lnTo>
                    <a:pt x="3353" y="37077"/>
                  </a:lnTo>
                  <a:lnTo>
                    <a:pt x="4878" y="33457"/>
                  </a:lnTo>
                  <a:lnTo>
                    <a:pt x="6301" y="29743"/>
                  </a:lnTo>
                  <a:lnTo>
                    <a:pt x="7622" y="25936"/>
                  </a:lnTo>
                  <a:lnTo>
                    <a:pt x="8841" y="22036"/>
                  </a:lnTo>
                  <a:lnTo>
                    <a:pt x="9959" y="18043"/>
                  </a:lnTo>
                  <a:lnTo>
                    <a:pt x="10976" y="13957"/>
                  </a:lnTo>
                  <a:lnTo>
                    <a:pt x="11890" y="977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7241875" y="1868668"/>
              <a:ext cx="35570" cy="90619"/>
            </a:xfrm>
            <a:custGeom>
              <a:avLst/>
              <a:pathLst>
                <a:path w="35570" h="90619">
                  <a:moveTo>
                    <a:pt x="5081" y="0"/>
                  </a:moveTo>
                  <a:lnTo>
                    <a:pt x="35570" y="0"/>
                  </a:lnTo>
                  <a:lnTo>
                    <a:pt x="35570" y="33876"/>
                  </a:lnTo>
                  <a:lnTo>
                    <a:pt x="25830" y="33876"/>
                  </a:lnTo>
                  <a:lnTo>
                    <a:pt x="25830" y="47003"/>
                  </a:lnTo>
                  <a:lnTo>
                    <a:pt x="34723" y="47003"/>
                  </a:lnTo>
                  <a:lnTo>
                    <a:pt x="34723" y="54625"/>
                  </a:lnTo>
                  <a:lnTo>
                    <a:pt x="25830" y="54625"/>
                  </a:lnTo>
                  <a:lnTo>
                    <a:pt x="25830" y="74528"/>
                  </a:lnTo>
                  <a:lnTo>
                    <a:pt x="33876" y="71987"/>
                  </a:lnTo>
                  <a:lnTo>
                    <a:pt x="35146" y="79186"/>
                  </a:lnTo>
                  <a:lnTo>
                    <a:pt x="32233" y="80444"/>
                  </a:lnTo>
                  <a:lnTo>
                    <a:pt x="29252" y="81676"/>
                  </a:lnTo>
                  <a:lnTo>
                    <a:pt x="26203" y="82883"/>
                  </a:lnTo>
                  <a:lnTo>
                    <a:pt x="23086" y="84064"/>
                  </a:lnTo>
                  <a:lnTo>
                    <a:pt x="19902" y="85220"/>
                  </a:lnTo>
                  <a:lnTo>
                    <a:pt x="16650" y="86351"/>
                  </a:lnTo>
                  <a:lnTo>
                    <a:pt x="13330" y="87456"/>
                  </a:lnTo>
                  <a:lnTo>
                    <a:pt x="9942" y="88536"/>
                  </a:lnTo>
                  <a:lnTo>
                    <a:pt x="6487" y="89590"/>
                  </a:lnTo>
                  <a:lnTo>
                    <a:pt x="2964" y="90619"/>
                  </a:lnTo>
                  <a:lnTo>
                    <a:pt x="0" y="82150"/>
                  </a:lnTo>
                  <a:lnTo>
                    <a:pt x="5081" y="80880"/>
                  </a:lnTo>
                  <a:lnTo>
                    <a:pt x="5081" y="43616"/>
                  </a:lnTo>
                  <a:lnTo>
                    <a:pt x="13127" y="43616"/>
                  </a:lnTo>
                  <a:lnTo>
                    <a:pt x="13127" y="78763"/>
                  </a:lnTo>
                  <a:lnTo>
                    <a:pt x="18208" y="77069"/>
                  </a:lnTo>
                  <a:lnTo>
                    <a:pt x="18208" y="33876"/>
                  </a:lnTo>
                  <a:lnTo>
                    <a:pt x="5081" y="3387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7255003" y="1876290"/>
              <a:ext cx="14397" cy="18632"/>
            </a:xfrm>
            <a:custGeom>
              <a:avLst/>
              <a:pathLst>
                <a:path w="14397" h="18632">
                  <a:moveTo>
                    <a:pt x="0" y="18632"/>
                  </a:moveTo>
                  <a:lnTo>
                    <a:pt x="14397" y="18632"/>
                  </a:lnTo>
                  <a:lnTo>
                    <a:pt x="1439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7278293" y="1863163"/>
              <a:ext cx="63095" cy="42345"/>
            </a:xfrm>
            <a:custGeom>
              <a:avLst/>
              <a:pathLst>
                <a:path w="63095" h="42345">
                  <a:moveTo>
                    <a:pt x="1693" y="11433"/>
                  </a:moveTo>
                  <a:lnTo>
                    <a:pt x="22443" y="11433"/>
                  </a:lnTo>
                  <a:lnTo>
                    <a:pt x="23027" y="10328"/>
                  </a:lnTo>
                  <a:lnTo>
                    <a:pt x="23595" y="9214"/>
                  </a:lnTo>
                  <a:lnTo>
                    <a:pt x="24145" y="8092"/>
                  </a:lnTo>
                  <a:lnTo>
                    <a:pt x="24679" y="6961"/>
                  </a:lnTo>
                  <a:lnTo>
                    <a:pt x="25195" y="5822"/>
                  </a:lnTo>
                  <a:lnTo>
                    <a:pt x="25695" y="4674"/>
                  </a:lnTo>
                  <a:lnTo>
                    <a:pt x="26178" y="3518"/>
                  </a:lnTo>
                  <a:lnTo>
                    <a:pt x="26643" y="2354"/>
                  </a:lnTo>
                  <a:lnTo>
                    <a:pt x="27092" y="1181"/>
                  </a:lnTo>
                  <a:lnTo>
                    <a:pt x="27524" y="0"/>
                  </a:lnTo>
                  <a:lnTo>
                    <a:pt x="35570" y="1693"/>
                  </a:lnTo>
                  <a:lnTo>
                    <a:pt x="35227" y="2705"/>
                  </a:lnTo>
                  <a:lnTo>
                    <a:pt x="34875" y="3709"/>
                  </a:lnTo>
                  <a:lnTo>
                    <a:pt x="34515" y="4704"/>
                  </a:lnTo>
                  <a:lnTo>
                    <a:pt x="34147" y="5691"/>
                  </a:lnTo>
                  <a:lnTo>
                    <a:pt x="33770" y="6669"/>
                  </a:lnTo>
                  <a:lnTo>
                    <a:pt x="33385" y="7639"/>
                  </a:lnTo>
                  <a:lnTo>
                    <a:pt x="32991" y="8600"/>
                  </a:lnTo>
                  <a:lnTo>
                    <a:pt x="32589" y="9553"/>
                  </a:lnTo>
                  <a:lnTo>
                    <a:pt x="32178" y="10497"/>
                  </a:lnTo>
                  <a:lnTo>
                    <a:pt x="31759" y="11433"/>
                  </a:lnTo>
                  <a:lnTo>
                    <a:pt x="60554" y="11433"/>
                  </a:lnTo>
                  <a:lnTo>
                    <a:pt x="60554" y="19055"/>
                  </a:lnTo>
                  <a:lnTo>
                    <a:pt x="43192" y="19055"/>
                  </a:lnTo>
                  <a:lnTo>
                    <a:pt x="44687" y="21045"/>
                  </a:lnTo>
                  <a:lnTo>
                    <a:pt x="46292" y="22951"/>
                  </a:lnTo>
                  <a:lnTo>
                    <a:pt x="48007" y="24772"/>
                  </a:lnTo>
                  <a:lnTo>
                    <a:pt x="49832" y="26508"/>
                  </a:lnTo>
                  <a:lnTo>
                    <a:pt x="51767" y="28159"/>
                  </a:lnTo>
                  <a:lnTo>
                    <a:pt x="53812" y="29726"/>
                  </a:lnTo>
                  <a:lnTo>
                    <a:pt x="55968" y="31208"/>
                  </a:lnTo>
                  <a:lnTo>
                    <a:pt x="58233" y="32606"/>
                  </a:lnTo>
                  <a:lnTo>
                    <a:pt x="60609" y="33918"/>
                  </a:lnTo>
                  <a:lnTo>
                    <a:pt x="63095" y="35146"/>
                  </a:lnTo>
                  <a:lnTo>
                    <a:pt x="56743" y="42345"/>
                  </a:lnTo>
                  <a:lnTo>
                    <a:pt x="53774" y="40588"/>
                  </a:lnTo>
                  <a:lnTo>
                    <a:pt x="50967" y="38703"/>
                  </a:lnTo>
                  <a:lnTo>
                    <a:pt x="48320" y="36692"/>
                  </a:lnTo>
                  <a:lnTo>
                    <a:pt x="45834" y="34554"/>
                  </a:lnTo>
                  <a:lnTo>
                    <a:pt x="43510" y="32288"/>
                  </a:lnTo>
                  <a:lnTo>
                    <a:pt x="41346" y="29896"/>
                  </a:lnTo>
                  <a:lnTo>
                    <a:pt x="39343" y="27376"/>
                  </a:lnTo>
                  <a:lnTo>
                    <a:pt x="37501" y="24729"/>
                  </a:lnTo>
                  <a:lnTo>
                    <a:pt x="35820" y="21956"/>
                  </a:lnTo>
                  <a:lnTo>
                    <a:pt x="34300" y="19055"/>
                  </a:lnTo>
                  <a:lnTo>
                    <a:pt x="27948" y="19055"/>
                  </a:lnTo>
                  <a:lnTo>
                    <a:pt x="26059" y="22032"/>
                  </a:lnTo>
                  <a:lnTo>
                    <a:pt x="24120" y="24865"/>
                  </a:lnTo>
                  <a:lnTo>
                    <a:pt x="22129" y="27554"/>
                  </a:lnTo>
                  <a:lnTo>
                    <a:pt x="20088" y="30099"/>
                  </a:lnTo>
                  <a:lnTo>
                    <a:pt x="17996" y="32500"/>
                  </a:lnTo>
                  <a:lnTo>
                    <a:pt x="15854" y="34757"/>
                  </a:lnTo>
                  <a:lnTo>
                    <a:pt x="13660" y="36870"/>
                  </a:lnTo>
                  <a:lnTo>
                    <a:pt x="11416" y="38839"/>
                  </a:lnTo>
                  <a:lnTo>
                    <a:pt x="9121" y="40664"/>
                  </a:lnTo>
                  <a:lnTo>
                    <a:pt x="6775" y="42345"/>
                  </a:lnTo>
                  <a:lnTo>
                    <a:pt x="0" y="35993"/>
                  </a:lnTo>
                  <a:lnTo>
                    <a:pt x="2159" y="34528"/>
                  </a:lnTo>
                  <a:lnTo>
                    <a:pt x="4234" y="33012"/>
                  </a:lnTo>
                  <a:lnTo>
                    <a:pt x="6224" y="31445"/>
                  </a:lnTo>
                  <a:lnTo>
                    <a:pt x="8130" y="29828"/>
                  </a:lnTo>
                  <a:lnTo>
                    <a:pt x="9951" y="28159"/>
                  </a:lnTo>
                  <a:lnTo>
                    <a:pt x="11687" y="26440"/>
                  </a:lnTo>
                  <a:lnTo>
                    <a:pt x="13338" y="24670"/>
                  </a:lnTo>
                  <a:lnTo>
                    <a:pt x="14905" y="22849"/>
                  </a:lnTo>
                  <a:lnTo>
                    <a:pt x="16387" y="20978"/>
                  </a:lnTo>
                  <a:lnTo>
                    <a:pt x="17785" y="19055"/>
                  </a:lnTo>
                  <a:lnTo>
                    <a:pt x="1693" y="1905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7296501" y="1897463"/>
              <a:ext cx="25407" cy="7198"/>
            </a:xfrm>
            <a:custGeom>
              <a:avLst/>
              <a:pathLst>
                <a:path w="25407" h="7198">
                  <a:moveTo>
                    <a:pt x="0" y="0"/>
                  </a:moveTo>
                  <a:lnTo>
                    <a:pt x="25407" y="0"/>
                  </a:lnTo>
                  <a:lnTo>
                    <a:pt x="25407" y="7198"/>
                  </a:lnTo>
                  <a:lnTo>
                    <a:pt x="0" y="71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7280410" y="1913554"/>
              <a:ext cx="60130" cy="47427"/>
            </a:xfrm>
            <a:custGeom>
              <a:avLst/>
              <a:pathLst>
                <a:path w="60130" h="47427">
                  <a:moveTo>
                    <a:pt x="0" y="0"/>
                  </a:moveTo>
                  <a:lnTo>
                    <a:pt x="60130" y="0"/>
                  </a:lnTo>
                  <a:lnTo>
                    <a:pt x="60130" y="7622"/>
                  </a:lnTo>
                  <a:lnTo>
                    <a:pt x="21172" y="7622"/>
                  </a:lnTo>
                  <a:lnTo>
                    <a:pt x="19055" y="16514"/>
                  </a:lnTo>
                  <a:lnTo>
                    <a:pt x="54202" y="16514"/>
                  </a:lnTo>
                  <a:lnTo>
                    <a:pt x="53935" y="19474"/>
                  </a:lnTo>
                  <a:lnTo>
                    <a:pt x="53643" y="22256"/>
                  </a:lnTo>
                  <a:lnTo>
                    <a:pt x="53325" y="24861"/>
                  </a:lnTo>
                  <a:lnTo>
                    <a:pt x="52982" y="27287"/>
                  </a:lnTo>
                  <a:lnTo>
                    <a:pt x="52614" y="29536"/>
                  </a:lnTo>
                  <a:lnTo>
                    <a:pt x="52220" y="31606"/>
                  </a:lnTo>
                  <a:lnTo>
                    <a:pt x="51801" y="33499"/>
                  </a:lnTo>
                  <a:lnTo>
                    <a:pt x="51356" y="35214"/>
                  </a:lnTo>
                  <a:lnTo>
                    <a:pt x="50886" y="36751"/>
                  </a:lnTo>
                  <a:lnTo>
                    <a:pt x="50391" y="38111"/>
                  </a:lnTo>
                  <a:lnTo>
                    <a:pt x="49950" y="39097"/>
                  </a:lnTo>
                  <a:lnTo>
                    <a:pt x="49476" y="40025"/>
                  </a:lnTo>
                  <a:lnTo>
                    <a:pt x="48968" y="40893"/>
                  </a:lnTo>
                  <a:lnTo>
                    <a:pt x="48426" y="41702"/>
                  </a:lnTo>
                  <a:lnTo>
                    <a:pt x="47850" y="42451"/>
                  </a:lnTo>
                  <a:lnTo>
                    <a:pt x="47240" y="43141"/>
                  </a:lnTo>
                  <a:lnTo>
                    <a:pt x="46597" y="43772"/>
                  </a:lnTo>
                  <a:lnTo>
                    <a:pt x="45919" y="44344"/>
                  </a:lnTo>
                  <a:lnTo>
                    <a:pt x="45208" y="44856"/>
                  </a:lnTo>
                  <a:lnTo>
                    <a:pt x="44462" y="45309"/>
                  </a:lnTo>
                  <a:lnTo>
                    <a:pt x="43785" y="45712"/>
                  </a:lnTo>
                  <a:lnTo>
                    <a:pt x="42938" y="46072"/>
                  </a:lnTo>
                  <a:lnTo>
                    <a:pt x="41922" y="46389"/>
                  </a:lnTo>
                  <a:lnTo>
                    <a:pt x="40736" y="46664"/>
                  </a:lnTo>
                  <a:lnTo>
                    <a:pt x="39381" y="46897"/>
                  </a:lnTo>
                  <a:lnTo>
                    <a:pt x="37857" y="47088"/>
                  </a:lnTo>
                  <a:lnTo>
                    <a:pt x="36163" y="47236"/>
                  </a:lnTo>
                  <a:lnTo>
                    <a:pt x="34300" y="47342"/>
                  </a:lnTo>
                  <a:lnTo>
                    <a:pt x="32267" y="47406"/>
                  </a:lnTo>
                  <a:lnTo>
                    <a:pt x="30065" y="47427"/>
                  </a:lnTo>
                  <a:lnTo>
                    <a:pt x="22443" y="47427"/>
                  </a:lnTo>
                  <a:lnTo>
                    <a:pt x="21172" y="40228"/>
                  </a:lnTo>
                  <a:lnTo>
                    <a:pt x="30065" y="40228"/>
                  </a:lnTo>
                  <a:lnTo>
                    <a:pt x="31608" y="40219"/>
                  </a:lnTo>
                  <a:lnTo>
                    <a:pt x="33021" y="40194"/>
                  </a:lnTo>
                  <a:lnTo>
                    <a:pt x="34302" y="40152"/>
                  </a:lnTo>
                  <a:lnTo>
                    <a:pt x="35451" y="40092"/>
                  </a:lnTo>
                  <a:lnTo>
                    <a:pt x="36470" y="40016"/>
                  </a:lnTo>
                  <a:lnTo>
                    <a:pt x="37357" y="39923"/>
                  </a:lnTo>
                  <a:lnTo>
                    <a:pt x="38113" y="39813"/>
                  </a:lnTo>
                  <a:lnTo>
                    <a:pt x="38737" y="39686"/>
                  </a:lnTo>
                  <a:lnTo>
                    <a:pt x="39231" y="39542"/>
                  </a:lnTo>
                  <a:lnTo>
                    <a:pt x="39593" y="39381"/>
                  </a:lnTo>
                  <a:lnTo>
                    <a:pt x="39885" y="39190"/>
                  </a:lnTo>
                  <a:lnTo>
                    <a:pt x="40169" y="38958"/>
                  </a:lnTo>
                  <a:lnTo>
                    <a:pt x="40444" y="38682"/>
                  </a:lnTo>
                  <a:lnTo>
                    <a:pt x="40711" y="38365"/>
                  </a:lnTo>
                  <a:lnTo>
                    <a:pt x="40969" y="38005"/>
                  </a:lnTo>
                  <a:lnTo>
                    <a:pt x="41219" y="37602"/>
                  </a:lnTo>
                  <a:lnTo>
                    <a:pt x="41460" y="37158"/>
                  </a:lnTo>
                  <a:lnTo>
                    <a:pt x="41693" y="36671"/>
                  </a:lnTo>
                  <a:lnTo>
                    <a:pt x="41918" y="36142"/>
                  </a:lnTo>
                  <a:lnTo>
                    <a:pt x="42133" y="35570"/>
                  </a:lnTo>
                  <a:lnTo>
                    <a:pt x="42343" y="34918"/>
                  </a:lnTo>
                  <a:lnTo>
                    <a:pt x="42548" y="34147"/>
                  </a:lnTo>
                  <a:lnTo>
                    <a:pt x="42750" y="33258"/>
                  </a:lnTo>
                  <a:lnTo>
                    <a:pt x="42947" y="32250"/>
                  </a:lnTo>
                  <a:lnTo>
                    <a:pt x="43139" y="31124"/>
                  </a:lnTo>
                  <a:lnTo>
                    <a:pt x="43328" y="29879"/>
                  </a:lnTo>
                  <a:lnTo>
                    <a:pt x="43512" y="28515"/>
                  </a:lnTo>
                  <a:lnTo>
                    <a:pt x="43692" y="27033"/>
                  </a:lnTo>
                  <a:lnTo>
                    <a:pt x="43868" y="25432"/>
                  </a:lnTo>
                  <a:lnTo>
                    <a:pt x="44039" y="23713"/>
                  </a:lnTo>
                  <a:lnTo>
                    <a:pt x="8892" y="23713"/>
                  </a:lnTo>
                  <a:lnTo>
                    <a:pt x="12703" y="7622"/>
                  </a:lnTo>
                  <a:lnTo>
                    <a:pt x="0" y="76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7350704" y="1865280"/>
              <a:ext cx="31335" cy="79609"/>
            </a:xfrm>
            <a:custGeom>
              <a:avLst/>
              <a:pathLst>
                <a:path w="31335" h="79609">
                  <a:moveTo>
                    <a:pt x="1270" y="23290"/>
                  </a:moveTo>
                  <a:lnTo>
                    <a:pt x="11856" y="23290"/>
                  </a:lnTo>
                  <a:lnTo>
                    <a:pt x="11856" y="0"/>
                  </a:lnTo>
                  <a:lnTo>
                    <a:pt x="19902" y="0"/>
                  </a:lnTo>
                  <a:lnTo>
                    <a:pt x="19902" y="23290"/>
                  </a:lnTo>
                  <a:lnTo>
                    <a:pt x="31335" y="23290"/>
                  </a:lnTo>
                  <a:lnTo>
                    <a:pt x="31335" y="31335"/>
                  </a:lnTo>
                  <a:lnTo>
                    <a:pt x="19902" y="31335"/>
                  </a:lnTo>
                  <a:lnTo>
                    <a:pt x="19902" y="64788"/>
                  </a:lnTo>
                  <a:lnTo>
                    <a:pt x="20990" y="64365"/>
                  </a:lnTo>
                  <a:lnTo>
                    <a:pt x="22053" y="63942"/>
                  </a:lnTo>
                  <a:lnTo>
                    <a:pt x="23091" y="63518"/>
                  </a:lnTo>
                  <a:lnTo>
                    <a:pt x="24103" y="63095"/>
                  </a:lnTo>
                  <a:lnTo>
                    <a:pt x="25089" y="62671"/>
                  </a:lnTo>
                  <a:lnTo>
                    <a:pt x="26051" y="62248"/>
                  </a:lnTo>
                  <a:lnTo>
                    <a:pt x="26986" y="61824"/>
                  </a:lnTo>
                  <a:lnTo>
                    <a:pt x="27897" y="61401"/>
                  </a:lnTo>
                  <a:lnTo>
                    <a:pt x="28782" y="60977"/>
                  </a:lnTo>
                  <a:lnTo>
                    <a:pt x="29641" y="60554"/>
                  </a:lnTo>
                  <a:lnTo>
                    <a:pt x="30912" y="68176"/>
                  </a:lnTo>
                  <a:lnTo>
                    <a:pt x="28257" y="69510"/>
                  </a:lnTo>
                  <a:lnTo>
                    <a:pt x="25542" y="70802"/>
                  </a:lnTo>
                  <a:lnTo>
                    <a:pt x="22769" y="72051"/>
                  </a:lnTo>
                  <a:lnTo>
                    <a:pt x="19936" y="73258"/>
                  </a:lnTo>
                  <a:lnTo>
                    <a:pt x="17044" y="74422"/>
                  </a:lnTo>
                  <a:lnTo>
                    <a:pt x="14092" y="75544"/>
                  </a:lnTo>
                  <a:lnTo>
                    <a:pt x="11081" y="76624"/>
                  </a:lnTo>
                  <a:lnTo>
                    <a:pt x="8011" y="77662"/>
                  </a:lnTo>
                  <a:lnTo>
                    <a:pt x="4882" y="78657"/>
                  </a:lnTo>
                  <a:lnTo>
                    <a:pt x="1693" y="79609"/>
                  </a:lnTo>
                  <a:lnTo>
                    <a:pt x="0" y="71140"/>
                  </a:lnTo>
                  <a:lnTo>
                    <a:pt x="1261" y="70797"/>
                  </a:lnTo>
                  <a:lnTo>
                    <a:pt x="2506" y="70446"/>
                  </a:lnTo>
                  <a:lnTo>
                    <a:pt x="3734" y="70086"/>
                  </a:lnTo>
                  <a:lnTo>
                    <a:pt x="4945" y="69717"/>
                  </a:lnTo>
                  <a:lnTo>
                    <a:pt x="6140" y="69341"/>
                  </a:lnTo>
                  <a:lnTo>
                    <a:pt x="7317" y="68955"/>
                  </a:lnTo>
                  <a:lnTo>
                    <a:pt x="8477" y="68561"/>
                  </a:lnTo>
                  <a:lnTo>
                    <a:pt x="9620" y="68159"/>
                  </a:lnTo>
                  <a:lnTo>
                    <a:pt x="10747" y="67748"/>
                  </a:lnTo>
                  <a:lnTo>
                    <a:pt x="11856" y="67329"/>
                  </a:lnTo>
                  <a:lnTo>
                    <a:pt x="11856" y="31335"/>
                  </a:lnTo>
                  <a:lnTo>
                    <a:pt x="1270" y="313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7384157" y="1862739"/>
              <a:ext cx="65212" cy="33029"/>
            </a:xfrm>
            <a:custGeom>
              <a:avLst/>
              <a:pathLst>
                <a:path w="65212" h="33029">
                  <a:moveTo>
                    <a:pt x="2540" y="8469"/>
                  </a:moveTo>
                  <a:lnTo>
                    <a:pt x="26677" y="8469"/>
                  </a:lnTo>
                  <a:lnTo>
                    <a:pt x="26504" y="7876"/>
                  </a:lnTo>
                  <a:lnTo>
                    <a:pt x="26322" y="7283"/>
                  </a:lnTo>
                  <a:lnTo>
                    <a:pt x="26131" y="6690"/>
                  </a:lnTo>
                  <a:lnTo>
                    <a:pt x="25932" y="6097"/>
                  </a:lnTo>
                  <a:lnTo>
                    <a:pt x="25725" y="5504"/>
                  </a:lnTo>
                  <a:lnTo>
                    <a:pt x="25509" y="4912"/>
                  </a:lnTo>
                  <a:lnTo>
                    <a:pt x="25284" y="4319"/>
                  </a:lnTo>
                  <a:lnTo>
                    <a:pt x="25051" y="3726"/>
                  </a:lnTo>
                  <a:lnTo>
                    <a:pt x="24810" y="3133"/>
                  </a:lnTo>
                  <a:lnTo>
                    <a:pt x="24560" y="2540"/>
                  </a:lnTo>
                  <a:lnTo>
                    <a:pt x="32606" y="0"/>
                  </a:lnTo>
                  <a:lnTo>
                    <a:pt x="32940" y="846"/>
                  </a:lnTo>
                  <a:lnTo>
                    <a:pt x="33266" y="1693"/>
                  </a:lnTo>
                  <a:lnTo>
                    <a:pt x="33584" y="2540"/>
                  </a:lnTo>
                  <a:lnTo>
                    <a:pt x="33893" y="3387"/>
                  </a:lnTo>
                  <a:lnTo>
                    <a:pt x="34194" y="4234"/>
                  </a:lnTo>
                  <a:lnTo>
                    <a:pt x="34486" y="5081"/>
                  </a:lnTo>
                  <a:lnTo>
                    <a:pt x="34770" y="5928"/>
                  </a:lnTo>
                  <a:lnTo>
                    <a:pt x="35045" y="6775"/>
                  </a:lnTo>
                  <a:lnTo>
                    <a:pt x="35312" y="7622"/>
                  </a:lnTo>
                  <a:lnTo>
                    <a:pt x="35570" y="8469"/>
                  </a:lnTo>
                  <a:lnTo>
                    <a:pt x="61824" y="8469"/>
                  </a:lnTo>
                  <a:lnTo>
                    <a:pt x="61824" y="15667"/>
                  </a:lnTo>
                  <a:lnTo>
                    <a:pt x="49967" y="15667"/>
                  </a:lnTo>
                  <a:lnTo>
                    <a:pt x="49713" y="16908"/>
                  </a:lnTo>
                  <a:lnTo>
                    <a:pt x="49459" y="18090"/>
                  </a:lnTo>
                  <a:lnTo>
                    <a:pt x="49205" y="19212"/>
                  </a:lnTo>
                  <a:lnTo>
                    <a:pt x="48951" y="20275"/>
                  </a:lnTo>
                  <a:lnTo>
                    <a:pt x="48697" y="21278"/>
                  </a:lnTo>
                  <a:lnTo>
                    <a:pt x="48443" y="22223"/>
                  </a:lnTo>
                  <a:lnTo>
                    <a:pt x="48189" y="23108"/>
                  </a:lnTo>
                  <a:lnTo>
                    <a:pt x="47935" y="23933"/>
                  </a:lnTo>
                  <a:lnTo>
                    <a:pt x="47681" y="24700"/>
                  </a:lnTo>
                  <a:lnTo>
                    <a:pt x="47427" y="25407"/>
                  </a:lnTo>
                  <a:lnTo>
                    <a:pt x="65212" y="25407"/>
                  </a:lnTo>
                  <a:lnTo>
                    <a:pt x="65212" y="33029"/>
                  </a:lnTo>
                  <a:lnTo>
                    <a:pt x="0" y="33029"/>
                  </a:lnTo>
                  <a:lnTo>
                    <a:pt x="0" y="25407"/>
                  </a:lnTo>
                  <a:lnTo>
                    <a:pt x="16938" y="25407"/>
                  </a:lnTo>
                  <a:lnTo>
                    <a:pt x="16671" y="24395"/>
                  </a:lnTo>
                  <a:lnTo>
                    <a:pt x="16379" y="23391"/>
                  </a:lnTo>
                  <a:lnTo>
                    <a:pt x="16061" y="22396"/>
                  </a:lnTo>
                  <a:lnTo>
                    <a:pt x="15718" y="21409"/>
                  </a:lnTo>
                  <a:lnTo>
                    <a:pt x="15350" y="20431"/>
                  </a:lnTo>
                  <a:lnTo>
                    <a:pt x="14956" y="19462"/>
                  </a:lnTo>
                  <a:lnTo>
                    <a:pt x="14537" y="18500"/>
                  </a:lnTo>
                  <a:lnTo>
                    <a:pt x="14092" y="17548"/>
                  </a:lnTo>
                  <a:lnTo>
                    <a:pt x="13622" y="16603"/>
                  </a:lnTo>
                  <a:lnTo>
                    <a:pt x="13127" y="15667"/>
                  </a:lnTo>
                  <a:lnTo>
                    <a:pt x="2540" y="1566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7406177" y="1878407"/>
              <a:ext cx="19479" cy="9739"/>
            </a:xfrm>
            <a:custGeom>
              <a:avLst/>
              <a:pathLst>
                <a:path w="19479" h="9739">
                  <a:moveTo>
                    <a:pt x="3387" y="9739"/>
                  </a:moveTo>
                  <a:lnTo>
                    <a:pt x="16938" y="9739"/>
                  </a:lnTo>
                  <a:lnTo>
                    <a:pt x="17192" y="8879"/>
                  </a:lnTo>
                  <a:lnTo>
                    <a:pt x="17446" y="7994"/>
                  </a:lnTo>
                  <a:lnTo>
                    <a:pt x="17700" y="7084"/>
                  </a:lnTo>
                  <a:lnTo>
                    <a:pt x="17954" y="6148"/>
                  </a:lnTo>
                  <a:lnTo>
                    <a:pt x="18208" y="5187"/>
                  </a:lnTo>
                  <a:lnTo>
                    <a:pt x="18462" y="4200"/>
                  </a:lnTo>
                  <a:lnTo>
                    <a:pt x="18716" y="3188"/>
                  </a:lnTo>
                  <a:lnTo>
                    <a:pt x="18970" y="2151"/>
                  </a:lnTo>
                  <a:lnTo>
                    <a:pt x="19224" y="1088"/>
                  </a:lnTo>
                  <a:lnTo>
                    <a:pt x="19479" y="0"/>
                  </a:lnTo>
                  <a:lnTo>
                    <a:pt x="0" y="0"/>
                  </a:lnTo>
                  <a:lnTo>
                    <a:pt x="414" y="1012"/>
                  </a:lnTo>
                  <a:lnTo>
                    <a:pt x="813" y="2015"/>
                  </a:lnTo>
                  <a:lnTo>
                    <a:pt x="1194" y="3010"/>
                  </a:lnTo>
                  <a:lnTo>
                    <a:pt x="1558" y="3997"/>
                  </a:lnTo>
                  <a:lnTo>
                    <a:pt x="1905" y="4975"/>
                  </a:lnTo>
                  <a:lnTo>
                    <a:pt x="2235" y="5945"/>
                  </a:lnTo>
                  <a:lnTo>
                    <a:pt x="2549" y="6906"/>
                  </a:lnTo>
                  <a:lnTo>
                    <a:pt x="2845" y="7859"/>
                  </a:lnTo>
                  <a:lnTo>
                    <a:pt x="3125" y="880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7378652" y="1900427"/>
              <a:ext cx="71564" cy="60977"/>
            </a:xfrm>
            <a:custGeom>
              <a:avLst/>
              <a:pathLst>
                <a:path w="71564" h="60977">
                  <a:moveTo>
                    <a:pt x="10586" y="0"/>
                  </a:moveTo>
                  <a:lnTo>
                    <a:pt x="63518" y="0"/>
                  </a:lnTo>
                  <a:lnTo>
                    <a:pt x="63518" y="35146"/>
                  </a:lnTo>
                  <a:lnTo>
                    <a:pt x="49121" y="35146"/>
                  </a:lnTo>
                  <a:lnTo>
                    <a:pt x="49121" y="48274"/>
                  </a:lnTo>
                  <a:lnTo>
                    <a:pt x="49176" y="48998"/>
                  </a:lnTo>
                  <a:lnTo>
                    <a:pt x="49341" y="49646"/>
                  </a:lnTo>
                  <a:lnTo>
                    <a:pt x="49616" y="50217"/>
                  </a:lnTo>
                  <a:lnTo>
                    <a:pt x="50001" y="50713"/>
                  </a:lnTo>
                  <a:lnTo>
                    <a:pt x="50497" y="51132"/>
                  </a:lnTo>
                  <a:lnTo>
                    <a:pt x="51102" y="51475"/>
                  </a:lnTo>
                  <a:lnTo>
                    <a:pt x="51818" y="51742"/>
                  </a:lnTo>
                  <a:lnTo>
                    <a:pt x="52644" y="51932"/>
                  </a:lnTo>
                  <a:lnTo>
                    <a:pt x="53580" y="52047"/>
                  </a:lnTo>
                  <a:lnTo>
                    <a:pt x="54625" y="52085"/>
                  </a:lnTo>
                  <a:lnTo>
                    <a:pt x="55923" y="52064"/>
                  </a:lnTo>
                  <a:lnTo>
                    <a:pt x="57107" y="52000"/>
                  </a:lnTo>
                  <a:lnTo>
                    <a:pt x="58176" y="51894"/>
                  </a:lnTo>
                  <a:lnTo>
                    <a:pt x="59131" y="51746"/>
                  </a:lnTo>
                  <a:lnTo>
                    <a:pt x="59972" y="51555"/>
                  </a:lnTo>
                  <a:lnTo>
                    <a:pt x="60698" y="51322"/>
                  </a:lnTo>
                  <a:lnTo>
                    <a:pt x="61310" y="51047"/>
                  </a:lnTo>
                  <a:lnTo>
                    <a:pt x="61807" y="50730"/>
                  </a:lnTo>
                  <a:lnTo>
                    <a:pt x="62191" y="50370"/>
                  </a:lnTo>
                  <a:lnTo>
                    <a:pt x="62459" y="49967"/>
                  </a:lnTo>
                  <a:lnTo>
                    <a:pt x="62665" y="49493"/>
                  </a:lnTo>
                  <a:lnTo>
                    <a:pt x="62857" y="48917"/>
                  </a:lnTo>
                  <a:lnTo>
                    <a:pt x="63037" y="48240"/>
                  </a:lnTo>
                  <a:lnTo>
                    <a:pt x="63205" y="47461"/>
                  </a:lnTo>
                  <a:lnTo>
                    <a:pt x="63359" y="46580"/>
                  </a:lnTo>
                  <a:lnTo>
                    <a:pt x="63501" y="45597"/>
                  </a:lnTo>
                  <a:lnTo>
                    <a:pt x="63630" y="44513"/>
                  </a:lnTo>
                  <a:lnTo>
                    <a:pt x="63747" y="43328"/>
                  </a:lnTo>
                  <a:lnTo>
                    <a:pt x="63850" y="42040"/>
                  </a:lnTo>
                  <a:lnTo>
                    <a:pt x="63942" y="40651"/>
                  </a:lnTo>
                  <a:lnTo>
                    <a:pt x="71564" y="42769"/>
                  </a:lnTo>
                  <a:lnTo>
                    <a:pt x="71373" y="44971"/>
                  </a:lnTo>
                  <a:lnTo>
                    <a:pt x="71140" y="47003"/>
                  </a:lnTo>
                  <a:lnTo>
                    <a:pt x="70865" y="48866"/>
                  </a:lnTo>
                  <a:lnTo>
                    <a:pt x="70547" y="50560"/>
                  </a:lnTo>
                  <a:lnTo>
                    <a:pt x="70188" y="52085"/>
                  </a:lnTo>
                  <a:lnTo>
                    <a:pt x="69785" y="53440"/>
                  </a:lnTo>
                  <a:lnTo>
                    <a:pt x="69341" y="54625"/>
                  </a:lnTo>
                  <a:lnTo>
                    <a:pt x="68854" y="55642"/>
                  </a:lnTo>
                  <a:lnTo>
                    <a:pt x="68324" y="56489"/>
                  </a:lnTo>
                  <a:lnTo>
                    <a:pt x="67753" y="57166"/>
                  </a:lnTo>
                  <a:lnTo>
                    <a:pt x="67240" y="57649"/>
                  </a:lnTo>
                  <a:lnTo>
                    <a:pt x="66550" y="58081"/>
                  </a:lnTo>
                  <a:lnTo>
                    <a:pt x="65682" y="58462"/>
                  </a:lnTo>
                  <a:lnTo>
                    <a:pt x="64636" y="58792"/>
                  </a:lnTo>
                  <a:lnTo>
                    <a:pt x="63412" y="59072"/>
                  </a:lnTo>
                  <a:lnTo>
                    <a:pt x="62011" y="59300"/>
                  </a:lnTo>
                  <a:lnTo>
                    <a:pt x="60431" y="59478"/>
                  </a:lnTo>
                  <a:lnTo>
                    <a:pt x="58674" y="59605"/>
                  </a:lnTo>
                  <a:lnTo>
                    <a:pt x="56739" y="59682"/>
                  </a:lnTo>
                  <a:lnTo>
                    <a:pt x="54625" y="59707"/>
                  </a:lnTo>
                  <a:lnTo>
                    <a:pt x="52834" y="59688"/>
                  </a:lnTo>
                  <a:lnTo>
                    <a:pt x="51187" y="59631"/>
                  </a:lnTo>
                  <a:lnTo>
                    <a:pt x="49684" y="59535"/>
                  </a:lnTo>
                  <a:lnTo>
                    <a:pt x="48324" y="59402"/>
                  </a:lnTo>
                  <a:lnTo>
                    <a:pt x="47109" y="59231"/>
                  </a:lnTo>
                  <a:lnTo>
                    <a:pt x="46038" y="59021"/>
                  </a:lnTo>
                  <a:lnTo>
                    <a:pt x="45110" y="58773"/>
                  </a:lnTo>
                  <a:lnTo>
                    <a:pt x="44327" y="58487"/>
                  </a:lnTo>
                  <a:lnTo>
                    <a:pt x="43688" y="58163"/>
                  </a:lnTo>
                  <a:lnTo>
                    <a:pt x="43192" y="57801"/>
                  </a:lnTo>
                  <a:lnTo>
                    <a:pt x="42790" y="57389"/>
                  </a:lnTo>
                  <a:lnTo>
                    <a:pt x="42430" y="56912"/>
                  </a:lnTo>
                  <a:lnTo>
                    <a:pt x="42112" y="56372"/>
                  </a:lnTo>
                  <a:lnTo>
                    <a:pt x="41837" y="55769"/>
                  </a:lnTo>
                  <a:lnTo>
                    <a:pt x="41604" y="55102"/>
                  </a:lnTo>
                  <a:lnTo>
                    <a:pt x="41414" y="54371"/>
                  </a:lnTo>
                  <a:lnTo>
                    <a:pt x="41265" y="53577"/>
                  </a:lnTo>
                  <a:lnTo>
                    <a:pt x="41160" y="52720"/>
                  </a:lnTo>
                  <a:lnTo>
                    <a:pt x="41096" y="51799"/>
                  </a:lnTo>
                  <a:lnTo>
                    <a:pt x="41075" y="50814"/>
                  </a:lnTo>
                  <a:lnTo>
                    <a:pt x="41075" y="35146"/>
                  </a:lnTo>
                  <a:lnTo>
                    <a:pt x="31759" y="35146"/>
                  </a:lnTo>
                  <a:lnTo>
                    <a:pt x="30802" y="39063"/>
                  </a:lnTo>
                  <a:lnTo>
                    <a:pt x="29455" y="42684"/>
                  </a:lnTo>
                  <a:lnTo>
                    <a:pt x="27719" y="46008"/>
                  </a:lnTo>
                  <a:lnTo>
                    <a:pt x="25593" y="49036"/>
                  </a:lnTo>
                  <a:lnTo>
                    <a:pt x="23078" y="51767"/>
                  </a:lnTo>
                  <a:lnTo>
                    <a:pt x="20173" y="54202"/>
                  </a:lnTo>
                  <a:lnTo>
                    <a:pt x="16878" y="56340"/>
                  </a:lnTo>
                  <a:lnTo>
                    <a:pt x="13194" y="58182"/>
                  </a:lnTo>
                  <a:lnTo>
                    <a:pt x="9121" y="59728"/>
                  </a:lnTo>
                  <a:lnTo>
                    <a:pt x="4658" y="60977"/>
                  </a:lnTo>
                  <a:lnTo>
                    <a:pt x="0" y="52932"/>
                  </a:lnTo>
                  <a:lnTo>
                    <a:pt x="3662" y="52144"/>
                  </a:lnTo>
                  <a:lnTo>
                    <a:pt x="7029" y="51136"/>
                  </a:lnTo>
                  <a:lnTo>
                    <a:pt x="10099" y="49908"/>
                  </a:lnTo>
                  <a:lnTo>
                    <a:pt x="12873" y="48460"/>
                  </a:lnTo>
                  <a:lnTo>
                    <a:pt x="15350" y="46792"/>
                  </a:lnTo>
                  <a:lnTo>
                    <a:pt x="17531" y="44903"/>
                  </a:lnTo>
                  <a:lnTo>
                    <a:pt x="19415" y="42794"/>
                  </a:lnTo>
                  <a:lnTo>
                    <a:pt x="21003" y="40465"/>
                  </a:lnTo>
                  <a:lnTo>
                    <a:pt x="22295" y="37916"/>
                  </a:lnTo>
                  <a:lnTo>
                    <a:pt x="23290" y="35146"/>
                  </a:lnTo>
                  <a:lnTo>
                    <a:pt x="10586" y="3514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7397284" y="1908049"/>
              <a:ext cx="36840" cy="6351"/>
            </a:xfrm>
            <a:custGeom>
              <a:avLst/>
              <a:pathLst>
                <a:path w="36840" h="6351">
                  <a:moveTo>
                    <a:pt x="0" y="6351"/>
                  </a:moveTo>
                  <a:lnTo>
                    <a:pt x="36840" y="6351"/>
                  </a:lnTo>
                  <a:lnTo>
                    <a:pt x="368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7397284" y="1921600"/>
              <a:ext cx="36840" cy="6351"/>
            </a:xfrm>
            <a:custGeom>
              <a:avLst/>
              <a:pathLst>
                <a:path w="36840" h="6351">
                  <a:moveTo>
                    <a:pt x="0" y="6351"/>
                  </a:moveTo>
                  <a:lnTo>
                    <a:pt x="36840" y="6351"/>
                  </a:lnTo>
                  <a:lnTo>
                    <a:pt x="368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7465461" y="1863586"/>
              <a:ext cx="92313" cy="95701"/>
            </a:xfrm>
            <a:custGeom>
              <a:avLst/>
              <a:pathLst>
                <a:path w="92313" h="95701">
                  <a:moveTo>
                    <a:pt x="77916" y="13974"/>
                  </a:moveTo>
                  <a:lnTo>
                    <a:pt x="77916" y="69446"/>
                  </a:lnTo>
                  <a:lnTo>
                    <a:pt x="42769" y="69446"/>
                  </a:lnTo>
                  <a:lnTo>
                    <a:pt x="42769" y="82997"/>
                  </a:lnTo>
                  <a:lnTo>
                    <a:pt x="42790" y="83490"/>
                  </a:lnTo>
                  <a:lnTo>
                    <a:pt x="42853" y="83954"/>
                  </a:lnTo>
                  <a:lnTo>
                    <a:pt x="42959" y="84388"/>
                  </a:lnTo>
                  <a:lnTo>
                    <a:pt x="43107" y="84793"/>
                  </a:lnTo>
                  <a:lnTo>
                    <a:pt x="43298" y="85167"/>
                  </a:lnTo>
                  <a:lnTo>
                    <a:pt x="43531" y="85512"/>
                  </a:lnTo>
                  <a:lnTo>
                    <a:pt x="43806" y="85828"/>
                  </a:lnTo>
                  <a:lnTo>
                    <a:pt x="44124" y="86114"/>
                  </a:lnTo>
                  <a:lnTo>
                    <a:pt x="44484" y="86370"/>
                  </a:lnTo>
                  <a:lnTo>
                    <a:pt x="44886" y="86596"/>
                  </a:lnTo>
                  <a:lnTo>
                    <a:pt x="45407" y="86798"/>
                  </a:lnTo>
                  <a:lnTo>
                    <a:pt x="46122" y="86978"/>
                  </a:lnTo>
                  <a:lnTo>
                    <a:pt x="47033" y="87136"/>
                  </a:lnTo>
                  <a:lnTo>
                    <a:pt x="48138" y="87274"/>
                  </a:lnTo>
                  <a:lnTo>
                    <a:pt x="49438" y="87390"/>
                  </a:lnTo>
                  <a:lnTo>
                    <a:pt x="50933" y="87486"/>
                  </a:lnTo>
                  <a:lnTo>
                    <a:pt x="52623" y="87560"/>
                  </a:lnTo>
                  <a:lnTo>
                    <a:pt x="54507" y="87613"/>
                  </a:lnTo>
                  <a:lnTo>
                    <a:pt x="56586" y="87645"/>
                  </a:lnTo>
                  <a:lnTo>
                    <a:pt x="58860" y="87655"/>
                  </a:lnTo>
                  <a:lnTo>
                    <a:pt x="60304" y="87651"/>
                  </a:lnTo>
                  <a:lnTo>
                    <a:pt x="61756" y="87638"/>
                  </a:lnTo>
                  <a:lnTo>
                    <a:pt x="63217" y="87617"/>
                  </a:lnTo>
                  <a:lnTo>
                    <a:pt x="64687" y="87587"/>
                  </a:lnTo>
                  <a:lnTo>
                    <a:pt x="66165" y="87549"/>
                  </a:lnTo>
                  <a:lnTo>
                    <a:pt x="67651" y="87503"/>
                  </a:lnTo>
                  <a:lnTo>
                    <a:pt x="69146" y="87448"/>
                  </a:lnTo>
                  <a:lnTo>
                    <a:pt x="70649" y="87384"/>
                  </a:lnTo>
                  <a:lnTo>
                    <a:pt x="72161" y="87312"/>
                  </a:lnTo>
                  <a:lnTo>
                    <a:pt x="73681" y="87232"/>
                  </a:lnTo>
                  <a:lnTo>
                    <a:pt x="74820" y="87210"/>
                  </a:lnTo>
                  <a:lnTo>
                    <a:pt x="75866" y="87147"/>
                  </a:lnTo>
                  <a:lnTo>
                    <a:pt x="76819" y="87041"/>
                  </a:lnTo>
                  <a:lnTo>
                    <a:pt x="77678" y="86893"/>
                  </a:lnTo>
                  <a:lnTo>
                    <a:pt x="78445" y="86702"/>
                  </a:lnTo>
                  <a:lnTo>
                    <a:pt x="79118" y="86469"/>
                  </a:lnTo>
                  <a:lnTo>
                    <a:pt x="79698" y="86194"/>
                  </a:lnTo>
                  <a:lnTo>
                    <a:pt x="80185" y="85877"/>
                  </a:lnTo>
                  <a:lnTo>
                    <a:pt x="80579" y="85517"/>
                  </a:lnTo>
                  <a:lnTo>
                    <a:pt x="80880" y="85114"/>
                  </a:lnTo>
                  <a:lnTo>
                    <a:pt x="81130" y="84632"/>
                  </a:lnTo>
                  <a:lnTo>
                    <a:pt x="81371" y="84030"/>
                  </a:lnTo>
                  <a:lnTo>
                    <a:pt x="81604" y="83310"/>
                  </a:lnTo>
                  <a:lnTo>
                    <a:pt x="81828" y="82472"/>
                  </a:lnTo>
                  <a:lnTo>
                    <a:pt x="82044" y="81515"/>
                  </a:lnTo>
                  <a:lnTo>
                    <a:pt x="82252" y="80439"/>
                  </a:lnTo>
                  <a:lnTo>
                    <a:pt x="82451" y="79245"/>
                  </a:lnTo>
                  <a:lnTo>
                    <a:pt x="82641" y="77933"/>
                  </a:lnTo>
                  <a:lnTo>
                    <a:pt x="82823" y="76501"/>
                  </a:lnTo>
                  <a:lnTo>
                    <a:pt x="82997" y="74951"/>
                  </a:lnTo>
                  <a:lnTo>
                    <a:pt x="92313" y="78763"/>
                  </a:lnTo>
                  <a:lnTo>
                    <a:pt x="91864" y="81274"/>
                  </a:lnTo>
                  <a:lnTo>
                    <a:pt x="91365" y="83556"/>
                  </a:lnTo>
                  <a:lnTo>
                    <a:pt x="90814" y="85610"/>
                  </a:lnTo>
                  <a:lnTo>
                    <a:pt x="90213" y="87435"/>
                  </a:lnTo>
                  <a:lnTo>
                    <a:pt x="89561" y="89031"/>
                  </a:lnTo>
                  <a:lnTo>
                    <a:pt x="88858" y="90399"/>
                  </a:lnTo>
                  <a:lnTo>
                    <a:pt x="88104" y="91538"/>
                  </a:lnTo>
                  <a:lnTo>
                    <a:pt x="87299" y="92449"/>
                  </a:lnTo>
                  <a:lnTo>
                    <a:pt x="86444" y="93130"/>
                  </a:lnTo>
                  <a:lnTo>
                    <a:pt x="85538" y="93584"/>
                  </a:lnTo>
                  <a:lnTo>
                    <a:pt x="84280" y="93986"/>
                  </a:lnTo>
                  <a:lnTo>
                    <a:pt x="82709" y="94346"/>
                  </a:lnTo>
                  <a:lnTo>
                    <a:pt x="80825" y="94663"/>
                  </a:lnTo>
                  <a:lnTo>
                    <a:pt x="78627" y="94939"/>
                  </a:lnTo>
                  <a:lnTo>
                    <a:pt x="76116" y="95171"/>
                  </a:lnTo>
                  <a:lnTo>
                    <a:pt x="73291" y="95362"/>
                  </a:lnTo>
                  <a:lnTo>
                    <a:pt x="70154" y="95510"/>
                  </a:lnTo>
                  <a:lnTo>
                    <a:pt x="66702" y="95616"/>
                  </a:lnTo>
                  <a:lnTo>
                    <a:pt x="62938" y="95680"/>
                  </a:lnTo>
                  <a:lnTo>
                    <a:pt x="58860" y="95701"/>
                  </a:lnTo>
                  <a:lnTo>
                    <a:pt x="53355" y="95701"/>
                  </a:lnTo>
                  <a:lnTo>
                    <a:pt x="51066" y="95677"/>
                  </a:lnTo>
                  <a:lnTo>
                    <a:pt x="48943" y="95608"/>
                  </a:lnTo>
                  <a:lnTo>
                    <a:pt x="46984" y="95491"/>
                  </a:lnTo>
                  <a:lnTo>
                    <a:pt x="45191" y="95328"/>
                  </a:lnTo>
                  <a:lnTo>
                    <a:pt x="43563" y="95119"/>
                  </a:lnTo>
                  <a:lnTo>
                    <a:pt x="42100" y="94862"/>
                  </a:lnTo>
                  <a:lnTo>
                    <a:pt x="40802" y="94560"/>
                  </a:lnTo>
                  <a:lnTo>
                    <a:pt x="39669" y="94210"/>
                  </a:lnTo>
                  <a:lnTo>
                    <a:pt x="38701" y="93814"/>
                  </a:lnTo>
                  <a:lnTo>
                    <a:pt x="37899" y="93372"/>
                  </a:lnTo>
                  <a:lnTo>
                    <a:pt x="37215" y="92878"/>
                  </a:lnTo>
                  <a:lnTo>
                    <a:pt x="36603" y="92330"/>
                  </a:lnTo>
                  <a:lnTo>
                    <a:pt x="36063" y="91727"/>
                  </a:lnTo>
                  <a:lnTo>
                    <a:pt x="35595" y="91068"/>
                  </a:lnTo>
                  <a:lnTo>
                    <a:pt x="35199" y="90355"/>
                  </a:lnTo>
                  <a:lnTo>
                    <a:pt x="34875" y="89586"/>
                  </a:lnTo>
                  <a:lnTo>
                    <a:pt x="34623" y="88762"/>
                  </a:lnTo>
                  <a:lnTo>
                    <a:pt x="34443" y="87884"/>
                  </a:lnTo>
                  <a:lnTo>
                    <a:pt x="34336" y="86950"/>
                  </a:lnTo>
                  <a:lnTo>
                    <a:pt x="34300" y="85961"/>
                  </a:lnTo>
                  <a:lnTo>
                    <a:pt x="34300" y="69446"/>
                  </a:lnTo>
                  <a:lnTo>
                    <a:pt x="8469" y="69446"/>
                  </a:lnTo>
                  <a:lnTo>
                    <a:pt x="8469" y="74951"/>
                  </a:lnTo>
                  <a:lnTo>
                    <a:pt x="0" y="74951"/>
                  </a:lnTo>
                  <a:lnTo>
                    <a:pt x="0" y="13974"/>
                  </a:lnTo>
                  <a:lnTo>
                    <a:pt x="34300" y="13974"/>
                  </a:lnTo>
                  <a:lnTo>
                    <a:pt x="34300" y="0"/>
                  </a:lnTo>
                  <a:lnTo>
                    <a:pt x="42769" y="0"/>
                  </a:lnTo>
                  <a:lnTo>
                    <a:pt x="42769" y="139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7508230" y="1885606"/>
              <a:ext cx="26677" cy="15667"/>
            </a:xfrm>
            <a:custGeom>
              <a:avLst/>
              <a:pathLst>
                <a:path w="26677" h="15667">
                  <a:moveTo>
                    <a:pt x="26677" y="15667"/>
                  </a:moveTo>
                  <a:lnTo>
                    <a:pt x="26677" y="0"/>
                  </a:lnTo>
                  <a:lnTo>
                    <a:pt x="0" y="0"/>
                  </a:lnTo>
                  <a:lnTo>
                    <a:pt x="0" y="1566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7473930" y="1885606"/>
              <a:ext cx="25830" cy="15667"/>
            </a:xfrm>
            <a:custGeom>
              <a:avLst/>
              <a:pathLst>
                <a:path w="25830" h="15667">
                  <a:moveTo>
                    <a:pt x="25830" y="15667"/>
                  </a:moveTo>
                  <a:lnTo>
                    <a:pt x="25830" y="0"/>
                  </a:lnTo>
                  <a:lnTo>
                    <a:pt x="0" y="0"/>
                  </a:lnTo>
                  <a:lnTo>
                    <a:pt x="0" y="1566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7473930" y="1909319"/>
              <a:ext cx="25830" cy="15667"/>
            </a:xfrm>
            <a:custGeom>
              <a:avLst/>
              <a:pathLst>
                <a:path w="25830" h="15667">
                  <a:moveTo>
                    <a:pt x="0" y="0"/>
                  </a:moveTo>
                  <a:lnTo>
                    <a:pt x="0" y="15667"/>
                  </a:lnTo>
                  <a:lnTo>
                    <a:pt x="25830" y="15667"/>
                  </a:lnTo>
                  <a:lnTo>
                    <a:pt x="2583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7508230" y="1909319"/>
              <a:ext cx="26677" cy="15667"/>
            </a:xfrm>
            <a:custGeom>
              <a:avLst/>
              <a:pathLst>
                <a:path w="26677" h="15667">
                  <a:moveTo>
                    <a:pt x="0" y="0"/>
                  </a:moveTo>
                  <a:lnTo>
                    <a:pt x="0" y="15667"/>
                  </a:lnTo>
                  <a:lnTo>
                    <a:pt x="26677" y="15667"/>
                  </a:lnTo>
                  <a:lnTo>
                    <a:pt x="26677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7570902" y="1863163"/>
              <a:ext cx="91466" cy="97818"/>
            </a:xfrm>
            <a:custGeom>
              <a:avLst/>
              <a:pathLst>
                <a:path w="91466" h="97818">
                  <a:moveTo>
                    <a:pt x="0" y="9316"/>
                  </a:moveTo>
                  <a:lnTo>
                    <a:pt x="40651" y="9316"/>
                  </a:lnTo>
                  <a:lnTo>
                    <a:pt x="40308" y="8642"/>
                  </a:lnTo>
                  <a:lnTo>
                    <a:pt x="39957" y="7977"/>
                  </a:lnTo>
                  <a:lnTo>
                    <a:pt x="39597" y="7321"/>
                  </a:lnTo>
                  <a:lnTo>
                    <a:pt x="39229" y="6673"/>
                  </a:lnTo>
                  <a:lnTo>
                    <a:pt x="38852" y="6034"/>
                  </a:lnTo>
                  <a:lnTo>
                    <a:pt x="38466" y="5403"/>
                  </a:lnTo>
                  <a:lnTo>
                    <a:pt x="38073" y="4780"/>
                  </a:lnTo>
                  <a:lnTo>
                    <a:pt x="37670" y="4166"/>
                  </a:lnTo>
                  <a:lnTo>
                    <a:pt x="37259" y="3561"/>
                  </a:lnTo>
                  <a:lnTo>
                    <a:pt x="36840" y="2964"/>
                  </a:lnTo>
                  <a:lnTo>
                    <a:pt x="45733" y="0"/>
                  </a:lnTo>
                  <a:lnTo>
                    <a:pt x="46313" y="855"/>
                  </a:lnTo>
                  <a:lnTo>
                    <a:pt x="46868" y="1727"/>
                  </a:lnTo>
                  <a:lnTo>
                    <a:pt x="47397" y="2616"/>
                  </a:lnTo>
                  <a:lnTo>
                    <a:pt x="47901" y="3523"/>
                  </a:lnTo>
                  <a:lnTo>
                    <a:pt x="48379" y="4446"/>
                  </a:lnTo>
                  <a:lnTo>
                    <a:pt x="48833" y="5386"/>
                  </a:lnTo>
                  <a:lnTo>
                    <a:pt x="49260" y="6343"/>
                  </a:lnTo>
                  <a:lnTo>
                    <a:pt x="49663" y="7317"/>
                  </a:lnTo>
                  <a:lnTo>
                    <a:pt x="50039" y="8308"/>
                  </a:lnTo>
                  <a:lnTo>
                    <a:pt x="50391" y="9316"/>
                  </a:lnTo>
                  <a:lnTo>
                    <a:pt x="91466" y="9316"/>
                  </a:lnTo>
                  <a:lnTo>
                    <a:pt x="91466" y="17361"/>
                  </a:lnTo>
                  <a:lnTo>
                    <a:pt x="71987" y="17361"/>
                  </a:lnTo>
                  <a:lnTo>
                    <a:pt x="71140" y="18869"/>
                  </a:lnTo>
                  <a:lnTo>
                    <a:pt x="70293" y="20342"/>
                  </a:lnTo>
                  <a:lnTo>
                    <a:pt x="69446" y="21782"/>
                  </a:lnTo>
                  <a:lnTo>
                    <a:pt x="68600" y="23188"/>
                  </a:lnTo>
                  <a:lnTo>
                    <a:pt x="67753" y="24560"/>
                  </a:lnTo>
                  <a:lnTo>
                    <a:pt x="66906" y="25898"/>
                  </a:lnTo>
                  <a:lnTo>
                    <a:pt x="66059" y="27202"/>
                  </a:lnTo>
                  <a:lnTo>
                    <a:pt x="65212" y="28473"/>
                  </a:lnTo>
                  <a:lnTo>
                    <a:pt x="64365" y="29709"/>
                  </a:lnTo>
                  <a:lnTo>
                    <a:pt x="63518" y="30912"/>
                  </a:lnTo>
                  <a:lnTo>
                    <a:pt x="85114" y="30912"/>
                  </a:lnTo>
                  <a:lnTo>
                    <a:pt x="85114" y="87655"/>
                  </a:lnTo>
                  <a:lnTo>
                    <a:pt x="85085" y="88646"/>
                  </a:lnTo>
                  <a:lnTo>
                    <a:pt x="84996" y="89586"/>
                  </a:lnTo>
                  <a:lnTo>
                    <a:pt x="84848" y="90475"/>
                  </a:lnTo>
                  <a:lnTo>
                    <a:pt x="84640" y="91314"/>
                  </a:lnTo>
                  <a:lnTo>
                    <a:pt x="84373" y="92101"/>
                  </a:lnTo>
                  <a:lnTo>
                    <a:pt x="84047" y="92838"/>
                  </a:lnTo>
                  <a:lnTo>
                    <a:pt x="83662" y="93524"/>
                  </a:lnTo>
                  <a:lnTo>
                    <a:pt x="83217" y="94159"/>
                  </a:lnTo>
                  <a:lnTo>
                    <a:pt x="82713" y="94744"/>
                  </a:lnTo>
                  <a:lnTo>
                    <a:pt x="82150" y="95277"/>
                  </a:lnTo>
                  <a:lnTo>
                    <a:pt x="81528" y="95760"/>
                  </a:lnTo>
                  <a:lnTo>
                    <a:pt x="80846" y="96192"/>
                  </a:lnTo>
                  <a:lnTo>
                    <a:pt x="80105" y="96573"/>
                  </a:lnTo>
                  <a:lnTo>
                    <a:pt x="79305" y="96903"/>
                  </a:lnTo>
                  <a:lnTo>
                    <a:pt x="78445" y="97183"/>
                  </a:lnTo>
                  <a:lnTo>
                    <a:pt x="77526" y="97412"/>
                  </a:lnTo>
                  <a:lnTo>
                    <a:pt x="76548" y="97589"/>
                  </a:lnTo>
                  <a:lnTo>
                    <a:pt x="75510" y="97716"/>
                  </a:lnTo>
                  <a:lnTo>
                    <a:pt x="74414" y="97793"/>
                  </a:lnTo>
                  <a:lnTo>
                    <a:pt x="73258" y="97818"/>
                  </a:lnTo>
                  <a:lnTo>
                    <a:pt x="72652" y="97810"/>
                  </a:lnTo>
                  <a:lnTo>
                    <a:pt x="72021" y="97784"/>
                  </a:lnTo>
                  <a:lnTo>
                    <a:pt x="71365" y="97742"/>
                  </a:lnTo>
                  <a:lnTo>
                    <a:pt x="70683" y="97683"/>
                  </a:lnTo>
                  <a:lnTo>
                    <a:pt x="69976" y="97606"/>
                  </a:lnTo>
                  <a:lnTo>
                    <a:pt x="69243" y="97513"/>
                  </a:lnTo>
                  <a:lnTo>
                    <a:pt x="68485" y="97403"/>
                  </a:lnTo>
                  <a:lnTo>
                    <a:pt x="67702" y="97276"/>
                  </a:lnTo>
                  <a:lnTo>
                    <a:pt x="66893" y="97132"/>
                  </a:lnTo>
                  <a:lnTo>
                    <a:pt x="66059" y="96971"/>
                  </a:lnTo>
                  <a:lnTo>
                    <a:pt x="64365" y="88925"/>
                  </a:lnTo>
                  <a:lnTo>
                    <a:pt x="65441" y="89086"/>
                  </a:lnTo>
                  <a:lnTo>
                    <a:pt x="66465" y="89230"/>
                  </a:lnTo>
                  <a:lnTo>
                    <a:pt x="67439" y="89357"/>
                  </a:lnTo>
                  <a:lnTo>
                    <a:pt x="68362" y="89468"/>
                  </a:lnTo>
                  <a:lnTo>
                    <a:pt x="69235" y="89561"/>
                  </a:lnTo>
                  <a:lnTo>
                    <a:pt x="70056" y="89637"/>
                  </a:lnTo>
                  <a:lnTo>
                    <a:pt x="70827" y="89696"/>
                  </a:lnTo>
                  <a:lnTo>
                    <a:pt x="71547" y="89739"/>
                  </a:lnTo>
                  <a:lnTo>
                    <a:pt x="72216" y="89764"/>
                  </a:lnTo>
                  <a:lnTo>
                    <a:pt x="72834" y="89772"/>
                  </a:lnTo>
                  <a:lnTo>
                    <a:pt x="73558" y="89730"/>
                  </a:lnTo>
                  <a:lnTo>
                    <a:pt x="74206" y="89603"/>
                  </a:lnTo>
                  <a:lnTo>
                    <a:pt x="74778" y="89391"/>
                  </a:lnTo>
                  <a:lnTo>
                    <a:pt x="75273" y="89095"/>
                  </a:lnTo>
                  <a:lnTo>
                    <a:pt x="75692" y="88714"/>
                  </a:lnTo>
                  <a:lnTo>
                    <a:pt x="76035" y="88248"/>
                  </a:lnTo>
                  <a:lnTo>
                    <a:pt x="76302" y="87697"/>
                  </a:lnTo>
                  <a:lnTo>
                    <a:pt x="76493" y="87062"/>
                  </a:lnTo>
                  <a:lnTo>
                    <a:pt x="76607" y="86342"/>
                  </a:lnTo>
                  <a:lnTo>
                    <a:pt x="76645" y="85538"/>
                  </a:lnTo>
                  <a:lnTo>
                    <a:pt x="76645" y="38534"/>
                  </a:lnTo>
                  <a:lnTo>
                    <a:pt x="14820" y="38534"/>
                  </a:lnTo>
                  <a:lnTo>
                    <a:pt x="14820" y="97818"/>
                  </a:lnTo>
                  <a:lnTo>
                    <a:pt x="6351" y="97818"/>
                  </a:lnTo>
                  <a:lnTo>
                    <a:pt x="6351" y="30912"/>
                  </a:lnTo>
                  <a:lnTo>
                    <a:pt x="27101" y="30912"/>
                  </a:lnTo>
                  <a:lnTo>
                    <a:pt x="26415" y="29481"/>
                  </a:lnTo>
                  <a:lnTo>
                    <a:pt x="25712" y="28066"/>
                  </a:lnTo>
                  <a:lnTo>
                    <a:pt x="24992" y="26669"/>
                  </a:lnTo>
                  <a:lnTo>
                    <a:pt x="24255" y="25288"/>
                  </a:lnTo>
                  <a:lnTo>
                    <a:pt x="23501" y="23925"/>
                  </a:lnTo>
                  <a:lnTo>
                    <a:pt x="22731" y="22578"/>
                  </a:lnTo>
                  <a:lnTo>
                    <a:pt x="21943" y="21249"/>
                  </a:lnTo>
                  <a:lnTo>
                    <a:pt x="21138" y="19936"/>
                  </a:lnTo>
                  <a:lnTo>
                    <a:pt x="20317" y="18640"/>
                  </a:lnTo>
                  <a:lnTo>
                    <a:pt x="19479" y="17361"/>
                  </a:lnTo>
                  <a:lnTo>
                    <a:pt x="0" y="173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7600120" y="1880524"/>
              <a:ext cx="32182" cy="13550"/>
            </a:xfrm>
            <a:custGeom>
              <a:avLst/>
              <a:pathLst>
                <a:path w="32182" h="13550">
                  <a:moveTo>
                    <a:pt x="6775" y="13550"/>
                  </a:moveTo>
                  <a:lnTo>
                    <a:pt x="24560" y="13550"/>
                  </a:lnTo>
                  <a:lnTo>
                    <a:pt x="25398" y="12195"/>
                  </a:lnTo>
                  <a:lnTo>
                    <a:pt x="26220" y="10840"/>
                  </a:lnTo>
                  <a:lnTo>
                    <a:pt x="27025" y="9485"/>
                  </a:lnTo>
                  <a:lnTo>
                    <a:pt x="27812" y="8130"/>
                  </a:lnTo>
                  <a:lnTo>
                    <a:pt x="28583" y="6775"/>
                  </a:lnTo>
                  <a:lnTo>
                    <a:pt x="29337" y="5420"/>
                  </a:lnTo>
                  <a:lnTo>
                    <a:pt x="30073" y="4065"/>
                  </a:lnTo>
                  <a:lnTo>
                    <a:pt x="30793" y="2710"/>
                  </a:lnTo>
                  <a:lnTo>
                    <a:pt x="31496" y="1355"/>
                  </a:lnTo>
                  <a:lnTo>
                    <a:pt x="32182" y="0"/>
                  </a:lnTo>
                  <a:lnTo>
                    <a:pt x="0" y="0"/>
                  </a:lnTo>
                  <a:lnTo>
                    <a:pt x="753" y="1278"/>
                  </a:lnTo>
                  <a:lnTo>
                    <a:pt x="1490" y="2574"/>
                  </a:lnTo>
                  <a:lnTo>
                    <a:pt x="2210" y="3887"/>
                  </a:lnTo>
                  <a:lnTo>
                    <a:pt x="2913" y="5216"/>
                  </a:lnTo>
                  <a:lnTo>
                    <a:pt x="3599" y="6563"/>
                  </a:lnTo>
                  <a:lnTo>
                    <a:pt x="4268" y="7927"/>
                  </a:lnTo>
                  <a:lnTo>
                    <a:pt x="4920" y="9307"/>
                  </a:lnTo>
                  <a:lnTo>
                    <a:pt x="5555" y="10704"/>
                  </a:lnTo>
                  <a:lnTo>
                    <a:pt x="6174" y="1211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7587840" y="1903815"/>
              <a:ext cx="22019" cy="19902"/>
            </a:xfrm>
            <a:custGeom>
              <a:avLst/>
              <a:pathLst>
                <a:path w="22019" h="19902">
                  <a:moveTo>
                    <a:pt x="15667" y="0"/>
                  </a:moveTo>
                  <a:lnTo>
                    <a:pt x="22019" y="4234"/>
                  </a:lnTo>
                  <a:lnTo>
                    <a:pt x="20630" y="6144"/>
                  </a:lnTo>
                  <a:lnTo>
                    <a:pt x="19174" y="7977"/>
                  </a:lnTo>
                  <a:lnTo>
                    <a:pt x="17649" y="9735"/>
                  </a:lnTo>
                  <a:lnTo>
                    <a:pt x="16057" y="11416"/>
                  </a:lnTo>
                  <a:lnTo>
                    <a:pt x="14397" y="13021"/>
                  </a:lnTo>
                  <a:lnTo>
                    <a:pt x="12669" y="14549"/>
                  </a:lnTo>
                  <a:lnTo>
                    <a:pt x="10874" y="16002"/>
                  </a:lnTo>
                  <a:lnTo>
                    <a:pt x="9011" y="17378"/>
                  </a:lnTo>
                  <a:lnTo>
                    <a:pt x="7080" y="18678"/>
                  </a:lnTo>
                  <a:lnTo>
                    <a:pt x="5081" y="19902"/>
                  </a:lnTo>
                  <a:lnTo>
                    <a:pt x="0" y="13974"/>
                  </a:lnTo>
                  <a:lnTo>
                    <a:pt x="1909" y="12691"/>
                  </a:lnTo>
                  <a:lnTo>
                    <a:pt x="3743" y="11382"/>
                  </a:lnTo>
                  <a:lnTo>
                    <a:pt x="5500" y="10048"/>
                  </a:lnTo>
                  <a:lnTo>
                    <a:pt x="7181" y="8689"/>
                  </a:lnTo>
                  <a:lnTo>
                    <a:pt x="8786" y="7304"/>
                  </a:lnTo>
                  <a:lnTo>
                    <a:pt x="10315" y="5894"/>
                  </a:lnTo>
                  <a:lnTo>
                    <a:pt x="11767" y="4459"/>
                  </a:lnTo>
                  <a:lnTo>
                    <a:pt x="13144" y="2998"/>
                  </a:lnTo>
                  <a:lnTo>
                    <a:pt x="14444" y="151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7622140" y="1903815"/>
              <a:ext cx="22443" cy="18632"/>
            </a:xfrm>
            <a:custGeom>
              <a:avLst/>
              <a:pathLst>
                <a:path w="22443" h="18632">
                  <a:moveTo>
                    <a:pt x="5081" y="0"/>
                  </a:moveTo>
                  <a:lnTo>
                    <a:pt x="7008" y="1037"/>
                  </a:lnTo>
                  <a:lnTo>
                    <a:pt x="8892" y="2117"/>
                  </a:lnTo>
                  <a:lnTo>
                    <a:pt x="10734" y="3239"/>
                  </a:lnTo>
                  <a:lnTo>
                    <a:pt x="12534" y="4403"/>
                  </a:lnTo>
                  <a:lnTo>
                    <a:pt x="14291" y="5610"/>
                  </a:lnTo>
                  <a:lnTo>
                    <a:pt x="16006" y="6860"/>
                  </a:lnTo>
                  <a:lnTo>
                    <a:pt x="17679" y="8151"/>
                  </a:lnTo>
                  <a:lnTo>
                    <a:pt x="19309" y="9485"/>
                  </a:lnTo>
                  <a:lnTo>
                    <a:pt x="20897" y="10861"/>
                  </a:lnTo>
                  <a:lnTo>
                    <a:pt x="22443" y="12280"/>
                  </a:lnTo>
                  <a:lnTo>
                    <a:pt x="17361" y="18632"/>
                  </a:lnTo>
                  <a:lnTo>
                    <a:pt x="15739" y="17128"/>
                  </a:lnTo>
                  <a:lnTo>
                    <a:pt x="14092" y="15667"/>
                  </a:lnTo>
                  <a:lnTo>
                    <a:pt x="12419" y="14249"/>
                  </a:lnTo>
                  <a:lnTo>
                    <a:pt x="10721" y="12873"/>
                  </a:lnTo>
                  <a:lnTo>
                    <a:pt x="8998" y="11539"/>
                  </a:lnTo>
                  <a:lnTo>
                    <a:pt x="7249" y="10247"/>
                  </a:lnTo>
                  <a:lnTo>
                    <a:pt x="5475" y="8998"/>
                  </a:lnTo>
                  <a:lnTo>
                    <a:pt x="3675" y="7791"/>
                  </a:lnTo>
                  <a:lnTo>
                    <a:pt x="1850" y="6627"/>
                  </a:lnTo>
                  <a:lnTo>
                    <a:pt x="0" y="550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7598850" y="1922023"/>
              <a:ext cx="35570" cy="26677"/>
            </a:xfrm>
            <a:custGeom>
              <a:avLst/>
              <a:pathLst>
                <a:path w="35570" h="26677">
                  <a:moveTo>
                    <a:pt x="0" y="0"/>
                  </a:moveTo>
                  <a:lnTo>
                    <a:pt x="35570" y="0"/>
                  </a:lnTo>
                  <a:lnTo>
                    <a:pt x="35570" y="26677"/>
                  </a:lnTo>
                  <a:lnTo>
                    <a:pt x="0" y="2667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7606895" y="1928798"/>
              <a:ext cx="19479" cy="13127"/>
            </a:xfrm>
            <a:custGeom>
              <a:avLst/>
              <a:pathLst>
                <a:path w="19479" h="13127">
                  <a:moveTo>
                    <a:pt x="0" y="13127"/>
                  </a:moveTo>
                  <a:lnTo>
                    <a:pt x="19479" y="13127"/>
                  </a:lnTo>
                  <a:lnTo>
                    <a:pt x="1947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7678036" y="1867821"/>
              <a:ext cx="94854" cy="92737"/>
            </a:xfrm>
            <a:custGeom>
              <a:avLst/>
              <a:pathLst>
                <a:path w="94854" h="92737">
                  <a:moveTo>
                    <a:pt x="5081" y="0"/>
                  </a:moveTo>
                  <a:lnTo>
                    <a:pt x="89349" y="0"/>
                  </a:lnTo>
                  <a:lnTo>
                    <a:pt x="89349" y="8045"/>
                  </a:lnTo>
                  <a:lnTo>
                    <a:pt x="52085" y="8045"/>
                  </a:lnTo>
                  <a:lnTo>
                    <a:pt x="52085" y="50391"/>
                  </a:lnTo>
                  <a:lnTo>
                    <a:pt x="94854" y="50391"/>
                  </a:lnTo>
                  <a:lnTo>
                    <a:pt x="94854" y="58437"/>
                  </a:lnTo>
                  <a:lnTo>
                    <a:pt x="52085" y="58437"/>
                  </a:lnTo>
                  <a:lnTo>
                    <a:pt x="52085" y="92737"/>
                  </a:lnTo>
                  <a:lnTo>
                    <a:pt x="43616" y="92737"/>
                  </a:lnTo>
                  <a:lnTo>
                    <a:pt x="43616" y="58437"/>
                  </a:lnTo>
                  <a:lnTo>
                    <a:pt x="0" y="58437"/>
                  </a:lnTo>
                  <a:lnTo>
                    <a:pt x="0" y="50391"/>
                  </a:lnTo>
                  <a:lnTo>
                    <a:pt x="43616" y="50391"/>
                  </a:lnTo>
                  <a:lnTo>
                    <a:pt x="43616" y="8045"/>
                  </a:lnTo>
                  <a:lnTo>
                    <a:pt x="5081" y="80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7741131" y="1880948"/>
              <a:ext cx="21172" cy="32606"/>
            </a:xfrm>
            <a:custGeom>
              <a:avLst/>
              <a:pathLst>
                <a:path w="21172" h="32606">
                  <a:moveTo>
                    <a:pt x="12280" y="0"/>
                  </a:moveTo>
                  <a:lnTo>
                    <a:pt x="21172" y="2964"/>
                  </a:lnTo>
                  <a:lnTo>
                    <a:pt x="20054" y="6385"/>
                  </a:lnTo>
                  <a:lnTo>
                    <a:pt x="18903" y="9705"/>
                  </a:lnTo>
                  <a:lnTo>
                    <a:pt x="17717" y="12923"/>
                  </a:lnTo>
                  <a:lnTo>
                    <a:pt x="16497" y="16040"/>
                  </a:lnTo>
                  <a:lnTo>
                    <a:pt x="15244" y="19055"/>
                  </a:lnTo>
                  <a:lnTo>
                    <a:pt x="13957" y="21968"/>
                  </a:lnTo>
                  <a:lnTo>
                    <a:pt x="12635" y="24780"/>
                  </a:lnTo>
                  <a:lnTo>
                    <a:pt x="11280" y="27490"/>
                  </a:lnTo>
                  <a:lnTo>
                    <a:pt x="9891" y="30099"/>
                  </a:lnTo>
                  <a:lnTo>
                    <a:pt x="8469" y="32606"/>
                  </a:lnTo>
                  <a:lnTo>
                    <a:pt x="0" y="27948"/>
                  </a:lnTo>
                  <a:lnTo>
                    <a:pt x="1571" y="25077"/>
                  </a:lnTo>
                  <a:lnTo>
                    <a:pt x="3065" y="22223"/>
                  </a:lnTo>
                  <a:lnTo>
                    <a:pt x="4484" y="19385"/>
                  </a:lnTo>
                  <a:lnTo>
                    <a:pt x="5826" y="16565"/>
                  </a:lnTo>
                  <a:lnTo>
                    <a:pt x="7092" y="13762"/>
                  </a:lnTo>
                  <a:lnTo>
                    <a:pt x="8282" y="10976"/>
                  </a:lnTo>
                  <a:lnTo>
                    <a:pt x="9396" y="8206"/>
                  </a:lnTo>
                  <a:lnTo>
                    <a:pt x="10433" y="5454"/>
                  </a:lnTo>
                  <a:lnTo>
                    <a:pt x="11395" y="271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7687352" y="1882218"/>
              <a:ext cx="21596" cy="31335"/>
            </a:xfrm>
            <a:custGeom>
              <a:avLst/>
              <a:pathLst>
                <a:path w="21596" h="31335">
                  <a:moveTo>
                    <a:pt x="8045" y="0"/>
                  </a:moveTo>
                  <a:lnTo>
                    <a:pt x="9629" y="2485"/>
                  </a:lnTo>
                  <a:lnTo>
                    <a:pt x="11162" y="5030"/>
                  </a:lnTo>
                  <a:lnTo>
                    <a:pt x="12644" y="7634"/>
                  </a:lnTo>
                  <a:lnTo>
                    <a:pt x="14075" y="10298"/>
                  </a:lnTo>
                  <a:lnTo>
                    <a:pt x="15456" y="13021"/>
                  </a:lnTo>
                  <a:lnTo>
                    <a:pt x="16785" y="15803"/>
                  </a:lnTo>
                  <a:lnTo>
                    <a:pt x="18064" y="18644"/>
                  </a:lnTo>
                  <a:lnTo>
                    <a:pt x="19292" y="21545"/>
                  </a:lnTo>
                  <a:lnTo>
                    <a:pt x="20469" y="24505"/>
                  </a:lnTo>
                  <a:lnTo>
                    <a:pt x="21596" y="27524"/>
                  </a:lnTo>
                  <a:lnTo>
                    <a:pt x="12703" y="31335"/>
                  </a:lnTo>
                  <a:lnTo>
                    <a:pt x="11662" y="28316"/>
                  </a:lnTo>
                  <a:lnTo>
                    <a:pt x="10569" y="25356"/>
                  </a:lnTo>
                  <a:lnTo>
                    <a:pt x="9426" y="22455"/>
                  </a:lnTo>
                  <a:lnTo>
                    <a:pt x="8232" y="19614"/>
                  </a:lnTo>
                  <a:lnTo>
                    <a:pt x="6987" y="16832"/>
                  </a:lnTo>
                  <a:lnTo>
                    <a:pt x="5691" y="14109"/>
                  </a:lnTo>
                  <a:lnTo>
                    <a:pt x="4344" y="11446"/>
                  </a:lnTo>
                  <a:lnTo>
                    <a:pt x="2947" y="8841"/>
                  </a:lnTo>
                  <a:lnTo>
                    <a:pt x="1499" y="6296"/>
                  </a:lnTo>
                  <a:lnTo>
                    <a:pt x="0" y="381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7788558" y="1863163"/>
              <a:ext cx="90619" cy="45733"/>
            </a:xfrm>
            <a:custGeom>
              <a:avLst/>
              <a:pathLst>
                <a:path w="90619" h="45733">
                  <a:moveTo>
                    <a:pt x="66059" y="12280"/>
                  </a:moveTo>
                  <a:lnTo>
                    <a:pt x="69048" y="15007"/>
                  </a:lnTo>
                  <a:lnTo>
                    <a:pt x="71919" y="17768"/>
                  </a:lnTo>
                  <a:lnTo>
                    <a:pt x="74672" y="20563"/>
                  </a:lnTo>
                  <a:lnTo>
                    <a:pt x="77306" y="23391"/>
                  </a:lnTo>
                  <a:lnTo>
                    <a:pt x="79821" y="26254"/>
                  </a:lnTo>
                  <a:lnTo>
                    <a:pt x="82218" y="29150"/>
                  </a:lnTo>
                  <a:lnTo>
                    <a:pt x="84496" y="32081"/>
                  </a:lnTo>
                  <a:lnTo>
                    <a:pt x="86656" y="35045"/>
                  </a:lnTo>
                  <a:lnTo>
                    <a:pt x="88697" y="38043"/>
                  </a:lnTo>
                  <a:lnTo>
                    <a:pt x="90619" y="41075"/>
                  </a:lnTo>
                  <a:lnTo>
                    <a:pt x="82574" y="45733"/>
                  </a:lnTo>
                  <a:lnTo>
                    <a:pt x="77492" y="37687"/>
                  </a:lnTo>
                  <a:lnTo>
                    <a:pt x="70124" y="38822"/>
                  </a:lnTo>
                  <a:lnTo>
                    <a:pt x="62756" y="39855"/>
                  </a:lnTo>
                  <a:lnTo>
                    <a:pt x="55388" y="40787"/>
                  </a:lnTo>
                  <a:lnTo>
                    <a:pt x="48020" y="41617"/>
                  </a:lnTo>
                  <a:lnTo>
                    <a:pt x="40651" y="42345"/>
                  </a:lnTo>
                  <a:lnTo>
                    <a:pt x="33283" y="42972"/>
                  </a:lnTo>
                  <a:lnTo>
                    <a:pt x="25915" y="43497"/>
                  </a:lnTo>
                  <a:lnTo>
                    <a:pt x="18547" y="43920"/>
                  </a:lnTo>
                  <a:lnTo>
                    <a:pt x="11179" y="44242"/>
                  </a:lnTo>
                  <a:lnTo>
                    <a:pt x="3811" y="44462"/>
                  </a:lnTo>
                  <a:lnTo>
                    <a:pt x="0" y="36417"/>
                  </a:lnTo>
                  <a:lnTo>
                    <a:pt x="4310" y="33537"/>
                  </a:lnTo>
                  <a:lnTo>
                    <a:pt x="8435" y="30488"/>
                  </a:lnTo>
                  <a:lnTo>
                    <a:pt x="12373" y="27270"/>
                  </a:lnTo>
                  <a:lnTo>
                    <a:pt x="16125" y="23882"/>
                  </a:lnTo>
                  <a:lnTo>
                    <a:pt x="19690" y="20325"/>
                  </a:lnTo>
                  <a:lnTo>
                    <a:pt x="23069" y="16599"/>
                  </a:lnTo>
                  <a:lnTo>
                    <a:pt x="26262" y="12703"/>
                  </a:lnTo>
                  <a:lnTo>
                    <a:pt x="29269" y="8638"/>
                  </a:lnTo>
                  <a:lnTo>
                    <a:pt x="32089" y="4403"/>
                  </a:lnTo>
                  <a:lnTo>
                    <a:pt x="34723" y="0"/>
                  </a:lnTo>
                  <a:lnTo>
                    <a:pt x="43192" y="3387"/>
                  </a:lnTo>
                  <a:lnTo>
                    <a:pt x="40249" y="7982"/>
                  </a:lnTo>
                  <a:lnTo>
                    <a:pt x="37348" y="12280"/>
                  </a:lnTo>
                  <a:lnTo>
                    <a:pt x="34490" y="16281"/>
                  </a:lnTo>
                  <a:lnTo>
                    <a:pt x="31674" y="19987"/>
                  </a:lnTo>
                  <a:lnTo>
                    <a:pt x="28900" y="23396"/>
                  </a:lnTo>
                  <a:lnTo>
                    <a:pt x="26169" y="26508"/>
                  </a:lnTo>
                  <a:lnTo>
                    <a:pt x="23480" y="29324"/>
                  </a:lnTo>
                  <a:lnTo>
                    <a:pt x="20834" y="31843"/>
                  </a:lnTo>
                  <a:lnTo>
                    <a:pt x="18229" y="34067"/>
                  </a:lnTo>
                  <a:lnTo>
                    <a:pt x="15667" y="35993"/>
                  </a:lnTo>
                  <a:lnTo>
                    <a:pt x="20804" y="35786"/>
                  </a:lnTo>
                  <a:lnTo>
                    <a:pt x="26051" y="35502"/>
                  </a:lnTo>
                  <a:lnTo>
                    <a:pt x="31407" y="35142"/>
                  </a:lnTo>
                  <a:lnTo>
                    <a:pt x="36874" y="34706"/>
                  </a:lnTo>
                  <a:lnTo>
                    <a:pt x="42451" y="34194"/>
                  </a:lnTo>
                  <a:lnTo>
                    <a:pt x="48138" y="33605"/>
                  </a:lnTo>
                  <a:lnTo>
                    <a:pt x="53935" y="32940"/>
                  </a:lnTo>
                  <a:lnTo>
                    <a:pt x="59842" y="32199"/>
                  </a:lnTo>
                  <a:lnTo>
                    <a:pt x="65860" y="31382"/>
                  </a:lnTo>
                  <a:lnTo>
                    <a:pt x="71987" y="30488"/>
                  </a:lnTo>
                  <a:lnTo>
                    <a:pt x="70789" y="29057"/>
                  </a:lnTo>
                  <a:lnTo>
                    <a:pt x="69565" y="27643"/>
                  </a:lnTo>
                  <a:lnTo>
                    <a:pt x="68316" y="26245"/>
                  </a:lnTo>
                  <a:lnTo>
                    <a:pt x="67041" y="24865"/>
                  </a:lnTo>
                  <a:lnTo>
                    <a:pt x="65741" y="23501"/>
                  </a:lnTo>
                  <a:lnTo>
                    <a:pt x="64416" y="22155"/>
                  </a:lnTo>
                  <a:lnTo>
                    <a:pt x="63065" y="20825"/>
                  </a:lnTo>
                  <a:lnTo>
                    <a:pt x="61689" y="19512"/>
                  </a:lnTo>
                  <a:lnTo>
                    <a:pt x="60287" y="18217"/>
                  </a:lnTo>
                  <a:lnTo>
                    <a:pt x="58860" y="169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7796604" y="1916518"/>
              <a:ext cx="72834" cy="44462"/>
            </a:xfrm>
            <a:custGeom>
              <a:avLst/>
              <a:pathLst>
                <a:path w="72834" h="44462">
                  <a:moveTo>
                    <a:pt x="72834" y="0"/>
                  </a:moveTo>
                  <a:lnTo>
                    <a:pt x="72834" y="44462"/>
                  </a:lnTo>
                  <a:lnTo>
                    <a:pt x="64365" y="44462"/>
                  </a:lnTo>
                  <a:lnTo>
                    <a:pt x="64365" y="37264"/>
                  </a:lnTo>
                  <a:lnTo>
                    <a:pt x="8469" y="37264"/>
                  </a:lnTo>
                  <a:lnTo>
                    <a:pt x="8469" y="44462"/>
                  </a:lnTo>
                  <a:lnTo>
                    <a:pt x="0" y="444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7805073" y="1924140"/>
              <a:ext cx="55896" cy="22019"/>
            </a:xfrm>
            <a:custGeom>
              <a:avLst/>
              <a:pathLst>
                <a:path w="55896" h="22019">
                  <a:moveTo>
                    <a:pt x="0" y="22019"/>
                  </a:moveTo>
                  <a:lnTo>
                    <a:pt x="55896" y="22019"/>
                  </a:lnTo>
                  <a:lnTo>
                    <a:pt x="5589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7929570" y="1873749"/>
              <a:ext cx="38111" cy="94430"/>
            </a:xfrm>
            <a:custGeom>
              <a:avLst/>
              <a:pathLst>
                <a:path w="38111" h="94430">
                  <a:moveTo>
                    <a:pt x="27948" y="0"/>
                  </a:moveTo>
                  <a:lnTo>
                    <a:pt x="38111" y="0"/>
                  </a:lnTo>
                  <a:lnTo>
                    <a:pt x="32800" y="3527"/>
                  </a:lnTo>
                  <a:lnTo>
                    <a:pt x="28049" y="7334"/>
                  </a:lnTo>
                  <a:lnTo>
                    <a:pt x="23857" y="11420"/>
                  </a:lnTo>
                  <a:lnTo>
                    <a:pt x="20224" y="15786"/>
                  </a:lnTo>
                  <a:lnTo>
                    <a:pt x="17150" y="20431"/>
                  </a:lnTo>
                  <a:lnTo>
                    <a:pt x="14634" y="25356"/>
                  </a:lnTo>
                  <a:lnTo>
                    <a:pt x="12678" y="30560"/>
                  </a:lnTo>
                  <a:lnTo>
                    <a:pt x="11280" y="36044"/>
                  </a:lnTo>
                  <a:lnTo>
                    <a:pt x="10442" y="41807"/>
                  </a:lnTo>
                  <a:lnTo>
                    <a:pt x="10162" y="47850"/>
                  </a:lnTo>
                  <a:lnTo>
                    <a:pt x="10442" y="53728"/>
                  </a:lnTo>
                  <a:lnTo>
                    <a:pt x="11280" y="59334"/>
                  </a:lnTo>
                  <a:lnTo>
                    <a:pt x="12678" y="64670"/>
                  </a:lnTo>
                  <a:lnTo>
                    <a:pt x="14634" y="69734"/>
                  </a:lnTo>
                  <a:lnTo>
                    <a:pt x="17150" y="74528"/>
                  </a:lnTo>
                  <a:lnTo>
                    <a:pt x="20224" y="79050"/>
                  </a:lnTo>
                  <a:lnTo>
                    <a:pt x="23857" y="83302"/>
                  </a:lnTo>
                  <a:lnTo>
                    <a:pt x="28049" y="87282"/>
                  </a:lnTo>
                  <a:lnTo>
                    <a:pt x="32800" y="90992"/>
                  </a:lnTo>
                  <a:lnTo>
                    <a:pt x="38111" y="94430"/>
                  </a:lnTo>
                  <a:lnTo>
                    <a:pt x="27948" y="94430"/>
                  </a:lnTo>
                  <a:lnTo>
                    <a:pt x="25536" y="93255"/>
                  </a:lnTo>
                  <a:lnTo>
                    <a:pt x="23213" y="91932"/>
                  </a:lnTo>
                  <a:lnTo>
                    <a:pt x="20980" y="90461"/>
                  </a:lnTo>
                  <a:lnTo>
                    <a:pt x="18835" y="88841"/>
                  </a:lnTo>
                  <a:lnTo>
                    <a:pt x="16779" y="87073"/>
                  </a:lnTo>
                  <a:lnTo>
                    <a:pt x="14812" y="85157"/>
                  </a:lnTo>
                  <a:lnTo>
                    <a:pt x="12934" y="83092"/>
                  </a:lnTo>
                  <a:lnTo>
                    <a:pt x="11145" y="80880"/>
                  </a:lnTo>
                  <a:lnTo>
                    <a:pt x="9445" y="78519"/>
                  </a:lnTo>
                  <a:lnTo>
                    <a:pt x="7833" y="76010"/>
                  </a:lnTo>
                  <a:lnTo>
                    <a:pt x="6345" y="73404"/>
                  </a:lnTo>
                  <a:lnTo>
                    <a:pt x="5013" y="70751"/>
                  </a:lnTo>
                  <a:lnTo>
                    <a:pt x="3838" y="68051"/>
                  </a:lnTo>
                  <a:lnTo>
                    <a:pt x="2820" y="65305"/>
                  </a:lnTo>
                  <a:lnTo>
                    <a:pt x="1958" y="62512"/>
                  </a:lnTo>
                  <a:lnTo>
                    <a:pt x="1253" y="59673"/>
                  </a:lnTo>
                  <a:lnTo>
                    <a:pt x="705" y="56787"/>
                  </a:lnTo>
                  <a:lnTo>
                    <a:pt x="313" y="53855"/>
                  </a:lnTo>
                  <a:lnTo>
                    <a:pt x="78" y="50876"/>
                  </a:lnTo>
                  <a:lnTo>
                    <a:pt x="0" y="47850"/>
                  </a:lnTo>
                  <a:lnTo>
                    <a:pt x="78" y="44744"/>
                  </a:lnTo>
                  <a:lnTo>
                    <a:pt x="313" y="41693"/>
                  </a:lnTo>
                  <a:lnTo>
                    <a:pt x="705" y="38697"/>
                  </a:lnTo>
                  <a:lnTo>
                    <a:pt x="1253" y="35756"/>
                  </a:lnTo>
                  <a:lnTo>
                    <a:pt x="1958" y="32870"/>
                  </a:lnTo>
                  <a:lnTo>
                    <a:pt x="2820" y="30040"/>
                  </a:lnTo>
                  <a:lnTo>
                    <a:pt x="3838" y="27264"/>
                  </a:lnTo>
                  <a:lnTo>
                    <a:pt x="5013" y="24543"/>
                  </a:lnTo>
                  <a:lnTo>
                    <a:pt x="6345" y="21877"/>
                  </a:lnTo>
                  <a:lnTo>
                    <a:pt x="7833" y="19267"/>
                  </a:lnTo>
                  <a:lnTo>
                    <a:pt x="9445" y="16749"/>
                  </a:lnTo>
                  <a:lnTo>
                    <a:pt x="11145" y="14363"/>
                  </a:lnTo>
                  <a:lnTo>
                    <a:pt x="12934" y="12108"/>
                  </a:lnTo>
                  <a:lnTo>
                    <a:pt x="14812" y="9985"/>
                  </a:lnTo>
                  <a:lnTo>
                    <a:pt x="16779" y="7992"/>
                  </a:lnTo>
                  <a:lnTo>
                    <a:pt x="18835" y="6131"/>
                  </a:lnTo>
                  <a:lnTo>
                    <a:pt x="20980" y="4401"/>
                  </a:lnTo>
                  <a:lnTo>
                    <a:pt x="23213" y="2803"/>
                  </a:lnTo>
                  <a:lnTo>
                    <a:pt x="25536" y="133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8001981" y="1864010"/>
              <a:ext cx="47003" cy="97395"/>
            </a:xfrm>
            <a:custGeom>
              <a:avLst/>
              <a:pathLst>
                <a:path w="47003" h="97395">
                  <a:moveTo>
                    <a:pt x="0" y="18632"/>
                  </a:moveTo>
                  <a:lnTo>
                    <a:pt x="15244" y="18632"/>
                  </a:lnTo>
                  <a:lnTo>
                    <a:pt x="19479" y="0"/>
                  </a:lnTo>
                  <a:lnTo>
                    <a:pt x="27524" y="1693"/>
                  </a:lnTo>
                  <a:lnTo>
                    <a:pt x="27181" y="3463"/>
                  </a:lnTo>
                  <a:lnTo>
                    <a:pt x="26830" y="5216"/>
                  </a:lnTo>
                  <a:lnTo>
                    <a:pt x="26470" y="6953"/>
                  </a:lnTo>
                  <a:lnTo>
                    <a:pt x="26101" y="8672"/>
                  </a:lnTo>
                  <a:lnTo>
                    <a:pt x="25725" y="10374"/>
                  </a:lnTo>
                  <a:lnTo>
                    <a:pt x="25339" y="12060"/>
                  </a:lnTo>
                  <a:lnTo>
                    <a:pt x="24945" y="13728"/>
                  </a:lnTo>
                  <a:lnTo>
                    <a:pt x="24543" y="15379"/>
                  </a:lnTo>
                  <a:lnTo>
                    <a:pt x="24132" y="17014"/>
                  </a:lnTo>
                  <a:lnTo>
                    <a:pt x="23713" y="18632"/>
                  </a:lnTo>
                  <a:lnTo>
                    <a:pt x="46156" y="18632"/>
                  </a:lnTo>
                  <a:lnTo>
                    <a:pt x="45962" y="25335"/>
                  </a:lnTo>
                  <a:lnTo>
                    <a:pt x="45547" y="31725"/>
                  </a:lnTo>
                  <a:lnTo>
                    <a:pt x="44911" y="37802"/>
                  </a:lnTo>
                  <a:lnTo>
                    <a:pt x="44056" y="43565"/>
                  </a:lnTo>
                  <a:lnTo>
                    <a:pt x="42980" y="49015"/>
                  </a:lnTo>
                  <a:lnTo>
                    <a:pt x="41685" y="54151"/>
                  </a:lnTo>
                  <a:lnTo>
                    <a:pt x="40169" y="58974"/>
                  </a:lnTo>
                  <a:lnTo>
                    <a:pt x="38432" y="63484"/>
                  </a:lnTo>
                  <a:lnTo>
                    <a:pt x="36476" y="67681"/>
                  </a:lnTo>
                  <a:lnTo>
                    <a:pt x="34300" y="71564"/>
                  </a:lnTo>
                  <a:lnTo>
                    <a:pt x="47003" y="84267"/>
                  </a:lnTo>
                  <a:lnTo>
                    <a:pt x="39381" y="89772"/>
                  </a:lnTo>
                  <a:lnTo>
                    <a:pt x="38445" y="88591"/>
                  </a:lnTo>
                  <a:lnTo>
                    <a:pt x="37501" y="87418"/>
                  </a:lnTo>
                  <a:lnTo>
                    <a:pt x="36548" y="86253"/>
                  </a:lnTo>
                  <a:lnTo>
                    <a:pt x="35587" y="85097"/>
                  </a:lnTo>
                  <a:lnTo>
                    <a:pt x="34617" y="83950"/>
                  </a:lnTo>
                  <a:lnTo>
                    <a:pt x="33639" y="82811"/>
                  </a:lnTo>
                  <a:lnTo>
                    <a:pt x="32652" y="81680"/>
                  </a:lnTo>
                  <a:lnTo>
                    <a:pt x="31657" y="80558"/>
                  </a:lnTo>
                  <a:lnTo>
                    <a:pt x="30654" y="79444"/>
                  </a:lnTo>
                  <a:lnTo>
                    <a:pt x="29641" y="78339"/>
                  </a:lnTo>
                  <a:lnTo>
                    <a:pt x="27668" y="80588"/>
                  </a:lnTo>
                  <a:lnTo>
                    <a:pt x="25644" y="82760"/>
                  </a:lnTo>
                  <a:lnTo>
                    <a:pt x="23569" y="84856"/>
                  </a:lnTo>
                  <a:lnTo>
                    <a:pt x="21443" y="86876"/>
                  </a:lnTo>
                  <a:lnTo>
                    <a:pt x="19267" y="88820"/>
                  </a:lnTo>
                  <a:lnTo>
                    <a:pt x="17039" y="90687"/>
                  </a:lnTo>
                  <a:lnTo>
                    <a:pt x="14761" y="92478"/>
                  </a:lnTo>
                  <a:lnTo>
                    <a:pt x="12432" y="94193"/>
                  </a:lnTo>
                  <a:lnTo>
                    <a:pt x="10052" y="95832"/>
                  </a:lnTo>
                  <a:lnTo>
                    <a:pt x="7622" y="97395"/>
                  </a:lnTo>
                  <a:lnTo>
                    <a:pt x="1693" y="89772"/>
                  </a:lnTo>
                  <a:lnTo>
                    <a:pt x="4501" y="88074"/>
                  </a:lnTo>
                  <a:lnTo>
                    <a:pt x="7164" y="86368"/>
                  </a:lnTo>
                  <a:lnTo>
                    <a:pt x="9684" y="84653"/>
                  </a:lnTo>
                  <a:lnTo>
                    <a:pt x="12060" y="82929"/>
                  </a:lnTo>
                  <a:lnTo>
                    <a:pt x="14291" y="81197"/>
                  </a:lnTo>
                  <a:lnTo>
                    <a:pt x="16379" y="79457"/>
                  </a:lnTo>
                  <a:lnTo>
                    <a:pt x="18322" y="77708"/>
                  </a:lnTo>
                  <a:lnTo>
                    <a:pt x="20122" y="75951"/>
                  </a:lnTo>
                  <a:lnTo>
                    <a:pt x="21778" y="74185"/>
                  </a:lnTo>
                  <a:lnTo>
                    <a:pt x="23290" y="72411"/>
                  </a:lnTo>
                  <a:lnTo>
                    <a:pt x="21579" y="70725"/>
                  </a:lnTo>
                  <a:lnTo>
                    <a:pt x="19834" y="69057"/>
                  </a:lnTo>
                  <a:lnTo>
                    <a:pt x="18056" y="67405"/>
                  </a:lnTo>
                  <a:lnTo>
                    <a:pt x="16243" y="65771"/>
                  </a:lnTo>
                  <a:lnTo>
                    <a:pt x="14397" y="64153"/>
                  </a:lnTo>
                  <a:lnTo>
                    <a:pt x="12517" y="62553"/>
                  </a:lnTo>
                  <a:lnTo>
                    <a:pt x="10603" y="60969"/>
                  </a:lnTo>
                  <a:lnTo>
                    <a:pt x="8655" y="59402"/>
                  </a:lnTo>
                  <a:lnTo>
                    <a:pt x="6673" y="57852"/>
                  </a:lnTo>
                  <a:lnTo>
                    <a:pt x="4658" y="56319"/>
                  </a:lnTo>
                  <a:lnTo>
                    <a:pt x="5585" y="53431"/>
                  </a:lnTo>
                  <a:lnTo>
                    <a:pt x="6504" y="50526"/>
                  </a:lnTo>
                  <a:lnTo>
                    <a:pt x="7414" y="47605"/>
                  </a:lnTo>
                  <a:lnTo>
                    <a:pt x="8316" y="44666"/>
                  </a:lnTo>
                  <a:lnTo>
                    <a:pt x="9210" y="41710"/>
                  </a:lnTo>
                  <a:lnTo>
                    <a:pt x="10095" y="38737"/>
                  </a:lnTo>
                  <a:lnTo>
                    <a:pt x="10971" y="35748"/>
                  </a:lnTo>
                  <a:lnTo>
                    <a:pt x="11839" y="32741"/>
                  </a:lnTo>
                  <a:lnTo>
                    <a:pt x="12699" y="29718"/>
                  </a:lnTo>
                  <a:lnTo>
                    <a:pt x="13550" y="26677"/>
                  </a:lnTo>
                  <a:lnTo>
                    <a:pt x="0" y="2667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8016378" y="1890687"/>
              <a:ext cx="23290" cy="38958"/>
            </a:xfrm>
            <a:custGeom>
              <a:avLst/>
              <a:pathLst>
                <a:path w="23290" h="38958">
                  <a:moveTo>
                    <a:pt x="0" y="27101"/>
                  </a:moveTo>
                  <a:lnTo>
                    <a:pt x="1355" y="28210"/>
                  </a:lnTo>
                  <a:lnTo>
                    <a:pt x="2710" y="29337"/>
                  </a:lnTo>
                  <a:lnTo>
                    <a:pt x="4065" y="30480"/>
                  </a:lnTo>
                  <a:lnTo>
                    <a:pt x="5420" y="31640"/>
                  </a:lnTo>
                  <a:lnTo>
                    <a:pt x="6775" y="32817"/>
                  </a:lnTo>
                  <a:lnTo>
                    <a:pt x="8130" y="34012"/>
                  </a:lnTo>
                  <a:lnTo>
                    <a:pt x="9485" y="35223"/>
                  </a:lnTo>
                  <a:lnTo>
                    <a:pt x="10840" y="36451"/>
                  </a:lnTo>
                  <a:lnTo>
                    <a:pt x="12195" y="37696"/>
                  </a:lnTo>
                  <a:lnTo>
                    <a:pt x="13550" y="38958"/>
                  </a:lnTo>
                  <a:lnTo>
                    <a:pt x="15096" y="35748"/>
                  </a:lnTo>
                  <a:lnTo>
                    <a:pt x="16514" y="32385"/>
                  </a:lnTo>
                  <a:lnTo>
                    <a:pt x="17806" y="28871"/>
                  </a:lnTo>
                  <a:lnTo>
                    <a:pt x="18970" y="25204"/>
                  </a:lnTo>
                  <a:lnTo>
                    <a:pt x="20008" y="21384"/>
                  </a:lnTo>
                  <a:lnTo>
                    <a:pt x="20918" y="17412"/>
                  </a:lnTo>
                  <a:lnTo>
                    <a:pt x="21702" y="13288"/>
                  </a:lnTo>
                  <a:lnTo>
                    <a:pt x="22358" y="9011"/>
                  </a:lnTo>
                  <a:lnTo>
                    <a:pt x="22887" y="4581"/>
                  </a:lnTo>
                  <a:lnTo>
                    <a:pt x="23290" y="0"/>
                  </a:lnTo>
                  <a:lnTo>
                    <a:pt x="7622" y="0"/>
                  </a:lnTo>
                  <a:lnTo>
                    <a:pt x="6860" y="2938"/>
                  </a:lnTo>
                  <a:lnTo>
                    <a:pt x="6097" y="5826"/>
                  </a:lnTo>
                  <a:lnTo>
                    <a:pt x="5335" y="8663"/>
                  </a:lnTo>
                  <a:lnTo>
                    <a:pt x="4573" y="11450"/>
                  </a:lnTo>
                  <a:lnTo>
                    <a:pt x="3811" y="14185"/>
                  </a:lnTo>
                  <a:lnTo>
                    <a:pt x="3048" y="16870"/>
                  </a:lnTo>
                  <a:lnTo>
                    <a:pt x="2286" y="19504"/>
                  </a:lnTo>
                  <a:lnTo>
                    <a:pt x="1524" y="22087"/>
                  </a:lnTo>
                  <a:lnTo>
                    <a:pt x="762" y="2461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8055760" y="1871632"/>
              <a:ext cx="39381" cy="87232"/>
            </a:xfrm>
            <a:custGeom>
              <a:avLst/>
              <a:pathLst>
                <a:path w="39381" h="87232">
                  <a:moveTo>
                    <a:pt x="39381" y="0"/>
                  </a:moveTo>
                  <a:lnTo>
                    <a:pt x="39381" y="86385"/>
                  </a:lnTo>
                  <a:lnTo>
                    <a:pt x="30912" y="86385"/>
                  </a:lnTo>
                  <a:lnTo>
                    <a:pt x="30912" y="77069"/>
                  </a:lnTo>
                  <a:lnTo>
                    <a:pt x="8469" y="77069"/>
                  </a:lnTo>
                  <a:lnTo>
                    <a:pt x="8469" y="87232"/>
                  </a:lnTo>
                  <a:lnTo>
                    <a:pt x="0" y="872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8064229" y="1879677"/>
              <a:ext cx="22443" cy="60977"/>
            </a:xfrm>
            <a:custGeom>
              <a:avLst/>
              <a:pathLst>
                <a:path w="22443" h="60977">
                  <a:moveTo>
                    <a:pt x="0" y="60977"/>
                  </a:moveTo>
                  <a:lnTo>
                    <a:pt x="22443" y="60977"/>
                  </a:lnTo>
                  <a:lnTo>
                    <a:pt x="224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8110809" y="1868668"/>
              <a:ext cx="96971" cy="92737"/>
            </a:xfrm>
            <a:custGeom>
              <a:avLst/>
              <a:pathLst>
                <a:path w="96971" h="92737">
                  <a:moveTo>
                    <a:pt x="8045" y="0"/>
                  </a:moveTo>
                  <a:lnTo>
                    <a:pt x="87655" y="0"/>
                  </a:lnTo>
                  <a:lnTo>
                    <a:pt x="87655" y="8045"/>
                  </a:lnTo>
                  <a:lnTo>
                    <a:pt x="51661" y="8045"/>
                  </a:lnTo>
                  <a:lnTo>
                    <a:pt x="51657" y="12254"/>
                  </a:lnTo>
                  <a:lnTo>
                    <a:pt x="51644" y="16074"/>
                  </a:lnTo>
                  <a:lnTo>
                    <a:pt x="51623" y="19504"/>
                  </a:lnTo>
                  <a:lnTo>
                    <a:pt x="51594" y="22544"/>
                  </a:lnTo>
                  <a:lnTo>
                    <a:pt x="51555" y="25195"/>
                  </a:lnTo>
                  <a:lnTo>
                    <a:pt x="51509" y="27456"/>
                  </a:lnTo>
                  <a:lnTo>
                    <a:pt x="51454" y="29328"/>
                  </a:lnTo>
                  <a:lnTo>
                    <a:pt x="51390" y="30810"/>
                  </a:lnTo>
                  <a:lnTo>
                    <a:pt x="51318" y="31903"/>
                  </a:lnTo>
                  <a:lnTo>
                    <a:pt x="51238" y="32606"/>
                  </a:lnTo>
                  <a:lnTo>
                    <a:pt x="93584" y="32606"/>
                  </a:lnTo>
                  <a:lnTo>
                    <a:pt x="93584" y="40651"/>
                  </a:lnTo>
                  <a:lnTo>
                    <a:pt x="52085" y="40651"/>
                  </a:lnTo>
                  <a:lnTo>
                    <a:pt x="54668" y="46495"/>
                  </a:lnTo>
                  <a:lnTo>
                    <a:pt x="57674" y="52000"/>
                  </a:lnTo>
                  <a:lnTo>
                    <a:pt x="61104" y="57166"/>
                  </a:lnTo>
                  <a:lnTo>
                    <a:pt x="64958" y="61994"/>
                  </a:lnTo>
                  <a:lnTo>
                    <a:pt x="69235" y="66482"/>
                  </a:lnTo>
                  <a:lnTo>
                    <a:pt x="73935" y="70632"/>
                  </a:lnTo>
                  <a:lnTo>
                    <a:pt x="79059" y="74443"/>
                  </a:lnTo>
                  <a:lnTo>
                    <a:pt x="84606" y="77916"/>
                  </a:lnTo>
                  <a:lnTo>
                    <a:pt x="90577" y="81049"/>
                  </a:lnTo>
                  <a:lnTo>
                    <a:pt x="96971" y="83844"/>
                  </a:lnTo>
                  <a:lnTo>
                    <a:pt x="91043" y="92737"/>
                  </a:lnTo>
                  <a:lnTo>
                    <a:pt x="85055" y="89671"/>
                  </a:lnTo>
                  <a:lnTo>
                    <a:pt x="79457" y="86402"/>
                  </a:lnTo>
                  <a:lnTo>
                    <a:pt x="74248" y="82929"/>
                  </a:lnTo>
                  <a:lnTo>
                    <a:pt x="69430" y="79254"/>
                  </a:lnTo>
                  <a:lnTo>
                    <a:pt x="65000" y="75375"/>
                  </a:lnTo>
                  <a:lnTo>
                    <a:pt x="60960" y="71293"/>
                  </a:lnTo>
                  <a:lnTo>
                    <a:pt x="57310" y="67007"/>
                  </a:lnTo>
                  <a:lnTo>
                    <a:pt x="54050" y="62519"/>
                  </a:lnTo>
                  <a:lnTo>
                    <a:pt x="51179" y="57827"/>
                  </a:lnTo>
                  <a:lnTo>
                    <a:pt x="48697" y="52932"/>
                  </a:lnTo>
                  <a:lnTo>
                    <a:pt x="46889" y="58132"/>
                  </a:lnTo>
                  <a:lnTo>
                    <a:pt x="44513" y="63061"/>
                  </a:lnTo>
                  <a:lnTo>
                    <a:pt x="41570" y="67719"/>
                  </a:lnTo>
                  <a:lnTo>
                    <a:pt x="38060" y="72106"/>
                  </a:lnTo>
                  <a:lnTo>
                    <a:pt x="33982" y="76222"/>
                  </a:lnTo>
                  <a:lnTo>
                    <a:pt x="29337" y="80067"/>
                  </a:lnTo>
                  <a:lnTo>
                    <a:pt x="24124" y="83641"/>
                  </a:lnTo>
                  <a:lnTo>
                    <a:pt x="18344" y="86944"/>
                  </a:lnTo>
                  <a:lnTo>
                    <a:pt x="11996" y="89976"/>
                  </a:lnTo>
                  <a:lnTo>
                    <a:pt x="5081" y="92737"/>
                  </a:lnTo>
                  <a:lnTo>
                    <a:pt x="0" y="84267"/>
                  </a:lnTo>
                  <a:lnTo>
                    <a:pt x="4039" y="82794"/>
                  </a:lnTo>
                  <a:lnTo>
                    <a:pt x="7859" y="81252"/>
                  </a:lnTo>
                  <a:lnTo>
                    <a:pt x="11458" y="79643"/>
                  </a:lnTo>
                  <a:lnTo>
                    <a:pt x="14837" y="77966"/>
                  </a:lnTo>
                  <a:lnTo>
                    <a:pt x="17996" y="76222"/>
                  </a:lnTo>
                  <a:lnTo>
                    <a:pt x="20935" y="74409"/>
                  </a:lnTo>
                  <a:lnTo>
                    <a:pt x="23654" y="72529"/>
                  </a:lnTo>
                  <a:lnTo>
                    <a:pt x="26152" y="70581"/>
                  </a:lnTo>
                  <a:lnTo>
                    <a:pt x="28430" y="68566"/>
                  </a:lnTo>
                  <a:lnTo>
                    <a:pt x="30488" y="66482"/>
                  </a:lnTo>
                  <a:lnTo>
                    <a:pt x="32356" y="64318"/>
                  </a:lnTo>
                  <a:lnTo>
                    <a:pt x="34062" y="62061"/>
                  </a:lnTo>
                  <a:lnTo>
                    <a:pt x="35608" y="59711"/>
                  </a:lnTo>
                  <a:lnTo>
                    <a:pt x="36993" y="57268"/>
                  </a:lnTo>
                  <a:lnTo>
                    <a:pt x="38216" y="54731"/>
                  </a:lnTo>
                  <a:lnTo>
                    <a:pt x="39279" y="52102"/>
                  </a:lnTo>
                  <a:lnTo>
                    <a:pt x="40181" y="49379"/>
                  </a:lnTo>
                  <a:lnTo>
                    <a:pt x="40922" y="46563"/>
                  </a:lnTo>
                  <a:lnTo>
                    <a:pt x="41503" y="43654"/>
                  </a:lnTo>
                  <a:lnTo>
                    <a:pt x="41922" y="40651"/>
                  </a:lnTo>
                  <a:lnTo>
                    <a:pt x="2117" y="40651"/>
                  </a:lnTo>
                  <a:lnTo>
                    <a:pt x="2117" y="32606"/>
                  </a:lnTo>
                  <a:lnTo>
                    <a:pt x="42769" y="32606"/>
                  </a:lnTo>
                  <a:lnTo>
                    <a:pt x="42849" y="31369"/>
                  </a:lnTo>
                  <a:lnTo>
                    <a:pt x="42921" y="29862"/>
                  </a:lnTo>
                  <a:lnTo>
                    <a:pt x="42985" y="28083"/>
                  </a:lnTo>
                  <a:lnTo>
                    <a:pt x="43040" y="26034"/>
                  </a:lnTo>
                  <a:lnTo>
                    <a:pt x="43086" y="23713"/>
                  </a:lnTo>
                  <a:lnTo>
                    <a:pt x="43124" y="21122"/>
                  </a:lnTo>
                  <a:lnTo>
                    <a:pt x="43154" y="18259"/>
                  </a:lnTo>
                  <a:lnTo>
                    <a:pt x="43175" y="15125"/>
                  </a:lnTo>
                  <a:lnTo>
                    <a:pt x="43188" y="11721"/>
                  </a:lnTo>
                  <a:lnTo>
                    <a:pt x="43192" y="8045"/>
                  </a:lnTo>
                  <a:lnTo>
                    <a:pt x="8045" y="80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8217944" y="1863163"/>
              <a:ext cx="35146" cy="97818"/>
            </a:xfrm>
            <a:custGeom>
              <a:avLst/>
              <a:pathLst>
                <a:path w="35146" h="97818">
                  <a:moveTo>
                    <a:pt x="27948" y="0"/>
                  </a:moveTo>
                  <a:lnTo>
                    <a:pt x="35146" y="4234"/>
                  </a:lnTo>
                  <a:lnTo>
                    <a:pt x="34270" y="5928"/>
                  </a:lnTo>
                  <a:lnTo>
                    <a:pt x="33334" y="7622"/>
                  </a:lnTo>
                  <a:lnTo>
                    <a:pt x="32339" y="9316"/>
                  </a:lnTo>
                  <a:lnTo>
                    <a:pt x="31285" y="11009"/>
                  </a:lnTo>
                  <a:lnTo>
                    <a:pt x="30171" y="12703"/>
                  </a:lnTo>
                  <a:lnTo>
                    <a:pt x="28998" y="14397"/>
                  </a:lnTo>
                  <a:lnTo>
                    <a:pt x="27766" y="16091"/>
                  </a:lnTo>
                  <a:lnTo>
                    <a:pt x="26474" y="17785"/>
                  </a:lnTo>
                  <a:lnTo>
                    <a:pt x="25123" y="19479"/>
                  </a:lnTo>
                  <a:lnTo>
                    <a:pt x="23713" y="21172"/>
                  </a:lnTo>
                  <a:lnTo>
                    <a:pt x="25081" y="24297"/>
                  </a:lnTo>
                  <a:lnTo>
                    <a:pt x="26305" y="27575"/>
                  </a:lnTo>
                  <a:lnTo>
                    <a:pt x="27384" y="31005"/>
                  </a:lnTo>
                  <a:lnTo>
                    <a:pt x="28320" y="34587"/>
                  </a:lnTo>
                  <a:lnTo>
                    <a:pt x="29112" y="38322"/>
                  </a:lnTo>
                  <a:lnTo>
                    <a:pt x="29760" y="42210"/>
                  </a:lnTo>
                  <a:lnTo>
                    <a:pt x="30264" y="46249"/>
                  </a:lnTo>
                  <a:lnTo>
                    <a:pt x="30624" y="50442"/>
                  </a:lnTo>
                  <a:lnTo>
                    <a:pt x="30840" y="54786"/>
                  </a:lnTo>
                  <a:lnTo>
                    <a:pt x="30912" y="59283"/>
                  </a:lnTo>
                  <a:lnTo>
                    <a:pt x="30876" y="63080"/>
                  </a:lnTo>
                  <a:lnTo>
                    <a:pt x="30768" y="66677"/>
                  </a:lnTo>
                  <a:lnTo>
                    <a:pt x="30588" y="70075"/>
                  </a:lnTo>
                  <a:lnTo>
                    <a:pt x="30336" y="73275"/>
                  </a:lnTo>
                  <a:lnTo>
                    <a:pt x="30012" y="76275"/>
                  </a:lnTo>
                  <a:lnTo>
                    <a:pt x="29616" y="79076"/>
                  </a:lnTo>
                  <a:lnTo>
                    <a:pt x="29148" y="81678"/>
                  </a:lnTo>
                  <a:lnTo>
                    <a:pt x="28608" y="84081"/>
                  </a:lnTo>
                  <a:lnTo>
                    <a:pt x="27996" y="86285"/>
                  </a:lnTo>
                  <a:lnTo>
                    <a:pt x="27312" y="88290"/>
                  </a:lnTo>
                  <a:lnTo>
                    <a:pt x="26557" y="90101"/>
                  </a:lnTo>
                  <a:lnTo>
                    <a:pt x="25729" y="91720"/>
                  </a:lnTo>
                  <a:lnTo>
                    <a:pt x="24829" y="93149"/>
                  </a:lnTo>
                  <a:lnTo>
                    <a:pt x="23857" y="94388"/>
                  </a:lnTo>
                  <a:lnTo>
                    <a:pt x="22813" y="95436"/>
                  </a:lnTo>
                  <a:lnTo>
                    <a:pt x="21697" y="96294"/>
                  </a:lnTo>
                  <a:lnTo>
                    <a:pt x="20510" y="96961"/>
                  </a:lnTo>
                  <a:lnTo>
                    <a:pt x="19250" y="97437"/>
                  </a:lnTo>
                  <a:lnTo>
                    <a:pt x="17918" y="97723"/>
                  </a:lnTo>
                  <a:lnTo>
                    <a:pt x="16514" y="97818"/>
                  </a:lnTo>
                  <a:lnTo>
                    <a:pt x="15722" y="97797"/>
                  </a:lnTo>
                  <a:lnTo>
                    <a:pt x="14871" y="97733"/>
                  </a:lnTo>
                  <a:lnTo>
                    <a:pt x="13961" y="97628"/>
                  </a:lnTo>
                  <a:lnTo>
                    <a:pt x="12991" y="97479"/>
                  </a:lnTo>
                  <a:lnTo>
                    <a:pt x="11962" y="97289"/>
                  </a:lnTo>
                  <a:lnTo>
                    <a:pt x="10874" y="97056"/>
                  </a:lnTo>
                  <a:lnTo>
                    <a:pt x="9726" y="96781"/>
                  </a:lnTo>
                  <a:lnTo>
                    <a:pt x="8519" y="96463"/>
                  </a:lnTo>
                  <a:lnTo>
                    <a:pt x="7253" y="96103"/>
                  </a:lnTo>
                  <a:lnTo>
                    <a:pt x="5928" y="95701"/>
                  </a:lnTo>
                  <a:lnTo>
                    <a:pt x="3811" y="86808"/>
                  </a:lnTo>
                  <a:lnTo>
                    <a:pt x="5157" y="87210"/>
                  </a:lnTo>
                  <a:lnTo>
                    <a:pt x="6487" y="87570"/>
                  </a:lnTo>
                  <a:lnTo>
                    <a:pt x="7800" y="87888"/>
                  </a:lnTo>
                  <a:lnTo>
                    <a:pt x="9095" y="88163"/>
                  </a:lnTo>
                  <a:lnTo>
                    <a:pt x="10374" y="88396"/>
                  </a:lnTo>
                  <a:lnTo>
                    <a:pt x="11636" y="88587"/>
                  </a:lnTo>
                  <a:lnTo>
                    <a:pt x="12881" y="88735"/>
                  </a:lnTo>
                  <a:lnTo>
                    <a:pt x="14109" y="88841"/>
                  </a:lnTo>
                  <a:lnTo>
                    <a:pt x="15320" y="88904"/>
                  </a:lnTo>
                  <a:lnTo>
                    <a:pt x="16514" y="88925"/>
                  </a:lnTo>
                  <a:lnTo>
                    <a:pt x="17092" y="88851"/>
                  </a:lnTo>
                  <a:lnTo>
                    <a:pt x="17641" y="88629"/>
                  </a:lnTo>
                  <a:lnTo>
                    <a:pt x="18159" y="88259"/>
                  </a:lnTo>
                  <a:lnTo>
                    <a:pt x="18649" y="87740"/>
                  </a:lnTo>
                  <a:lnTo>
                    <a:pt x="19108" y="87073"/>
                  </a:lnTo>
                  <a:lnTo>
                    <a:pt x="19538" y="86258"/>
                  </a:lnTo>
                  <a:lnTo>
                    <a:pt x="19938" y="85294"/>
                  </a:lnTo>
                  <a:lnTo>
                    <a:pt x="20308" y="84183"/>
                  </a:lnTo>
                  <a:lnTo>
                    <a:pt x="20649" y="82923"/>
                  </a:lnTo>
                  <a:lnTo>
                    <a:pt x="20961" y="81515"/>
                  </a:lnTo>
                  <a:lnTo>
                    <a:pt x="21242" y="79959"/>
                  </a:lnTo>
                  <a:lnTo>
                    <a:pt x="21494" y="78254"/>
                  </a:lnTo>
                  <a:lnTo>
                    <a:pt x="21716" y="76402"/>
                  </a:lnTo>
                  <a:lnTo>
                    <a:pt x="21909" y="74401"/>
                  </a:lnTo>
                  <a:lnTo>
                    <a:pt x="22072" y="72252"/>
                  </a:lnTo>
                  <a:lnTo>
                    <a:pt x="22206" y="69955"/>
                  </a:lnTo>
                  <a:lnTo>
                    <a:pt x="22309" y="67509"/>
                  </a:lnTo>
                  <a:lnTo>
                    <a:pt x="22383" y="64915"/>
                  </a:lnTo>
                  <a:lnTo>
                    <a:pt x="22428" y="62174"/>
                  </a:lnTo>
                  <a:lnTo>
                    <a:pt x="22443" y="59283"/>
                  </a:lnTo>
                  <a:lnTo>
                    <a:pt x="22438" y="58521"/>
                  </a:lnTo>
                  <a:lnTo>
                    <a:pt x="22426" y="57759"/>
                  </a:lnTo>
                  <a:lnTo>
                    <a:pt x="22405" y="56997"/>
                  </a:lnTo>
                  <a:lnTo>
                    <a:pt x="22375" y="56235"/>
                  </a:lnTo>
                  <a:lnTo>
                    <a:pt x="22337" y="55472"/>
                  </a:lnTo>
                  <a:lnTo>
                    <a:pt x="22290" y="54710"/>
                  </a:lnTo>
                  <a:lnTo>
                    <a:pt x="22235" y="53948"/>
                  </a:lnTo>
                  <a:lnTo>
                    <a:pt x="22172" y="53186"/>
                  </a:lnTo>
                  <a:lnTo>
                    <a:pt x="22100" y="52423"/>
                  </a:lnTo>
                  <a:lnTo>
                    <a:pt x="22019" y="51661"/>
                  </a:lnTo>
                  <a:lnTo>
                    <a:pt x="20469" y="54232"/>
                  </a:lnTo>
                  <a:lnTo>
                    <a:pt x="18869" y="56692"/>
                  </a:lnTo>
                  <a:lnTo>
                    <a:pt x="17217" y="59042"/>
                  </a:lnTo>
                  <a:lnTo>
                    <a:pt x="15515" y="61282"/>
                  </a:lnTo>
                  <a:lnTo>
                    <a:pt x="13762" y="63412"/>
                  </a:lnTo>
                  <a:lnTo>
                    <a:pt x="11958" y="65432"/>
                  </a:lnTo>
                  <a:lnTo>
                    <a:pt x="10103" y="67342"/>
                  </a:lnTo>
                  <a:lnTo>
                    <a:pt x="8198" y="69142"/>
                  </a:lnTo>
                  <a:lnTo>
                    <a:pt x="6241" y="70831"/>
                  </a:lnTo>
                  <a:lnTo>
                    <a:pt x="4234" y="72411"/>
                  </a:lnTo>
                  <a:lnTo>
                    <a:pt x="0" y="64365"/>
                  </a:lnTo>
                  <a:lnTo>
                    <a:pt x="2341" y="62591"/>
                  </a:lnTo>
                  <a:lnTo>
                    <a:pt x="4624" y="60655"/>
                  </a:lnTo>
                  <a:lnTo>
                    <a:pt x="6847" y="58559"/>
                  </a:lnTo>
                  <a:lnTo>
                    <a:pt x="9011" y="56302"/>
                  </a:lnTo>
                  <a:lnTo>
                    <a:pt x="11115" y="53884"/>
                  </a:lnTo>
                  <a:lnTo>
                    <a:pt x="13161" y="51306"/>
                  </a:lnTo>
                  <a:lnTo>
                    <a:pt x="15147" y="48566"/>
                  </a:lnTo>
                  <a:lnTo>
                    <a:pt x="17073" y="45665"/>
                  </a:lnTo>
                  <a:lnTo>
                    <a:pt x="18941" y="42604"/>
                  </a:lnTo>
                  <a:lnTo>
                    <a:pt x="20749" y="39381"/>
                  </a:lnTo>
                  <a:lnTo>
                    <a:pt x="20491" y="38119"/>
                  </a:lnTo>
                  <a:lnTo>
                    <a:pt x="20224" y="36874"/>
                  </a:lnTo>
                  <a:lnTo>
                    <a:pt x="19949" y="35646"/>
                  </a:lnTo>
                  <a:lnTo>
                    <a:pt x="19665" y="34435"/>
                  </a:lnTo>
                  <a:lnTo>
                    <a:pt x="19373" y="33241"/>
                  </a:lnTo>
                  <a:lnTo>
                    <a:pt x="19072" y="32064"/>
                  </a:lnTo>
                  <a:lnTo>
                    <a:pt x="18763" y="30903"/>
                  </a:lnTo>
                  <a:lnTo>
                    <a:pt x="18445" y="29760"/>
                  </a:lnTo>
                  <a:lnTo>
                    <a:pt x="18119" y="28634"/>
                  </a:lnTo>
                  <a:lnTo>
                    <a:pt x="17785" y="27524"/>
                  </a:lnTo>
                  <a:lnTo>
                    <a:pt x="16286" y="29002"/>
                  </a:lnTo>
                  <a:lnTo>
                    <a:pt x="14837" y="30387"/>
                  </a:lnTo>
                  <a:lnTo>
                    <a:pt x="13440" y="31678"/>
                  </a:lnTo>
                  <a:lnTo>
                    <a:pt x="12093" y="32877"/>
                  </a:lnTo>
                  <a:lnTo>
                    <a:pt x="10798" y="33982"/>
                  </a:lnTo>
                  <a:lnTo>
                    <a:pt x="9553" y="34994"/>
                  </a:lnTo>
                  <a:lnTo>
                    <a:pt x="8359" y="35913"/>
                  </a:lnTo>
                  <a:lnTo>
                    <a:pt x="7215" y="36739"/>
                  </a:lnTo>
                  <a:lnTo>
                    <a:pt x="6123" y="37471"/>
                  </a:lnTo>
                  <a:lnTo>
                    <a:pt x="5081" y="38111"/>
                  </a:lnTo>
                  <a:lnTo>
                    <a:pt x="0" y="31759"/>
                  </a:lnTo>
                  <a:lnTo>
                    <a:pt x="1355" y="30798"/>
                  </a:lnTo>
                  <a:lnTo>
                    <a:pt x="2710" y="29777"/>
                  </a:lnTo>
                  <a:lnTo>
                    <a:pt x="4065" y="28697"/>
                  </a:lnTo>
                  <a:lnTo>
                    <a:pt x="5420" y="27558"/>
                  </a:lnTo>
                  <a:lnTo>
                    <a:pt x="6775" y="26360"/>
                  </a:lnTo>
                  <a:lnTo>
                    <a:pt x="8130" y="25102"/>
                  </a:lnTo>
                  <a:lnTo>
                    <a:pt x="9485" y="23785"/>
                  </a:lnTo>
                  <a:lnTo>
                    <a:pt x="10840" y="22409"/>
                  </a:lnTo>
                  <a:lnTo>
                    <a:pt x="12195" y="20973"/>
                  </a:lnTo>
                  <a:lnTo>
                    <a:pt x="13550" y="19479"/>
                  </a:lnTo>
                  <a:lnTo>
                    <a:pt x="12597" y="17963"/>
                  </a:lnTo>
                  <a:lnTo>
                    <a:pt x="11602" y="16464"/>
                  </a:lnTo>
                  <a:lnTo>
                    <a:pt x="10565" y="14981"/>
                  </a:lnTo>
                  <a:lnTo>
                    <a:pt x="9485" y="13516"/>
                  </a:lnTo>
                  <a:lnTo>
                    <a:pt x="8363" y="12068"/>
                  </a:lnTo>
                  <a:lnTo>
                    <a:pt x="7198" y="10637"/>
                  </a:lnTo>
                  <a:lnTo>
                    <a:pt x="5991" y="9222"/>
                  </a:lnTo>
                  <a:lnTo>
                    <a:pt x="4742" y="7825"/>
                  </a:lnTo>
                  <a:lnTo>
                    <a:pt x="3451" y="6445"/>
                  </a:lnTo>
                  <a:lnTo>
                    <a:pt x="2117" y="5081"/>
                  </a:lnTo>
                  <a:lnTo>
                    <a:pt x="9316" y="1270"/>
                  </a:lnTo>
                  <a:lnTo>
                    <a:pt x="10404" y="2379"/>
                  </a:lnTo>
                  <a:lnTo>
                    <a:pt x="11467" y="3506"/>
                  </a:lnTo>
                  <a:lnTo>
                    <a:pt x="12504" y="4649"/>
                  </a:lnTo>
                  <a:lnTo>
                    <a:pt x="13516" y="5809"/>
                  </a:lnTo>
                  <a:lnTo>
                    <a:pt x="14503" y="6987"/>
                  </a:lnTo>
                  <a:lnTo>
                    <a:pt x="15464" y="8181"/>
                  </a:lnTo>
                  <a:lnTo>
                    <a:pt x="16400" y="9392"/>
                  </a:lnTo>
                  <a:lnTo>
                    <a:pt x="17310" y="10620"/>
                  </a:lnTo>
                  <a:lnTo>
                    <a:pt x="18195" y="11865"/>
                  </a:lnTo>
                  <a:lnTo>
                    <a:pt x="19055" y="13127"/>
                  </a:lnTo>
                  <a:lnTo>
                    <a:pt x="20135" y="11852"/>
                  </a:lnTo>
                  <a:lnTo>
                    <a:pt x="21172" y="10569"/>
                  </a:lnTo>
                  <a:lnTo>
                    <a:pt x="22167" y="9277"/>
                  </a:lnTo>
                  <a:lnTo>
                    <a:pt x="23120" y="7977"/>
                  </a:lnTo>
                  <a:lnTo>
                    <a:pt x="24031" y="6669"/>
                  </a:lnTo>
                  <a:lnTo>
                    <a:pt x="24899" y="5352"/>
                  </a:lnTo>
                  <a:lnTo>
                    <a:pt x="25725" y="4027"/>
                  </a:lnTo>
                  <a:lnTo>
                    <a:pt x="26508" y="2693"/>
                  </a:lnTo>
                  <a:lnTo>
                    <a:pt x="27249" y="135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8251820" y="1863586"/>
              <a:ext cx="63942" cy="33876"/>
            </a:xfrm>
            <a:custGeom>
              <a:avLst/>
              <a:pathLst>
                <a:path w="63942" h="33876">
                  <a:moveTo>
                    <a:pt x="0" y="13550"/>
                  </a:moveTo>
                  <a:lnTo>
                    <a:pt x="13974" y="13550"/>
                  </a:lnTo>
                  <a:lnTo>
                    <a:pt x="13974" y="0"/>
                  </a:lnTo>
                  <a:lnTo>
                    <a:pt x="22019" y="0"/>
                  </a:lnTo>
                  <a:lnTo>
                    <a:pt x="22019" y="13550"/>
                  </a:lnTo>
                  <a:lnTo>
                    <a:pt x="42345" y="13550"/>
                  </a:lnTo>
                  <a:lnTo>
                    <a:pt x="42345" y="0"/>
                  </a:lnTo>
                  <a:lnTo>
                    <a:pt x="50391" y="0"/>
                  </a:lnTo>
                  <a:lnTo>
                    <a:pt x="50391" y="13550"/>
                  </a:lnTo>
                  <a:lnTo>
                    <a:pt x="63942" y="13550"/>
                  </a:lnTo>
                  <a:lnTo>
                    <a:pt x="63942" y="21172"/>
                  </a:lnTo>
                  <a:lnTo>
                    <a:pt x="50391" y="21172"/>
                  </a:lnTo>
                  <a:lnTo>
                    <a:pt x="50391" y="33876"/>
                  </a:lnTo>
                  <a:lnTo>
                    <a:pt x="42345" y="33876"/>
                  </a:lnTo>
                  <a:lnTo>
                    <a:pt x="42345" y="21172"/>
                  </a:lnTo>
                  <a:lnTo>
                    <a:pt x="22019" y="21172"/>
                  </a:lnTo>
                  <a:lnTo>
                    <a:pt x="22019" y="33876"/>
                  </a:lnTo>
                  <a:lnTo>
                    <a:pt x="13974" y="33876"/>
                  </a:lnTo>
                  <a:lnTo>
                    <a:pt x="13974" y="21172"/>
                  </a:lnTo>
                  <a:lnTo>
                    <a:pt x="0" y="2117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8256902" y="1902121"/>
              <a:ext cx="54625" cy="58860"/>
            </a:xfrm>
            <a:custGeom>
              <a:avLst/>
              <a:pathLst>
                <a:path w="54625" h="58860">
                  <a:moveTo>
                    <a:pt x="54625" y="0"/>
                  </a:moveTo>
                  <a:lnTo>
                    <a:pt x="54625" y="58860"/>
                  </a:lnTo>
                  <a:lnTo>
                    <a:pt x="46580" y="58860"/>
                  </a:lnTo>
                  <a:lnTo>
                    <a:pt x="46580" y="52932"/>
                  </a:lnTo>
                  <a:lnTo>
                    <a:pt x="8045" y="52932"/>
                  </a:lnTo>
                  <a:lnTo>
                    <a:pt x="8045" y="58860"/>
                  </a:lnTo>
                  <a:lnTo>
                    <a:pt x="0" y="588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8264948" y="1909743"/>
              <a:ext cx="15667" cy="15244"/>
            </a:xfrm>
            <a:custGeom>
              <a:avLst/>
              <a:pathLst>
                <a:path w="15667" h="15244">
                  <a:moveTo>
                    <a:pt x="0" y="15244"/>
                  </a:moveTo>
                  <a:lnTo>
                    <a:pt x="15667" y="15244"/>
                  </a:lnTo>
                  <a:lnTo>
                    <a:pt x="156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8288238" y="1909743"/>
              <a:ext cx="15244" cy="15244"/>
            </a:xfrm>
            <a:custGeom>
              <a:avLst/>
              <a:pathLst>
                <a:path w="15244" h="15244">
                  <a:moveTo>
                    <a:pt x="0" y="0"/>
                  </a:moveTo>
                  <a:lnTo>
                    <a:pt x="0" y="15244"/>
                  </a:lnTo>
                  <a:lnTo>
                    <a:pt x="15244" y="15244"/>
                  </a:lnTo>
                  <a:lnTo>
                    <a:pt x="15244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8264948" y="1932186"/>
              <a:ext cx="15667" cy="15244"/>
            </a:xfrm>
            <a:custGeom>
              <a:avLst/>
              <a:pathLst>
                <a:path w="15667" h="15244">
                  <a:moveTo>
                    <a:pt x="0" y="15244"/>
                  </a:moveTo>
                  <a:lnTo>
                    <a:pt x="15667" y="15244"/>
                  </a:lnTo>
                  <a:lnTo>
                    <a:pt x="156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8288238" y="1932186"/>
              <a:ext cx="15244" cy="15244"/>
            </a:xfrm>
            <a:custGeom>
              <a:avLst/>
              <a:pathLst>
                <a:path w="15244" h="15244">
                  <a:moveTo>
                    <a:pt x="0" y="15244"/>
                  </a:moveTo>
                  <a:lnTo>
                    <a:pt x="15244" y="15244"/>
                  </a:lnTo>
                  <a:lnTo>
                    <a:pt x="1524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8331430" y="1866974"/>
              <a:ext cx="88925" cy="94007"/>
            </a:xfrm>
            <a:custGeom>
              <a:avLst/>
              <a:pathLst>
                <a:path w="88925" h="94007">
                  <a:moveTo>
                    <a:pt x="88925" y="0"/>
                  </a:moveTo>
                  <a:lnTo>
                    <a:pt x="88925" y="94007"/>
                  </a:lnTo>
                  <a:lnTo>
                    <a:pt x="80456" y="94007"/>
                  </a:lnTo>
                  <a:lnTo>
                    <a:pt x="80456" y="88079"/>
                  </a:lnTo>
                  <a:lnTo>
                    <a:pt x="8469" y="88079"/>
                  </a:lnTo>
                  <a:lnTo>
                    <a:pt x="8469" y="94007"/>
                  </a:lnTo>
                  <a:lnTo>
                    <a:pt x="0" y="940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8339900" y="1875019"/>
              <a:ext cx="71987" cy="71987"/>
            </a:xfrm>
            <a:custGeom>
              <a:avLst/>
              <a:pathLst>
                <a:path w="71987" h="71987">
                  <a:moveTo>
                    <a:pt x="0" y="71987"/>
                  </a:moveTo>
                  <a:lnTo>
                    <a:pt x="71987" y="71987"/>
                  </a:lnTo>
                  <a:lnTo>
                    <a:pt x="7198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8344558" y="1883912"/>
              <a:ext cx="62671" cy="54625"/>
            </a:xfrm>
            <a:custGeom>
              <a:avLst/>
              <a:pathLst>
                <a:path w="62671" h="54625">
                  <a:moveTo>
                    <a:pt x="1270" y="0"/>
                  </a:moveTo>
                  <a:lnTo>
                    <a:pt x="61401" y="0"/>
                  </a:lnTo>
                  <a:lnTo>
                    <a:pt x="61401" y="7622"/>
                  </a:lnTo>
                  <a:lnTo>
                    <a:pt x="35570" y="7622"/>
                  </a:lnTo>
                  <a:lnTo>
                    <a:pt x="35570" y="21172"/>
                  </a:lnTo>
                  <a:lnTo>
                    <a:pt x="58860" y="21172"/>
                  </a:lnTo>
                  <a:lnTo>
                    <a:pt x="58860" y="28795"/>
                  </a:lnTo>
                  <a:lnTo>
                    <a:pt x="35570" y="28795"/>
                  </a:lnTo>
                  <a:lnTo>
                    <a:pt x="35570" y="47003"/>
                  </a:lnTo>
                  <a:lnTo>
                    <a:pt x="62671" y="47003"/>
                  </a:lnTo>
                  <a:lnTo>
                    <a:pt x="62671" y="54625"/>
                  </a:lnTo>
                  <a:lnTo>
                    <a:pt x="0" y="54625"/>
                  </a:lnTo>
                  <a:lnTo>
                    <a:pt x="0" y="47003"/>
                  </a:lnTo>
                  <a:lnTo>
                    <a:pt x="27524" y="47003"/>
                  </a:lnTo>
                  <a:lnTo>
                    <a:pt x="27524" y="28795"/>
                  </a:lnTo>
                  <a:lnTo>
                    <a:pt x="4234" y="28795"/>
                  </a:lnTo>
                  <a:lnTo>
                    <a:pt x="4234" y="21172"/>
                  </a:lnTo>
                  <a:lnTo>
                    <a:pt x="27524" y="21172"/>
                  </a:lnTo>
                  <a:lnTo>
                    <a:pt x="27524" y="7622"/>
                  </a:lnTo>
                  <a:lnTo>
                    <a:pt x="1270" y="76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8387750" y="1915248"/>
              <a:ext cx="14397" cy="13550"/>
            </a:xfrm>
            <a:custGeom>
              <a:avLst/>
              <a:pathLst>
                <a:path w="14397" h="13550">
                  <a:moveTo>
                    <a:pt x="6351" y="0"/>
                  </a:moveTo>
                  <a:lnTo>
                    <a:pt x="7270" y="940"/>
                  </a:lnTo>
                  <a:lnTo>
                    <a:pt x="8164" y="1897"/>
                  </a:lnTo>
                  <a:lnTo>
                    <a:pt x="9032" y="2871"/>
                  </a:lnTo>
                  <a:lnTo>
                    <a:pt x="9875" y="3861"/>
                  </a:lnTo>
                  <a:lnTo>
                    <a:pt x="10692" y="4869"/>
                  </a:lnTo>
                  <a:lnTo>
                    <a:pt x="11484" y="5894"/>
                  </a:lnTo>
                  <a:lnTo>
                    <a:pt x="12250" y="6936"/>
                  </a:lnTo>
                  <a:lnTo>
                    <a:pt x="12991" y="7994"/>
                  </a:lnTo>
                  <a:lnTo>
                    <a:pt x="13707" y="9070"/>
                  </a:lnTo>
                  <a:lnTo>
                    <a:pt x="14397" y="10162"/>
                  </a:lnTo>
                  <a:lnTo>
                    <a:pt x="7198" y="13550"/>
                  </a:lnTo>
                  <a:lnTo>
                    <a:pt x="6593" y="12453"/>
                  </a:lnTo>
                  <a:lnTo>
                    <a:pt x="5962" y="11365"/>
                  </a:lnTo>
                  <a:lnTo>
                    <a:pt x="5305" y="10285"/>
                  </a:lnTo>
                  <a:lnTo>
                    <a:pt x="4624" y="9214"/>
                  </a:lnTo>
                  <a:lnTo>
                    <a:pt x="3916" y="8151"/>
                  </a:lnTo>
                  <a:lnTo>
                    <a:pt x="3184" y="7097"/>
                  </a:lnTo>
                  <a:lnTo>
                    <a:pt x="2426" y="6051"/>
                  </a:lnTo>
                  <a:lnTo>
                    <a:pt x="1643" y="5013"/>
                  </a:lnTo>
                  <a:lnTo>
                    <a:pt x="834" y="3984"/>
                  </a:lnTo>
                  <a:lnTo>
                    <a:pt x="0" y="296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8438565" y="1867397"/>
              <a:ext cx="31759" cy="93584"/>
            </a:xfrm>
            <a:custGeom>
              <a:avLst/>
              <a:pathLst>
                <a:path w="31759" h="93584">
                  <a:moveTo>
                    <a:pt x="31759" y="0"/>
                  </a:moveTo>
                  <a:lnTo>
                    <a:pt x="31759" y="7622"/>
                  </a:lnTo>
                  <a:lnTo>
                    <a:pt x="21596" y="33029"/>
                  </a:lnTo>
                  <a:lnTo>
                    <a:pt x="23285" y="35396"/>
                  </a:lnTo>
                  <a:lnTo>
                    <a:pt x="24797" y="37755"/>
                  </a:lnTo>
                  <a:lnTo>
                    <a:pt x="26131" y="40105"/>
                  </a:lnTo>
                  <a:lnTo>
                    <a:pt x="27287" y="42447"/>
                  </a:lnTo>
                  <a:lnTo>
                    <a:pt x="28265" y="44780"/>
                  </a:lnTo>
                  <a:lnTo>
                    <a:pt x="29066" y="47105"/>
                  </a:lnTo>
                  <a:lnTo>
                    <a:pt x="29688" y="49421"/>
                  </a:lnTo>
                  <a:lnTo>
                    <a:pt x="30133" y="51729"/>
                  </a:lnTo>
                  <a:lnTo>
                    <a:pt x="30399" y="54028"/>
                  </a:lnTo>
                  <a:lnTo>
                    <a:pt x="30488" y="56319"/>
                  </a:lnTo>
                  <a:lnTo>
                    <a:pt x="30457" y="57971"/>
                  </a:lnTo>
                  <a:lnTo>
                    <a:pt x="30361" y="59538"/>
                  </a:lnTo>
                  <a:lnTo>
                    <a:pt x="30203" y="61020"/>
                  </a:lnTo>
                  <a:lnTo>
                    <a:pt x="29980" y="62417"/>
                  </a:lnTo>
                  <a:lnTo>
                    <a:pt x="29694" y="63730"/>
                  </a:lnTo>
                  <a:lnTo>
                    <a:pt x="29345" y="64958"/>
                  </a:lnTo>
                  <a:lnTo>
                    <a:pt x="28932" y="66101"/>
                  </a:lnTo>
                  <a:lnTo>
                    <a:pt x="28456" y="67160"/>
                  </a:lnTo>
                  <a:lnTo>
                    <a:pt x="27916" y="68134"/>
                  </a:lnTo>
                  <a:lnTo>
                    <a:pt x="27312" y="69023"/>
                  </a:lnTo>
                  <a:lnTo>
                    <a:pt x="26646" y="69828"/>
                  </a:lnTo>
                  <a:lnTo>
                    <a:pt x="25915" y="70547"/>
                  </a:lnTo>
                  <a:lnTo>
                    <a:pt x="25121" y="71183"/>
                  </a:lnTo>
                  <a:lnTo>
                    <a:pt x="24264" y="71733"/>
                  </a:lnTo>
                  <a:lnTo>
                    <a:pt x="23343" y="72199"/>
                  </a:lnTo>
                  <a:lnTo>
                    <a:pt x="22358" y="72580"/>
                  </a:lnTo>
                  <a:lnTo>
                    <a:pt x="21310" y="72876"/>
                  </a:lnTo>
                  <a:lnTo>
                    <a:pt x="20198" y="73088"/>
                  </a:lnTo>
                  <a:lnTo>
                    <a:pt x="19023" y="73215"/>
                  </a:lnTo>
                  <a:lnTo>
                    <a:pt x="17785" y="73258"/>
                  </a:lnTo>
                  <a:lnTo>
                    <a:pt x="17268" y="73249"/>
                  </a:lnTo>
                  <a:lnTo>
                    <a:pt x="16735" y="73224"/>
                  </a:lnTo>
                  <a:lnTo>
                    <a:pt x="16184" y="73181"/>
                  </a:lnTo>
                  <a:lnTo>
                    <a:pt x="15617" y="73122"/>
                  </a:lnTo>
                  <a:lnTo>
                    <a:pt x="15032" y="73046"/>
                  </a:lnTo>
                  <a:lnTo>
                    <a:pt x="14431" y="72953"/>
                  </a:lnTo>
                  <a:lnTo>
                    <a:pt x="13813" y="72843"/>
                  </a:lnTo>
                  <a:lnTo>
                    <a:pt x="13177" y="72716"/>
                  </a:lnTo>
                  <a:lnTo>
                    <a:pt x="12525" y="72572"/>
                  </a:lnTo>
                  <a:lnTo>
                    <a:pt x="11856" y="72411"/>
                  </a:lnTo>
                  <a:lnTo>
                    <a:pt x="10162" y="63942"/>
                  </a:lnTo>
                  <a:lnTo>
                    <a:pt x="11077" y="64183"/>
                  </a:lnTo>
                  <a:lnTo>
                    <a:pt x="11958" y="64399"/>
                  </a:lnTo>
                  <a:lnTo>
                    <a:pt x="12805" y="64589"/>
                  </a:lnTo>
                  <a:lnTo>
                    <a:pt x="13618" y="64755"/>
                  </a:lnTo>
                  <a:lnTo>
                    <a:pt x="14397" y="64894"/>
                  </a:lnTo>
                  <a:lnTo>
                    <a:pt x="15142" y="65009"/>
                  </a:lnTo>
                  <a:lnTo>
                    <a:pt x="15854" y="65098"/>
                  </a:lnTo>
                  <a:lnTo>
                    <a:pt x="16531" y="65161"/>
                  </a:lnTo>
                  <a:lnTo>
                    <a:pt x="17175" y="65199"/>
                  </a:lnTo>
                  <a:lnTo>
                    <a:pt x="17785" y="65212"/>
                  </a:lnTo>
                  <a:lnTo>
                    <a:pt x="18280" y="65189"/>
                  </a:lnTo>
                  <a:lnTo>
                    <a:pt x="18750" y="65119"/>
                  </a:lnTo>
                  <a:lnTo>
                    <a:pt x="19195" y="65002"/>
                  </a:lnTo>
                  <a:lnTo>
                    <a:pt x="19614" y="64839"/>
                  </a:lnTo>
                  <a:lnTo>
                    <a:pt x="20008" y="64630"/>
                  </a:lnTo>
                  <a:lnTo>
                    <a:pt x="20376" y="64373"/>
                  </a:lnTo>
                  <a:lnTo>
                    <a:pt x="20719" y="64071"/>
                  </a:lnTo>
                  <a:lnTo>
                    <a:pt x="21037" y="63721"/>
                  </a:lnTo>
                  <a:lnTo>
                    <a:pt x="21329" y="63325"/>
                  </a:lnTo>
                  <a:lnTo>
                    <a:pt x="21596" y="62883"/>
                  </a:lnTo>
                  <a:lnTo>
                    <a:pt x="21837" y="62398"/>
                  </a:lnTo>
                  <a:lnTo>
                    <a:pt x="22053" y="61875"/>
                  </a:lnTo>
                  <a:lnTo>
                    <a:pt x="22244" y="61314"/>
                  </a:lnTo>
                  <a:lnTo>
                    <a:pt x="22409" y="60715"/>
                  </a:lnTo>
                  <a:lnTo>
                    <a:pt x="22549" y="60077"/>
                  </a:lnTo>
                  <a:lnTo>
                    <a:pt x="22663" y="59402"/>
                  </a:lnTo>
                  <a:lnTo>
                    <a:pt x="22752" y="58689"/>
                  </a:lnTo>
                  <a:lnTo>
                    <a:pt x="22815" y="57937"/>
                  </a:lnTo>
                  <a:lnTo>
                    <a:pt x="22853" y="57147"/>
                  </a:lnTo>
                  <a:lnTo>
                    <a:pt x="22866" y="56319"/>
                  </a:lnTo>
                  <a:lnTo>
                    <a:pt x="22773" y="54117"/>
                  </a:lnTo>
                  <a:lnTo>
                    <a:pt x="22494" y="51915"/>
                  </a:lnTo>
                  <a:lnTo>
                    <a:pt x="22028" y="49713"/>
                  </a:lnTo>
                  <a:lnTo>
                    <a:pt x="21376" y="47511"/>
                  </a:lnTo>
                  <a:lnTo>
                    <a:pt x="20537" y="45309"/>
                  </a:lnTo>
                  <a:lnTo>
                    <a:pt x="19512" y="43107"/>
                  </a:lnTo>
                  <a:lnTo>
                    <a:pt x="18301" y="40905"/>
                  </a:lnTo>
                  <a:lnTo>
                    <a:pt x="16904" y="38703"/>
                  </a:lnTo>
                  <a:lnTo>
                    <a:pt x="15320" y="36501"/>
                  </a:lnTo>
                  <a:lnTo>
                    <a:pt x="13550" y="34300"/>
                  </a:lnTo>
                  <a:lnTo>
                    <a:pt x="23290" y="7622"/>
                  </a:lnTo>
                  <a:lnTo>
                    <a:pt x="7622" y="7622"/>
                  </a:lnTo>
                  <a:lnTo>
                    <a:pt x="7622" y="93584"/>
                  </a:lnTo>
                  <a:lnTo>
                    <a:pt x="0" y="935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8478370" y="1869091"/>
              <a:ext cx="45733" cy="8045"/>
            </a:xfrm>
            <a:custGeom>
              <a:avLst/>
              <a:pathLst>
                <a:path w="45733" h="8045">
                  <a:moveTo>
                    <a:pt x="0" y="0"/>
                  </a:moveTo>
                  <a:lnTo>
                    <a:pt x="45733" y="0"/>
                  </a:lnTo>
                  <a:lnTo>
                    <a:pt x="45733" y="8045"/>
                  </a:lnTo>
                  <a:lnTo>
                    <a:pt x="0" y="80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8472018" y="1893228"/>
              <a:ext cx="59283" cy="68176"/>
            </a:xfrm>
            <a:custGeom>
              <a:avLst/>
              <a:pathLst>
                <a:path w="59283" h="68176">
                  <a:moveTo>
                    <a:pt x="0" y="0"/>
                  </a:moveTo>
                  <a:lnTo>
                    <a:pt x="59283" y="0"/>
                  </a:lnTo>
                  <a:lnTo>
                    <a:pt x="59283" y="8045"/>
                  </a:lnTo>
                  <a:lnTo>
                    <a:pt x="33453" y="8045"/>
                  </a:lnTo>
                  <a:lnTo>
                    <a:pt x="33453" y="57166"/>
                  </a:lnTo>
                  <a:lnTo>
                    <a:pt x="33425" y="58318"/>
                  </a:lnTo>
                  <a:lnTo>
                    <a:pt x="33343" y="59402"/>
                  </a:lnTo>
                  <a:lnTo>
                    <a:pt x="33205" y="60418"/>
                  </a:lnTo>
                  <a:lnTo>
                    <a:pt x="33012" y="61367"/>
                  </a:lnTo>
                  <a:lnTo>
                    <a:pt x="32764" y="62248"/>
                  </a:lnTo>
                  <a:lnTo>
                    <a:pt x="32462" y="63061"/>
                  </a:lnTo>
                  <a:lnTo>
                    <a:pt x="32104" y="63806"/>
                  </a:lnTo>
                  <a:lnTo>
                    <a:pt x="31691" y="64484"/>
                  </a:lnTo>
                  <a:lnTo>
                    <a:pt x="31223" y="65093"/>
                  </a:lnTo>
                  <a:lnTo>
                    <a:pt x="30700" y="65635"/>
                  </a:lnTo>
                  <a:lnTo>
                    <a:pt x="30080" y="66118"/>
                  </a:lnTo>
                  <a:lnTo>
                    <a:pt x="29320" y="66550"/>
                  </a:lnTo>
                  <a:lnTo>
                    <a:pt x="28420" y="66931"/>
                  </a:lnTo>
                  <a:lnTo>
                    <a:pt x="27380" y="67261"/>
                  </a:lnTo>
                  <a:lnTo>
                    <a:pt x="26201" y="67541"/>
                  </a:lnTo>
                  <a:lnTo>
                    <a:pt x="24882" y="67770"/>
                  </a:lnTo>
                  <a:lnTo>
                    <a:pt x="23423" y="67947"/>
                  </a:lnTo>
                  <a:lnTo>
                    <a:pt x="21824" y="68074"/>
                  </a:lnTo>
                  <a:lnTo>
                    <a:pt x="20086" y="68151"/>
                  </a:lnTo>
                  <a:lnTo>
                    <a:pt x="18208" y="68176"/>
                  </a:lnTo>
                  <a:lnTo>
                    <a:pt x="17535" y="68163"/>
                  </a:lnTo>
                  <a:lnTo>
                    <a:pt x="16870" y="68125"/>
                  </a:lnTo>
                  <a:lnTo>
                    <a:pt x="16214" y="68062"/>
                  </a:lnTo>
                  <a:lnTo>
                    <a:pt x="15566" y="67973"/>
                  </a:lnTo>
                  <a:lnTo>
                    <a:pt x="14926" y="67858"/>
                  </a:lnTo>
                  <a:lnTo>
                    <a:pt x="14295" y="67719"/>
                  </a:lnTo>
                  <a:lnTo>
                    <a:pt x="13673" y="67554"/>
                  </a:lnTo>
                  <a:lnTo>
                    <a:pt x="13059" y="67363"/>
                  </a:lnTo>
                  <a:lnTo>
                    <a:pt x="12453" y="67147"/>
                  </a:lnTo>
                  <a:lnTo>
                    <a:pt x="11856" y="66906"/>
                  </a:lnTo>
                  <a:lnTo>
                    <a:pt x="10162" y="58013"/>
                  </a:lnTo>
                  <a:lnTo>
                    <a:pt x="11005" y="58335"/>
                  </a:lnTo>
                  <a:lnTo>
                    <a:pt x="11839" y="58623"/>
                  </a:lnTo>
                  <a:lnTo>
                    <a:pt x="12665" y="58877"/>
                  </a:lnTo>
                  <a:lnTo>
                    <a:pt x="13482" y="59097"/>
                  </a:lnTo>
                  <a:lnTo>
                    <a:pt x="14291" y="59283"/>
                  </a:lnTo>
                  <a:lnTo>
                    <a:pt x="15092" y="59436"/>
                  </a:lnTo>
                  <a:lnTo>
                    <a:pt x="15883" y="59554"/>
                  </a:lnTo>
                  <a:lnTo>
                    <a:pt x="16667" y="59639"/>
                  </a:lnTo>
                  <a:lnTo>
                    <a:pt x="17442" y="59690"/>
                  </a:lnTo>
                  <a:lnTo>
                    <a:pt x="18208" y="59707"/>
                  </a:lnTo>
                  <a:lnTo>
                    <a:pt x="18867" y="59696"/>
                  </a:lnTo>
                  <a:lnTo>
                    <a:pt x="19487" y="59665"/>
                  </a:lnTo>
                  <a:lnTo>
                    <a:pt x="20069" y="59612"/>
                  </a:lnTo>
                  <a:lnTo>
                    <a:pt x="20613" y="59538"/>
                  </a:lnTo>
                  <a:lnTo>
                    <a:pt x="21119" y="59442"/>
                  </a:lnTo>
                  <a:lnTo>
                    <a:pt x="21587" y="59326"/>
                  </a:lnTo>
                  <a:lnTo>
                    <a:pt x="22017" y="59188"/>
                  </a:lnTo>
                  <a:lnTo>
                    <a:pt x="22409" y="59029"/>
                  </a:lnTo>
                  <a:lnTo>
                    <a:pt x="22762" y="58849"/>
                  </a:lnTo>
                  <a:lnTo>
                    <a:pt x="23078" y="58648"/>
                  </a:lnTo>
                  <a:lnTo>
                    <a:pt x="23360" y="58426"/>
                  </a:lnTo>
                  <a:lnTo>
                    <a:pt x="23611" y="58182"/>
                  </a:lnTo>
                  <a:lnTo>
                    <a:pt x="23834" y="57918"/>
                  </a:lnTo>
                  <a:lnTo>
                    <a:pt x="24026" y="57632"/>
                  </a:lnTo>
                  <a:lnTo>
                    <a:pt x="24189" y="57325"/>
                  </a:lnTo>
                  <a:lnTo>
                    <a:pt x="24323" y="56997"/>
                  </a:lnTo>
                  <a:lnTo>
                    <a:pt x="24427" y="56647"/>
                  </a:lnTo>
                  <a:lnTo>
                    <a:pt x="24501" y="56277"/>
                  </a:lnTo>
                  <a:lnTo>
                    <a:pt x="24545" y="55885"/>
                  </a:lnTo>
                  <a:lnTo>
                    <a:pt x="24560" y="55472"/>
                  </a:lnTo>
                  <a:lnTo>
                    <a:pt x="24560" y="8045"/>
                  </a:lnTo>
                  <a:lnTo>
                    <a:pt x="0" y="80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8511400" y="1911860"/>
              <a:ext cx="22019" cy="38111"/>
            </a:xfrm>
            <a:custGeom>
              <a:avLst/>
              <a:pathLst>
                <a:path w="22019" h="38111">
                  <a:moveTo>
                    <a:pt x="7622" y="0"/>
                  </a:moveTo>
                  <a:lnTo>
                    <a:pt x="9366" y="3154"/>
                  </a:lnTo>
                  <a:lnTo>
                    <a:pt x="11043" y="6351"/>
                  </a:lnTo>
                  <a:lnTo>
                    <a:pt x="12652" y="9591"/>
                  </a:lnTo>
                  <a:lnTo>
                    <a:pt x="14194" y="12873"/>
                  </a:lnTo>
                  <a:lnTo>
                    <a:pt x="15667" y="16197"/>
                  </a:lnTo>
                  <a:lnTo>
                    <a:pt x="17073" y="19563"/>
                  </a:lnTo>
                  <a:lnTo>
                    <a:pt x="18411" y="22972"/>
                  </a:lnTo>
                  <a:lnTo>
                    <a:pt x="19682" y="26423"/>
                  </a:lnTo>
                  <a:lnTo>
                    <a:pt x="20884" y="29917"/>
                  </a:lnTo>
                  <a:lnTo>
                    <a:pt x="22019" y="33453"/>
                  </a:lnTo>
                  <a:lnTo>
                    <a:pt x="13974" y="38111"/>
                  </a:lnTo>
                  <a:lnTo>
                    <a:pt x="12919" y="34575"/>
                  </a:lnTo>
                  <a:lnTo>
                    <a:pt x="11789" y="31081"/>
                  </a:lnTo>
                  <a:lnTo>
                    <a:pt x="10582" y="27630"/>
                  </a:lnTo>
                  <a:lnTo>
                    <a:pt x="9299" y="24221"/>
                  </a:lnTo>
                  <a:lnTo>
                    <a:pt x="7939" y="20855"/>
                  </a:lnTo>
                  <a:lnTo>
                    <a:pt x="6504" y="17531"/>
                  </a:lnTo>
                  <a:lnTo>
                    <a:pt x="4992" y="14249"/>
                  </a:lnTo>
                  <a:lnTo>
                    <a:pt x="3404" y="11009"/>
                  </a:lnTo>
                  <a:lnTo>
                    <a:pt x="1740" y="7812"/>
                  </a:lnTo>
                  <a:lnTo>
                    <a:pt x="0" y="465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8466090" y="1912284"/>
              <a:ext cx="22443" cy="38111"/>
            </a:xfrm>
            <a:custGeom>
              <a:avLst/>
              <a:pathLst>
                <a:path w="22443" h="38111">
                  <a:moveTo>
                    <a:pt x="14820" y="0"/>
                  </a:moveTo>
                  <a:lnTo>
                    <a:pt x="22443" y="3811"/>
                  </a:lnTo>
                  <a:lnTo>
                    <a:pt x="20990" y="8193"/>
                  </a:lnTo>
                  <a:lnTo>
                    <a:pt x="19512" y="12364"/>
                  </a:lnTo>
                  <a:lnTo>
                    <a:pt x="18009" y="16324"/>
                  </a:lnTo>
                  <a:lnTo>
                    <a:pt x="16480" y="20071"/>
                  </a:lnTo>
                  <a:lnTo>
                    <a:pt x="14926" y="23607"/>
                  </a:lnTo>
                  <a:lnTo>
                    <a:pt x="13347" y="26931"/>
                  </a:lnTo>
                  <a:lnTo>
                    <a:pt x="11742" y="30044"/>
                  </a:lnTo>
                  <a:lnTo>
                    <a:pt x="10112" y="32944"/>
                  </a:lnTo>
                  <a:lnTo>
                    <a:pt x="8456" y="35633"/>
                  </a:lnTo>
                  <a:lnTo>
                    <a:pt x="6775" y="38111"/>
                  </a:lnTo>
                  <a:lnTo>
                    <a:pt x="0" y="32182"/>
                  </a:lnTo>
                  <a:lnTo>
                    <a:pt x="1748" y="29269"/>
                  </a:lnTo>
                  <a:lnTo>
                    <a:pt x="3438" y="26288"/>
                  </a:lnTo>
                  <a:lnTo>
                    <a:pt x="5068" y="23239"/>
                  </a:lnTo>
                  <a:lnTo>
                    <a:pt x="6639" y="20122"/>
                  </a:lnTo>
                  <a:lnTo>
                    <a:pt x="8151" y="16938"/>
                  </a:lnTo>
                  <a:lnTo>
                    <a:pt x="9604" y="13686"/>
                  </a:lnTo>
                  <a:lnTo>
                    <a:pt x="10997" y="10366"/>
                  </a:lnTo>
                  <a:lnTo>
                    <a:pt x="12331" y="6978"/>
                  </a:lnTo>
                  <a:lnTo>
                    <a:pt x="13605" y="35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8567296" y="1873749"/>
              <a:ext cx="38111" cy="94430"/>
            </a:xfrm>
            <a:custGeom>
              <a:avLst/>
              <a:pathLst>
                <a:path w="38111" h="94430">
                  <a:moveTo>
                    <a:pt x="10162" y="94430"/>
                  </a:moveTo>
                  <a:lnTo>
                    <a:pt x="0" y="94430"/>
                  </a:lnTo>
                  <a:lnTo>
                    <a:pt x="5310" y="90992"/>
                  </a:lnTo>
                  <a:lnTo>
                    <a:pt x="10061" y="87282"/>
                  </a:lnTo>
                  <a:lnTo>
                    <a:pt x="14253" y="83302"/>
                  </a:lnTo>
                  <a:lnTo>
                    <a:pt x="17886" y="79050"/>
                  </a:lnTo>
                  <a:lnTo>
                    <a:pt x="20961" y="74528"/>
                  </a:lnTo>
                  <a:lnTo>
                    <a:pt x="23476" y="69734"/>
                  </a:lnTo>
                  <a:lnTo>
                    <a:pt x="25432" y="64670"/>
                  </a:lnTo>
                  <a:lnTo>
                    <a:pt x="26830" y="59334"/>
                  </a:lnTo>
                  <a:lnTo>
                    <a:pt x="27668" y="53728"/>
                  </a:lnTo>
                  <a:lnTo>
                    <a:pt x="27948" y="47850"/>
                  </a:lnTo>
                  <a:lnTo>
                    <a:pt x="27668" y="41807"/>
                  </a:lnTo>
                  <a:lnTo>
                    <a:pt x="26830" y="36044"/>
                  </a:lnTo>
                  <a:lnTo>
                    <a:pt x="25432" y="30560"/>
                  </a:lnTo>
                  <a:lnTo>
                    <a:pt x="23476" y="25356"/>
                  </a:lnTo>
                  <a:lnTo>
                    <a:pt x="20961" y="20431"/>
                  </a:lnTo>
                  <a:lnTo>
                    <a:pt x="17886" y="15786"/>
                  </a:lnTo>
                  <a:lnTo>
                    <a:pt x="14253" y="11420"/>
                  </a:lnTo>
                  <a:lnTo>
                    <a:pt x="10061" y="7334"/>
                  </a:lnTo>
                  <a:lnTo>
                    <a:pt x="5310" y="3527"/>
                  </a:lnTo>
                  <a:lnTo>
                    <a:pt x="0" y="0"/>
                  </a:lnTo>
                  <a:lnTo>
                    <a:pt x="10162" y="0"/>
                  </a:lnTo>
                  <a:lnTo>
                    <a:pt x="12574" y="1336"/>
                  </a:lnTo>
                  <a:lnTo>
                    <a:pt x="14897" y="2803"/>
                  </a:lnTo>
                  <a:lnTo>
                    <a:pt x="17130" y="4401"/>
                  </a:lnTo>
                  <a:lnTo>
                    <a:pt x="19275" y="6131"/>
                  </a:lnTo>
                  <a:lnTo>
                    <a:pt x="21331" y="7992"/>
                  </a:lnTo>
                  <a:lnTo>
                    <a:pt x="23298" y="9985"/>
                  </a:lnTo>
                  <a:lnTo>
                    <a:pt x="25176" y="12108"/>
                  </a:lnTo>
                  <a:lnTo>
                    <a:pt x="26965" y="14363"/>
                  </a:lnTo>
                  <a:lnTo>
                    <a:pt x="28665" y="16749"/>
                  </a:lnTo>
                  <a:lnTo>
                    <a:pt x="30277" y="19267"/>
                  </a:lnTo>
                  <a:lnTo>
                    <a:pt x="31765" y="21877"/>
                  </a:lnTo>
                  <a:lnTo>
                    <a:pt x="33097" y="24543"/>
                  </a:lnTo>
                  <a:lnTo>
                    <a:pt x="34272" y="27264"/>
                  </a:lnTo>
                  <a:lnTo>
                    <a:pt x="35290" y="30040"/>
                  </a:lnTo>
                  <a:lnTo>
                    <a:pt x="36152" y="32870"/>
                  </a:lnTo>
                  <a:lnTo>
                    <a:pt x="36857" y="35756"/>
                  </a:lnTo>
                  <a:lnTo>
                    <a:pt x="37406" y="38697"/>
                  </a:lnTo>
                  <a:lnTo>
                    <a:pt x="37797" y="41693"/>
                  </a:lnTo>
                  <a:lnTo>
                    <a:pt x="38032" y="44744"/>
                  </a:lnTo>
                  <a:lnTo>
                    <a:pt x="38111" y="47850"/>
                  </a:lnTo>
                  <a:lnTo>
                    <a:pt x="38032" y="50876"/>
                  </a:lnTo>
                  <a:lnTo>
                    <a:pt x="37797" y="53855"/>
                  </a:lnTo>
                  <a:lnTo>
                    <a:pt x="37406" y="56787"/>
                  </a:lnTo>
                  <a:lnTo>
                    <a:pt x="36857" y="59673"/>
                  </a:lnTo>
                  <a:lnTo>
                    <a:pt x="36152" y="62512"/>
                  </a:lnTo>
                  <a:lnTo>
                    <a:pt x="35290" y="65305"/>
                  </a:lnTo>
                  <a:lnTo>
                    <a:pt x="34272" y="68051"/>
                  </a:lnTo>
                  <a:lnTo>
                    <a:pt x="33097" y="70751"/>
                  </a:lnTo>
                  <a:lnTo>
                    <a:pt x="31765" y="73404"/>
                  </a:lnTo>
                  <a:lnTo>
                    <a:pt x="30277" y="76010"/>
                  </a:lnTo>
                  <a:lnTo>
                    <a:pt x="28665" y="78519"/>
                  </a:lnTo>
                  <a:lnTo>
                    <a:pt x="26965" y="80880"/>
                  </a:lnTo>
                  <a:lnTo>
                    <a:pt x="25176" y="83092"/>
                  </a:lnTo>
                  <a:lnTo>
                    <a:pt x="23298" y="85157"/>
                  </a:lnTo>
                  <a:lnTo>
                    <a:pt x="21331" y="87073"/>
                  </a:lnTo>
                  <a:lnTo>
                    <a:pt x="19275" y="88841"/>
                  </a:lnTo>
                  <a:lnTo>
                    <a:pt x="17130" y="90461"/>
                  </a:lnTo>
                  <a:lnTo>
                    <a:pt x="14897" y="91932"/>
                  </a:lnTo>
                  <a:lnTo>
                    <a:pt x="12574" y="9325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5078183" y="2432418"/>
              <a:ext cx="35570" cy="90619"/>
            </a:xfrm>
            <a:custGeom>
              <a:avLst/>
              <a:pathLst>
                <a:path w="35570" h="90619">
                  <a:moveTo>
                    <a:pt x="5081" y="0"/>
                  </a:moveTo>
                  <a:lnTo>
                    <a:pt x="35570" y="0"/>
                  </a:lnTo>
                  <a:lnTo>
                    <a:pt x="35570" y="33876"/>
                  </a:lnTo>
                  <a:lnTo>
                    <a:pt x="25830" y="33876"/>
                  </a:lnTo>
                  <a:lnTo>
                    <a:pt x="25830" y="47003"/>
                  </a:lnTo>
                  <a:lnTo>
                    <a:pt x="34723" y="47003"/>
                  </a:lnTo>
                  <a:lnTo>
                    <a:pt x="34723" y="54625"/>
                  </a:lnTo>
                  <a:lnTo>
                    <a:pt x="25830" y="54625"/>
                  </a:lnTo>
                  <a:lnTo>
                    <a:pt x="25830" y="74528"/>
                  </a:lnTo>
                  <a:lnTo>
                    <a:pt x="33876" y="71987"/>
                  </a:lnTo>
                  <a:lnTo>
                    <a:pt x="35146" y="79186"/>
                  </a:lnTo>
                  <a:lnTo>
                    <a:pt x="32233" y="80444"/>
                  </a:lnTo>
                  <a:lnTo>
                    <a:pt x="29252" y="81676"/>
                  </a:lnTo>
                  <a:lnTo>
                    <a:pt x="26203" y="82883"/>
                  </a:lnTo>
                  <a:lnTo>
                    <a:pt x="23086" y="84064"/>
                  </a:lnTo>
                  <a:lnTo>
                    <a:pt x="19902" y="85220"/>
                  </a:lnTo>
                  <a:lnTo>
                    <a:pt x="16650" y="86351"/>
                  </a:lnTo>
                  <a:lnTo>
                    <a:pt x="13330" y="87456"/>
                  </a:lnTo>
                  <a:lnTo>
                    <a:pt x="9942" y="88536"/>
                  </a:lnTo>
                  <a:lnTo>
                    <a:pt x="6487" y="89590"/>
                  </a:lnTo>
                  <a:lnTo>
                    <a:pt x="2964" y="90619"/>
                  </a:lnTo>
                  <a:lnTo>
                    <a:pt x="0" y="82150"/>
                  </a:lnTo>
                  <a:lnTo>
                    <a:pt x="5081" y="80880"/>
                  </a:lnTo>
                  <a:lnTo>
                    <a:pt x="5081" y="43616"/>
                  </a:lnTo>
                  <a:lnTo>
                    <a:pt x="13127" y="43616"/>
                  </a:lnTo>
                  <a:lnTo>
                    <a:pt x="13127" y="78763"/>
                  </a:lnTo>
                  <a:lnTo>
                    <a:pt x="18208" y="77069"/>
                  </a:lnTo>
                  <a:lnTo>
                    <a:pt x="18208" y="33876"/>
                  </a:lnTo>
                  <a:lnTo>
                    <a:pt x="5081" y="3387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5091310" y="2440041"/>
              <a:ext cx="14397" cy="18632"/>
            </a:xfrm>
            <a:custGeom>
              <a:avLst/>
              <a:pathLst>
                <a:path w="14397" h="18632">
                  <a:moveTo>
                    <a:pt x="0" y="18632"/>
                  </a:moveTo>
                  <a:lnTo>
                    <a:pt x="14397" y="18632"/>
                  </a:lnTo>
                  <a:lnTo>
                    <a:pt x="1439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5114600" y="2426914"/>
              <a:ext cx="63095" cy="42345"/>
            </a:xfrm>
            <a:custGeom>
              <a:avLst/>
              <a:pathLst>
                <a:path w="63095" h="42345">
                  <a:moveTo>
                    <a:pt x="1693" y="11433"/>
                  </a:moveTo>
                  <a:lnTo>
                    <a:pt x="22443" y="11433"/>
                  </a:lnTo>
                  <a:lnTo>
                    <a:pt x="23027" y="10328"/>
                  </a:lnTo>
                  <a:lnTo>
                    <a:pt x="23595" y="9214"/>
                  </a:lnTo>
                  <a:lnTo>
                    <a:pt x="24145" y="8092"/>
                  </a:lnTo>
                  <a:lnTo>
                    <a:pt x="24679" y="6961"/>
                  </a:lnTo>
                  <a:lnTo>
                    <a:pt x="25195" y="5822"/>
                  </a:lnTo>
                  <a:lnTo>
                    <a:pt x="25695" y="4674"/>
                  </a:lnTo>
                  <a:lnTo>
                    <a:pt x="26178" y="3518"/>
                  </a:lnTo>
                  <a:lnTo>
                    <a:pt x="26643" y="2354"/>
                  </a:lnTo>
                  <a:lnTo>
                    <a:pt x="27092" y="1181"/>
                  </a:lnTo>
                  <a:lnTo>
                    <a:pt x="27524" y="0"/>
                  </a:lnTo>
                  <a:lnTo>
                    <a:pt x="35570" y="1693"/>
                  </a:lnTo>
                  <a:lnTo>
                    <a:pt x="35227" y="2705"/>
                  </a:lnTo>
                  <a:lnTo>
                    <a:pt x="34875" y="3709"/>
                  </a:lnTo>
                  <a:lnTo>
                    <a:pt x="34515" y="4704"/>
                  </a:lnTo>
                  <a:lnTo>
                    <a:pt x="34147" y="5691"/>
                  </a:lnTo>
                  <a:lnTo>
                    <a:pt x="33770" y="6669"/>
                  </a:lnTo>
                  <a:lnTo>
                    <a:pt x="33385" y="7639"/>
                  </a:lnTo>
                  <a:lnTo>
                    <a:pt x="32991" y="8600"/>
                  </a:lnTo>
                  <a:lnTo>
                    <a:pt x="32589" y="9553"/>
                  </a:lnTo>
                  <a:lnTo>
                    <a:pt x="32178" y="10497"/>
                  </a:lnTo>
                  <a:lnTo>
                    <a:pt x="31759" y="11433"/>
                  </a:lnTo>
                  <a:lnTo>
                    <a:pt x="60554" y="11433"/>
                  </a:lnTo>
                  <a:lnTo>
                    <a:pt x="60554" y="19055"/>
                  </a:lnTo>
                  <a:lnTo>
                    <a:pt x="43192" y="19055"/>
                  </a:lnTo>
                  <a:lnTo>
                    <a:pt x="44687" y="21045"/>
                  </a:lnTo>
                  <a:lnTo>
                    <a:pt x="46292" y="22951"/>
                  </a:lnTo>
                  <a:lnTo>
                    <a:pt x="48007" y="24772"/>
                  </a:lnTo>
                  <a:lnTo>
                    <a:pt x="49832" y="26508"/>
                  </a:lnTo>
                  <a:lnTo>
                    <a:pt x="51767" y="28159"/>
                  </a:lnTo>
                  <a:lnTo>
                    <a:pt x="53812" y="29726"/>
                  </a:lnTo>
                  <a:lnTo>
                    <a:pt x="55968" y="31208"/>
                  </a:lnTo>
                  <a:lnTo>
                    <a:pt x="58233" y="32606"/>
                  </a:lnTo>
                  <a:lnTo>
                    <a:pt x="60609" y="33918"/>
                  </a:lnTo>
                  <a:lnTo>
                    <a:pt x="63095" y="35146"/>
                  </a:lnTo>
                  <a:lnTo>
                    <a:pt x="56743" y="42345"/>
                  </a:lnTo>
                  <a:lnTo>
                    <a:pt x="53774" y="40588"/>
                  </a:lnTo>
                  <a:lnTo>
                    <a:pt x="50967" y="38703"/>
                  </a:lnTo>
                  <a:lnTo>
                    <a:pt x="48320" y="36692"/>
                  </a:lnTo>
                  <a:lnTo>
                    <a:pt x="45834" y="34554"/>
                  </a:lnTo>
                  <a:lnTo>
                    <a:pt x="43510" y="32288"/>
                  </a:lnTo>
                  <a:lnTo>
                    <a:pt x="41346" y="29896"/>
                  </a:lnTo>
                  <a:lnTo>
                    <a:pt x="39343" y="27376"/>
                  </a:lnTo>
                  <a:lnTo>
                    <a:pt x="37501" y="24729"/>
                  </a:lnTo>
                  <a:lnTo>
                    <a:pt x="35820" y="21956"/>
                  </a:lnTo>
                  <a:lnTo>
                    <a:pt x="34300" y="19055"/>
                  </a:lnTo>
                  <a:lnTo>
                    <a:pt x="27948" y="19055"/>
                  </a:lnTo>
                  <a:lnTo>
                    <a:pt x="26059" y="22032"/>
                  </a:lnTo>
                  <a:lnTo>
                    <a:pt x="24120" y="24865"/>
                  </a:lnTo>
                  <a:lnTo>
                    <a:pt x="22129" y="27554"/>
                  </a:lnTo>
                  <a:lnTo>
                    <a:pt x="20088" y="30099"/>
                  </a:lnTo>
                  <a:lnTo>
                    <a:pt x="17996" y="32500"/>
                  </a:lnTo>
                  <a:lnTo>
                    <a:pt x="15854" y="34757"/>
                  </a:lnTo>
                  <a:lnTo>
                    <a:pt x="13660" y="36870"/>
                  </a:lnTo>
                  <a:lnTo>
                    <a:pt x="11416" y="38839"/>
                  </a:lnTo>
                  <a:lnTo>
                    <a:pt x="9121" y="40664"/>
                  </a:lnTo>
                  <a:lnTo>
                    <a:pt x="6775" y="42345"/>
                  </a:lnTo>
                  <a:lnTo>
                    <a:pt x="0" y="35993"/>
                  </a:lnTo>
                  <a:lnTo>
                    <a:pt x="2159" y="34528"/>
                  </a:lnTo>
                  <a:lnTo>
                    <a:pt x="4234" y="33012"/>
                  </a:lnTo>
                  <a:lnTo>
                    <a:pt x="6224" y="31445"/>
                  </a:lnTo>
                  <a:lnTo>
                    <a:pt x="8130" y="29828"/>
                  </a:lnTo>
                  <a:lnTo>
                    <a:pt x="9951" y="28159"/>
                  </a:lnTo>
                  <a:lnTo>
                    <a:pt x="11687" y="26440"/>
                  </a:lnTo>
                  <a:lnTo>
                    <a:pt x="13338" y="24670"/>
                  </a:lnTo>
                  <a:lnTo>
                    <a:pt x="14905" y="22849"/>
                  </a:lnTo>
                  <a:lnTo>
                    <a:pt x="16387" y="20978"/>
                  </a:lnTo>
                  <a:lnTo>
                    <a:pt x="17785" y="19055"/>
                  </a:lnTo>
                  <a:lnTo>
                    <a:pt x="1693" y="1905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5132809" y="2461214"/>
              <a:ext cx="25407" cy="7198"/>
            </a:xfrm>
            <a:custGeom>
              <a:avLst/>
              <a:pathLst>
                <a:path w="25407" h="7198">
                  <a:moveTo>
                    <a:pt x="0" y="0"/>
                  </a:moveTo>
                  <a:lnTo>
                    <a:pt x="25407" y="0"/>
                  </a:lnTo>
                  <a:lnTo>
                    <a:pt x="25407" y="7198"/>
                  </a:lnTo>
                  <a:lnTo>
                    <a:pt x="0" y="71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5116718" y="2477305"/>
              <a:ext cx="60130" cy="47427"/>
            </a:xfrm>
            <a:custGeom>
              <a:avLst/>
              <a:pathLst>
                <a:path w="60130" h="47427">
                  <a:moveTo>
                    <a:pt x="0" y="0"/>
                  </a:moveTo>
                  <a:lnTo>
                    <a:pt x="60130" y="0"/>
                  </a:lnTo>
                  <a:lnTo>
                    <a:pt x="60130" y="7622"/>
                  </a:lnTo>
                  <a:lnTo>
                    <a:pt x="21172" y="7622"/>
                  </a:lnTo>
                  <a:lnTo>
                    <a:pt x="19055" y="16514"/>
                  </a:lnTo>
                  <a:lnTo>
                    <a:pt x="54202" y="16514"/>
                  </a:lnTo>
                  <a:lnTo>
                    <a:pt x="53935" y="19474"/>
                  </a:lnTo>
                  <a:lnTo>
                    <a:pt x="53643" y="22256"/>
                  </a:lnTo>
                  <a:lnTo>
                    <a:pt x="53325" y="24861"/>
                  </a:lnTo>
                  <a:lnTo>
                    <a:pt x="52982" y="27287"/>
                  </a:lnTo>
                  <a:lnTo>
                    <a:pt x="52614" y="29536"/>
                  </a:lnTo>
                  <a:lnTo>
                    <a:pt x="52220" y="31606"/>
                  </a:lnTo>
                  <a:lnTo>
                    <a:pt x="51801" y="33499"/>
                  </a:lnTo>
                  <a:lnTo>
                    <a:pt x="51356" y="35214"/>
                  </a:lnTo>
                  <a:lnTo>
                    <a:pt x="50886" y="36751"/>
                  </a:lnTo>
                  <a:lnTo>
                    <a:pt x="50391" y="38111"/>
                  </a:lnTo>
                  <a:lnTo>
                    <a:pt x="49950" y="39097"/>
                  </a:lnTo>
                  <a:lnTo>
                    <a:pt x="49476" y="40025"/>
                  </a:lnTo>
                  <a:lnTo>
                    <a:pt x="48968" y="40893"/>
                  </a:lnTo>
                  <a:lnTo>
                    <a:pt x="48426" y="41702"/>
                  </a:lnTo>
                  <a:lnTo>
                    <a:pt x="47850" y="42451"/>
                  </a:lnTo>
                  <a:lnTo>
                    <a:pt x="47240" y="43141"/>
                  </a:lnTo>
                  <a:lnTo>
                    <a:pt x="46597" y="43772"/>
                  </a:lnTo>
                  <a:lnTo>
                    <a:pt x="45919" y="44344"/>
                  </a:lnTo>
                  <a:lnTo>
                    <a:pt x="45208" y="44856"/>
                  </a:lnTo>
                  <a:lnTo>
                    <a:pt x="44462" y="45309"/>
                  </a:lnTo>
                  <a:lnTo>
                    <a:pt x="43785" y="45712"/>
                  </a:lnTo>
                  <a:lnTo>
                    <a:pt x="42938" y="46072"/>
                  </a:lnTo>
                  <a:lnTo>
                    <a:pt x="41922" y="46389"/>
                  </a:lnTo>
                  <a:lnTo>
                    <a:pt x="40736" y="46664"/>
                  </a:lnTo>
                  <a:lnTo>
                    <a:pt x="39381" y="46897"/>
                  </a:lnTo>
                  <a:lnTo>
                    <a:pt x="37857" y="47088"/>
                  </a:lnTo>
                  <a:lnTo>
                    <a:pt x="36163" y="47236"/>
                  </a:lnTo>
                  <a:lnTo>
                    <a:pt x="34300" y="47342"/>
                  </a:lnTo>
                  <a:lnTo>
                    <a:pt x="32267" y="47406"/>
                  </a:lnTo>
                  <a:lnTo>
                    <a:pt x="30065" y="47427"/>
                  </a:lnTo>
                  <a:lnTo>
                    <a:pt x="22443" y="47427"/>
                  </a:lnTo>
                  <a:lnTo>
                    <a:pt x="21172" y="40228"/>
                  </a:lnTo>
                  <a:lnTo>
                    <a:pt x="30065" y="40228"/>
                  </a:lnTo>
                  <a:lnTo>
                    <a:pt x="31608" y="40219"/>
                  </a:lnTo>
                  <a:lnTo>
                    <a:pt x="33021" y="40194"/>
                  </a:lnTo>
                  <a:lnTo>
                    <a:pt x="34302" y="40152"/>
                  </a:lnTo>
                  <a:lnTo>
                    <a:pt x="35451" y="40092"/>
                  </a:lnTo>
                  <a:lnTo>
                    <a:pt x="36470" y="40016"/>
                  </a:lnTo>
                  <a:lnTo>
                    <a:pt x="37357" y="39923"/>
                  </a:lnTo>
                  <a:lnTo>
                    <a:pt x="38113" y="39813"/>
                  </a:lnTo>
                  <a:lnTo>
                    <a:pt x="38737" y="39686"/>
                  </a:lnTo>
                  <a:lnTo>
                    <a:pt x="39231" y="39542"/>
                  </a:lnTo>
                  <a:lnTo>
                    <a:pt x="39593" y="39381"/>
                  </a:lnTo>
                  <a:lnTo>
                    <a:pt x="39885" y="39190"/>
                  </a:lnTo>
                  <a:lnTo>
                    <a:pt x="40169" y="38958"/>
                  </a:lnTo>
                  <a:lnTo>
                    <a:pt x="40444" y="38682"/>
                  </a:lnTo>
                  <a:lnTo>
                    <a:pt x="40711" y="38365"/>
                  </a:lnTo>
                  <a:lnTo>
                    <a:pt x="40969" y="38005"/>
                  </a:lnTo>
                  <a:lnTo>
                    <a:pt x="41219" y="37602"/>
                  </a:lnTo>
                  <a:lnTo>
                    <a:pt x="41460" y="37158"/>
                  </a:lnTo>
                  <a:lnTo>
                    <a:pt x="41693" y="36671"/>
                  </a:lnTo>
                  <a:lnTo>
                    <a:pt x="41918" y="36142"/>
                  </a:lnTo>
                  <a:lnTo>
                    <a:pt x="42133" y="35570"/>
                  </a:lnTo>
                  <a:lnTo>
                    <a:pt x="42343" y="34918"/>
                  </a:lnTo>
                  <a:lnTo>
                    <a:pt x="42548" y="34147"/>
                  </a:lnTo>
                  <a:lnTo>
                    <a:pt x="42750" y="33258"/>
                  </a:lnTo>
                  <a:lnTo>
                    <a:pt x="42947" y="32250"/>
                  </a:lnTo>
                  <a:lnTo>
                    <a:pt x="43139" y="31124"/>
                  </a:lnTo>
                  <a:lnTo>
                    <a:pt x="43328" y="29879"/>
                  </a:lnTo>
                  <a:lnTo>
                    <a:pt x="43512" y="28515"/>
                  </a:lnTo>
                  <a:lnTo>
                    <a:pt x="43692" y="27033"/>
                  </a:lnTo>
                  <a:lnTo>
                    <a:pt x="43868" y="25432"/>
                  </a:lnTo>
                  <a:lnTo>
                    <a:pt x="44039" y="23713"/>
                  </a:lnTo>
                  <a:lnTo>
                    <a:pt x="8892" y="23713"/>
                  </a:lnTo>
                  <a:lnTo>
                    <a:pt x="12703" y="7622"/>
                  </a:lnTo>
                  <a:lnTo>
                    <a:pt x="0" y="76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5187012" y="2429031"/>
              <a:ext cx="31335" cy="79609"/>
            </a:xfrm>
            <a:custGeom>
              <a:avLst/>
              <a:pathLst>
                <a:path w="31335" h="79609">
                  <a:moveTo>
                    <a:pt x="1270" y="23290"/>
                  </a:moveTo>
                  <a:lnTo>
                    <a:pt x="11856" y="23290"/>
                  </a:lnTo>
                  <a:lnTo>
                    <a:pt x="11856" y="0"/>
                  </a:lnTo>
                  <a:lnTo>
                    <a:pt x="19902" y="0"/>
                  </a:lnTo>
                  <a:lnTo>
                    <a:pt x="19902" y="23290"/>
                  </a:lnTo>
                  <a:lnTo>
                    <a:pt x="31335" y="23290"/>
                  </a:lnTo>
                  <a:lnTo>
                    <a:pt x="31335" y="31335"/>
                  </a:lnTo>
                  <a:lnTo>
                    <a:pt x="19902" y="31335"/>
                  </a:lnTo>
                  <a:lnTo>
                    <a:pt x="19902" y="64788"/>
                  </a:lnTo>
                  <a:lnTo>
                    <a:pt x="20990" y="64365"/>
                  </a:lnTo>
                  <a:lnTo>
                    <a:pt x="22053" y="63942"/>
                  </a:lnTo>
                  <a:lnTo>
                    <a:pt x="23091" y="63518"/>
                  </a:lnTo>
                  <a:lnTo>
                    <a:pt x="24103" y="63095"/>
                  </a:lnTo>
                  <a:lnTo>
                    <a:pt x="25089" y="62671"/>
                  </a:lnTo>
                  <a:lnTo>
                    <a:pt x="26051" y="62248"/>
                  </a:lnTo>
                  <a:lnTo>
                    <a:pt x="26986" y="61824"/>
                  </a:lnTo>
                  <a:lnTo>
                    <a:pt x="27897" y="61401"/>
                  </a:lnTo>
                  <a:lnTo>
                    <a:pt x="28782" y="60977"/>
                  </a:lnTo>
                  <a:lnTo>
                    <a:pt x="29641" y="60554"/>
                  </a:lnTo>
                  <a:lnTo>
                    <a:pt x="30912" y="68176"/>
                  </a:lnTo>
                  <a:lnTo>
                    <a:pt x="28257" y="69510"/>
                  </a:lnTo>
                  <a:lnTo>
                    <a:pt x="25542" y="70802"/>
                  </a:lnTo>
                  <a:lnTo>
                    <a:pt x="22769" y="72051"/>
                  </a:lnTo>
                  <a:lnTo>
                    <a:pt x="19936" y="73258"/>
                  </a:lnTo>
                  <a:lnTo>
                    <a:pt x="17044" y="74422"/>
                  </a:lnTo>
                  <a:lnTo>
                    <a:pt x="14092" y="75544"/>
                  </a:lnTo>
                  <a:lnTo>
                    <a:pt x="11081" y="76624"/>
                  </a:lnTo>
                  <a:lnTo>
                    <a:pt x="8011" y="77662"/>
                  </a:lnTo>
                  <a:lnTo>
                    <a:pt x="4882" y="78657"/>
                  </a:lnTo>
                  <a:lnTo>
                    <a:pt x="1693" y="79609"/>
                  </a:lnTo>
                  <a:lnTo>
                    <a:pt x="0" y="71140"/>
                  </a:lnTo>
                  <a:lnTo>
                    <a:pt x="1261" y="70797"/>
                  </a:lnTo>
                  <a:lnTo>
                    <a:pt x="2506" y="70446"/>
                  </a:lnTo>
                  <a:lnTo>
                    <a:pt x="3734" y="70086"/>
                  </a:lnTo>
                  <a:lnTo>
                    <a:pt x="4945" y="69717"/>
                  </a:lnTo>
                  <a:lnTo>
                    <a:pt x="6140" y="69341"/>
                  </a:lnTo>
                  <a:lnTo>
                    <a:pt x="7317" y="68955"/>
                  </a:lnTo>
                  <a:lnTo>
                    <a:pt x="8477" y="68561"/>
                  </a:lnTo>
                  <a:lnTo>
                    <a:pt x="9620" y="68159"/>
                  </a:lnTo>
                  <a:lnTo>
                    <a:pt x="10747" y="67748"/>
                  </a:lnTo>
                  <a:lnTo>
                    <a:pt x="11856" y="67329"/>
                  </a:lnTo>
                  <a:lnTo>
                    <a:pt x="11856" y="31335"/>
                  </a:lnTo>
                  <a:lnTo>
                    <a:pt x="1270" y="313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5220465" y="2426490"/>
              <a:ext cx="65212" cy="33029"/>
            </a:xfrm>
            <a:custGeom>
              <a:avLst/>
              <a:pathLst>
                <a:path w="65212" h="33029">
                  <a:moveTo>
                    <a:pt x="2540" y="8469"/>
                  </a:moveTo>
                  <a:lnTo>
                    <a:pt x="26677" y="8469"/>
                  </a:lnTo>
                  <a:lnTo>
                    <a:pt x="26504" y="7876"/>
                  </a:lnTo>
                  <a:lnTo>
                    <a:pt x="26322" y="7283"/>
                  </a:lnTo>
                  <a:lnTo>
                    <a:pt x="26131" y="6690"/>
                  </a:lnTo>
                  <a:lnTo>
                    <a:pt x="25932" y="6097"/>
                  </a:lnTo>
                  <a:lnTo>
                    <a:pt x="25725" y="5504"/>
                  </a:lnTo>
                  <a:lnTo>
                    <a:pt x="25509" y="4912"/>
                  </a:lnTo>
                  <a:lnTo>
                    <a:pt x="25284" y="4319"/>
                  </a:lnTo>
                  <a:lnTo>
                    <a:pt x="25051" y="3726"/>
                  </a:lnTo>
                  <a:lnTo>
                    <a:pt x="24810" y="3133"/>
                  </a:lnTo>
                  <a:lnTo>
                    <a:pt x="24560" y="2540"/>
                  </a:lnTo>
                  <a:lnTo>
                    <a:pt x="32606" y="0"/>
                  </a:lnTo>
                  <a:lnTo>
                    <a:pt x="32940" y="846"/>
                  </a:lnTo>
                  <a:lnTo>
                    <a:pt x="33266" y="1693"/>
                  </a:lnTo>
                  <a:lnTo>
                    <a:pt x="33584" y="2540"/>
                  </a:lnTo>
                  <a:lnTo>
                    <a:pt x="33893" y="3387"/>
                  </a:lnTo>
                  <a:lnTo>
                    <a:pt x="34194" y="4234"/>
                  </a:lnTo>
                  <a:lnTo>
                    <a:pt x="34486" y="5081"/>
                  </a:lnTo>
                  <a:lnTo>
                    <a:pt x="34770" y="5928"/>
                  </a:lnTo>
                  <a:lnTo>
                    <a:pt x="35045" y="6775"/>
                  </a:lnTo>
                  <a:lnTo>
                    <a:pt x="35312" y="7622"/>
                  </a:lnTo>
                  <a:lnTo>
                    <a:pt x="35570" y="8469"/>
                  </a:lnTo>
                  <a:lnTo>
                    <a:pt x="61824" y="8469"/>
                  </a:lnTo>
                  <a:lnTo>
                    <a:pt x="61824" y="15667"/>
                  </a:lnTo>
                  <a:lnTo>
                    <a:pt x="49967" y="15667"/>
                  </a:lnTo>
                  <a:lnTo>
                    <a:pt x="49713" y="16908"/>
                  </a:lnTo>
                  <a:lnTo>
                    <a:pt x="49459" y="18090"/>
                  </a:lnTo>
                  <a:lnTo>
                    <a:pt x="49205" y="19212"/>
                  </a:lnTo>
                  <a:lnTo>
                    <a:pt x="48951" y="20275"/>
                  </a:lnTo>
                  <a:lnTo>
                    <a:pt x="48697" y="21278"/>
                  </a:lnTo>
                  <a:lnTo>
                    <a:pt x="48443" y="22223"/>
                  </a:lnTo>
                  <a:lnTo>
                    <a:pt x="48189" y="23108"/>
                  </a:lnTo>
                  <a:lnTo>
                    <a:pt x="47935" y="23933"/>
                  </a:lnTo>
                  <a:lnTo>
                    <a:pt x="47681" y="24700"/>
                  </a:lnTo>
                  <a:lnTo>
                    <a:pt x="47427" y="25407"/>
                  </a:lnTo>
                  <a:lnTo>
                    <a:pt x="65212" y="25407"/>
                  </a:lnTo>
                  <a:lnTo>
                    <a:pt x="65212" y="33029"/>
                  </a:lnTo>
                  <a:lnTo>
                    <a:pt x="0" y="33029"/>
                  </a:lnTo>
                  <a:lnTo>
                    <a:pt x="0" y="25407"/>
                  </a:lnTo>
                  <a:lnTo>
                    <a:pt x="16938" y="25407"/>
                  </a:lnTo>
                  <a:lnTo>
                    <a:pt x="16671" y="24395"/>
                  </a:lnTo>
                  <a:lnTo>
                    <a:pt x="16379" y="23391"/>
                  </a:lnTo>
                  <a:lnTo>
                    <a:pt x="16061" y="22396"/>
                  </a:lnTo>
                  <a:lnTo>
                    <a:pt x="15718" y="21409"/>
                  </a:lnTo>
                  <a:lnTo>
                    <a:pt x="15350" y="20431"/>
                  </a:lnTo>
                  <a:lnTo>
                    <a:pt x="14956" y="19462"/>
                  </a:lnTo>
                  <a:lnTo>
                    <a:pt x="14537" y="18500"/>
                  </a:lnTo>
                  <a:lnTo>
                    <a:pt x="14092" y="17548"/>
                  </a:lnTo>
                  <a:lnTo>
                    <a:pt x="13622" y="16603"/>
                  </a:lnTo>
                  <a:lnTo>
                    <a:pt x="13127" y="15667"/>
                  </a:lnTo>
                  <a:lnTo>
                    <a:pt x="2540" y="1566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5242484" y="2442158"/>
              <a:ext cx="19479" cy="9739"/>
            </a:xfrm>
            <a:custGeom>
              <a:avLst/>
              <a:pathLst>
                <a:path w="19479" h="9739">
                  <a:moveTo>
                    <a:pt x="3387" y="9739"/>
                  </a:moveTo>
                  <a:lnTo>
                    <a:pt x="16938" y="9739"/>
                  </a:lnTo>
                  <a:lnTo>
                    <a:pt x="17192" y="8879"/>
                  </a:lnTo>
                  <a:lnTo>
                    <a:pt x="17446" y="7994"/>
                  </a:lnTo>
                  <a:lnTo>
                    <a:pt x="17700" y="7084"/>
                  </a:lnTo>
                  <a:lnTo>
                    <a:pt x="17954" y="6148"/>
                  </a:lnTo>
                  <a:lnTo>
                    <a:pt x="18208" y="5187"/>
                  </a:lnTo>
                  <a:lnTo>
                    <a:pt x="18462" y="4200"/>
                  </a:lnTo>
                  <a:lnTo>
                    <a:pt x="18716" y="3188"/>
                  </a:lnTo>
                  <a:lnTo>
                    <a:pt x="18970" y="2151"/>
                  </a:lnTo>
                  <a:lnTo>
                    <a:pt x="19224" y="1088"/>
                  </a:lnTo>
                  <a:lnTo>
                    <a:pt x="19479" y="0"/>
                  </a:lnTo>
                  <a:lnTo>
                    <a:pt x="0" y="0"/>
                  </a:lnTo>
                  <a:lnTo>
                    <a:pt x="414" y="1012"/>
                  </a:lnTo>
                  <a:lnTo>
                    <a:pt x="813" y="2015"/>
                  </a:lnTo>
                  <a:lnTo>
                    <a:pt x="1194" y="3010"/>
                  </a:lnTo>
                  <a:lnTo>
                    <a:pt x="1558" y="3997"/>
                  </a:lnTo>
                  <a:lnTo>
                    <a:pt x="1905" y="4975"/>
                  </a:lnTo>
                  <a:lnTo>
                    <a:pt x="2235" y="5945"/>
                  </a:lnTo>
                  <a:lnTo>
                    <a:pt x="2549" y="6906"/>
                  </a:lnTo>
                  <a:lnTo>
                    <a:pt x="2845" y="7859"/>
                  </a:lnTo>
                  <a:lnTo>
                    <a:pt x="3125" y="880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5214960" y="2464178"/>
              <a:ext cx="71564" cy="60977"/>
            </a:xfrm>
            <a:custGeom>
              <a:avLst/>
              <a:pathLst>
                <a:path w="71564" h="60977">
                  <a:moveTo>
                    <a:pt x="10586" y="0"/>
                  </a:moveTo>
                  <a:lnTo>
                    <a:pt x="63518" y="0"/>
                  </a:lnTo>
                  <a:lnTo>
                    <a:pt x="63518" y="35146"/>
                  </a:lnTo>
                  <a:lnTo>
                    <a:pt x="49121" y="35146"/>
                  </a:lnTo>
                  <a:lnTo>
                    <a:pt x="49121" y="48274"/>
                  </a:lnTo>
                  <a:lnTo>
                    <a:pt x="49176" y="48998"/>
                  </a:lnTo>
                  <a:lnTo>
                    <a:pt x="49341" y="49646"/>
                  </a:lnTo>
                  <a:lnTo>
                    <a:pt x="49616" y="50217"/>
                  </a:lnTo>
                  <a:lnTo>
                    <a:pt x="50001" y="50713"/>
                  </a:lnTo>
                  <a:lnTo>
                    <a:pt x="50497" y="51132"/>
                  </a:lnTo>
                  <a:lnTo>
                    <a:pt x="51102" y="51475"/>
                  </a:lnTo>
                  <a:lnTo>
                    <a:pt x="51818" y="51742"/>
                  </a:lnTo>
                  <a:lnTo>
                    <a:pt x="52644" y="51932"/>
                  </a:lnTo>
                  <a:lnTo>
                    <a:pt x="53580" y="52047"/>
                  </a:lnTo>
                  <a:lnTo>
                    <a:pt x="54625" y="52085"/>
                  </a:lnTo>
                  <a:lnTo>
                    <a:pt x="55923" y="52064"/>
                  </a:lnTo>
                  <a:lnTo>
                    <a:pt x="57107" y="52000"/>
                  </a:lnTo>
                  <a:lnTo>
                    <a:pt x="58176" y="51894"/>
                  </a:lnTo>
                  <a:lnTo>
                    <a:pt x="59131" y="51746"/>
                  </a:lnTo>
                  <a:lnTo>
                    <a:pt x="59972" y="51555"/>
                  </a:lnTo>
                  <a:lnTo>
                    <a:pt x="60698" y="51322"/>
                  </a:lnTo>
                  <a:lnTo>
                    <a:pt x="61310" y="51047"/>
                  </a:lnTo>
                  <a:lnTo>
                    <a:pt x="61807" y="50730"/>
                  </a:lnTo>
                  <a:lnTo>
                    <a:pt x="62191" y="50370"/>
                  </a:lnTo>
                  <a:lnTo>
                    <a:pt x="62459" y="49967"/>
                  </a:lnTo>
                  <a:lnTo>
                    <a:pt x="62665" y="49493"/>
                  </a:lnTo>
                  <a:lnTo>
                    <a:pt x="62857" y="48917"/>
                  </a:lnTo>
                  <a:lnTo>
                    <a:pt x="63037" y="48240"/>
                  </a:lnTo>
                  <a:lnTo>
                    <a:pt x="63205" y="47461"/>
                  </a:lnTo>
                  <a:lnTo>
                    <a:pt x="63359" y="46580"/>
                  </a:lnTo>
                  <a:lnTo>
                    <a:pt x="63501" y="45597"/>
                  </a:lnTo>
                  <a:lnTo>
                    <a:pt x="63630" y="44513"/>
                  </a:lnTo>
                  <a:lnTo>
                    <a:pt x="63747" y="43328"/>
                  </a:lnTo>
                  <a:lnTo>
                    <a:pt x="63850" y="42040"/>
                  </a:lnTo>
                  <a:lnTo>
                    <a:pt x="63942" y="40651"/>
                  </a:lnTo>
                  <a:lnTo>
                    <a:pt x="71564" y="42769"/>
                  </a:lnTo>
                  <a:lnTo>
                    <a:pt x="71373" y="44971"/>
                  </a:lnTo>
                  <a:lnTo>
                    <a:pt x="71140" y="47003"/>
                  </a:lnTo>
                  <a:lnTo>
                    <a:pt x="70865" y="48866"/>
                  </a:lnTo>
                  <a:lnTo>
                    <a:pt x="70547" y="50560"/>
                  </a:lnTo>
                  <a:lnTo>
                    <a:pt x="70188" y="52085"/>
                  </a:lnTo>
                  <a:lnTo>
                    <a:pt x="69785" y="53440"/>
                  </a:lnTo>
                  <a:lnTo>
                    <a:pt x="69341" y="54625"/>
                  </a:lnTo>
                  <a:lnTo>
                    <a:pt x="68854" y="55642"/>
                  </a:lnTo>
                  <a:lnTo>
                    <a:pt x="68324" y="56489"/>
                  </a:lnTo>
                  <a:lnTo>
                    <a:pt x="67753" y="57166"/>
                  </a:lnTo>
                  <a:lnTo>
                    <a:pt x="67240" y="57649"/>
                  </a:lnTo>
                  <a:lnTo>
                    <a:pt x="66550" y="58081"/>
                  </a:lnTo>
                  <a:lnTo>
                    <a:pt x="65682" y="58462"/>
                  </a:lnTo>
                  <a:lnTo>
                    <a:pt x="64636" y="58792"/>
                  </a:lnTo>
                  <a:lnTo>
                    <a:pt x="63412" y="59072"/>
                  </a:lnTo>
                  <a:lnTo>
                    <a:pt x="62011" y="59300"/>
                  </a:lnTo>
                  <a:lnTo>
                    <a:pt x="60431" y="59478"/>
                  </a:lnTo>
                  <a:lnTo>
                    <a:pt x="58674" y="59605"/>
                  </a:lnTo>
                  <a:lnTo>
                    <a:pt x="56739" y="59682"/>
                  </a:lnTo>
                  <a:lnTo>
                    <a:pt x="54625" y="59707"/>
                  </a:lnTo>
                  <a:lnTo>
                    <a:pt x="52834" y="59688"/>
                  </a:lnTo>
                  <a:lnTo>
                    <a:pt x="51187" y="59631"/>
                  </a:lnTo>
                  <a:lnTo>
                    <a:pt x="49684" y="59535"/>
                  </a:lnTo>
                  <a:lnTo>
                    <a:pt x="48324" y="59402"/>
                  </a:lnTo>
                  <a:lnTo>
                    <a:pt x="47109" y="59231"/>
                  </a:lnTo>
                  <a:lnTo>
                    <a:pt x="46038" y="59021"/>
                  </a:lnTo>
                  <a:lnTo>
                    <a:pt x="45110" y="58773"/>
                  </a:lnTo>
                  <a:lnTo>
                    <a:pt x="44327" y="58487"/>
                  </a:lnTo>
                  <a:lnTo>
                    <a:pt x="43688" y="58163"/>
                  </a:lnTo>
                  <a:lnTo>
                    <a:pt x="43192" y="57801"/>
                  </a:lnTo>
                  <a:lnTo>
                    <a:pt x="42790" y="57389"/>
                  </a:lnTo>
                  <a:lnTo>
                    <a:pt x="42430" y="56912"/>
                  </a:lnTo>
                  <a:lnTo>
                    <a:pt x="42112" y="56372"/>
                  </a:lnTo>
                  <a:lnTo>
                    <a:pt x="41837" y="55769"/>
                  </a:lnTo>
                  <a:lnTo>
                    <a:pt x="41604" y="55102"/>
                  </a:lnTo>
                  <a:lnTo>
                    <a:pt x="41414" y="54371"/>
                  </a:lnTo>
                  <a:lnTo>
                    <a:pt x="41265" y="53577"/>
                  </a:lnTo>
                  <a:lnTo>
                    <a:pt x="41160" y="52720"/>
                  </a:lnTo>
                  <a:lnTo>
                    <a:pt x="41096" y="51799"/>
                  </a:lnTo>
                  <a:lnTo>
                    <a:pt x="41075" y="50814"/>
                  </a:lnTo>
                  <a:lnTo>
                    <a:pt x="41075" y="35146"/>
                  </a:lnTo>
                  <a:lnTo>
                    <a:pt x="31759" y="35146"/>
                  </a:lnTo>
                  <a:lnTo>
                    <a:pt x="30802" y="39063"/>
                  </a:lnTo>
                  <a:lnTo>
                    <a:pt x="29455" y="42684"/>
                  </a:lnTo>
                  <a:lnTo>
                    <a:pt x="27719" y="46008"/>
                  </a:lnTo>
                  <a:lnTo>
                    <a:pt x="25593" y="49036"/>
                  </a:lnTo>
                  <a:lnTo>
                    <a:pt x="23078" y="51767"/>
                  </a:lnTo>
                  <a:lnTo>
                    <a:pt x="20173" y="54202"/>
                  </a:lnTo>
                  <a:lnTo>
                    <a:pt x="16878" y="56340"/>
                  </a:lnTo>
                  <a:lnTo>
                    <a:pt x="13194" y="58182"/>
                  </a:lnTo>
                  <a:lnTo>
                    <a:pt x="9121" y="59728"/>
                  </a:lnTo>
                  <a:lnTo>
                    <a:pt x="4658" y="60977"/>
                  </a:lnTo>
                  <a:lnTo>
                    <a:pt x="0" y="52932"/>
                  </a:lnTo>
                  <a:lnTo>
                    <a:pt x="3662" y="52144"/>
                  </a:lnTo>
                  <a:lnTo>
                    <a:pt x="7029" y="51136"/>
                  </a:lnTo>
                  <a:lnTo>
                    <a:pt x="10099" y="49908"/>
                  </a:lnTo>
                  <a:lnTo>
                    <a:pt x="12873" y="48460"/>
                  </a:lnTo>
                  <a:lnTo>
                    <a:pt x="15350" y="46792"/>
                  </a:lnTo>
                  <a:lnTo>
                    <a:pt x="17531" y="44903"/>
                  </a:lnTo>
                  <a:lnTo>
                    <a:pt x="19415" y="42794"/>
                  </a:lnTo>
                  <a:lnTo>
                    <a:pt x="21003" y="40465"/>
                  </a:lnTo>
                  <a:lnTo>
                    <a:pt x="22295" y="37916"/>
                  </a:lnTo>
                  <a:lnTo>
                    <a:pt x="23290" y="35146"/>
                  </a:lnTo>
                  <a:lnTo>
                    <a:pt x="10586" y="3514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5233592" y="2471800"/>
              <a:ext cx="36840" cy="6351"/>
            </a:xfrm>
            <a:custGeom>
              <a:avLst/>
              <a:pathLst>
                <a:path w="36840" h="6351">
                  <a:moveTo>
                    <a:pt x="0" y="6351"/>
                  </a:moveTo>
                  <a:lnTo>
                    <a:pt x="36840" y="6351"/>
                  </a:lnTo>
                  <a:lnTo>
                    <a:pt x="368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5233592" y="2485351"/>
              <a:ext cx="36840" cy="6351"/>
            </a:xfrm>
            <a:custGeom>
              <a:avLst/>
              <a:pathLst>
                <a:path w="36840" h="6351">
                  <a:moveTo>
                    <a:pt x="0" y="6351"/>
                  </a:moveTo>
                  <a:lnTo>
                    <a:pt x="36840" y="6351"/>
                  </a:lnTo>
                  <a:lnTo>
                    <a:pt x="368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5300075" y="2433265"/>
              <a:ext cx="35146" cy="65635"/>
            </a:xfrm>
            <a:custGeom>
              <a:avLst/>
              <a:pathLst>
                <a:path w="35146" h="65635">
                  <a:moveTo>
                    <a:pt x="35146" y="0"/>
                  </a:moveTo>
                  <a:lnTo>
                    <a:pt x="35146" y="65212"/>
                  </a:lnTo>
                  <a:lnTo>
                    <a:pt x="27524" y="65212"/>
                  </a:lnTo>
                  <a:lnTo>
                    <a:pt x="27524" y="7198"/>
                  </a:lnTo>
                  <a:lnTo>
                    <a:pt x="7622" y="7198"/>
                  </a:lnTo>
                  <a:lnTo>
                    <a:pt x="7622" y="65635"/>
                  </a:lnTo>
                  <a:lnTo>
                    <a:pt x="0" y="65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5296687" y="2449780"/>
              <a:ext cx="24560" cy="74951"/>
            </a:xfrm>
            <a:custGeom>
              <a:avLst/>
              <a:pathLst>
                <a:path w="24560" h="74951">
                  <a:moveTo>
                    <a:pt x="17361" y="0"/>
                  </a:moveTo>
                  <a:lnTo>
                    <a:pt x="24560" y="0"/>
                  </a:lnTo>
                  <a:lnTo>
                    <a:pt x="24543" y="6457"/>
                  </a:lnTo>
                  <a:lnTo>
                    <a:pt x="24492" y="12449"/>
                  </a:lnTo>
                  <a:lnTo>
                    <a:pt x="24408" y="17975"/>
                  </a:lnTo>
                  <a:lnTo>
                    <a:pt x="24289" y="23036"/>
                  </a:lnTo>
                  <a:lnTo>
                    <a:pt x="24137" y="27630"/>
                  </a:lnTo>
                  <a:lnTo>
                    <a:pt x="23950" y="31759"/>
                  </a:lnTo>
                  <a:lnTo>
                    <a:pt x="23730" y="35422"/>
                  </a:lnTo>
                  <a:lnTo>
                    <a:pt x="23476" y="38619"/>
                  </a:lnTo>
                  <a:lnTo>
                    <a:pt x="23188" y="41350"/>
                  </a:lnTo>
                  <a:lnTo>
                    <a:pt x="22866" y="43616"/>
                  </a:lnTo>
                  <a:lnTo>
                    <a:pt x="22500" y="45627"/>
                  </a:lnTo>
                  <a:lnTo>
                    <a:pt x="22079" y="47596"/>
                  </a:lnTo>
                  <a:lnTo>
                    <a:pt x="21602" y="49523"/>
                  </a:lnTo>
                  <a:lnTo>
                    <a:pt x="21071" y="51407"/>
                  </a:lnTo>
                  <a:lnTo>
                    <a:pt x="20484" y="53249"/>
                  </a:lnTo>
                  <a:lnTo>
                    <a:pt x="19843" y="55049"/>
                  </a:lnTo>
                  <a:lnTo>
                    <a:pt x="19146" y="56806"/>
                  </a:lnTo>
                  <a:lnTo>
                    <a:pt x="18394" y="58521"/>
                  </a:lnTo>
                  <a:lnTo>
                    <a:pt x="17588" y="60194"/>
                  </a:lnTo>
                  <a:lnTo>
                    <a:pt x="16726" y="61824"/>
                  </a:lnTo>
                  <a:lnTo>
                    <a:pt x="15809" y="63404"/>
                  </a:lnTo>
                  <a:lnTo>
                    <a:pt x="14837" y="64924"/>
                  </a:lnTo>
                  <a:lnTo>
                    <a:pt x="13811" y="66385"/>
                  </a:lnTo>
                  <a:lnTo>
                    <a:pt x="12729" y="67787"/>
                  </a:lnTo>
                  <a:lnTo>
                    <a:pt x="11592" y="69129"/>
                  </a:lnTo>
                  <a:lnTo>
                    <a:pt x="10400" y="70412"/>
                  </a:lnTo>
                  <a:lnTo>
                    <a:pt x="9153" y="71636"/>
                  </a:lnTo>
                  <a:lnTo>
                    <a:pt x="7850" y="72800"/>
                  </a:lnTo>
                  <a:lnTo>
                    <a:pt x="6493" y="73905"/>
                  </a:lnTo>
                  <a:lnTo>
                    <a:pt x="5081" y="74951"/>
                  </a:lnTo>
                  <a:lnTo>
                    <a:pt x="0" y="68600"/>
                  </a:lnTo>
                  <a:lnTo>
                    <a:pt x="1247" y="67643"/>
                  </a:lnTo>
                  <a:lnTo>
                    <a:pt x="2447" y="66635"/>
                  </a:lnTo>
                  <a:lnTo>
                    <a:pt x="3601" y="65576"/>
                  </a:lnTo>
                  <a:lnTo>
                    <a:pt x="4708" y="64467"/>
                  </a:lnTo>
                  <a:lnTo>
                    <a:pt x="5769" y="63306"/>
                  </a:lnTo>
                  <a:lnTo>
                    <a:pt x="6783" y="62095"/>
                  </a:lnTo>
                  <a:lnTo>
                    <a:pt x="7751" y="60833"/>
                  </a:lnTo>
                  <a:lnTo>
                    <a:pt x="8672" y="59521"/>
                  </a:lnTo>
                  <a:lnTo>
                    <a:pt x="9546" y="58157"/>
                  </a:lnTo>
                  <a:lnTo>
                    <a:pt x="10374" y="56743"/>
                  </a:lnTo>
                  <a:lnTo>
                    <a:pt x="11153" y="55284"/>
                  </a:lnTo>
                  <a:lnTo>
                    <a:pt x="11882" y="53787"/>
                  </a:lnTo>
                  <a:lnTo>
                    <a:pt x="12559" y="52252"/>
                  </a:lnTo>
                  <a:lnTo>
                    <a:pt x="13186" y="50679"/>
                  </a:lnTo>
                  <a:lnTo>
                    <a:pt x="13762" y="49068"/>
                  </a:lnTo>
                  <a:lnTo>
                    <a:pt x="14287" y="47418"/>
                  </a:lnTo>
                  <a:lnTo>
                    <a:pt x="14761" y="45731"/>
                  </a:lnTo>
                  <a:lnTo>
                    <a:pt x="15185" y="44005"/>
                  </a:lnTo>
                  <a:lnTo>
                    <a:pt x="15557" y="42241"/>
                  </a:lnTo>
                  <a:lnTo>
                    <a:pt x="15879" y="40440"/>
                  </a:lnTo>
                  <a:lnTo>
                    <a:pt x="16161" y="38396"/>
                  </a:lnTo>
                  <a:lnTo>
                    <a:pt x="16413" y="35909"/>
                  </a:lnTo>
                  <a:lnTo>
                    <a:pt x="16635" y="32976"/>
                  </a:lnTo>
                  <a:lnTo>
                    <a:pt x="16828" y="29599"/>
                  </a:lnTo>
                  <a:lnTo>
                    <a:pt x="16991" y="25777"/>
                  </a:lnTo>
                  <a:lnTo>
                    <a:pt x="17124" y="21511"/>
                  </a:lnTo>
                  <a:lnTo>
                    <a:pt x="17228" y="16800"/>
                  </a:lnTo>
                  <a:lnTo>
                    <a:pt x="17302" y="11645"/>
                  </a:lnTo>
                  <a:lnTo>
                    <a:pt x="17346" y="604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5319554" y="2501442"/>
              <a:ext cx="17785" cy="22866"/>
            </a:xfrm>
            <a:custGeom>
              <a:avLst/>
              <a:pathLst>
                <a:path w="17785" h="22866">
                  <a:moveTo>
                    <a:pt x="5928" y="0"/>
                  </a:moveTo>
                  <a:lnTo>
                    <a:pt x="7342" y="1786"/>
                  </a:lnTo>
                  <a:lnTo>
                    <a:pt x="8706" y="3590"/>
                  </a:lnTo>
                  <a:lnTo>
                    <a:pt x="10018" y="5411"/>
                  </a:lnTo>
                  <a:lnTo>
                    <a:pt x="11280" y="7249"/>
                  </a:lnTo>
                  <a:lnTo>
                    <a:pt x="12491" y="9104"/>
                  </a:lnTo>
                  <a:lnTo>
                    <a:pt x="13652" y="10976"/>
                  </a:lnTo>
                  <a:lnTo>
                    <a:pt x="14761" y="12864"/>
                  </a:lnTo>
                  <a:lnTo>
                    <a:pt x="15820" y="14770"/>
                  </a:lnTo>
                  <a:lnTo>
                    <a:pt x="16828" y="16692"/>
                  </a:lnTo>
                  <a:lnTo>
                    <a:pt x="17785" y="18632"/>
                  </a:lnTo>
                  <a:lnTo>
                    <a:pt x="11009" y="22866"/>
                  </a:lnTo>
                  <a:lnTo>
                    <a:pt x="10137" y="20923"/>
                  </a:lnTo>
                  <a:lnTo>
                    <a:pt x="9214" y="18987"/>
                  </a:lnTo>
                  <a:lnTo>
                    <a:pt x="8240" y="17061"/>
                  </a:lnTo>
                  <a:lnTo>
                    <a:pt x="7215" y="15142"/>
                  </a:lnTo>
                  <a:lnTo>
                    <a:pt x="6140" y="13233"/>
                  </a:lnTo>
                  <a:lnTo>
                    <a:pt x="5013" y="11331"/>
                  </a:lnTo>
                  <a:lnTo>
                    <a:pt x="3836" y="9438"/>
                  </a:lnTo>
                  <a:lnTo>
                    <a:pt x="2608" y="7554"/>
                  </a:lnTo>
                  <a:lnTo>
                    <a:pt x="1329" y="5678"/>
                  </a:lnTo>
                  <a:lnTo>
                    <a:pt x="0" y="381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5336068" y="2426914"/>
              <a:ext cx="55049" cy="97818"/>
            </a:xfrm>
            <a:custGeom>
              <a:avLst/>
              <a:pathLst>
                <a:path w="55049" h="97818">
                  <a:moveTo>
                    <a:pt x="15244" y="0"/>
                  </a:moveTo>
                  <a:lnTo>
                    <a:pt x="22866" y="2117"/>
                  </a:lnTo>
                  <a:lnTo>
                    <a:pt x="22519" y="3717"/>
                  </a:lnTo>
                  <a:lnTo>
                    <a:pt x="22155" y="5301"/>
                  </a:lnTo>
                  <a:lnTo>
                    <a:pt x="21774" y="6868"/>
                  </a:lnTo>
                  <a:lnTo>
                    <a:pt x="21376" y="8418"/>
                  </a:lnTo>
                  <a:lnTo>
                    <a:pt x="20961" y="9951"/>
                  </a:lnTo>
                  <a:lnTo>
                    <a:pt x="20529" y="11467"/>
                  </a:lnTo>
                  <a:lnTo>
                    <a:pt x="20080" y="12966"/>
                  </a:lnTo>
                  <a:lnTo>
                    <a:pt x="19614" y="14448"/>
                  </a:lnTo>
                  <a:lnTo>
                    <a:pt x="19131" y="15913"/>
                  </a:lnTo>
                  <a:lnTo>
                    <a:pt x="18632" y="17361"/>
                  </a:lnTo>
                  <a:lnTo>
                    <a:pt x="55049" y="17361"/>
                  </a:lnTo>
                  <a:lnTo>
                    <a:pt x="55013" y="28888"/>
                  </a:lnTo>
                  <a:lnTo>
                    <a:pt x="54905" y="39415"/>
                  </a:lnTo>
                  <a:lnTo>
                    <a:pt x="54725" y="48943"/>
                  </a:lnTo>
                  <a:lnTo>
                    <a:pt x="54473" y="57471"/>
                  </a:lnTo>
                  <a:lnTo>
                    <a:pt x="54149" y="65000"/>
                  </a:lnTo>
                  <a:lnTo>
                    <a:pt x="53753" y="71530"/>
                  </a:lnTo>
                  <a:lnTo>
                    <a:pt x="53285" y="77060"/>
                  </a:lnTo>
                  <a:lnTo>
                    <a:pt x="52745" y="81591"/>
                  </a:lnTo>
                  <a:lnTo>
                    <a:pt x="52133" y="85123"/>
                  </a:lnTo>
                  <a:lnTo>
                    <a:pt x="51450" y="87655"/>
                  </a:lnTo>
                  <a:lnTo>
                    <a:pt x="50677" y="89586"/>
                  </a:lnTo>
                  <a:lnTo>
                    <a:pt x="49798" y="91314"/>
                  </a:lnTo>
                  <a:lnTo>
                    <a:pt x="48814" y="92838"/>
                  </a:lnTo>
                  <a:lnTo>
                    <a:pt x="47723" y="94159"/>
                  </a:lnTo>
                  <a:lnTo>
                    <a:pt x="46527" y="95277"/>
                  </a:lnTo>
                  <a:lnTo>
                    <a:pt x="45225" y="96192"/>
                  </a:lnTo>
                  <a:lnTo>
                    <a:pt x="43817" y="96903"/>
                  </a:lnTo>
                  <a:lnTo>
                    <a:pt x="42303" y="97412"/>
                  </a:lnTo>
                  <a:lnTo>
                    <a:pt x="40683" y="97716"/>
                  </a:lnTo>
                  <a:lnTo>
                    <a:pt x="38958" y="97818"/>
                  </a:lnTo>
                  <a:lnTo>
                    <a:pt x="38263" y="97801"/>
                  </a:lnTo>
                  <a:lnTo>
                    <a:pt x="37535" y="97750"/>
                  </a:lnTo>
                  <a:lnTo>
                    <a:pt x="36773" y="97666"/>
                  </a:lnTo>
                  <a:lnTo>
                    <a:pt x="35976" y="97547"/>
                  </a:lnTo>
                  <a:lnTo>
                    <a:pt x="35146" y="97395"/>
                  </a:lnTo>
                  <a:lnTo>
                    <a:pt x="34283" y="97208"/>
                  </a:lnTo>
                  <a:lnTo>
                    <a:pt x="33385" y="96988"/>
                  </a:lnTo>
                  <a:lnTo>
                    <a:pt x="32453" y="96734"/>
                  </a:lnTo>
                  <a:lnTo>
                    <a:pt x="31488" y="96446"/>
                  </a:lnTo>
                  <a:lnTo>
                    <a:pt x="30488" y="96124"/>
                  </a:lnTo>
                  <a:lnTo>
                    <a:pt x="28795" y="87655"/>
                  </a:lnTo>
                  <a:lnTo>
                    <a:pt x="29798" y="87977"/>
                  </a:lnTo>
                  <a:lnTo>
                    <a:pt x="30776" y="88265"/>
                  </a:lnTo>
                  <a:lnTo>
                    <a:pt x="31729" y="88519"/>
                  </a:lnTo>
                  <a:lnTo>
                    <a:pt x="32657" y="88739"/>
                  </a:lnTo>
                  <a:lnTo>
                    <a:pt x="33558" y="88925"/>
                  </a:lnTo>
                  <a:lnTo>
                    <a:pt x="34435" y="89078"/>
                  </a:lnTo>
                  <a:lnTo>
                    <a:pt x="35286" y="89196"/>
                  </a:lnTo>
                  <a:lnTo>
                    <a:pt x="36112" y="89281"/>
                  </a:lnTo>
                  <a:lnTo>
                    <a:pt x="36912" y="89332"/>
                  </a:lnTo>
                  <a:lnTo>
                    <a:pt x="37687" y="89349"/>
                  </a:lnTo>
                  <a:lnTo>
                    <a:pt x="38511" y="89288"/>
                  </a:lnTo>
                  <a:lnTo>
                    <a:pt x="39288" y="89103"/>
                  </a:lnTo>
                  <a:lnTo>
                    <a:pt x="40018" y="88796"/>
                  </a:lnTo>
                  <a:lnTo>
                    <a:pt x="40702" y="88367"/>
                  </a:lnTo>
                  <a:lnTo>
                    <a:pt x="41339" y="87814"/>
                  </a:lnTo>
                  <a:lnTo>
                    <a:pt x="41930" y="87138"/>
                  </a:lnTo>
                  <a:lnTo>
                    <a:pt x="42474" y="86340"/>
                  </a:lnTo>
                  <a:lnTo>
                    <a:pt x="42972" y="85419"/>
                  </a:lnTo>
                  <a:lnTo>
                    <a:pt x="43423" y="84375"/>
                  </a:lnTo>
                  <a:lnTo>
                    <a:pt x="43827" y="83209"/>
                  </a:lnTo>
                  <a:lnTo>
                    <a:pt x="44198" y="81526"/>
                  </a:lnTo>
                  <a:lnTo>
                    <a:pt x="44547" y="78932"/>
                  </a:lnTo>
                  <a:lnTo>
                    <a:pt x="44875" y="75428"/>
                  </a:lnTo>
                  <a:lnTo>
                    <a:pt x="45182" y="71013"/>
                  </a:lnTo>
                  <a:lnTo>
                    <a:pt x="45468" y="65688"/>
                  </a:lnTo>
                  <a:lnTo>
                    <a:pt x="45733" y="59453"/>
                  </a:lnTo>
                  <a:lnTo>
                    <a:pt x="45976" y="52307"/>
                  </a:lnTo>
                  <a:lnTo>
                    <a:pt x="46199" y="44251"/>
                  </a:lnTo>
                  <a:lnTo>
                    <a:pt x="46400" y="35284"/>
                  </a:lnTo>
                  <a:lnTo>
                    <a:pt x="46580" y="25407"/>
                  </a:lnTo>
                  <a:lnTo>
                    <a:pt x="15667" y="25407"/>
                  </a:lnTo>
                  <a:lnTo>
                    <a:pt x="14892" y="27329"/>
                  </a:lnTo>
                  <a:lnTo>
                    <a:pt x="14092" y="29201"/>
                  </a:lnTo>
                  <a:lnTo>
                    <a:pt x="13266" y="31022"/>
                  </a:lnTo>
                  <a:lnTo>
                    <a:pt x="12415" y="32792"/>
                  </a:lnTo>
                  <a:lnTo>
                    <a:pt x="11539" y="34511"/>
                  </a:lnTo>
                  <a:lnTo>
                    <a:pt x="10637" y="36180"/>
                  </a:lnTo>
                  <a:lnTo>
                    <a:pt x="9709" y="37797"/>
                  </a:lnTo>
                  <a:lnTo>
                    <a:pt x="8757" y="39364"/>
                  </a:lnTo>
                  <a:lnTo>
                    <a:pt x="7778" y="40880"/>
                  </a:lnTo>
                  <a:lnTo>
                    <a:pt x="6775" y="42345"/>
                  </a:lnTo>
                  <a:lnTo>
                    <a:pt x="0" y="36840"/>
                  </a:lnTo>
                  <a:lnTo>
                    <a:pt x="2134" y="33423"/>
                  </a:lnTo>
                  <a:lnTo>
                    <a:pt x="4132" y="29946"/>
                  </a:lnTo>
                  <a:lnTo>
                    <a:pt x="5996" y="26411"/>
                  </a:lnTo>
                  <a:lnTo>
                    <a:pt x="7723" y="22815"/>
                  </a:lnTo>
                  <a:lnTo>
                    <a:pt x="9316" y="19161"/>
                  </a:lnTo>
                  <a:lnTo>
                    <a:pt x="10772" y="15447"/>
                  </a:lnTo>
                  <a:lnTo>
                    <a:pt x="12093" y="11674"/>
                  </a:lnTo>
                  <a:lnTo>
                    <a:pt x="13279" y="7842"/>
                  </a:lnTo>
                  <a:lnTo>
                    <a:pt x="14329" y="395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g106"/>
            <p:cNvSpPr/>
            <p:nvPr/>
          </p:nvSpPr>
          <p:spPr>
            <a:xfrm>
              <a:off x="5339033" y="2462060"/>
              <a:ext cx="38534" cy="42769"/>
            </a:xfrm>
            <a:custGeom>
              <a:avLst/>
              <a:pathLst>
                <a:path w="38534" h="42769">
                  <a:moveTo>
                    <a:pt x="29641" y="13974"/>
                  </a:moveTo>
                  <a:lnTo>
                    <a:pt x="30950" y="16519"/>
                  </a:lnTo>
                  <a:lnTo>
                    <a:pt x="32165" y="19072"/>
                  </a:lnTo>
                  <a:lnTo>
                    <a:pt x="33287" y="21634"/>
                  </a:lnTo>
                  <a:lnTo>
                    <a:pt x="34316" y="24204"/>
                  </a:lnTo>
                  <a:lnTo>
                    <a:pt x="35252" y="26783"/>
                  </a:lnTo>
                  <a:lnTo>
                    <a:pt x="36095" y="29370"/>
                  </a:lnTo>
                  <a:lnTo>
                    <a:pt x="36844" y="31966"/>
                  </a:lnTo>
                  <a:lnTo>
                    <a:pt x="37501" y="34571"/>
                  </a:lnTo>
                  <a:lnTo>
                    <a:pt x="38064" y="37183"/>
                  </a:lnTo>
                  <a:lnTo>
                    <a:pt x="38534" y="39804"/>
                  </a:lnTo>
                  <a:lnTo>
                    <a:pt x="30065" y="42345"/>
                  </a:lnTo>
                  <a:lnTo>
                    <a:pt x="29218" y="36417"/>
                  </a:lnTo>
                  <a:lnTo>
                    <a:pt x="26660" y="37319"/>
                  </a:lnTo>
                  <a:lnTo>
                    <a:pt x="24069" y="38161"/>
                  </a:lnTo>
                  <a:lnTo>
                    <a:pt x="21443" y="38945"/>
                  </a:lnTo>
                  <a:lnTo>
                    <a:pt x="18784" y="39669"/>
                  </a:lnTo>
                  <a:lnTo>
                    <a:pt x="16091" y="40334"/>
                  </a:lnTo>
                  <a:lnTo>
                    <a:pt x="13364" y="40939"/>
                  </a:lnTo>
                  <a:lnTo>
                    <a:pt x="10603" y="41486"/>
                  </a:lnTo>
                  <a:lnTo>
                    <a:pt x="7808" y="41973"/>
                  </a:lnTo>
                  <a:lnTo>
                    <a:pt x="4979" y="42400"/>
                  </a:lnTo>
                  <a:lnTo>
                    <a:pt x="2117" y="42769"/>
                  </a:lnTo>
                  <a:lnTo>
                    <a:pt x="0" y="35146"/>
                  </a:lnTo>
                  <a:lnTo>
                    <a:pt x="1507" y="32661"/>
                  </a:lnTo>
                  <a:lnTo>
                    <a:pt x="2981" y="29946"/>
                  </a:lnTo>
                  <a:lnTo>
                    <a:pt x="4420" y="27003"/>
                  </a:lnTo>
                  <a:lnTo>
                    <a:pt x="5826" y="23832"/>
                  </a:lnTo>
                  <a:lnTo>
                    <a:pt x="7198" y="20431"/>
                  </a:lnTo>
                  <a:lnTo>
                    <a:pt x="8536" y="16802"/>
                  </a:lnTo>
                  <a:lnTo>
                    <a:pt x="9841" y="12945"/>
                  </a:lnTo>
                  <a:lnTo>
                    <a:pt x="11111" y="8858"/>
                  </a:lnTo>
                  <a:lnTo>
                    <a:pt x="12348" y="4543"/>
                  </a:lnTo>
                  <a:lnTo>
                    <a:pt x="13550" y="0"/>
                  </a:lnTo>
                  <a:lnTo>
                    <a:pt x="22019" y="2540"/>
                  </a:lnTo>
                  <a:lnTo>
                    <a:pt x="20668" y="6970"/>
                  </a:lnTo>
                  <a:lnTo>
                    <a:pt x="19326" y="11111"/>
                  </a:lnTo>
                  <a:lnTo>
                    <a:pt x="17992" y="14964"/>
                  </a:lnTo>
                  <a:lnTo>
                    <a:pt x="16667" y="18530"/>
                  </a:lnTo>
                  <a:lnTo>
                    <a:pt x="15350" y="21808"/>
                  </a:lnTo>
                  <a:lnTo>
                    <a:pt x="14041" y="24797"/>
                  </a:lnTo>
                  <a:lnTo>
                    <a:pt x="12741" y="27499"/>
                  </a:lnTo>
                  <a:lnTo>
                    <a:pt x="11450" y="29913"/>
                  </a:lnTo>
                  <a:lnTo>
                    <a:pt x="10167" y="32038"/>
                  </a:lnTo>
                  <a:lnTo>
                    <a:pt x="8892" y="33876"/>
                  </a:lnTo>
                  <a:lnTo>
                    <a:pt x="10675" y="33677"/>
                  </a:lnTo>
                  <a:lnTo>
                    <a:pt x="12466" y="33419"/>
                  </a:lnTo>
                  <a:lnTo>
                    <a:pt x="14266" y="33101"/>
                  </a:lnTo>
                  <a:lnTo>
                    <a:pt x="16074" y="32724"/>
                  </a:lnTo>
                  <a:lnTo>
                    <a:pt x="17891" y="32288"/>
                  </a:lnTo>
                  <a:lnTo>
                    <a:pt x="19716" y="31793"/>
                  </a:lnTo>
                  <a:lnTo>
                    <a:pt x="21549" y="31238"/>
                  </a:lnTo>
                  <a:lnTo>
                    <a:pt x="23391" y="30624"/>
                  </a:lnTo>
                  <a:lnTo>
                    <a:pt x="25242" y="29951"/>
                  </a:lnTo>
                  <a:lnTo>
                    <a:pt x="27101" y="29218"/>
                  </a:lnTo>
                  <a:lnTo>
                    <a:pt x="26665" y="27863"/>
                  </a:lnTo>
                  <a:lnTo>
                    <a:pt x="26203" y="26508"/>
                  </a:lnTo>
                  <a:lnTo>
                    <a:pt x="25716" y="25153"/>
                  </a:lnTo>
                  <a:lnTo>
                    <a:pt x="25204" y="23798"/>
                  </a:lnTo>
                  <a:lnTo>
                    <a:pt x="24666" y="22443"/>
                  </a:lnTo>
                  <a:lnTo>
                    <a:pt x="24103" y="21088"/>
                  </a:lnTo>
                  <a:lnTo>
                    <a:pt x="23514" y="19733"/>
                  </a:lnTo>
                  <a:lnTo>
                    <a:pt x="22900" y="18378"/>
                  </a:lnTo>
                  <a:lnTo>
                    <a:pt x="22261" y="17022"/>
                  </a:lnTo>
                  <a:lnTo>
                    <a:pt x="21596" y="1566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5437698" y="2427337"/>
              <a:ext cx="63095" cy="96124"/>
            </a:xfrm>
            <a:custGeom>
              <a:avLst/>
              <a:pathLst>
                <a:path w="63095" h="96124">
                  <a:moveTo>
                    <a:pt x="18632" y="0"/>
                  </a:moveTo>
                  <a:lnTo>
                    <a:pt x="26677" y="1693"/>
                  </a:lnTo>
                  <a:lnTo>
                    <a:pt x="26330" y="2964"/>
                  </a:lnTo>
                  <a:lnTo>
                    <a:pt x="25966" y="4234"/>
                  </a:lnTo>
                  <a:lnTo>
                    <a:pt x="25585" y="5504"/>
                  </a:lnTo>
                  <a:lnTo>
                    <a:pt x="25187" y="6775"/>
                  </a:lnTo>
                  <a:lnTo>
                    <a:pt x="24772" y="8045"/>
                  </a:lnTo>
                  <a:lnTo>
                    <a:pt x="24340" y="9316"/>
                  </a:lnTo>
                  <a:lnTo>
                    <a:pt x="23891" y="10586"/>
                  </a:lnTo>
                  <a:lnTo>
                    <a:pt x="23425" y="11856"/>
                  </a:lnTo>
                  <a:lnTo>
                    <a:pt x="22942" y="13127"/>
                  </a:lnTo>
                  <a:lnTo>
                    <a:pt x="22443" y="14397"/>
                  </a:lnTo>
                  <a:lnTo>
                    <a:pt x="63095" y="14397"/>
                  </a:lnTo>
                  <a:lnTo>
                    <a:pt x="62896" y="26165"/>
                  </a:lnTo>
                  <a:lnTo>
                    <a:pt x="62637" y="36908"/>
                  </a:lnTo>
                  <a:lnTo>
                    <a:pt x="62320" y="46626"/>
                  </a:lnTo>
                  <a:lnTo>
                    <a:pt x="61943" y="55320"/>
                  </a:lnTo>
                  <a:lnTo>
                    <a:pt x="61507" y="62989"/>
                  </a:lnTo>
                  <a:lnTo>
                    <a:pt x="61011" y="69633"/>
                  </a:lnTo>
                  <a:lnTo>
                    <a:pt x="60456" y="75252"/>
                  </a:lnTo>
                  <a:lnTo>
                    <a:pt x="59842" y="79847"/>
                  </a:lnTo>
                  <a:lnTo>
                    <a:pt x="59169" y="83416"/>
                  </a:lnTo>
                  <a:lnTo>
                    <a:pt x="58437" y="85961"/>
                  </a:lnTo>
                  <a:lnTo>
                    <a:pt x="57602" y="87892"/>
                  </a:lnTo>
                  <a:lnTo>
                    <a:pt x="56624" y="89620"/>
                  </a:lnTo>
                  <a:lnTo>
                    <a:pt x="55502" y="91144"/>
                  </a:lnTo>
                  <a:lnTo>
                    <a:pt x="54236" y="92466"/>
                  </a:lnTo>
                  <a:lnTo>
                    <a:pt x="52826" y="93584"/>
                  </a:lnTo>
                  <a:lnTo>
                    <a:pt x="51272" y="94498"/>
                  </a:lnTo>
                  <a:lnTo>
                    <a:pt x="49574" y="95210"/>
                  </a:lnTo>
                  <a:lnTo>
                    <a:pt x="47732" y="95718"/>
                  </a:lnTo>
                  <a:lnTo>
                    <a:pt x="45746" y="96023"/>
                  </a:lnTo>
                  <a:lnTo>
                    <a:pt x="43616" y="96124"/>
                  </a:lnTo>
                  <a:lnTo>
                    <a:pt x="42578" y="96116"/>
                  </a:lnTo>
                  <a:lnTo>
                    <a:pt x="41498" y="96090"/>
                  </a:lnTo>
                  <a:lnTo>
                    <a:pt x="40376" y="96048"/>
                  </a:lnTo>
                  <a:lnTo>
                    <a:pt x="39212" y="95989"/>
                  </a:lnTo>
                  <a:lnTo>
                    <a:pt x="38005" y="95913"/>
                  </a:lnTo>
                  <a:lnTo>
                    <a:pt x="36756" y="95819"/>
                  </a:lnTo>
                  <a:lnTo>
                    <a:pt x="35464" y="95709"/>
                  </a:lnTo>
                  <a:lnTo>
                    <a:pt x="34130" y="95582"/>
                  </a:lnTo>
                  <a:lnTo>
                    <a:pt x="32754" y="95438"/>
                  </a:lnTo>
                  <a:lnTo>
                    <a:pt x="31335" y="95277"/>
                  </a:lnTo>
                  <a:lnTo>
                    <a:pt x="30065" y="87232"/>
                  </a:lnTo>
                  <a:lnTo>
                    <a:pt x="31644" y="87393"/>
                  </a:lnTo>
                  <a:lnTo>
                    <a:pt x="33165" y="87537"/>
                  </a:lnTo>
                  <a:lnTo>
                    <a:pt x="34626" y="87664"/>
                  </a:lnTo>
                  <a:lnTo>
                    <a:pt x="36027" y="87774"/>
                  </a:lnTo>
                  <a:lnTo>
                    <a:pt x="37370" y="87867"/>
                  </a:lnTo>
                  <a:lnTo>
                    <a:pt x="38653" y="87943"/>
                  </a:lnTo>
                  <a:lnTo>
                    <a:pt x="39876" y="88002"/>
                  </a:lnTo>
                  <a:lnTo>
                    <a:pt x="41041" y="88045"/>
                  </a:lnTo>
                  <a:lnTo>
                    <a:pt x="42146" y="88070"/>
                  </a:lnTo>
                  <a:lnTo>
                    <a:pt x="43192" y="88079"/>
                  </a:lnTo>
                  <a:lnTo>
                    <a:pt x="44335" y="87981"/>
                  </a:lnTo>
                  <a:lnTo>
                    <a:pt x="45394" y="87689"/>
                  </a:lnTo>
                  <a:lnTo>
                    <a:pt x="46368" y="87202"/>
                  </a:lnTo>
                  <a:lnTo>
                    <a:pt x="47257" y="86520"/>
                  </a:lnTo>
                  <a:lnTo>
                    <a:pt x="48062" y="85644"/>
                  </a:lnTo>
                  <a:lnTo>
                    <a:pt x="48782" y="84572"/>
                  </a:lnTo>
                  <a:lnTo>
                    <a:pt x="49417" y="83306"/>
                  </a:lnTo>
                  <a:lnTo>
                    <a:pt x="49967" y="81845"/>
                  </a:lnTo>
                  <a:lnTo>
                    <a:pt x="50433" y="80190"/>
                  </a:lnTo>
                  <a:lnTo>
                    <a:pt x="50814" y="78339"/>
                  </a:lnTo>
                  <a:lnTo>
                    <a:pt x="51462" y="74265"/>
                  </a:lnTo>
                  <a:lnTo>
                    <a:pt x="52051" y="69836"/>
                  </a:lnTo>
                  <a:lnTo>
                    <a:pt x="52580" y="65051"/>
                  </a:lnTo>
                  <a:lnTo>
                    <a:pt x="53050" y="59910"/>
                  </a:lnTo>
                  <a:lnTo>
                    <a:pt x="53461" y="54414"/>
                  </a:lnTo>
                  <a:lnTo>
                    <a:pt x="53812" y="48562"/>
                  </a:lnTo>
                  <a:lnTo>
                    <a:pt x="54105" y="42354"/>
                  </a:lnTo>
                  <a:lnTo>
                    <a:pt x="54338" y="35790"/>
                  </a:lnTo>
                  <a:lnTo>
                    <a:pt x="54511" y="28871"/>
                  </a:lnTo>
                  <a:lnTo>
                    <a:pt x="54625" y="21596"/>
                  </a:lnTo>
                  <a:lnTo>
                    <a:pt x="49121" y="21596"/>
                  </a:lnTo>
                  <a:lnTo>
                    <a:pt x="48070" y="30603"/>
                  </a:lnTo>
                  <a:lnTo>
                    <a:pt x="46444" y="39161"/>
                  </a:lnTo>
                  <a:lnTo>
                    <a:pt x="44242" y="47270"/>
                  </a:lnTo>
                  <a:lnTo>
                    <a:pt x="41464" y="54930"/>
                  </a:lnTo>
                  <a:lnTo>
                    <a:pt x="38111" y="62142"/>
                  </a:lnTo>
                  <a:lnTo>
                    <a:pt x="34181" y="68904"/>
                  </a:lnTo>
                  <a:lnTo>
                    <a:pt x="29675" y="75218"/>
                  </a:lnTo>
                  <a:lnTo>
                    <a:pt x="24594" y="81083"/>
                  </a:lnTo>
                  <a:lnTo>
                    <a:pt x="18936" y="86499"/>
                  </a:lnTo>
                  <a:lnTo>
                    <a:pt x="12703" y="91466"/>
                  </a:lnTo>
                  <a:lnTo>
                    <a:pt x="7622" y="84691"/>
                  </a:lnTo>
                  <a:lnTo>
                    <a:pt x="13288" y="80173"/>
                  </a:lnTo>
                  <a:lnTo>
                    <a:pt x="18428" y="75256"/>
                  </a:lnTo>
                  <a:lnTo>
                    <a:pt x="23044" y="69942"/>
                  </a:lnTo>
                  <a:lnTo>
                    <a:pt x="27135" y="64229"/>
                  </a:lnTo>
                  <a:lnTo>
                    <a:pt x="30700" y="58119"/>
                  </a:lnTo>
                  <a:lnTo>
                    <a:pt x="33741" y="51610"/>
                  </a:lnTo>
                  <a:lnTo>
                    <a:pt x="36256" y="44704"/>
                  </a:lnTo>
                  <a:lnTo>
                    <a:pt x="38246" y="37399"/>
                  </a:lnTo>
                  <a:lnTo>
                    <a:pt x="39711" y="29697"/>
                  </a:lnTo>
                  <a:lnTo>
                    <a:pt x="40651" y="21596"/>
                  </a:lnTo>
                  <a:lnTo>
                    <a:pt x="33029" y="21596"/>
                  </a:lnTo>
                  <a:lnTo>
                    <a:pt x="32212" y="28126"/>
                  </a:lnTo>
                  <a:lnTo>
                    <a:pt x="30946" y="34333"/>
                  </a:lnTo>
                  <a:lnTo>
                    <a:pt x="29231" y="40219"/>
                  </a:lnTo>
                  <a:lnTo>
                    <a:pt x="27067" y="45784"/>
                  </a:lnTo>
                  <a:lnTo>
                    <a:pt x="24454" y="51026"/>
                  </a:lnTo>
                  <a:lnTo>
                    <a:pt x="21393" y="55947"/>
                  </a:lnTo>
                  <a:lnTo>
                    <a:pt x="17882" y="60545"/>
                  </a:lnTo>
                  <a:lnTo>
                    <a:pt x="13923" y="64822"/>
                  </a:lnTo>
                  <a:lnTo>
                    <a:pt x="9515" y="68777"/>
                  </a:lnTo>
                  <a:lnTo>
                    <a:pt x="4658" y="72411"/>
                  </a:lnTo>
                  <a:lnTo>
                    <a:pt x="0" y="66059"/>
                  </a:lnTo>
                  <a:lnTo>
                    <a:pt x="4293" y="62794"/>
                  </a:lnTo>
                  <a:lnTo>
                    <a:pt x="8198" y="59267"/>
                  </a:lnTo>
                  <a:lnTo>
                    <a:pt x="11712" y="55477"/>
                  </a:lnTo>
                  <a:lnTo>
                    <a:pt x="14837" y="51424"/>
                  </a:lnTo>
                  <a:lnTo>
                    <a:pt x="17573" y="47109"/>
                  </a:lnTo>
                  <a:lnTo>
                    <a:pt x="19919" y="42532"/>
                  </a:lnTo>
                  <a:lnTo>
                    <a:pt x="21875" y="37691"/>
                  </a:lnTo>
                  <a:lnTo>
                    <a:pt x="23442" y="32589"/>
                  </a:lnTo>
                  <a:lnTo>
                    <a:pt x="24619" y="27224"/>
                  </a:lnTo>
                  <a:lnTo>
                    <a:pt x="25407" y="21596"/>
                  </a:lnTo>
                  <a:lnTo>
                    <a:pt x="19055" y="21596"/>
                  </a:lnTo>
                  <a:lnTo>
                    <a:pt x="17933" y="23844"/>
                  </a:lnTo>
                  <a:lnTo>
                    <a:pt x="16768" y="26017"/>
                  </a:lnTo>
                  <a:lnTo>
                    <a:pt x="15562" y="28113"/>
                  </a:lnTo>
                  <a:lnTo>
                    <a:pt x="14312" y="30133"/>
                  </a:lnTo>
                  <a:lnTo>
                    <a:pt x="13021" y="32076"/>
                  </a:lnTo>
                  <a:lnTo>
                    <a:pt x="11687" y="33944"/>
                  </a:lnTo>
                  <a:lnTo>
                    <a:pt x="10311" y="35735"/>
                  </a:lnTo>
                  <a:lnTo>
                    <a:pt x="8892" y="37450"/>
                  </a:lnTo>
                  <a:lnTo>
                    <a:pt x="7431" y="39089"/>
                  </a:lnTo>
                  <a:lnTo>
                    <a:pt x="5928" y="40651"/>
                  </a:lnTo>
                  <a:lnTo>
                    <a:pt x="0" y="34723"/>
                  </a:lnTo>
                  <a:lnTo>
                    <a:pt x="2472" y="31860"/>
                  </a:lnTo>
                  <a:lnTo>
                    <a:pt x="4810" y="28862"/>
                  </a:lnTo>
                  <a:lnTo>
                    <a:pt x="7012" y="25729"/>
                  </a:lnTo>
                  <a:lnTo>
                    <a:pt x="9078" y="22460"/>
                  </a:lnTo>
                  <a:lnTo>
                    <a:pt x="11009" y="19055"/>
                  </a:lnTo>
                  <a:lnTo>
                    <a:pt x="12805" y="15515"/>
                  </a:lnTo>
                  <a:lnTo>
                    <a:pt x="14465" y="11839"/>
                  </a:lnTo>
                  <a:lnTo>
                    <a:pt x="15989" y="8028"/>
                  </a:lnTo>
                  <a:lnTo>
                    <a:pt x="17378" y="408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g108"/>
            <p:cNvSpPr/>
            <p:nvPr/>
          </p:nvSpPr>
          <p:spPr>
            <a:xfrm>
              <a:off x="5402975" y="2427337"/>
              <a:ext cx="37264" cy="97395"/>
            </a:xfrm>
            <a:custGeom>
              <a:avLst/>
              <a:pathLst>
                <a:path w="37264" h="97395">
                  <a:moveTo>
                    <a:pt x="7622" y="4658"/>
                  </a:moveTo>
                  <a:lnTo>
                    <a:pt x="15244" y="7198"/>
                  </a:lnTo>
                  <a:lnTo>
                    <a:pt x="15070" y="8553"/>
                  </a:lnTo>
                  <a:lnTo>
                    <a:pt x="14888" y="9908"/>
                  </a:lnTo>
                  <a:lnTo>
                    <a:pt x="14698" y="11263"/>
                  </a:lnTo>
                  <a:lnTo>
                    <a:pt x="14499" y="12619"/>
                  </a:lnTo>
                  <a:lnTo>
                    <a:pt x="14291" y="13974"/>
                  </a:lnTo>
                  <a:lnTo>
                    <a:pt x="14075" y="15329"/>
                  </a:lnTo>
                  <a:lnTo>
                    <a:pt x="13851" y="16684"/>
                  </a:lnTo>
                  <a:lnTo>
                    <a:pt x="13618" y="18039"/>
                  </a:lnTo>
                  <a:lnTo>
                    <a:pt x="13377" y="19394"/>
                  </a:lnTo>
                  <a:lnTo>
                    <a:pt x="13127" y="20749"/>
                  </a:lnTo>
                  <a:lnTo>
                    <a:pt x="18632" y="20749"/>
                  </a:lnTo>
                  <a:lnTo>
                    <a:pt x="18632" y="0"/>
                  </a:lnTo>
                  <a:lnTo>
                    <a:pt x="27524" y="0"/>
                  </a:lnTo>
                  <a:lnTo>
                    <a:pt x="27524" y="20749"/>
                  </a:lnTo>
                  <a:lnTo>
                    <a:pt x="35993" y="20749"/>
                  </a:lnTo>
                  <a:lnTo>
                    <a:pt x="35993" y="28795"/>
                  </a:lnTo>
                  <a:lnTo>
                    <a:pt x="27524" y="28795"/>
                  </a:lnTo>
                  <a:lnTo>
                    <a:pt x="27524" y="52508"/>
                  </a:lnTo>
                  <a:lnTo>
                    <a:pt x="28371" y="51996"/>
                  </a:lnTo>
                  <a:lnTo>
                    <a:pt x="29218" y="51475"/>
                  </a:lnTo>
                  <a:lnTo>
                    <a:pt x="30065" y="50946"/>
                  </a:lnTo>
                  <a:lnTo>
                    <a:pt x="30912" y="50408"/>
                  </a:lnTo>
                  <a:lnTo>
                    <a:pt x="31759" y="49862"/>
                  </a:lnTo>
                  <a:lnTo>
                    <a:pt x="32606" y="49307"/>
                  </a:lnTo>
                  <a:lnTo>
                    <a:pt x="33453" y="48744"/>
                  </a:lnTo>
                  <a:lnTo>
                    <a:pt x="34300" y="48172"/>
                  </a:lnTo>
                  <a:lnTo>
                    <a:pt x="35146" y="47592"/>
                  </a:lnTo>
                  <a:lnTo>
                    <a:pt x="35993" y="47003"/>
                  </a:lnTo>
                  <a:lnTo>
                    <a:pt x="37264" y="55049"/>
                  </a:lnTo>
                  <a:lnTo>
                    <a:pt x="36328" y="55803"/>
                  </a:lnTo>
                  <a:lnTo>
                    <a:pt x="35384" y="56539"/>
                  </a:lnTo>
                  <a:lnTo>
                    <a:pt x="34431" y="57259"/>
                  </a:lnTo>
                  <a:lnTo>
                    <a:pt x="33470" y="57962"/>
                  </a:lnTo>
                  <a:lnTo>
                    <a:pt x="32500" y="58648"/>
                  </a:lnTo>
                  <a:lnTo>
                    <a:pt x="31522" y="59317"/>
                  </a:lnTo>
                  <a:lnTo>
                    <a:pt x="30535" y="59969"/>
                  </a:lnTo>
                  <a:lnTo>
                    <a:pt x="29540" y="60605"/>
                  </a:lnTo>
                  <a:lnTo>
                    <a:pt x="28536" y="61223"/>
                  </a:lnTo>
                  <a:lnTo>
                    <a:pt x="27524" y="61824"/>
                  </a:lnTo>
                  <a:lnTo>
                    <a:pt x="27524" y="97395"/>
                  </a:lnTo>
                  <a:lnTo>
                    <a:pt x="18632" y="97395"/>
                  </a:lnTo>
                  <a:lnTo>
                    <a:pt x="18632" y="66482"/>
                  </a:lnTo>
                  <a:lnTo>
                    <a:pt x="17272" y="67236"/>
                  </a:lnTo>
                  <a:lnTo>
                    <a:pt x="15905" y="67973"/>
                  </a:lnTo>
                  <a:lnTo>
                    <a:pt x="14528" y="68693"/>
                  </a:lnTo>
                  <a:lnTo>
                    <a:pt x="13144" y="69396"/>
                  </a:lnTo>
                  <a:lnTo>
                    <a:pt x="11750" y="70082"/>
                  </a:lnTo>
                  <a:lnTo>
                    <a:pt x="10349" y="70751"/>
                  </a:lnTo>
                  <a:lnTo>
                    <a:pt x="8939" y="71403"/>
                  </a:lnTo>
                  <a:lnTo>
                    <a:pt x="7520" y="72038"/>
                  </a:lnTo>
                  <a:lnTo>
                    <a:pt x="6093" y="72656"/>
                  </a:lnTo>
                  <a:lnTo>
                    <a:pt x="4658" y="73258"/>
                  </a:lnTo>
                  <a:lnTo>
                    <a:pt x="1270" y="64788"/>
                  </a:lnTo>
                  <a:lnTo>
                    <a:pt x="3120" y="64102"/>
                  </a:lnTo>
                  <a:lnTo>
                    <a:pt x="4945" y="63399"/>
                  </a:lnTo>
                  <a:lnTo>
                    <a:pt x="6745" y="62680"/>
                  </a:lnTo>
                  <a:lnTo>
                    <a:pt x="8519" y="61943"/>
                  </a:lnTo>
                  <a:lnTo>
                    <a:pt x="10268" y="61189"/>
                  </a:lnTo>
                  <a:lnTo>
                    <a:pt x="11992" y="60418"/>
                  </a:lnTo>
                  <a:lnTo>
                    <a:pt x="13690" y="59631"/>
                  </a:lnTo>
                  <a:lnTo>
                    <a:pt x="15363" y="58826"/>
                  </a:lnTo>
                  <a:lnTo>
                    <a:pt x="17010" y="58005"/>
                  </a:lnTo>
                  <a:lnTo>
                    <a:pt x="18632" y="57166"/>
                  </a:lnTo>
                  <a:lnTo>
                    <a:pt x="18632" y="28795"/>
                  </a:lnTo>
                  <a:lnTo>
                    <a:pt x="11856" y="28795"/>
                  </a:lnTo>
                  <a:lnTo>
                    <a:pt x="11424" y="30886"/>
                  </a:lnTo>
                  <a:lnTo>
                    <a:pt x="10976" y="32928"/>
                  </a:lnTo>
                  <a:lnTo>
                    <a:pt x="10510" y="34918"/>
                  </a:lnTo>
                  <a:lnTo>
                    <a:pt x="10027" y="36857"/>
                  </a:lnTo>
                  <a:lnTo>
                    <a:pt x="9527" y="38746"/>
                  </a:lnTo>
                  <a:lnTo>
                    <a:pt x="9011" y="40584"/>
                  </a:lnTo>
                  <a:lnTo>
                    <a:pt x="8477" y="42371"/>
                  </a:lnTo>
                  <a:lnTo>
                    <a:pt x="7927" y="44107"/>
                  </a:lnTo>
                  <a:lnTo>
                    <a:pt x="7359" y="45792"/>
                  </a:lnTo>
                  <a:lnTo>
                    <a:pt x="6775" y="47427"/>
                  </a:lnTo>
                  <a:lnTo>
                    <a:pt x="0" y="41922"/>
                  </a:lnTo>
                  <a:lnTo>
                    <a:pt x="1067" y="38500"/>
                  </a:lnTo>
                  <a:lnTo>
                    <a:pt x="2066" y="35011"/>
                  </a:lnTo>
                  <a:lnTo>
                    <a:pt x="2998" y="31454"/>
                  </a:lnTo>
                  <a:lnTo>
                    <a:pt x="3861" y="27829"/>
                  </a:lnTo>
                  <a:lnTo>
                    <a:pt x="4658" y="24137"/>
                  </a:lnTo>
                  <a:lnTo>
                    <a:pt x="5386" y="20376"/>
                  </a:lnTo>
                  <a:lnTo>
                    <a:pt x="6046" y="16548"/>
                  </a:lnTo>
                  <a:lnTo>
                    <a:pt x="6639" y="12652"/>
                  </a:lnTo>
                  <a:lnTo>
                    <a:pt x="7164" y="8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5513073" y="2426914"/>
              <a:ext cx="47003" cy="97818"/>
            </a:xfrm>
            <a:custGeom>
              <a:avLst/>
              <a:pathLst>
                <a:path w="47003" h="97818">
                  <a:moveTo>
                    <a:pt x="1693" y="13127"/>
                  </a:moveTo>
                  <a:lnTo>
                    <a:pt x="17785" y="13127"/>
                  </a:lnTo>
                  <a:lnTo>
                    <a:pt x="17437" y="12034"/>
                  </a:lnTo>
                  <a:lnTo>
                    <a:pt x="17073" y="10959"/>
                  </a:lnTo>
                  <a:lnTo>
                    <a:pt x="16692" y="9900"/>
                  </a:lnTo>
                  <a:lnTo>
                    <a:pt x="16294" y="8858"/>
                  </a:lnTo>
                  <a:lnTo>
                    <a:pt x="15879" y="7833"/>
                  </a:lnTo>
                  <a:lnTo>
                    <a:pt x="15447" y="6826"/>
                  </a:lnTo>
                  <a:lnTo>
                    <a:pt x="14998" y="5835"/>
                  </a:lnTo>
                  <a:lnTo>
                    <a:pt x="14533" y="4861"/>
                  </a:lnTo>
                  <a:lnTo>
                    <a:pt x="14050" y="3904"/>
                  </a:lnTo>
                  <a:lnTo>
                    <a:pt x="13550" y="2964"/>
                  </a:lnTo>
                  <a:lnTo>
                    <a:pt x="22443" y="0"/>
                  </a:lnTo>
                  <a:lnTo>
                    <a:pt x="23023" y="1274"/>
                  </a:lnTo>
                  <a:lnTo>
                    <a:pt x="23578" y="2557"/>
                  </a:lnTo>
                  <a:lnTo>
                    <a:pt x="24107" y="3849"/>
                  </a:lnTo>
                  <a:lnTo>
                    <a:pt x="24611" y="5149"/>
                  </a:lnTo>
                  <a:lnTo>
                    <a:pt x="25089" y="6457"/>
                  </a:lnTo>
                  <a:lnTo>
                    <a:pt x="25542" y="7774"/>
                  </a:lnTo>
                  <a:lnTo>
                    <a:pt x="25970" y="9100"/>
                  </a:lnTo>
                  <a:lnTo>
                    <a:pt x="26372" y="10433"/>
                  </a:lnTo>
                  <a:lnTo>
                    <a:pt x="26749" y="11776"/>
                  </a:lnTo>
                  <a:lnTo>
                    <a:pt x="27101" y="13127"/>
                  </a:lnTo>
                  <a:lnTo>
                    <a:pt x="43192" y="13127"/>
                  </a:lnTo>
                  <a:lnTo>
                    <a:pt x="43192" y="21172"/>
                  </a:lnTo>
                  <a:lnTo>
                    <a:pt x="41752" y="23925"/>
                  </a:lnTo>
                  <a:lnTo>
                    <a:pt x="40313" y="26593"/>
                  </a:lnTo>
                  <a:lnTo>
                    <a:pt x="38873" y="29176"/>
                  </a:lnTo>
                  <a:lnTo>
                    <a:pt x="37433" y="31674"/>
                  </a:lnTo>
                  <a:lnTo>
                    <a:pt x="35993" y="34088"/>
                  </a:lnTo>
                  <a:lnTo>
                    <a:pt x="34554" y="36417"/>
                  </a:lnTo>
                  <a:lnTo>
                    <a:pt x="33114" y="38661"/>
                  </a:lnTo>
                  <a:lnTo>
                    <a:pt x="31674" y="40821"/>
                  </a:lnTo>
                  <a:lnTo>
                    <a:pt x="30234" y="42896"/>
                  </a:lnTo>
                  <a:lnTo>
                    <a:pt x="28795" y="44886"/>
                  </a:lnTo>
                  <a:lnTo>
                    <a:pt x="30958" y="46491"/>
                  </a:lnTo>
                  <a:lnTo>
                    <a:pt x="33046" y="48087"/>
                  </a:lnTo>
                  <a:lnTo>
                    <a:pt x="35058" y="49675"/>
                  </a:lnTo>
                  <a:lnTo>
                    <a:pt x="36993" y="51255"/>
                  </a:lnTo>
                  <a:lnTo>
                    <a:pt x="38852" y="52826"/>
                  </a:lnTo>
                  <a:lnTo>
                    <a:pt x="40634" y="54388"/>
                  </a:lnTo>
                  <a:lnTo>
                    <a:pt x="42341" y="55942"/>
                  </a:lnTo>
                  <a:lnTo>
                    <a:pt x="43971" y="57488"/>
                  </a:lnTo>
                  <a:lnTo>
                    <a:pt x="45525" y="59025"/>
                  </a:lnTo>
                  <a:lnTo>
                    <a:pt x="47003" y="60554"/>
                  </a:lnTo>
                  <a:lnTo>
                    <a:pt x="41498" y="68600"/>
                  </a:lnTo>
                  <a:lnTo>
                    <a:pt x="40219" y="66927"/>
                  </a:lnTo>
                  <a:lnTo>
                    <a:pt x="38924" y="65297"/>
                  </a:lnTo>
                  <a:lnTo>
                    <a:pt x="37611" y="63709"/>
                  </a:lnTo>
                  <a:lnTo>
                    <a:pt x="36281" y="62163"/>
                  </a:lnTo>
                  <a:lnTo>
                    <a:pt x="34935" y="60660"/>
                  </a:lnTo>
                  <a:lnTo>
                    <a:pt x="33571" y="59199"/>
                  </a:lnTo>
                  <a:lnTo>
                    <a:pt x="32191" y="57780"/>
                  </a:lnTo>
                  <a:lnTo>
                    <a:pt x="30793" y="56404"/>
                  </a:lnTo>
                  <a:lnTo>
                    <a:pt x="29379" y="55070"/>
                  </a:lnTo>
                  <a:lnTo>
                    <a:pt x="27948" y="53779"/>
                  </a:lnTo>
                  <a:lnTo>
                    <a:pt x="27948" y="97818"/>
                  </a:lnTo>
                  <a:lnTo>
                    <a:pt x="19479" y="97818"/>
                  </a:lnTo>
                  <a:lnTo>
                    <a:pt x="19479" y="55896"/>
                  </a:lnTo>
                  <a:lnTo>
                    <a:pt x="18039" y="57463"/>
                  </a:lnTo>
                  <a:lnTo>
                    <a:pt x="16599" y="58945"/>
                  </a:lnTo>
                  <a:lnTo>
                    <a:pt x="15159" y="60342"/>
                  </a:lnTo>
                  <a:lnTo>
                    <a:pt x="13720" y="61655"/>
                  </a:lnTo>
                  <a:lnTo>
                    <a:pt x="12280" y="62883"/>
                  </a:lnTo>
                  <a:lnTo>
                    <a:pt x="10840" y="64026"/>
                  </a:lnTo>
                  <a:lnTo>
                    <a:pt x="9400" y="65085"/>
                  </a:lnTo>
                  <a:lnTo>
                    <a:pt x="7960" y="66059"/>
                  </a:lnTo>
                  <a:lnTo>
                    <a:pt x="6521" y="66948"/>
                  </a:lnTo>
                  <a:lnTo>
                    <a:pt x="5081" y="67753"/>
                  </a:lnTo>
                  <a:lnTo>
                    <a:pt x="0" y="60130"/>
                  </a:lnTo>
                  <a:lnTo>
                    <a:pt x="3912" y="57530"/>
                  </a:lnTo>
                  <a:lnTo>
                    <a:pt x="7689" y="54642"/>
                  </a:lnTo>
                  <a:lnTo>
                    <a:pt x="11331" y="51466"/>
                  </a:lnTo>
                  <a:lnTo>
                    <a:pt x="14837" y="48003"/>
                  </a:lnTo>
                  <a:lnTo>
                    <a:pt x="18208" y="44251"/>
                  </a:lnTo>
                  <a:lnTo>
                    <a:pt x="21443" y="40211"/>
                  </a:lnTo>
                  <a:lnTo>
                    <a:pt x="24543" y="35883"/>
                  </a:lnTo>
                  <a:lnTo>
                    <a:pt x="27507" y="31268"/>
                  </a:lnTo>
                  <a:lnTo>
                    <a:pt x="30336" y="26364"/>
                  </a:lnTo>
                  <a:lnTo>
                    <a:pt x="33029" y="21172"/>
                  </a:lnTo>
                  <a:lnTo>
                    <a:pt x="1693" y="2117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g110"/>
            <p:cNvSpPr/>
            <p:nvPr/>
          </p:nvSpPr>
          <p:spPr>
            <a:xfrm>
              <a:off x="5553725" y="2427337"/>
              <a:ext cx="57590" cy="93160"/>
            </a:xfrm>
            <a:custGeom>
              <a:avLst/>
              <a:pathLst>
                <a:path w="57590" h="93160">
                  <a:moveTo>
                    <a:pt x="5081" y="30912"/>
                  </a:moveTo>
                  <a:lnTo>
                    <a:pt x="24983" y="30912"/>
                  </a:lnTo>
                  <a:lnTo>
                    <a:pt x="24983" y="0"/>
                  </a:lnTo>
                  <a:lnTo>
                    <a:pt x="33453" y="0"/>
                  </a:lnTo>
                  <a:lnTo>
                    <a:pt x="33453" y="30912"/>
                  </a:lnTo>
                  <a:lnTo>
                    <a:pt x="53779" y="30912"/>
                  </a:lnTo>
                  <a:lnTo>
                    <a:pt x="53779" y="38958"/>
                  </a:lnTo>
                  <a:lnTo>
                    <a:pt x="33453" y="38958"/>
                  </a:lnTo>
                  <a:lnTo>
                    <a:pt x="33453" y="85114"/>
                  </a:lnTo>
                  <a:lnTo>
                    <a:pt x="57590" y="85114"/>
                  </a:lnTo>
                  <a:lnTo>
                    <a:pt x="57590" y="93160"/>
                  </a:lnTo>
                  <a:lnTo>
                    <a:pt x="0" y="93160"/>
                  </a:lnTo>
                  <a:lnTo>
                    <a:pt x="0" y="85114"/>
                  </a:lnTo>
                  <a:lnTo>
                    <a:pt x="24983" y="85114"/>
                  </a:lnTo>
                  <a:lnTo>
                    <a:pt x="24983" y="38958"/>
                  </a:lnTo>
                  <a:lnTo>
                    <a:pt x="5081" y="3895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5626983" y="2430725"/>
              <a:ext cx="89772" cy="90196"/>
            </a:xfrm>
            <a:custGeom>
              <a:avLst/>
              <a:pathLst>
                <a:path w="89772" h="90196">
                  <a:moveTo>
                    <a:pt x="86385" y="0"/>
                  </a:moveTo>
                  <a:lnTo>
                    <a:pt x="86385" y="8045"/>
                  </a:lnTo>
                  <a:lnTo>
                    <a:pt x="8469" y="8045"/>
                  </a:lnTo>
                  <a:lnTo>
                    <a:pt x="8469" y="82150"/>
                  </a:lnTo>
                  <a:lnTo>
                    <a:pt x="89772" y="82150"/>
                  </a:lnTo>
                  <a:lnTo>
                    <a:pt x="89772" y="90196"/>
                  </a:lnTo>
                  <a:lnTo>
                    <a:pt x="0" y="901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g112"/>
            <p:cNvSpPr/>
            <p:nvPr/>
          </p:nvSpPr>
          <p:spPr>
            <a:xfrm>
              <a:off x="5643075" y="2444699"/>
              <a:ext cx="60977" cy="62248"/>
            </a:xfrm>
            <a:custGeom>
              <a:avLst/>
              <a:pathLst>
                <a:path w="60977" h="62248">
                  <a:moveTo>
                    <a:pt x="49544" y="0"/>
                  </a:moveTo>
                  <a:lnTo>
                    <a:pt x="57590" y="4234"/>
                  </a:lnTo>
                  <a:lnTo>
                    <a:pt x="55959" y="6855"/>
                  </a:lnTo>
                  <a:lnTo>
                    <a:pt x="54287" y="9468"/>
                  </a:lnTo>
                  <a:lnTo>
                    <a:pt x="52572" y="12072"/>
                  </a:lnTo>
                  <a:lnTo>
                    <a:pt x="50814" y="14668"/>
                  </a:lnTo>
                  <a:lnTo>
                    <a:pt x="49015" y="17255"/>
                  </a:lnTo>
                  <a:lnTo>
                    <a:pt x="47173" y="19834"/>
                  </a:lnTo>
                  <a:lnTo>
                    <a:pt x="45288" y="22405"/>
                  </a:lnTo>
                  <a:lnTo>
                    <a:pt x="43362" y="24967"/>
                  </a:lnTo>
                  <a:lnTo>
                    <a:pt x="41392" y="27520"/>
                  </a:lnTo>
                  <a:lnTo>
                    <a:pt x="39381" y="30065"/>
                  </a:lnTo>
                  <a:lnTo>
                    <a:pt x="41655" y="32360"/>
                  </a:lnTo>
                  <a:lnTo>
                    <a:pt x="43904" y="34672"/>
                  </a:lnTo>
                  <a:lnTo>
                    <a:pt x="46127" y="37001"/>
                  </a:lnTo>
                  <a:lnTo>
                    <a:pt x="48324" y="39347"/>
                  </a:lnTo>
                  <a:lnTo>
                    <a:pt x="50497" y="41710"/>
                  </a:lnTo>
                  <a:lnTo>
                    <a:pt x="52644" y="44090"/>
                  </a:lnTo>
                  <a:lnTo>
                    <a:pt x="54765" y="46487"/>
                  </a:lnTo>
                  <a:lnTo>
                    <a:pt x="56861" y="48900"/>
                  </a:lnTo>
                  <a:lnTo>
                    <a:pt x="58932" y="51331"/>
                  </a:lnTo>
                  <a:lnTo>
                    <a:pt x="60977" y="53779"/>
                  </a:lnTo>
                  <a:lnTo>
                    <a:pt x="54202" y="60554"/>
                  </a:lnTo>
                  <a:lnTo>
                    <a:pt x="52241" y="58106"/>
                  </a:lnTo>
                  <a:lnTo>
                    <a:pt x="50255" y="55676"/>
                  </a:lnTo>
                  <a:lnTo>
                    <a:pt x="48244" y="53262"/>
                  </a:lnTo>
                  <a:lnTo>
                    <a:pt x="46207" y="50865"/>
                  </a:lnTo>
                  <a:lnTo>
                    <a:pt x="44145" y="48485"/>
                  </a:lnTo>
                  <a:lnTo>
                    <a:pt x="42057" y="46122"/>
                  </a:lnTo>
                  <a:lnTo>
                    <a:pt x="39944" y="43776"/>
                  </a:lnTo>
                  <a:lnTo>
                    <a:pt x="37806" y="41447"/>
                  </a:lnTo>
                  <a:lnTo>
                    <a:pt x="35642" y="39135"/>
                  </a:lnTo>
                  <a:lnTo>
                    <a:pt x="33453" y="36840"/>
                  </a:lnTo>
                  <a:lnTo>
                    <a:pt x="31644" y="39000"/>
                  </a:lnTo>
                  <a:lnTo>
                    <a:pt x="29608" y="41244"/>
                  </a:lnTo>
                  <a:lnTo>
                    <a:pt x="27342" y="43573"/>
                  </a:lnTo>
                  <a:lnTo>
                    <a:pt x="24848" y="45987"/>
                  </a:lnTo>
                  <a:lnTo>
                    <a:pt x="22125" y="48485"/>
                  </a:lnTo>
                  <a:lnTo>
                    <a:pt x="19174" y="51068"/>
                  </a:lnTo>
                  <a:lnTo>
                    <a:pt x="15993" y="53736"/>
                  </a:lnTo>
                  <a:lnTo>
                    <a:pt x="12585" y="56489"/>
                  </a:lnTo>
                  <a:lnTo>
                    <a:pt x="8947" y="59326"/>
                  </a:lnTo>
                  <a:lnTo>
                    <a:pt x="5081" y="62248"/>
                  </a:lnTo>
                  <a:lnTo>
                    <a:pt x="0" y="54625"/>
                  </a:lnTo>
                  <a:lnTo>
                    <a:pt x="2557" y="52860"/>
                  </a:lnTo>
                  <a:lnTo>
                    <a:pt x="5149" y="50950"/>
                  </a:lnTo>
                  <a:lnTo>
                    <a:pt x="7774" y="48896"/>
                  </a:lnTo>
                  <a:lnTo>
                    <a:pt x="10433" y="46698"/>
                  </a:lnTo>
                  <a:lnTo>
                    <a:pt x="13127" y="44357"/>
                  </a:lnTo>
                  <a:lnTo>
                    <a:pt x="15854" y="41871"/>
                  </a:lnTo>
                  <a:lnTo>
                    <a:pt x="18615" y="39241"/>
                  </a:lnTo>
                  <a:lnTo>
                    <a:pt x="21409" y="36468"/>
                  </a:lnTo>
                  <a:lnTo>
                    <a:pt x="24238" y="33550"/>
                  </a:lnTo>
                  <a:lnTo>
                    <a:pt x="27101" y="30488"/>
                  </a:lnTo>
                  <a:lnTo>
                    <a:pt x="24628" y="28041"/>
                  </a:lnTo>
                  <a:lnTo>
                    <a:pt x="22121" y="25610"/>
                  </a:lnTo>
                  <a:lnTo>
                    <a:pt x="19580" y="23196"/>
                  </a:lnTo>
                  <a:lnTo>
                    <a:pt x="17006" y="20800"/>
                  </a:lnTo>
                  <a:lnTo>
                    <a:pt x="14397" y="18420"/>
                  </a:lnTo>
                  <a:lnTo>
                    <a:pt x="11755" y="16057"/>
                  </a:lnTo>
                  <a:lnTo>
                    <a:pt x="9078" y="13711"/>
                  </a:lnTo>
                  <a:lnTo>
                    <a:pt x="6368" y="11382"/>
                  </a:lnTo>
                  <a:lnTo>
                    <a:pt x="3624" y="9070"/>
                  </a:lnTo>
                  <a:lnTo>
                    <a:pt x="846" y="6775"/>
                  </a:lnTo>
                  <a:lnTo>
                    <a:pt x="7622" y="1693"/>
                  </a:lnTo>
                  <a:lnTo>
                    <a:pt x="10311" y="3895"/>
                  </a:lnTo>
                  <a:lnTo>
                    <a:pt x="12957" y="6097"/>
                  </a:lnTo>
                  <a:lnTo>
                    <a:pt x="15562" y="8299"/>
                  </a:lnTo>
                  <a:lnTo>
                    <a:pt x="18123" y="10501"/>
                  </a:lnTo>
                  <a:lnTo>
                    <a:pt x="20643" y="12703"/>
                  </a:lnTo>
                  <a:lnTo>
                    <a:pt x="23120" y="14905"/>
                  </a:lnTo>
                  <a:lnTo>
                    <a:pt x="25555" y="17107"/>
                  </a:lnTo>
                  <a:lnTo>
                    <a:pt x="27948" y="19309"/>
                  </a:lnTo>
                  <a:lnTo>
                    <a:pt x="30298" y="21511"/>
                  </a:lnTo>
                  <a:lnTo>
                    <a:pt x="32606" y="23713"/>
                  </a:lnTo>
                  <a:lnTo>
                    <a:pt x="34452" y="21494"/>
                  </a:lnTo>
                  <a:lnTo>
                    <a:pt x="36264" y="19241"/>
                  </a:lnTo>
                  <a:lnTo>
                    <a:pt x="38043" y="16955"/>
                  </a:lnTo>
                  <a:lnTo>
                    <a:pt x="39788" y="14634"/>
                  </a:lnTo>
                  <a:lnTo>
                    <a:pt x="41498" y="12280"/>
                  </a:lnTo>
                  <a:lnTo>
                    <a:pt x="43175" y="9891"/>
                  </a:lnTo>
                  <a:lnTo>
                    <a:pt x="44818" y="7469"/>
                  </a:lnTo>
                  <a:lnTo>
                    <a:pt x="46427" y="5013"/>
                  </a:lnTo>
                  <a:lnTo>
                    <a:pt x="48003" y="25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g113"/>
            <p:cNvSpPr/>
            <p:nvPr/>
          </p:nvSpPr>
          <p:spPr>
            <a:xfrm>
              <a:off x="5765877" y="2437500"/>
              <a:ext cx="38111" cy="94430"/>
            </a:xfrm>
            <a:custGeom>
              <a:avLst/>
              <a:pathLst>
                <a:path w="38111" h="94430">
                  <a:moveTo>
                    <a:pt x="27948" y="0"/>
                  </a:moveTo>
                  <a:lnTo>
                    <a:pt x="38111" y="0"/>
                  </a:lnTo>
                  <a:lnTo>
                    <a:pt x="32800" y="3527"/>
                  </a:lnTo>
                  <a:lnTo>
                    <a:pt x="28049" y="7334"/>
                  </a:lnTo>
                  <a:lnTo>
                    <a:pt x="23857" y="11420"/>
                  </a:lnTo>
                  <a:lnTo>
                    <a:pt x="20224" y="15786"/>
                  </a:lnTo>
                  <a:lnTo>
                    <a:pt x="17150" y="20431"/>
                  </a:lnTo>
                  <a:lnTo>
                    <a:pt x="14634" y="25356"/>
                  </a:lnTo>
                  <a:lnTo>
                    <a:pt x="12678" y="30560"/>
                  </a:lnTo>
                  <a:lnTo>
                    <a:pt x="11280" y="36044"/>
                  </a:lnTo>
                  <a:lnTo>
                    <a:pt x="10442" y="41807"/>
                  </a:lnTo>
                  <a:lnTo>
                    <a:pt x="10162" y="47850"/>
                  </a:lnTo>
                  <a:lnTo>
                    <a:pt x="10442" y="53728"/>
                  </a:lnTo>
                  <a:lnTo>
                    <a:pt x="11280" y="59334"/>
                  </a:lnTo>
                  <a:lnTo>
                    <a:pt x="12678" y="64670"/>
                  </a:lnTo>
                  <a:lnTo>
                    <a:pt x="14634" y="69734"/>
                  </a:lnTo>
                  <a:lnTo>
                    <a:pt x="17150" y="74528"/>
                  </a:lnTo>
                  <a:lnTo>
                    <a:pt x="20224" y="79050"/>
                  </a:lnTo>
                  <a:lnTo>
                    <a:pt x="23857" y="83302"/>
                  </a:lnTo>
                  <a:lnTo>
                    <a:pt x="28049" y="87282"/>
                  </a:lnTo>
                  <a:lnTo>
                    <a:pt x="32800" y="90992"/>
                  </a:lnTo>
                  <a:lnTo>
                    <a:pt x="38111" y="94430"/>
                  </a:lnTo>
                  <a:lnTo>
                    <a:pt x="27948" y="94430"/>
                  </a:lnTo>
                  <a:lnTo>
                    <a:pt x="25536" y="93255"/>
                  </a:lnTo>
                  <a:lnTo>
                    <a:pt x="23213" y="91932"/>
                  </a:lnTo>
                  <a:lnTo>
                    <a:pt x="20980" y="90461"/>
                  </a:lnTo>
                  <a:lnTo>
                    <a:pt x="18835" y="88841"/>
                  </a:lnTo>
                  <a:lnTo>
                    <a:pt x="16779" y="87073"/>
                  </a:lnTo>
                  <a:lnTo>
                    <a:pt x="14812" y="85157"/>
                  </a:lnTo>
                  <a:lnTo>
                    <a:pt x="12934" y="83092"/>
                  </a:lnTo>
                  <a:lnTo>
                    <a:pt x="11145" y="80880"/>
                  </a:lnTo>
                  <a:lnTo>
                    <a:pt x="9445" y="78519"/>
                  </a:lnTo>
                  <a:lnTo>
                    <a:pt x="7833" y="76010"/>
                  </a:lnTo>
                  <a:lnTo>
                    <a:pt x="6345" y="73404"/>
                  </a:lnTo>
                  <a:lnTo>
                    <a:pt x="5013" y="70751"/>
                  </a:lnTo>
                  <a:lnTo>
                    <a:pt x="3838" y="68051"/>
                  </a:lnTo>
                  <a:lnTo>
                    <a:pt x="2820" y="65305"/>
                  </a:lnTo>
                  <a:lnTo>
                    <a:pt x="1958" y="62512"/>
                  </a:lnTo>
                  <a:lnTo>
                    <a:pt x="1253" y="59673"/>
                  </a:lnTo>
                  <a:lnTo>
                    <a:pt x="705" y="56787"/>
                  </a:lnTo>
                  <a:lnTo>
                    <a:pt x="313" y="53855"/>
                  </a:lnTo>
                  <a:lnTo>
                    <a:pt x="78" y="50876"/>
                  </a:lnTo>
                  <a:lnTo>
                    <a:pt x="0" y="47850"/>
                  </a:lnTo>
                  <a:lnTo>
                    <a:pt x="78" y="44744"/>
                  </a:lnTo>
                  <a:lnTo>
                    <a:pt x="313" y="41693"/>
                  </a:lnTo>
                  <a:lnTo>
                    <a:pt x="705" y="38697"/>
                  </a:lnTo>
                  <a:lnTo>
                    <a:pt x="1253" y="35756"/>
                  </a:lnTo>
                  <a:lnTo>
                    <a:pt x="1958" y="32870"/>
                  </a:lnTo>
                  <a:lnTo>
                    <a:pt x="2820" y="30040"/>
                  </a:lnTo>
                  <a:lnTo>
                    <a:pt x="3838" y="27264"/>
                  </a:lnTo>
                  <a:lnTo>
                    <a:pt x="5013" y="24543"/>
                  </a:lnTo>
                  <a:lnTo>
                    <a:pt x="6345" y="21877"/>
                  </a:lnTo>
                  <a:lnTo>
                    <a:pt x="7833" y="19267"/>
                  </a:lnTo>
                  <a:lnTo>
                    <a:pt x="9445" y="16749"/>
                  </a:lnTo>
                  <a:lnTo>
                    <a:pt x="11145" y="14363"/>
                  </a:lnTo>
                  <a:lnTo>
                    <a:pt x="12934" y="12108"/>
                  </a:lnTo>
                  <a:lnTo>
                    <a:pt x="14812" y="9985"/>
                  </a:lnTo>
                  <a:lnTo>
                    <a:pt x="16779" y="7992"/>
                  </a:lnTo>
                  <a:lnTo>
                    <a:pt x="18835" y="6131"/>
                  </a:lnTo>
                  <a:lnTo>
                    <a:pt x="20980" y="4401"/>
                  </a:lnTo>
                  <a:lnTo>
                    <a:pt x="23213" y="2803"/>
                  </a:lnTo>
                  <a:lnTo>
                    <a:pt x="25536" y="133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g114"/>
            <p:cNvSpPr/>
            <p:nvPr/>
          </p:nvSpPr>
          <p:spPr>
            <a:xfrm>
              <a:off x="5838288" y="2427760"/>
              <a:ext cx="47003" cy="97395"/>
            </a:xfrm>
            <a:custGeom>
              <a:avLst/>
              <a:pathLst>
                <a:path w="47003" h="97395">
                  <a:moveTo>
                    <a:pt x="0" y="18632"/>
                  </a:moveTo>
                  <a:lnTo>
                    <a:pt x="15244" y="18632"/>
                  </a:lnTo>
                  <a:lnTo>
                    <a:pt x="19479" y="0"/>
                  </a:lnTo>
                  <a:lnTo>
                    <a:pt x="27524" y="1693"/>
                  </a:lnTo>
                  <a:lnTo>
                    <a:pt x="27181" y="3463"/>
                  </a:lnTo>
                  <a:lnTo>
                    <a:pt x="26830" y="5216"/>
                  </a:lnTo>
                  <a:lnTo>
                    <a:pt x="26470" y="6953"/>
                  </a:lnTo>
                  <a:lnTo>
                    <a:pt x="26101" y="8672"/>
                  </a:lnTo>
                  <a:lnTo>
                    <a:pt x="25725" y="10374"/>
                  </a:lnTo>
                  <a:lnTo>
                    <a:pt x="25339" y="12060"/>
                  </a:lnTo>
                  <a:lnTo>
                    <a:pt x="24945" y="13728"/>
                  </a:lnTo>
                  <a:lnTo>
                    <a:pt x="24543" y="15379"/>
                  </a:lnTo>
                  <a:lnTo>
                    <a:pt x="24132" y="17014"/>
                  </a:lnTo>
                  <a:lnTo>
                    <a:pt x="23713" y="18632"/>
                  </a:lnTo>
                  <a:lnTo>
                    <a:pt x="46156" y="18632"/>
                  </a:lnTo>
                  <a:lnTo>
                    <a:pt x="45962" y="25335"/>
                  </a:lnTo>
                  <a:lnTo>
                    <a:pt x="45547" y="31725"/>
                  </a:lnTo>
                  <a:lnTo>
                    <a:pt x="44911" y="37802"/>
                  </a:lnTo>
                  <a:lnTo>
                    <a:pt x="44056" y="43565"/>
                  </a:lnTo>
                  <a:lnTo>
                    <a:pt x="42980" y="49015"/>
                  </a:lnTo>
                  <a:lnTo>
                    <a:pt x="41685" y="54151"/>
                  </a:lnTo>
                  <a:lnTo>
                    <a:pt x="40169" y="58974"/>
                  </a:lnTo>
                  <a:lnTo>
                    <a:pt x="38432" y="63484"/>
                  </a:lnTo>
                  <a:lnTo>
                    <a:pt x="36476" y="67681"/>
                  </a:lnTo>
                  <a:lnTo>
                    <a:pt x="34300" y="71564"/>
                  </a:lnTo>
                  <a:lnTo>
                    <a:pt x="47003" y="84267"/>
                  </a:lnTo>
                  <a:lnTo>
                    <a:pt x="39381" y="89772"/>
                  </a:lnTo>
                  <a:lnTo>
                    <a:pt x="38445" y="88591"/>
                  </a:lnTo>
                  <a:lnTo>
                    <a:pt x="37501" y="87418"/>
                  </a:lnTo>
                  <a:lnTo>
                    <a:pt x="36548" y="86253"/>
                  </a:lnTo>
                  <a:lnTo>
                    <a:pt x="35587" y="85097"/>
                  </a:lnTo>
                  <a:lnTo>
                    <a:pt x="34617" y="83950"/>
                  </a:lnTo>
                  <a:lnTo>
                    <a:pt x="33639" y="82811"/>
                  </a:lnTo>
                  <a:lnTo>
                    <a:pt x="32652" y="81680"/>
                  </a:lnTo>
                  <a:lnTo>
                    <a:pt x="31657" y="80558"/>
                  </a:lnTo>
                  <a:lnTo>
                    <a:pt x="30654" y="79444"/>
                  </a:lnTo>
                  <a:lnTo>
                    <a:pt x="29641" y="78339"/>
                  </a:lnTo>
                  <a:lnTo>
                    <a:pt x="27668" y="80588"/>
                  </a:lnTo>
                  <a:lnTo>
                    <a:pt x="25644" y="82760"/>
                  </a:lnTo>
                  <a:lnTo>
                    <a:pt x="23569" y="84856"/>
                  </a:lnTo>
                  <a:lnTo>
                    <a:pt x="21443" y="86876"/>
                  </a:lnTo>
                  <a:lnTo>
                    <a:pt x="19267" y="88820"/>
                  </a:lnTo>
                  <a:lnTo>
                    <a:pt x="17039" y="90687"/>
                  </a:lnTo>
                  <a:lnTo>
                    <a:pt x="14761" y="92478"/>
                  </a:lnTo>
                  <a:lnTo>
                    <a:pt x="12432" y="94193"/>
                  </a:lnTo>
                  <a:lnTo>
                    <a:pt x="10052" y="95832"/>
                  </a:lnTo>
                  <a:lnTo>
                    <a:pt x="7622" y="97395"/>
                  </a:lnTo>
                  <a:lnTo>
                    <a:pt x="1693" y="89772"/>
                  </a:lnTo>
                  <a:lnTo>
                    <a:pt x="4501" y="88074"/>
                  </a:lnTo>
                  <a:lnTo>
                    <a:pt x="7164" y="86368"/>
                  </a:lnTo>
                  <a:lnTo>
                    <a:pt x="9684" y="84653"/>
                  </a:lnTo>
                  <a:lnTo>
                    <a:pt x="12060" y="82929"/>
                  </a:lnTo>
                  <a:lnTo>
                    <a:pt x="14291" y="81197"/>
                  </a:lnTo>
                  <a:lnTo>
                    <a:pt x="16379" y="79457"/>
                  </a:lnTo>
                  <a:lnTo>
                    <a:pt x="18322" y="77708"/>
                  </a:lnTo>
                  <a:lnTo>
                    <a:pt x="20122" y="75951"/>
                  </a:lnTo>
                  <a:lnTo>
                    <a:pt x="21778" y="74185"/>
                  </a:lnTo>
                  <a:lnTo>
                    <a:pt x="23290" y="72411"/>
                  </a:lnTo>
                  <a:lnTo>
                    <a:pt x="21579" y="70725"/>
                  </a:lnTo>
                  <a:lnTo>
                    <a:pt x="19834" y="69057"/>
                  </a:lnTo>
                  <a:lnTo>
                    <a:pt x="18056" y="67405"/>
                  </a:lnTo>
                  <a:lnTo>
                    <a:pt x="16243" y="65771"/>
                  </a:lnTo>
                  <a:lnTo>
                    <a:pt x="14397" y="64153"/>
                  </a:lnTo>
                  <a:lnTo>
                    <a:pt x="12517" y="62553"/>
                  </a:lnTo>
                  <a:lnTo>
                    <a:pt x="10603" y="60969"/>
                  </a:lnTo>
                  <a:lnTo>
                    <a:pt x="8655" y="59402"/>
                  </a:lnTo>
                  <a:lnTo>
                    <a:pt x="6673" y="57852"/>
                  </a:lnTo>
                  <a:lnTo>
                    <a:pt x="4658" y="56319"/>
                  </a:lnTo>
                  <a:lnTo>
                    <a:pt x="5585" y="53431"/>
                  </a:lnTo>
                  <a:lnTo>
                    <a:pt x="6504" y="50526"/>
                  </a:lnTo>
                  <a:lnTo>
                    <a:pt x="7414" y="47605"/>
                  </a:lnTo>
                  <a:lnTo>
                    <a:pt x="8316" y="44666"/>
                  </a:lnTo>
                  <a:lnTo>
                    <a:pt x="9210" y="41710"/>
                  </a:lnTo>
                  <a:lnTo>
                    <a:pt x="10095" y="38737"/>
                  </a:lnTo>
                  <a:lnTo>
                    <a:pt x="10971" y="35748"/>
                  </a:lnTo>
                  <a:lnTo>
                    <a:pt x="11839" y="32741"/>
                  </a:lnTo>
                  <a:lnTo>
                    <a:pt x="12699" y="29718"/>
                  </a:lnTo>
                  <a:lnTo>
                    <a:pt x="13550" y="26677"/>
                  </a:lnTo>
                  <a:lnTo>
                    <a:pt x="0" y="2667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5852686" y="2454438"/>
              <a:ext cx="23290" cy="38958"/>
            </a:xfrm>
            <a:custGeom>
              <a:avLst/>
              <a:pathLst>
                <a:path w="23290" h="38958">
                  <a:moveTo>
                    <a:pt x="0" y="27101"/>
                  </a:moveTo>
                  <a:lnTo>
                    <a:pt x="1355" y="28210"/>
                  </a:lnTo>
                  <a:lnTo>
                    <a:pt x="2710" y="29337"/>
                  </a:lnTo>
                  <a:lnTo>
                    <a:pt x="4065" y="30480"/>
                  </a:lnTo>
                  <a:lnTo>
                    <a:pt x="5420" y="31640"/>
                  </a:lnTo>
                  <a:lnTo>
                    <a:pt x="6775" y="32817"/>
                  </a:lnTo>
                  <a:lnTo>
                    <a:pt x="8130" y="34012"/>
                  </a:lnTo>
                  <a:lnTo>
                    <a:pt x="9485" y="35223"/>
                  </a:lnTo>
                  <a:lnTo>
                    <a:pt x="10840" y="36451"/>
                  </a:lnTo>
                  <a:lnTo>
                    <a:pt x="12195" y="37696"/>
                  </a:lnTo>
                  <a:lnTo>
                    <a:pt x="13550" y="38958"/>
                  </a:lnTo>
                  <a:lnTo>
                    <a:pt x="15096" y="35748"/>
                  </a:lnTo>
                  <a:lnTo>
                    <a:pt x="16514" y="32385"/>
                  </a:lnTo>
                  <a:lnTo>
                    <a:pt x="17806" y="28871"/>
                  </a:lnTo>
                  <a:lnTo>
                    <a:pt x="18970" y="25204"/>
                  </a:lnTo>
                  <a:lnTo>
                    <a:pt x="20008" y="21384"/>
                  </a:lnTo>
                  <a:lnTo>
                    <a:pt x="20918" y="17412"/>
                  </a:lnTo>
                  <a:lnTo>
                    <a:pt x="21702" y="13288"/>
                  </a:lnTo>
                  <a:lnTo>
                    <a:pt x="22358" y="9011"/>
                  </a:lnTo>
                  <a:lnTo>
                    <a:pt x="22887" y="4581"/>
                  </a:lnTo>
                  <a:lnTo>
                    <a:pt x="23290" y="0"/>
                  </a:lnTo>
                  <a:lnTo>
                    <a:pt x="7622" y="0"/>
                  </a:lnTo>
                  <a:lnTo>
                    <a:pt x="6860" y="2938"/>
                  </a:lnTo>
                  <a:lnTo>
                    <a:pt x="6097" y="5826"/>
                  </a:lnTo>
                  <a:lnTo>
                    <a:pt x="5335" y="8663"/>
                  </a:lnTo>
                  <a:lnTo>
                    <a:pt x="4573" y="11450"/>
                  </a:lnTo>
                  <a:lnTo>
                    <a:pt x="3811" y="14185"/>
                  </a:lnTo>
                  <a:lnTo>
                    <a:pt x="3048" y="16870"/>
                  </a:lnTo>
                  <a:lnTo>
                    <a:pt x="2286" y="19504"/>
                  </a:lnTo>
                  <a:lnTo>
                    <a:pt x="1524" y="22087"/>
                  </a:lnTo>
                  <a:lnTo>
                    <a:pt x="762" y="2461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g116"/>
            <p:cNvSpPr/>
            <p:nvPr/>
          </p:nvSpPr>
          <p:spPr>
            <a:xfrm>
              <a:off x="5892068" y="2435383"/>
              <a:ext cx="39381" cy="87232"/>
            </a:xfrm>
            <a:custGeom>
              <a:avLst/>
              <a:pathLst>
                <a:path w="39381" h="87232">
                  <a:moveTo>
                    <a:pt x="39381" y="0"/>
                  </a:moveTo>
                  <a:lnTo>
                    <a:pt x="39381" y="86385"/>
                  </a:lnTo>
                  <a:lnTo>
                    <a:pt x="30912" y="86385"/>
                  </a:lnTo>
                  <a:lnTo>
                    <a:pt x="30912" y="77069"/>
                  </a:lnTo>
                  <a:lnTo>
                    <a:pt x="8469" y="77069"/>
                  </a:lnTo>
                  <a:lnTo>
                    <a:pt x="8469" y="87232"/>
                  </a:lnTo>
                  <a:lnTo>
                    <a:pt x="0" y="872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g117"/>
            <p:cNvSpPr/>
            <p:nvPr/>
          </p:nvSpPr>
          <p:spPr>
            <a:xfrm>
              <a:off x="5900537" y="2443428"/>
              <a:ext cx="22443" cy="60977"/>
            </a:xfrm>
            <a:custGeom>
              <a:avLst/>
              <a:pathLst>
                <a:path w="22443" h="60977">
                  <a:moveTo>
                    <a:pt x="0" y="60977"/>
                  </a:moveTo>
                  <a:lnTo>
                    <a:pt x="22443" y="60977"/>
                  </a:lnTo>
                  <a:lnTo>
                    <a:pt x="224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g118"/>
            <p:cNvSpPr/>
            <p:nvPr/>
          </p:nvSpPr>
          <p:spPr>
            <a:xfrm>
              <a:off x="5970407" y="2427337"/>
              <a:ext cx="30488" cy="97395"/>
            </a:xfrm>
            <a:custGeom>
              <a:avLst/>
              <a:pathLst>
                <a:path w="30488" h="97395">
                  <a:moveTo>
                    <a:pt x="22019" y="0"/>
                  </a:moveTo>
                  <a:lnTo>
                    <a:pt x="30488" y="0"/>
                  </a:lnTo>
                  <a:lnTo>
                    <a:pt x="30488" y="86808"/>
                  </a:lnTo>
                  <a:lnTo>
                    <a:pt x="30467" y="87958"/>
                  </a:lnTo>
                  <a:lnTo>
                    <a:pt x="30404" y="89036"/>
                  </a:lnTo>
                  <a:lnTo>
                    <a:pt x="30298" y="90041"/>
                  </a:lnTo>
                  <a:lnTo>
                    <a:pt x="30150" y="90975"/>
                  </a:lnTo>
                  <a:lnTo>
                    <a:pt x="29959" y="91837"/>
                  </a:lnTo>
                  <a:lnTo>
                    <a:pt x="29726" y="92626"/>
                  </a:lnTo>
                  <a:lnTo>
                    <a:pt x="29451" y="93344"/>
                  </a:lnTo>
                  <a:lnTo>
                    <a:pt x="29133" y="93990"/>
                  </a:lnTo>
                  <a:lnTo>
                    <a:pt x="28773" y="94564"/>
                  </a:lnTo>
                  <a:lnTo>
                    <a:pt x="28371" y="95066"/>
                  </a:lnTo>
                  <a:lnTo>
                    <a:pt x="27897" y="95508"/>
                  </a:lnTo>
                  <a:lnTo>
                    <a:pt x="27321" y="95904"/>
                  </a:lnTo>
                  <a:lnTo>
                    <a:pt x="26643" y="96253"/>
                  </a:lnTo>
                  <a:lnTo>
                    <a:pt x="25864" y="96556"/>
                  </a:lnTo>
                  <a:lnTo>
                    <a:pt x="24983" y="96812"/>
                  </a:lnTo>
                  <a:lnTo>
                    <a:pt x="24001" y="97022"/>
                  </a:lnTo>
                  <a:lnTo>
                    <a:pt x="22917" y="97185"/>
                  </a:lnTo>
                  <a:lnTo>
                    <a:pt x="21731" y="97301"/>
                  </a:lnTo>
                  <a:lnTo>
                    <a:pt x="20444" y="97371"/>
                  </a:lnTo>
                  <a:lnTo>
                    <a:pt x="19055" y="97395"/>
                  </a:lnTo>
                  <a:lnTo>
                    <a:pt x="17205" y="97378"/>
                  </a:lnTo>
                  <a:lnTo>
                    <a:pt x="15379" y="97327"/>
                  </a:lnTo>
                  <a:lnTo>
                    <a:pt x="13580" y="97242"/>
                  </a:lnTo>
                  <a:lnTo>
                    <a:pt x="11805" y="97124"/>
                  </a:lnTo>
                  <a:lnTo>
                    <a:pt x="10057" y="96971"/>
                  </a:lnTo>
                  <a:lnTo>
                    <a:pt x="8333" y="96785"/>
                  </a:lnTo>
                  <a:lnTo>
                    <a:pt x="6635" y="96565"/>
                  </a:lnTo>
                  <a:lnTo>
                    <a:pt x="4962" y="96311"/>
                  </a:lnTo>
                  <a:lnTo>
                    <a:pt x="3315" y="96023"/>
                  </a:lnTo>
                  <a:lnTo>
                    <a:pt x="1693" y="95701"/>
                  </a:lnTo>
                  <a:lnTo>
                    <a:pt x="0" y="87232"/>
                  </a:lnTo>
                  <a:lnTo>
                    <a:pt x="1943" y="87634"/>
                  </a:lnTo>
                  <a:lnTo>
                    <a:pt x="3878" y="87994"/>
                  </a:lnTo>
                  <a:lnTo>
                    <a:pt x="5805" y="88311"/>
                  </a:lnTo>
                  <a:lnTo>
                    <a:pt x="7723" y="88587"/>
                  </a:lnTo>
                  <a:lnTo>
                    <a:pt x="9633" y="88820"/>
                  </a:lnTo>
                  <a:lnTo>
                    <a:pt x="11534" y="89010"/>
                  </a:lnTo>
                  <a:lnTo>
                    <a:pt x="13427" y="89158"/>
                  </a:lnTo>
                  <a:lnTo>
                    <a:pt x="15312" y="89264"/>
                  </a:lnTo>
                  <a:lnTo>
                    <a:pt x="17188" y="89328"/>
                  </a:lnTo>
                  <a:lnTo>
                    <a:pt x="19055" y="89349"/>
                  </a:lnTo>
                  <a:lnTo>
                    <a:pt x="19618" y="89311"/>
                  </a:lnTo>
                  <a:lnTo>
                    <a:pt x="20122" y="89196"/>
                  </a:lnTo>
                  <a:lnTo>
                    <a:pt x="20567" y="89006"/>
                  </a:lnTo>
                  <a:lnTo>
                    <a:pt x="20952" y="88739"/>
                  </a:lnTo>
                  <a:lnTo>
                    <a:pt x="21278" y="88396"/>
                  </a:lnTo>
                  <a:lnTo>
                    <a:pt x="21545" y="87977"/>
                  </a:lnTo>
                  <a:lnTo>
                    <a:pt x="21752" y="87481"/>
                  </a:lnTo>
                  <a:lnTo>
                    <a:pt x="21901" y="86910"/>
                  </a:lnTo>
                  <a:lnTo>
                    <a:pt x="21990" y="86262"/>
                  </a:lnTo>
                  <a:lnTo>
                    <a:pt x="22019" y="855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g119"/>
            <p:cNvSpPr/>
            <p:nvPr/>
          </p:nvSpPr>
          <p:spPr>
            <a:xfrm>
              <a:off x="5947964" y="2448086"/>
              <a:ext cx="27948" cy="57166"/>
            </a:xfrm>
            <a:custGeom>
              <a:avLst/>
              <a:pathLst>
                <a:path w="27948" h="57166">
                  <a:moveTo>
                    <a:pt x="19902" y="0"/>
                  </a:moveTo>
                  <a:lnTo>
                    <a:pt x="27948" y="2964"/>
                  </a:lnTo>
                  <a:lnTo>
                    <a:pt x="26381" y="9222"/>
                  </a:lnTo>
                  <a:lnTo>
                    <a:pt x="24729" y="15295"/>
                  </a:lnTo>
                  <a:lnTo>
                    <a:pt x="22993" y="21181"/>
                  </a:lnTo>
                  <a:lnTo>
                    <a:pt x="21172" y="26881"/>
                  </a:lnTo>
                  <a:lnTo>
                    <a:pt x="19267" y="32394"/>
                  </a:lnTo>
                  <a:lnTo>
                    <a:pt x="17277" y="37721"/>
                  </a:lnTo>
                  <a:lnTo>
                    <a:pt x="15202" y="42862"/>
                  </a:lnTo>
                  <a:lnTo>
                    <a:pt x="13042" y="47816"/>
                  </a:lnTo>
                  <a:lnTo>
                    <a:pt x="10798" y="52584"/>
                  </a:lnTo>
                  <a:lnTo>
                    <a:pt x="8469" y="57166"/>
                  </a:lnTo>
                  <a:lnTo>
                    <a:pt x="0" y="51661"/>
                  </a:lnTo>
                  <a:lnTo>
                    <a:pt x="2561" y="47029"/>
                  </a:lnTo>
                  <a:lnTo>
                    <a:pt x="4996" y="42277"/>
                  </a:lnTo>
                  <a:lnTo>
                    <a:pt x="7304" y="37408"/>
                  </a:lnTo>
                  <a:lnTo>
                    <a:pt x="9485" y="32419"/>
                  </a:lnTo>
                  <a:lnTo>
                    <a:pt x="11539" y="27312"/>
                  </a:lnTo>
                  <a:lnTo>
                    <a:pt x="13465" y="22087"/>
                  </a:lnTo>
                  <a:lnTo>
                    <a:pt x="15265" y="16743"/>
                  </a:lnTo>
                  <a:lnTo>
                    <a:pt x="16938" y="11280"/>
                  </a:lnTo>
                  <a:lnTo>
                    <a:pt x="18483" y="569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g120"/>
            <p:cNvSpPr/>
            <p:nvPr/>
          </p:nvSpPr>
          <p:spPr>
            <a:xfrm>
              <a:off x="6015294" y="2448086"/>
              <a:ext cx="28795" cy="56743"/>
            </a:xfrm>
            <a:custGeom>
              <a:avLst/>
              <a:pathLst>
                <a:path w="28795" h="56743">
                  <a:moveTo>
                    <a:pt x="8045" y="0"/>
                  </a:moveTo>
                  <a:lnTo>
                    <a:pt x="10463" y="4869"/>
                  </a:lnTo>
                  <a:lnTo>
                    <a:pt x="12805" y="9824"/>
                  </a:lnTo>
                  <a:lnTo>
                    <a:pt x="15070" y="14863"/>
                  </a:lnTo>
                  <a:lnTo>
                    <a:pt x="17260" y="19987"/>
                  </a:lnTo>
                  <a:lnTo>
                    <a:pt x="19373" y="25195"/>
                  </a:lnTo>
                  <a:lnTo>
                    <a:pt x="21409" y="30488"/>
                  </a:lnTo>
                  <a:lnTo>
                    <a:pt x="23370" y="35866"/>
                  </a:lnTo>
                  <a:lnTo>
                    <a:pt x="25254" y="41329"/>
                  </a:lnTo>
                  <a:lnTo>
                    <a:pt x="27063" y="46876"/>
                  </a:lnTo>
                  <a:lnTo>
                    <a:pt x="28795" y="52508"/>
                  </a:lnTo>
                  <a:lnTo>
                    <a:pt x="19479" y="56743"/>
                  </a:lnTo>
                  <a:lnTo>
                    <a:pt x="17912" y="50874"/>
                  </a:lnTo>
                  <a:lnTo>
                    <a:pt x="16260" y="45123"/>
                  </a:lnTo>
                  <a:lnTo>
                    <a:pt x="14524" y="39491"/>
                  </a:lnTo>
                  <a:lnTo>
                    <a:pt x="12703" y="33978"/>
                  </a:lnTo>
                  <a:lnTo>
                    <a:pt x="10798" y="28583"/>
                  </a:lnTo>
                  <a:lnTo>
                    <a:pt x="8807" y="23307"/>
                  </a:lnTo>
                  <a:lnTo>
                    <a:pt x="6732" y="18149"/>
                  </a:lnTo>
                  <a:lnTo>
                    <a:pt x="4573" y="13110"/>
                  </a:lnTo>
                  <a:lnTo>
                    <a:pt x="2329" y="8189"/>
                  </a:lnTo>
                  <a:lnTo>
                    <a:pt x="0" y="338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g121"/>
            <p:cNvSpPr/>
            <p:nvPr/>
          </p:nvSpPr>
          <p:spPr>
            <a:xfrm>
              <a:off x="6055945" y="2427337"/>
              <a:ext cx="37264" cy="67329"/>
            </a:xfrm>
            <a:custGeom>
              <a:avLst/>
              <a:pathLst>
                <a:path w="37264" h="67329">
                  <a:moveTo>
                    <a:pt x="29641" y="16938"/>
                  </a:moveTo>
                  <a:lnTo>
                    <a:pt x="37264" y="19902"/>
                  </a:lnTo>
                  <a:lnTo>
                    <a:pt x="35117" y="24319"/>
                  </a:lnTo>
                  <a:lnTo>
                    <a:pt x="32911" y="28591"/>
                  </a:lnTo>
                  <a:lnTo>
                    <a:pt x="30645" y="32720"/>
                  </a:lnTo>
                  <a:lnTo>
                    <a:pt x="28320" y="36705"/>
                  </a:lnTo>
                  <a:lnTo>
                    <a:pt x="25936" y="40546"/>
                  </a:lnTo>
                  <a:lnTo>
                    <a:pt x="23493" y="44242"/>
                  </a:lnTo>
                  <a:lnTo>
                    <a:pt x="20990" y="47795"/>
                  </a:lnTo>
                  <a:lnTo>
                    <a:pt x="18428" y="51204"/>
                  </a:lnTo>
                  <a:lnTo>
                    <a:pt x="15807" y="54469"/>
                  </a:lnTo>
                  <a:lnTo>
                    <a:pt x="13127" y="57590"/>
                  </a:lnTo>
                  <a:lnTo>
                    <a:pt x="15227" y="57077"/>
                  </a:lnTo>
                  <a:lnTo>
                    <a:pt x="17293" y="56556"/>
                  </a:lnTo>
                  <a:lnTo>
                    <a:pt x="19326" y="56027"/>
                  </a:lnTo>
                  <a:lnTo>
                    <a:pt x="21325" y="55489"/>
                  </a:lnTo>
                  <a:lnTo>
                    <a:pt x="23290" y="54943"/>
                  </a:lnTo>
                  <a:lnTo>
                    <a:pt x="25221" y="54388"/>
                  </a:lnTo>
                  <a:lnTo>
                    <a:pt x="27118" y="53825"/>
                  </a:lnTo>
                  <a:lnTo>
                    <a:pt x="28981" y="53253"/>
                  </a:lnTo>
                  <a:lnTo>
                    <a:pt x="30810" y="52673"/>
                  </a:lnTo>
                  <a:lnTo>
                    <a:pt x="32606" y="52085"/>
                  </a:lnTo>
                  <a:lnTo>
                    <a:pt x="34723" y="58860"/>
                  </a:lnTo>
                  <a:lnTo>
                    <a:pt x="31810" y="59936"/>
                  </a:lnTo>
                  <a:lnTo>
                    <a:pt x="28828" y="60960"/>
                  </a:lnTo>
                  <a:lnTo>
                    <a:pt x="25780" y="61934"/>
                  </a:lnTo>
                  <a:lnTo>
                    <a:pt x="22663" y="62857"/>
                  </a:lnTo>
                  <a:lnTo>
                    <a:pt x="19479" y="63730"/>
                  </a:lnTo>
                  <a:lnTo>
                    <a:pt x="16226" y="64551"/>
                  </a:lnTo>
                  <a:lnTo>
                    <a:pt x="12906" y="65322"/>
                  </a:lnTo>
                  <a:lnTo>
                    <a:pt x="9519" y="66042"/>
                  </a:lnTo>
                  <a:lnTo>
                    <a:pt x="6063" y="66711"/>
                  </a:lnTo>
                  <a:lnTo>
                    <a:pt x="2540" y="67329"/>
                  </a:lnTo>
                  <a:lnTo>
                    <a:pt x="0" y="60130"/>
                  </a:lnTo>
                  <a:lnTo>
                    <a:pt x="1854" y="58305"/>
                  </a:lnTo>
                  <a:lnTo>
                    <a:pt x="3692" y="56387"/>
                  </a:lnTo>
                  <a:lnTo>
                    <a:pt x="5513" y="54376"/>
                  </a:lnTo>
                  <a:lnTo>
                    <a:pt x="7317" y="52271"/>
                  </a:lnTo>
                  <a:lnTo>
                    <a:pt x="9104" y="50073"/>
                  </a:lnTo>
                  <a:lnTo>
                    <a:pt x="10874" y="47782"/>
                  </a:lnTo>
                  <a:lnTo>
                    <a:pt x="12627" y="45398"/>
                  </a:lnTo>
                  <a:lnTo>
                    <a:pt x="14363" y="42921"/>
                  </a:lnTo>
                  <a:lnTo>
                    <a:pt x="16082" y="40351"/>
                  </a:lnTo>
                  <a:lnTo>
                    <a:pt x="17785" y="37687"/>
                  </a:lnTo>
                  <a:lnTo>
                    <a:pt x="16336" y="38017"/>
                  </a:lnTo>
                  <a:lnTo>
                    <a:pt x="14871" y="38331"/>
                  </a:lnTo>
                  <a:lnTo>
                    <a:pt x="13389" y="38627"/>
                  </a:lnTo>
                  <a:lnTo>
                    <a:pt x="11890" y="38907"/>
                  </a:lnTo>
                  <a:lnTo>
                    <a:pt x="10374" y="39169"/>
                  </a:lnTo>
                  <a:lnTo>
                    <a:pt x="8841" y="39415"/>
                  </a:lnTo>
                  <a:lnTo>
                    <a:pt x="7291" y="39644"/>
                  </a:lnTo>
                  <a:lnTo>
                    <a:pt x="5725" y="39855"/>
                  </a:lnTo>
                  <a:lnTo>
                    <a:pt x="4141" y="40050"/>
                  </a:lnTo>
                  <a:lnTo>
                    <a:pt x="2540" y="40228"/>
                  </a:lnTo>
                  <a:lnTo>
                    <a:pt x="846" y="32182"/>
                  </a:lnTo>
                  <a:lnTo>
                    <a:pt x="2760" y="29726"/>
                  </a:lnTo>
                  <a:lnTo>
                    <a:pt x="4607" y="27101"/>
                  </a:lnTo>
                  <a:lnTo>
                    <a:pt x="6385" y="24306"/>
                  </a:lnTo>
                  <a:lnTo>
                    <a:pt x="8096" y="21342"/>
                  </a:lnTo>
                  <a:lnTo>
                    <a:pt x="9739" y="18208"/>
                  </a:lnTo>
                  <a:lnTo>
                    <a:pt x="11314" y="14905"/>
                  </a:lnTo>
                  <a:lnTo>
                    <a:pt x="12822" y="11433"/>
                  </a:lnTo>
                  <a:lnTo>
                    <a:pt x="14262" y="7791"/>
                  </a:lnTo>
                  <a:lnTo>
                    <a:pt x="15634" y="3980"/>
                  </a:lnTo>
                  <a:lnTo>
                    <a:pt x="16938" y="0"/>
                  </a:lnTo>
                  <a:lnTo>
                    <a:pt x="24983" y="2540"/>
                  </a:lnTo>
                  <a:lnTo>
                    <a:pt x="23768" y="6034"/>
                  </a:lnTo>
                  <a:lnTo>
                    <a:pt x="22494" y="9400"/>
                  </a:lnTo>
                  <a:lnTo>
                    <a:pt x="21160" y="12640"/>
                  </a:lnTo>
                  <a:lnTo>
                    <a:pt x="19766" y="15752"/>
                  </a:lnTo>
                  <a:lnTo>
                    <a:pt x="18314" y="18737"/>
                  </a:lnTo>
                  <a:lnTo>
                    <a:pt x="16802" y="21596"/>
                  </a:lnTo>
                  <a:lnTo>
                    <a:pt x="15231" y="24327"/>
                  </a:lnTo>
                  <a:lnTo>
                    <a:pt x="13601" y="26931"/>
                  </a:lnTo>
                  <a:lnTo>
                    <a:pt x="11911" y="29409"/>
                  </a:lnTo>
                  <a:lnTo>
                    <a:pt x="10162" y="31759"/>
                  </a:lnTo>
                  <a:lnTo>
                    <a:pt x="11505" y="31670"/>
                  </a:lnTo>
                  <a:lnTo>
                    <a:pt x="12822" y="31572"/>
                  </a:lnTo>
                  <a:lnTo>
                    <a:pt x="14113" y="31467"/>
                  </a:lnTo>
                  <a:lnTo>
                    <a:pt x="15379" y="31352"/>
                  </a:lnTo>
                  <a:lnTo>
                    <a:pt x="16620" y="31229"/>
                  </a:lnTo>
                  <a:lnTo>
                    <a:pt x="17836" y="31098"/>
                  </a:lnTo>
                  <a:lnTo>
                    <a:pt x="19025" y="30958"/>
                  </a:lnTo>
                  <a:lnTo>
                    <a:pt x="20190" y="30810"/>
                  </a:lnTo>
                  <a:lnTo>
                    <a:pt x="21329" y="30654"/>
                  </a:lnTo>
                  <a:lnTo>
                    <a:pt x="22443" y="304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g122"/>
            <p:cNvSpPr/>
            <p:nvPr/>
          </p:nvSpPr>
          <p:spPr>
            <a:xfrm>
              <a:off x="6055098" y="2498478"/>
              <a:ext cx="37264" cy="17361"/>
            </a:xfrm>
            <a:custGeom>
              <a:avLst/>
              <a:pathLst>
                <a:path w="37264" h="17361">
                  <a:moveTo>
                    <a:pt x="35570" y="0"/>
                  </a:moveTo>
                  <a:lnTo>
                    <a:pt x="37264" y="7622"/>
                  </a:lnTo>
                  <a:lnTo>
                    <a:pt x="34181" y="8710"/>
                  </a:lnTo>
                  <a:lnTo>
                    <a:pt x="31030" y="9773"/>
                  </a:lnTo>
                  <a:lnTo>
                    <a:pt x="27812" y="10810"/>
                  </a:lnTo>
                  <a:lnTo>
                    <a:pt x="24526" y="11822"/>
                  </a:lnTo>
                  <a:lnTo>
                    <a:pt x="21172" y="12809"/>
                  </a:lnTo>
                  <a:lnTo>
                    <a:pt x="17751" y="13770"/>
                  </a:lnTo>
                  <a:lnTo>
                    <a:pt x="14262" y="14706"/>
                  </a:lnTo>
                  <a:lnTo>
                    <a:pt x="10704" y="15617"/>
                  </a:lnTo>
                  <a:lnTo>
                    <a:pt x="7080" y="16502"/>
                  </a:lnTo>
                  <a:lnTo>
                    <a:pt x="3387" y="17361"/>
                  </a:lnTo>
                  <a:lnTo>
                    <a:pt x="0" y="8469"/>
                  </a:lnTo>
                  <a:lnTo>
                    <a:pt x="3938" y="7698"/>
                  </a:lnTo>
                  <a:lnTo>
                    <a:pt x="7791" y="6910"/>
                  </a:lnTo>
                  <a:lnTo>
                    <a:pt x="11560" y="6106"/>
                  </a:lnTo>
                  <a:lnTo>
                    <a:pt x="15244" y="5284"/>
                  </a:lnTo>
                  <a:lnTo>
                    <a:pt x="18843" y="4446"/>
                  </a:lnTo>
                  <a:lnTo>
                    <a:pt x="22358" y="3590"/>
                  </a:lnTo>
                  <a:lnTo>
                    <a:pt x="25788" y="2718"/>
                  </a:lnTo>
                  <a:lnTo>
                    <a:pt x="29133" y="1829"/>
                  </a:lnTo>
                  <a:lnTo>
                    <a:pt x="32394" y="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g123"/>
            <p:cNvSpPr/>
            <p:nvPr/>
          </p:nvSpPr>
          <p:spPr>
            <a:xfrm>
              <a:off x="6092786" y="2433265"/>
              <a:ext cx="59707" cy="88079"/>
            </a:xfrm>
            <a:custGeom>
              <a:avLst/>
              <a:pathLst>
                <a:path w="59707" h="88079">
                  <a:moveTo>
                    <a:pt x="4234" y="0"/>
                  </a:moveTo>
                  <a:lnTo>
                    <a:pt x="57590" y="0"/>
                  </a:lnTo>
                  <a:lnTo>
                    <a:pt x="57590" y="8045"/>
                  </a:lnTo>
                  <a:lnTo>
                    <a:pt x="34723" y="8045"/>
                  </a:lnTo>
                  <a:lnTo>
                    <a:pt x="34723" y="80033"/>
                  </a:lnTo>
                  <a:lnTo>
                    <a:pt x="59707" y="80033"/>
                  </a:lnTo>
                  <a:lnTo>
                    <a:pt x="59707" y="88079"/>
                  </a:lnTo>
                  <a:lnTo>
                    <a:pt x="0" y="88079"/>
                  </a:lnTo>
                  <a:lnTo>
                    <a:pt x="0" y="80033"/>
                  </a:lnTo>
                  <a:lnTo>
                    <a:pt x="26254" y="80033"/>
                  </a:lnTo>
                  <a:lnTo>
                    <a:pt x="26254" y="8045"/>
                  </a:lnTo>
                  <a:lnTo>
                    <a:pt x="4234" y="80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g124"/>
            <p:cNvSpPr/>
            <p:nvPr/>
          </p:nvSpPr>
          <p:spPr>
            <a:xfrm>
              <a:off x="6165621" y="2427337"/>
              <a:ext cx="89772" cy="97395"/>
            </a:xfrm>
            <a:custGeom>
              <a:avLst/>
              <a:pathLst>
                <a:path w="89772" h="97395">
                  <a:moveTo>
                    <a:pt x="35570" y="0"/>
                  </a:moveTo>
                  <a:lnTo>
                    <a:pt x="44039" y="0"/>
                  </a:lnTo>
                  <a:lnTo>
                    <a:pt x="44039" y="19055"/>
                  </a:lnTo>
                  <a:lnTo>
                    <a:pt x="73681" y="19055"/>
                  </a:lnTo>
                  <a:lnTo>
                    <a:pt x="73681" y="26254"/>
                  </a:lnTo>
                  <a:lnTo>
                    <a:pt x="73666" y="26495"/>
                  </a:lnTo>
                  <a:lnTo>
                    <a:pt x="73622" y="26881"/>
                  </a:lnTo>
                  <a:lnTo>
                    <a:pt x="73548" y="27410"/>
                  </a:lnTo>
                  <a:lnTo>
                    <a:pt x="73444" y="28083"/>
                  </a:lnTo>
                  <a:lnTo>
                    <a:pt x="73310" y="28900"/>
                  </a:lnTo>
                  <a:lnTo>
                    <a:pt x="73147" y="29862"/>
                  </a:lnTo>
                  <a:lnTo>
                    <a:pt x="72955" y="30967"/>
                  </a:lnTo>
                  <a:lnTo>
                    <a:pt x="72732" y="32216"/>
                  </a:lnTo>
                  <a:lnTo>
                    <a:pt x="72481" y="33609"/>
                  </a:lnTo>
                  <a:lnTo>
                    <a:pt x="72199" y="35146"/>
                  </a:lnTo>
                  <a:lnTo>
                    <a:pt x="71900" y="36734"/>
                  </a:lnTo>
                  <a:lnTo>
                    <a:pt x="71598" y="38280"/>
                  </a:lnTo>
                  <a:lnTo>
                    <a:pt x="71291" y="39783"/>
                  </a:lnTo>
                  <a:lnTo>
                    <a:pt x="70979" y="41244"/>
                  </a:lnTo>
                  <a:lnTo>
                    <a:pt x="70664" y="42663"/>
                  </a:lnTo>
                  <a:lnTo>
                    <a:pt x="70344" y="44039"/>
                  </a:lnTo>
                  <a:lnTo>
                    <a:pt x="70020" y="45373"/>
                  </a:lnTo>
                  <a:lnTo>
                    <a:pt x="69692" y="46664"/>
                  </a:lnTo>
                  <a:lnTo>
                    <a:pt x="69360" y="47914"/>
                  </a:lnTo>
                  <a:lnTo>
                    <a:pt x="69023" y="49121"/>
                  </a:lnTo>
                  <a:lnTo>
                    <a:pt x="89772" y="49121"/>
                  </a:lnTo>
                  <a:lnTo>
                    <a:pt x="89741" y="54577"/>
                  </a:lnTo>
                  <a:lnTo>
                    <a:pt x="89645" y="59597"/>
                  </a:lnTo>
                  <a:lnTo>
                    <a:pt x="89487" y="64181"/>
                  </a:lnTo>
                  <a:lnTo>
                    <a:pt x="89264" y="68329"/>
                  </a:lnTo>
                  <a:lnTo>
                    <a:pt x="88978" y="72040"/>
                  </a:lnTo>
                  <a:lnTo>
                    <a:pt x="88629" y="75316"/>
                  </a:lnTo>
                  <a:lnTo>
                    <a:pt x="88216" y="78155"/>
                  </a:lnTo>
                  <a:lnTo>
                    <a:pt x="87740" y="80558"/>
                  </a:lnTo>
                  <a:lnTo>
                    <a:pt x="87200" y="82525"/>
                  </a:lnTo>
                  <a:lnTo>
                    <a:pt x="86596" y="84056"/>
                  </a:lnTo>
                  <a:lnTo>
                    <a:pt x="85925" y="85303"/>
                  </a:lnTo>
                  <a:lnTo>
                    <a:pt x="85182" y="86419"/>
                  </a:lnTo>
                  <a:lnTo>
                    <a:pt x="84367" y="87403"/>
                  </a:lnTo>
                  <a:lnTo>
                    <a:pt x="83480" y="88256"/>
                  </a:lnTo>
                  <a:lnTo>
                    <a:pt x="82521" y="88978"/>
                  </a:lnTo>
                  <a:lnTo>
                    <a:pt x="81490" y="89569"/>
                  </a:lnTo>
                  <a:lnTo>
                    <a:pt x="80386" y="90029"/>
                  </a:lnTo>
                  <a:lnTo>
                    <a:pt x="79211" y="90357"/>
                  </a:lnTo>
                  <a:lnTo>
                    <a:pt x="77964" y="90554"/>
                  </a:lnTo>
                  <a:lnTo>
                    <a:pt x="76645" y="90619"/>
                  </a:lnTo>
                  <a:lnTo>
                    <a:pt x="75366" y="90607"/>
                  </a:lnTo>
                  <a:lnTo>
                    <a:pt x="74071" y="90568"/>
                  </a:lnTo>
                  <a:lnTo>
                    <a:pt x="72758" y="90505"/>
                  </a:lnTo>
                  <a:lnTo>
                    <a:pt x="71428" y="90416"/>
                  </a:lnTo>
                  <a:lnTo>
                    <a:pt x="70082" y="90302"/>
                  </a:lnTo>
                  <a:lnTo>
                    <a:pt x="68718" y="90162"/>
                  </a:lnTo>
                  <a:lnTo>
                    <a:pt x="67338" y="89997"/>
                  </a:lnTo>
                  <a:lnTo>
                    <a:pt x="65940" y="89806"/>
                  </a:lnTo>
                  <a:lnTo>
                    <a:pt x="64526" y="89590"/>
                  </a:lnTo>
                  <a:lnTo>
                    <a:pt x="63095" y="89349"/>
                  </a:lnTo>
                  <a:lnTo>
                    <a:pt x="61401" y="80880"/>
                  </a:lnTo>
                  <a:lnTo>
                    <a:pt x="62917" y="81121"/>
                  </a:lnTo>
                  <a:lnTo>
                    <a:pt x="64416" y="81337"/>
                  </a:lnTo>
                  <a:lnTo>
                    <a:pt x="65898" y="81528"/>
                  </a:lnTo>
                  <a:lnTo>
                    <a:pt x="67363" y="81693"/>
                  </a:lnTo>
                  <a:lnTo>
                    <a:pt x="68811" y="81833"/>
                  </a:lnTo>
                  <a:lnTo>
                    <a:pt x="70243" y="81947"/>
                  </a:lnTo>
                  <a:lnTo>
                    <a:pt x="71657" y="82036"/>
                  </a:lnTo>
                  <a:lnTo>
                    <a:pt x="73054" y="82099"/>
                  </a:lnTo>
                  <a:lnTo>
                    <a:pt x="74435" y="82137"/>
                  </a:lnTo>
                  <a:lnTo>
                    <a:pt x="75798" y="82150"/>
                  </a:lnTo>
                  <a:lnTo>
                    <a:pt x="76287" y="82129"/>
                  </a:lnTo>
                  <a:lnTo>
                    <a:pt x="76738" y="82065"/>
                  </a:lnTo>
                  <a:lnTo>
                    <a:pt x="77151" y="81960"/>
                  </a:lnTo>
                  <a:lnTo>
                    <a:pt x="77526" y="81811"/>
                  </a:lnTo>
                  <a:lnTo>
                    <a:pt x="77863" y="81621"/>
                  </a:lnTo>
                  <a:lnTo>
                    <a:pt x="78161" y="81388"/>
                  </a:lnTo>
                  <a:lnTo>
                    <a:pt x="78422" y="81113"/>
                  </a:lnTo>
                  <a:lnTo>
                    <a:pt x="78644" y="80795"/>
                  </a:lnTo>
                  <a:lnTo>
                    <a:pt x="78828" y="80435"/>
                  </a:lnTo>
                  <a:lnTo>
                    <a:pt x="78974" y="80033"/>
                  </a:lnTo>
                  <a:lnTo>
                    <a:pt x="79108" y="79423"/>
                  </a:lnTo>
                  <a:lnTo>
                    <a:pt x="79254" y="78441"/>
                  </a:lnTo>
                  <a:lnTo>
                    <a:pt x="79413" y="77086"/>
                  </a:lnTo>
                  <a:lnTo>
                    <a:pt x="79584" y="75358"/>
                  </a:lnTo>
                  <a:lnTo>
                    <a:pt x="79768" y="73258"/>
                  </a:lnTo>
                  <a:lnTo>
                    <a:pt x="79965" y="70785"/>
                  </a:lnTo>
                  <a:lnTo>
                    <a:pt x="80175" y="67939"/>
                  </a:lnTo>
                  <a:lnTo>
                    <a:pt x="80397" y="64721"/>
                  </a:lnTo>
                  <a:lnTo>
                    <a:pt x="80632" y="61130"/>
                  </a:lnTo>
                  <a:lnTo>
                    <a:pt x="80880" y="57166"/>
                  </a:lnTo>
                  <a:lnTo>
                    <a:pt x="44039" y="57166"/>
                  </a:lnTo>
                  <a:lnTo>
                    <a:pt x="44039" y="97395"/>
                  </a:lnTo>
                  <a:lnTo>
                    <a:pt x="35570" y="97395"/>
                  </a:lnTo>
                  <a:lnTo>
                    <a:pt x="35570" y="57166"/>
                  </a:lnTo>
                  <a:lnTo>
                    <a:pt x="0" y="57166"/>
                  </a:lnTo>
                  <a:lnTo>
                    <a:pt x="0" y="49121"/>
                  </a:lnTo>
                  <a:lnTo>
                    <a:pt x="35570" y="49121"/>
                  </a:lnTo>
                  <a:lnTo>
                    <a:pt x="35570" y="27101"/>
                  </a:lnTo>
                  <a:lnTo>
                    <a:pt x="9316" y="27101"/>
                  </a:lnTo>
                  <a:lnTo>
                    <a:pt x="9316" y="19055"/>
                  </a:lnTo>
                  <a:lnTo>
                    <a:pt x="35570" y="1905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g125"/>
            <p:cNvSpPr/>
            <p:nvPr/>
          </p:nvSpPr>
          <p:spPr>
            <a:xfrm>
              <a:off x="6209660" y="2454438"/>
              <a:ext cx="21172" cy="22019"/>
            </a:xfrm>
            <a:custGeom>
              <a:avLst/>
              <a:pathLst>
                <a:path w="21172" h="22019">
                  <a:moveTo>
                    <a:pt x="16091" y="22019"/>
                  </a:moveTo>
                  <a:lnTo>
                    <a:pt x="16675" y="20198"/>
                  </a:lnTo>
                  <a:lnTo>
                    <a:pt x="17243" y="18293"/>
                  </a:lnTo>
                  <a:lnTo>
                    <a:pt x="17793" y="16303"/>
                  </a:lnTo>
                  <a:lnTo>
                    <a:pt x="18327" y="14228"/>
                  </a:lnTo>
                  <a:lnTo>
                    <a:pt x="18843" y="12068"/>
                  </a:lnTo>
                  <a:lnTo>
                    <a:pt x="19343" y="9824"/>
                  </a:lnTo>
                  <a:lnTo>
                    <a:pt x="19826" y="7495"/>
                  </a:lnTo>
                  <a:lnTo>
                    <a:pt x="20292" y="5081"/>
                  </a:lnTo>
                  <a:lnTo>
                    <a:pt x="20740" y="2583"/>
                  </a:lnTo>
                  <a:lnTo>
                    <a:pt x="21172" y="0"/>
                  </a:lnTo>
                  <a:lnTo>
                    <a:pt x="0" y="0"/>
                  </a:lnTo>
                  <a:lnTo>
                    <a:pt x="0" y="2201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g126"/>
            <p:cNvSpPr/>
            <p:nvPr/>
          </p:nvSpPr>
          <p:spPr>
            <a:xfrm>
              <a:off x="6230410" y="2428607"/>
              <a:ext cx="25830" cy="21596"/>
            </a:xfrm>
            <a:custGeom>
              <a:avLst/>
              <a:pathLst>
                <a:path w="25830" h="21596">
                  <a:moveTo>
                    <a:pt x="5504" y="0"/>
                  </a:moveTo>
                  <a:lnTo>
                    <a:pt x="7689" y="1291"/>
                  </a:lnTo>
                  <a:lnTo>
                    <a:pt x="9841" y="2625"/>
                  </a:lnTo>
                  <a:lnTo>
                    <a:pt x="11958" y="4001"/>
                  </a:lnTo>
                  <a:lnTo>
                    <a:pt x="14041" y="5420"/>
                  </a:lnTo>
                  <a:lnTo>
                    <a:pt x="16091" y="6881"/>
                  </a:lnTo>
                  <a:lnTo>
                    <a:pt x="18107" y="8384"/>
                  </a:lnTo>
                  <a:lnTo>
                    <a:pt x="20088" y="9930"/>
                  </a:lnTo>
                  <a:lnTo>
                    <a:pt x="22036" y="11518"/>
                  </a:lnTo>
                  <a:lnTo>
                    <a:pt x="23950" y="13148"/>
                  </a:lnTo>
                  <a:lnTo>
                    <a:pt x="25830" y="14820"/>
                  </a:lnTo>
                  <a:lnTo>
                    <a:pt x="19902" y="21596"/>
                  </a:lnTo>
                  <a:lnTo>
                    <a:pt x="18026" y="19762"/>
                  </a:lnTo>
                  <a:lnTo>
                    <a:pt x="16125" y="17988"/>
                  </a:lnTo>
                  <a:lnTo>
                    <a:pt x="14198" y="16273"/>
                  </a:lnTo>
                  <a:lnTo>
                    <a:pt x="12246" y="14617"/>
                  </a:lnTo>
                  <a:lnTo>
                    <a:pt x="10268" y="13021"/>
                  </a:lnTo>
                  <a:lnTo>
                    <a:pt x="8265" y="11484"/>
                  </a:lnTo>
                  <a:lnTo>
                    <a:pt x="6237" y="10006"/>
                  </a:lnTo>
                  <a:lnTo>
                    <a:pt x="4183" y="8587"/>
                  </a:lnTo>
                  <a:lnTo>
                    <a:pt x="2104" y="7228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g127"/>
            <p:cNvSpPr/>
            <p:nvPr/>
          </p:nvSpPr>
          <p:spPr>
            <a:xfrm>
              <a:off x="6268944" y="2498901"/>
              <a:ext cx="28371" cy="28795"/>
            </a:xfrm>
            <a:custGeom>
              <a:avLst/>
              <a:pathLst>
                <a:path w="28371" h="28795">
                  <a:moveTo>
                    <a:pt x="28371" y="23290"/>
                  </a:moveTo>
                  <a:lnTo>
                    <a:pt x="22019" y="28795"/>
                  </a:lnTo>
                  <a:lnTo>
                    <a:pt x="20275" y="26118"/>
                  </a:lnTo>
                  <a:lnTo>
                    <a:pt x="18428" y="23510"/>
                  </a:lnTo>
                  <a:lnTo>
                    <a:pt x="16480" y="20969"/>
                  </a:lnTo>
                  <a:lnTo>
                    <a:pt x="14431" y="18496"/>
                  </a:lnTo>
                  <a:lnTo>
                    <a:pt x="12280" y="16091"/>
                  </a:lnTo>
                  <a:lnTo>
                    <a:pt x="10027" y="13753"/>
                  </a:lnTo>
                  <a:lnTo>
                    <a:pt x="7673" y="11484"/>
                  </a:lnTo>
                  <a:lnTo>
                    <a:pt x="5216" y="9282"/>
                  </a:lnTo>
                  <a:lnTo>
                    <a:pt x="2659" y="7147"/>
                  </a:lnTo>
                  <a:lnTo>
                    <a:pt x="0" y="5081"/>
                  </a:lnTo>
                  <a:lnTo>
                    <a:pt x="6351" y="0"/>
                  </a:lnTo>
                  <a:lnTo>
                    <a:pt x="9316" y="2443"/>
                  </a:lnTo>
                  <a:lnTo>
                    <a:pt x="12110" y="4861"/>
                  </a:lnTo>
                  <a:lnTo>
                    <a:pt x="14736" y="7253"/>
                  </a:lnTo>
                  <a:lnTo>
                    <a:pt x="17192" y="9620"/>
                  </a:lnTo>
                  <a:lnTo>
                    <a:pt x="19479" y="11962"/>
                  </a:lnTo>
                  <a:lnTo>
                    <a:pt x="21596" y="14278"/>
                  </a:lnTo>
                  <a:lnTo>
                    <a:pt x="23544" y="16569"/>
                  </a:lnTo>
                  <a:lnTo>
                    <a:pt x="25322" y="18835"/>
                  </a:lnTo>
                  <a:lnTo>
                    <a:pt x="26931" y="210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g128"/>
            <p:cNvSpPr/>
            <p:nvPr/>
          </p:nvSpPr>
          <p:spPr>
            <a:xfrm>
              <a:off x="6384125" y="2428184"/>
              <a:ext cx="22866" cy="19479"/>
            </a:xfrm>
            <a:custGeom>
              <a:avLst/>
              <a:pathLst>
                <a:path w="22866" h="19479">
                  <a:moveTo>
                    <a:pt x="5928" y="0"/>
                  </a:moveTo>
                  <a:lnTo>
                    <a:pt x="7774" y="1037"/>
                  </a:lnTo>
                  <a:lnTo>
                    <a:pt x="9587" y="2117"/>
                  </a:lnTo>
                  <a:lnTo>
                    <a:pt x="11365" y="3239"/>
                  </a:lnTo>
                  <a:lnTo>
                    <a:pt x="13110" y="4403"/>
                  </a:lnTo>
                  <a:lnTo>
                    <a:pt x="14820" y="5610"/>
                  </a:lnTo>
                  <a:lnTo>
                    <a:pt x="16497" y="6860"/>
                  </a:lnTo>
                  <a:lnTo>
                    <a:pt x="18140" y="8151"/>
                  </a:lnTo>
                  <a:lnTo>
                    <a:pt x="19750" y="9485"/>
                  </a:lnTo>
                  <a:lnTo>
                    <a:pt x="21325" y="10861"/>
                  </a:lnTo>
                  <a:lnTo>
                    <a:pt x="22866" y="12280"/>
                  </a:lnTo>
                  <a:lnTo>
                    <a:pt x="17361" y="19479"/>
                  </a:lnTo>
                  <a:lnTo>
                    <a:pt x="15663" y="17895"/>
                  </a:lnTo>
                  <a:lnTo>
                    <a:pt x="13957" y="16362"/>
                  </a:lnTo>
                  <a:lnTo>
                    <a:pt x="12242" y="14880"/>
                  </a:lnTo>
                  <a:lnTo>
                    <a:pt x="10518" y="13448"/>
                  </a:lnTo>
                  <a:lnTo>
                    <a:pt x="8786" y="12068"/>
                  </a:lnTo>
                  <a:lnTo>
                    <a:pt x="7046" y="10738"/>
                  </a:lnTo>
                  <a:lnTo>
                    <a:pt x="5297" y="9460"/>
                  </a:lnTo>
                  <a:lnTo>
                    <a:pt x="3540" y="8232"/>
                  </a:lnTo>
                  <a:lnTo>
                    <a:pt x="1774" y="7054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g129"/>
            <p:cNvSpPr/>
            <p:nvPr/>
          </p:nvSpPr>
          <p:spPr>
            <a:xfrm>
              <a:off x="6379890" y="2454438"/>
              <a:ext cx="21596" cy="17785"/>
            </a:xfrm>
            <a:custGeom>
              <a:avLst/>
              <a:pathLst>
                <a:path w="21596" h="17785">
                  <a:moveTo>
                    <a:pt x="5928" y="0"/>
                  </a:moveTo>
                  <a:lnTo>
                    <a:pt x="7609" y="944"/>
                  </a:lnTo>
                  <a:lnTo>
                    <a:pt x="9265" y="1914"/>
                  </a:lnTo>
                  <a:lnTo>
                    <a:pt x="10895" y="2909"/>
                  </a:lnTo>
                  <a:lnTo>
                    <a:pt x="12500" y="3929"/>
                  </a:lnTo>
                  <a:lnTo>
                    <a:pt x="14079" y="4975"/>
                  </a:lnTo>
                  <a:lnTo>
                    <a:pt x="15634" y="6046"/>
                  </a:lnTo>
                  <a:lnTo>
                    <a:pt x="17162" y="7143"/>
                  </a:lnTo>
                  <a:lnTo>
                    <a:pt x="18665" y="8265"/>
                  </a:lnTo>
                  <a:lnTo>
                    <a:pt x="20143" y="9413"/>
                  </a:lnTo>
                  <a:lnTo>
                    <a:pt x="21596" y="10586"/>
                  </a:lnTo>
                  <a:lnTo>
                    <a:pt x="15667" y="17785"/>
                  </a:lnTo>
                  <a:lnTo>
                    <a:pt x="14215" y="16370"/>
                  </a:lnTo>
                  <a:lnTo>
                    <a:pt x="12737" y="15007"/>
                  </a:lnTo>
                  <a:lnTo>
                    <a:pt x="11234" y="13694"/>
                  </a:lnTo>
                  <a:lnTo>
                    <a:pt x="9705" y="12432"/>
                  </a:lnTo>
                  <a:lnTo>
                    <a:pt x="8151" y="11221"/>
                  </a:lnTo>
                  <a:lnTo>
                    <a:pt x="6572" y="10061"/>
                  </a:lnTo>
                  <a:lnTo>
                    <a:pt x="4967" y="8951"/>
                  </a:lnTo>
                  <a:lnTo>
                    <a:pt x="3336" y="7893"/>
                  </a:lnTo>
                  <a:lnTo>
                    <a:pt x="1681" y="6885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g130"/>
            <p:cNvSpPr/>
            <p:nvPr/>
          </p:nvSpPr>
          <p:spPr>
            <a:xfrm>
              <a:off x="6379467" y="2481116"/>
              <a:ext cx="23290" cy="43616"/>
            </a:xfrm>
            <a:custGeom>
              <a:avLst/>
              <a:pathLst>
                <a:path w="23290" h="43616">
                  <a:moveTo>
                    <a:pt x="16091" y="0"/>
                  </a:moveTo>
                  <a:lnTo>
                    <a:pt x="23290" y="5081"/>
                  </a:lnTo>
                  <a:lnTo>
                    <a:pt x="22227" y="9049"/>
                  </a:lnTo>
                  <a:lnTo>
                    <a:pt x="21071" y="12991"/>
                  </a:lnTo>
                  <a:lnTo>
                    <a:pt x="19822" y="16908"/>
                  </a:lnTo>
                  <a:lnTo>
                    <a:pt x="18479" y="20800"/>
                  </a:lnTo>
                  <a:lnTo>
                    <a:pt x="17044" y="24666"/>
                  </a:lnTo>
                  <a:lnTo>
                    <a:pt x="15515" y="28507"/>
                  </a:lnTo>
                  <a:lnTo>
                    <a:pt x="13893" y="32322"/>
                  </a:lnTo>
                  <a:lnTo>
                    <a:pt x="12178" y="36112"/>
                  </a:lnTo>
                  <a:lnTo>
                    <a:pt x="10370" y="39876"/>
                  </a:lnTo>
                  <a:lnTo>
                    <a:pt x="8469" y="43616"/>
                  </a:lnTo>
                  <a:lnTo>
                    <a:pt x="0" y="37687"/>
                  </a:lnTo>
                  <a:lnTo>
                    <a:pt x="1990" y="34109"/>
                  </a:lnTo>
                  <a:lnTo>
                    <a:pt x="3895" y="30488"/>
                  </a:lnTo>
                  <a:lnTo>
                    <a:pt x="5716" y="26826"/>
                  </a:lnTo>
                  <a:lnTo>
                    <a:pt x="7452" y="23120"/>
                  </a:lnTo>
                  <a:lnTo>
                    <a:pt x="9104" y="19373"/>
                  </a:lnTo>
                  <a:lnTo>
                    <a:pt x="10671" y="15583"/>
                  </a:lnTo>
                  <a:lnTo>
                    <a:pt x="12153" y="11750"/>
                  </a:lnTo>
                  <a:lnTo>
                    <a:pt x="13550" y="7876"/>
                  </a:lnTo>
                  <a:lnTo>
                    <a:pt x="14863" y="395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g131"/>
            <p:cNvSpPr/>
            <p:nvPr/>
          </p:nvSpPr>
          <p:spPr>
            <a:xfrm>
              <a:off x="6418425" y="2427337"/>
              <a:ext cx="16091" cy="17785"/>
            </a:xfrm>
            <a:custGeom>
              <a:avLst/>
              <a:pathLst>
                <a:path w="16091" h="17785">
                  <a:moveTo>
                    <a:pt x="7198" y="0"/>
                  </a:moveTo>
                  <a:lnTo>
                    <a:pt x="8278" y="1278"/>
                  </a:lnTo>
                  <a:lnTo>
                    <a:pt x="9316" y="2574"/>
                  </a:lnTo>
                  <a:lnTo>
                    <a:pt x="10311" y="3887"/>
                  </a:lnTo>
                  <a:lnTo>
                    <a:pt x="11263" y="5216"/>
                  </a:lnTo>
                  <a:lnTo>
                    <a:pt x="12174" y="6563"/>
                  </a:lnTo>
                  <a:lnTo>
                    <a:pt x="13042" y="7927"/>
                  </a:lnTo>
                  <a:lnTo>
                    <a:pt x="13868" y="9307"/>
                  </a:lnTo>
                  <a:lnTo>
                    <a:pt x="14651" y="10704"/>
                  </a:lnTo>
                  <a:lnTo>
                    <a:pt x="15392" y="12119"/>
                  </a:lnTo>
                  <a:lnTo>
                    <a:pt x="16091" y="13550"/>
                  </a:lnTo>
                  <a:lnTo>
                    <a:pt x="8469" y="17785"/>
                  </a:lnTo>
                  <a:lnTo>
                    <a:pt x="7850" y="16434"/>
                  </a:lnTo>
                  <a:lnTo>
                    <a:pt x="7181" y="15092"/>
                  </a:lnTo>
                  <a:lnTo>
                    <a:pt x="6461" y="13758"/>
                  </a:lnTo>
                  <a:lnTo>
                    <a:pt x="5691" y="12432"/>
                  </a:lnTo>
                  <a:lnTo>
                    <a:pt x="4869" y="11115"/>
                  </a:lnTo>
                  <a:lnTo>
                    <a:pt x="3997" y="9807"/>
                  </a:lnTo>
                  <a:lnTo>
                    <a:pt x="3074" y="8507"/>
                  </a:lnTo>
                  <a:lnTo>
                    <a:pt x="2100" y="7215"/>
                  </a:lnTo>
                  <a:lnTo>
                    <a:pt x="1075" y="5932"/>
                  </a:lnTo>
                  <a:lnTo>
                    <a:pt x="0" y="465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g132"/>
            <p:cNvSpPr/>
            <p:nvPr/>
          </p:nvSpPr>
          <p:spPr>
            <a:xfrm>
              <a:off x="6408262" y="2427760"/>
              <a:ext cx="69023" cy="96971"/>
            </a:xfrm>
            <a:custGeom>
              <a:avLst/>
              <a:pathLst>
                <a:path w="69023" h="96971">
                  <a:moveTo>
                    <a:pt x="47850" y="0"/>
                  </a:moveTo>
                  <a:lnTo>
                    <a:pt x="57166" y="2540"/>
                  </a:lnTo>
                  <a:lnTo>
                    <a:pt x="56235" y="4378"/>
                  </a:lnTo>
                  <a:lnTo>
                    <a:pt x="55303" y="6165"/>
                  </a:lnTo>
                  <a:lnTo>
                    <a:pt x="54371" y="7901"/>
                  </a:lnTo>
                  <a:lnTo>
                    <a:pt x="53440" y="9587"/>
                  </a:lnTo>
                  <a:lnTo>
                    <a:pt x="52508" y="11221"/>
                  </a:lnTo>
                  <a:lnTo>
                    <a:pt x="51577" y="12805"/>
                  </a:lnTo>
                  <a:lnTo>
                    <a:pt x="50645" y="14338"/>
                  </a:lnTo>
                  <a:lnTo>
                    <a:pt x="49713" y="15820"/>
                  </a:lnTo>
                  <a:lnTo>
                    <a:pt x="48782" y="17251"/>
                  </a:lnTo>
                  <a:lnTo>
                    <a:pt x="47850" y="18632"/>
                  </a:lnTo>
                  <a:lnTo>
                    <a:pt x="67329" y="18632"/>
                  </a:lnTo>
                  <a:lnTo>
                    <a:pt x="67329" y="26677"/>
                  </a:lnTo>
                  <a:lnTo>
                    <a:pt x="38958" y="26677"/>
                  </a:lnTo>
                  <a:lnTo>
                    <a:pt x="38958" y="41498"/>
                  </a:lnTo>
                  <a:lnTo>
                    <a:pt x="64788" y="41498"/>
                  </a:lnTo>
                  <a:lnTo>
                    <a:pt x="64788" y="49544"/>
                  </a:lnTo>
                  <a:lnTo>
                    <a:pt x="38958" y="49544"/>
                  </a:lnTo>
                  <a:lnTo>
                    <a:pt x="38958" y="64365"/>
                  </a:lnTo>
                  <a:lnTo>
                    <a:pt x="69023" y="64365"/>
                  </a:lnTo>
                  <a:lnTo>
                    <a:pt x="69023" y="72411"/>
                  </a:lnTo>
                  <a:lnTo>
                    <a:pt x="38958" y="72411"/>
                  </a:lnTo>
                  <a:lnTo>
                    <a:pt x="38958" y="96971"/>
                  </a:lnTo>
                  <a:lnTo>
                    <a:pt x="30065" y="96971"/>
                  </a:lnTo>
                  <a:lnTo>
                    <a:pt x="30065" y="72411"/>
                  </a:lnTo>
                  <a:lnTo>
                    <a:pt x="0" y="72411"/>
                  </a:lnTo>
                  <a:lnTo>
                    <a:pt x="0" y="64365"/>
                  </a:lnTo>
                  <a:lnTo>
                    <a:pt x="30065" y="64365"/>
                  </a:lnTo>
                  <a:lnTo>
                    <a:pt x="30065" y="49544"/>
                  </a:lnTo>
                  <a:lnTo>
                    <a:pt x="4658" y="49544"/>
                  </a:lnTo>
                  <a:lnTo>
                    <a:pt x="4658" y="41498"/>
                  </a:lnTo>
                  <a:lnTo>
                    <a:pt x="30065" y="41498"/>
                  </a:lnTo>
                  <a:lnTo>
                    <a:pt x="30065" y="26677"/>
                  </a:lnTo>
                  <a:lnTo>
                    <a:pt x="2540" y="26677"/>
                  </a:lnTo>
                  <a:lnTo>
                    <a:pt x="2540" y="18632"/>
                  </a:lnTo>
                  <a:lnTo>
                    <a:pt x="38111" y="18632"/>
                  </a:lnTo>
                  <a:lnTo>
                    <a:pt x="39275" y="16845"/>
                  </a:lnTo>
                  <a:lnTo>
                    <a:pt x="40397" y="15041"/>
                  </a:lnTo>
                  <a:lnTo>
                    <a:pt x="41477" y="13220"/>
                  </a:lnTo>
                  <a:lnTo>
                    <a:pt x="42515" y="11382"/>
                  </a:lnTo>
                  <a:lnTo>
                    <a:pt x="43510" y="9527"/>
                  </a:lnTo>
                  <a:lnTo>
                    <a:pt x="44462" y="7656"/>
                  </a:lnTo>
                  <a:lnTo>
                    <a:pt x="45373" y="5767"/>
                  </a:lnTo>
                  <a:lnTo>
                    <a:pt x="46241" y="3861"/>
                  </a:lnTo>
                  <a:lnTo>
                    <a:pt x="47067" y="193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g133"/>
            <p:cNvSpPr/>
            <p:nvPr/>
          </p:nvSpPr>
          <p:spPr>
            <a:xfrm>
              <a:off x="6487448" y="2434112"/>
              <a:ext cx="41498" cy="87232"/>
            </a:xfrm>
            <a:custGeom>
              <a:avLst/>
              <a:pathLst>
                <a:path w="41498" h="87232">
                  <a:moveTo>
                    <a:pt x="2540" y="0"/>
                  </a:moveTo>
                  <a:lnTo>
                    <a:pt x="41498" y="0"/>
                  </a:lnTo>
                  <a:lnTo>
                    <a:pt x="41498" y="8045"/>
                  </a:lnTo>
                  <a:lnTo>
                    <a:pt x="24137" y="8045"/>
                  </a:lnTo>
                  <a:lnTo>
                    <a:pt x="23370" y="10967"/>
                  </a:lnTo>
                  <a:lnTo>
                    <a:pt x="22595" y="13804"/>
                  </a:lnTo>
                  <a:lnTo>
                    <a:pt x="21812" y="16557"/>
                  </a:lnTo>
                  <a:lnTo>
                    <a:pt x="21020" y="19224"/>
                  </a:lnTo>
                  <a:lnTo>
                    <a:pt x="20220" y="21808"/>
                  </a:lnTo>
                  <a:lnTo>
                    <a:pt x="19411" y="24306"/>
                  </a:lnTo>
                  <a:lnTo>
                    <a:pt x="18593" y="26720"/>
                  </a:lnTo>
                  <a:lnTo>
                    <a:pt x="17768" y="29049"/>
                  </a:lnTo>
                  <a:lnTo>
                    <a:pt x="16934" y="31293"/>
                  </a:lnTo>
                  <a:lnTo>
                    <a:pt x="16091" y="33453"/>
                  </a:lnTo>
                  <a:lnTo>
                    <a:pt x="37264" y="33453"/>
                  </a:lnTo>
                  <a:lnTo>
                    <a:pt x="37264" y="81727"/>
                  </a:lnTo>
                  <a:lnTo>
                    <a:pt x="29218" y="81727"/>
                  </a:lnTo>
                  <a:lnTo>
                    <a:pt x="29218" y="77492"/>
                  </a:lnTo>
                  <a:lnTo>
                    <a:pt x="19479" y="77492"/>
                  </a:lnTo>
                  <a:lnTo>
                    <a:pt x="19479" y="87232"/>
                  </a:lnTo>
                  <a:lnTo>
                    <a:pt x="11856" y="87232"/>
                  </a:lnTo>
                  <a:lnTo>
                    <a:pt x="11856" y="43616"/>
                  </a:lnTo>
                  <a:lnTo>
                    <a:pt x="11103" y="45102"/>
                  </a:lnTo>
                  <a:lnTo>
                    <a:pt x="10366" y="46512"/>
                  </a:lnTo>
                  <a:lnTo>
                    <a:pt x="9646" y="47846"/>
                  </a:lnTo>
                  <a:lnTo>
                    <a:pt x="8943" y="49104"/>
                  </a:lnTo>
                  <a:lnTo>
                    <a:pt x="8257" y="50285"/>
                  </a:lnTo>
                  <a:lnTo>
                    <a:pt x="7588" y="51390"/>
                  </a:lnTo>
                  <a:lnTo>
                    <a:pt x="6936" y="52419"/>
                  </a:lnTo>
                  <a:lnTo>
                    <a:pt x="6301" y="53372"/>
                  </a:lnTo>
                  <a:lnTo>
                    <a:pt x="5682" y="54249"/>
                  </a:lnTo>
                  <a:lnTo>
                    <a:pt x="5081" y="55049"/>
                  </a:lnTo>
                  <a:lnTo>
                    <a:pt x="0" y="48274"/>
                  </a:lnTo>
                  <a:lnTo>
                    <a:pt x="1986" y="45051"/>
                  </a:lnTo>
                  <a:lnTo>
                    <a:pt x="3878" y="41651"/>
                  </a:lnTo>
                  <a:lnTo>
                    <a:pt x="5678" y="38073"/>
                  </a:lnTo>
                  <a:lnTo>
                    <a:pt x="7385" y="34316"/>
                  </a:lnTo>
                  <a:lnTo>
                    <a:pt x="8998" y="30383"/>
                  </a:lnTo>
                  <a:lnTo>
                    <a:pt x="10518" y="26271"/>
                  </a:lnTo>
                  <a:lnTo>
                    <a:pt x="11945" y="21981"/>
                  </a:lnTo>
                  <a:lnTo>
                    <a:pt x="13279" y="17514"/>
                  </a:lnTo>
                  <a:lnTo>
                    <a:pt x="14520" y="12868"/>
                  </a:lnTo>
                  <a:lnTo>
                    <a:pt x="15667" y="8045"/>
                  </a:lnTo>
                  <a:lnTo>
                    <a:pt x="2540" y="80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g134"/>
            <p:cNvSpPr/>
            <p:nvPr/>
          </p:nvSpPr>
          <p:spPr>
            <a:xfrm>
              <a:off x="6506927" y="2475188"/>
              <a:ext cx="9739" cy="28795"/>
            </a:xfrm>
            <a:custGeom>
              <a:avLst/>
              <a:pathLst>
                <a:path w="9739" h="28795">
                  <a:moveTo>
                    <a:pt x="0" y="28795"/>
                  </a:moveTo>
                  <a:lnTo>
                    <a:pt x="9739" y="28795"/>
                  </a:lnTo>
                  <a:lnTo>
                    <a:pt x="97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g135"/>
            <p:cNvSpPr/>
            <p:nvPr/>
          </p:nvSpPr>
          <p:spPr>
            <a:xfrm>
              <a:off x="6532335" y="2431148"/>
              <a:ext cx="52085" cy="94007"/>
            </a:xfrm>
            <a:custGeom>
              <a:avLst/>
              <a:pathLst>
                <a:path w="52085" h="94007">
                  <a:moveTo>
                    <a:pt x="0" y="0"/>
                  </a:moveTo>
                  <a:lnTo>
                    <a:pt x="44886" y="0"/>
                  </a:lnTo>
                  <a:lnTo>
                    <a:pt x="38534" y="44462"/>
                  </a:lnTo>
                  <a:lnTo>
                    <a:pt x="52085" y="44462"/>
                  </a:lnTo>
                  <a:lnTo>
                    <a:pt x="51727" y="51212"/>
                  </a:lnTo>
                  <a:lnTo>
                    <a:pt x="51331" y="57403"/>
                  </a:lnTo>
                  <a:lnTo>
                    <a:pt x="50897" y="63035"/>
                  </a:lnTo>
                  <a:lnTo>
                    <a:pt x="50425" y="68108"/>
                  </a:lnTo>
                  <a:lnTo>
                    <a:pt x="49914" y="72622"/>
                  </a:lnTo>
                  <a:lnTo>
                    <a:pt x="49366" y="76577"/>
                  </a:lnTo>
                  <a:lnTo>
                    <a:pt x="48780" y="79974"/>
                  </a:lnTo>
                  <a:lnTo>
                    <a:pt x="48155" y="82811"/>
                  </a:lnTo>
                  <a:lnTo>
                    <a:pt x="47492" y="85089"/>
                  </a:lnTo>
                  <a:lnTo>
                    <a:pt x="46792" y="86808"/>
                  </a:lnTo>
                  <a:lnTo>
                    <a:pt x="46023" y="88176"/>
                  </a:lnTo>
                  <a:lnTo>
                    <a:pt x="45157" y="89400"/>
                  </a:lnTo>
                  <a:lnTo>
                    <a:pt x="44194" y="90480"/>
                  </a:lnTo>
                  <a:lnTo>
                    <a:pt x="43133" y="91415"/>
                  </a:lnTo>
                  <a:lnTo>
                    <a:pt x="41975" y="92207"/>
                  </a:lnTo>
                  <a:lnTo>
                    <a:pt x="40719" y="92855"/>
                  </a:lnTo>
                  <a:lnTo>
                    <a:pt x="39366" y="93359"/>
                  </a:lnTo>
                  <a:lnTo>
                    <a:pt x="37916" y="93719"/>
                  </a:lnTo>
                  <a:lnTo>
                    <a:pt x="36368" y="93935"/>
                  </a:lnTo>
                  <a:lnTo>
                    <a:pt x="34723" y="94007"/>
                  </a:lnTo>
                  <a:lnTo>
                    <a:pt x="22866" y="94007"/>
                  </a:lnTo>
                  <a:lnTo>
                    <a:pt x="20749" y="85538"/>
                  </a:lnTo>
                  <a:lnTo>
                    <a:pt x="23739" y="85534"/>
                  </a:lnTo>
                  <a:lnTo>
                    <a:pt x="26440" y="85521"/>
                  </a:lnTo>
                  <a:lnTo>
                    <a:pt x="28854" y="85500"/>
                  </a:lnTo>
                  <a:lnTo>
                    <a:pt x="30980" y="85470"/>
                  </a:lnTo>
                  <a:lnTo>
                    <a:pt x="32817" y="85432"/>
                  </a:lnTo>
                  <a:lnTo>
                    <a:pt x="34367" y="85385"/>
                  </a:lnTo>
                  <a:lnTo>
                    <a:pt x="35629" y="85330"/>
                  </a:lnTo>
                  <a:lnTo>
                    <a:pt x="36603" y="85267"/>
                  </a:lnTo>
                  <a:lnTo>
                    <a:pt x="37289" y="85195"/>
                  </a:lnTo>
                  <a:lnTo>
                    <a:pt x="37687" y="85114"/>
                  </a:lnTo>
                  <a:lnTo>
                    <a:pt x="38022" y="84826"/>
                  </a:lnTo>
                  <a:lnTo>
                    <a:pt x="38348" y="84471"/>
                  </a:lnTo>
                  <a:lnTo>
                    <a:pt x="38665" y="84047"/>
                  </a:lnTo>
                  <a:lnTo>
                    <a:pt x="38974" y="83556"/>
                  </a:lnTo>
                  <a:lnTo>
                    <a:pt x="39275" y="82997"/>
                  </a:lnTo>
                  <a:lnTo>
                    <a:pt x="39567" y="82370"/>
                  </a:lnTo>
                  <a:lnTo>
                    <a:pt x="39851" y="81676"/>
                  </a:lnTo>
                  <a:lnTo>
                    <a:pt x="40126" y="80914"/>
                  </a:lnTo>
                  <a:lnTo>
                    <a:pt x="40393" y="80084"/>
                  </a:lnTo>
                  <a:lnTo>
                    <a:pt x="40651" y="79186"/>
                  </a:lnTo>
                  <a:lnTo>
                    <a:pt x="40977" y="77395"/>
                  </a:lnTo>
                  <a:lnTo>
                    <a:pt x="41278" y="75409"/>
                  </a:lnTo>
                  <a:lnTo>
                    <a:pt x="41553" y="73228"/>
                  </a:lnTo>
                  <a:lnTo>
                    <a:pt x="41803" y="70852"/>
                  </a:lnTo>
                  <a:lnTo>
                    <a:pt x="42028" y="68282"/>
                  </a:lnTo>
                  <a:lnTo>
                    <a:pt x="42227" y="65517"/>
                  </a:lnTo>
                  <a:lnTo>
                    <a:pt x="42400" y="62557"/>
                  </a:lnTo>
                  <a:lnTo>
                    <a:pt x="42548" y="59402"/>
                  </a:lnTo>
                  <a:lnTo>
                    <a:pt x="42671" y="56053"/>
                  </a:lnTo>
                  <a:lnTo>
                    <a:pt x="42769" y="52508"/>
                  </a:lnTo>
                  <a:lnTo>
                    <a:pt x="423" y="52508"/>
                  </a:lnTo>
                  <a:lnTo>
                    <a:pt x="6351" y="15244"/>
                  </a:lnTo>
                  <a:lnTo>
                    <a:pt x="15244" y="16091"/>
                  </a:lnTo>
                  <a:lnTo>
                    <a:pt x="10162" y="44462"/>
                  </a:lnTo>
                  <a:lnTo>
                    <a:pt x="30065" y="44462"/>
                  </a:lnTo>
                  <a:lnTo>
                    <a:pt x="35993" y="8045"/>
                  </a:lnTo>
                  <a:lnTo>
                    <a:pt x="0" y="80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g136"/>
            <p:cNvSpPr/>
            <p:nvPr/>
          </p:nvSpPr>
          <p:spPr>
            <a:xfrm>
              <a:off x="6529370" y="2495090"/>
              <a:ext cx="38958" cy="8045"/>
            </a:xfrm>
            <a:custGeom>
              <a:avLst/>
              <a:pathLst>
                <a:path w="38958" h="8045">
                  <a:moveTo>
                    <a:pt x="0" y="0"/>
                  </a:moveTo>
                  <a:lnTo>
                    <a:pt x="38958" y="0"/>
                  </a:lnTo>
                  <a:lnTo>
                    <a:pt x="38958" y="8045"/>
                  </a:lnTo>
                  <a:lnTo>
                    <a:pt x="0" y="80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g137"/>
            <p:cNvSpPr/>
            <p:nvPr/>
          </p:nvSpPr>
          <p:spPr>
            <a:xfrm>
              <a:off x="6597547" y="2427337"/>
              <a:ext cx="96124" cy="97395"/>
            </a:xfrm>
            <a:custGeom>
              <a:avLst/>
              <a:pathLst>
                <a:path w="96124" h="97395">
                  <a:moveTo>
                    <a:pt x="0" y="52508"/>
                  </a:moveTo>
                  <a:lnTo>
                    <a:pt x="49967" y="52508"/>
                  </a:lnTo>
                  <a:lnTo>
                    <a:pt x="50459" y="51140"/>
                  </a:lnTo>
                  <a:lnTo>
                    <a:pt x="50916" y="49747"/>
                  </a:lnTo>
                  <a:lnTo>
                    <a:pt x="51339" y="48329"/>
                  </a:lnTo>
                  <a:lnTo>
                    <a:pt x="51729" y="46885"/>
                  </a:lnTo>
                  <a:lnTo>
                    <a:pt x="52085" y="45415"/>
                  </a:lnTo>
                  <a:lnTo>
                    <a:pt x="52407" y="43920"/>
                  </a:lnTo>
                  <a:lnTo>
                    <a:pt x="52694" y="42400"/>
                  </a:lnTo>
                  <a:lnTo>
                    <a:pt x="52949" y="40855"/>
                  </a:lnTo>
                  <a:lnTo>
                    <a:pt x="53169" y="39284"/>
                  </a:lnTo>
                  <a:lnTo>
                    <a:pt x="53355" y="37687"/>
                  </a:lnTo>
                  <a:lnTo>
                    <a:pt x="53516" y="35862"/>
                  </a:lnTo>
                  <a:lnTo>
                    <a:pt x="53660" y="33605"/>
                  </a:lnTo>
                  <a:lnTo>
                    <a:pt x="53787" y="30916"/>
                  </a:lnTo>
                  <a:lnTo>
                    <a:pt x="53897" y="27795"/>
                  </a:lnTo>
                  <a:lnTo>
                    <a:pt x="53990" y="24242"/>
                  </a:lnTo>
                  <a:lnTo>
                    <a:pt x="54066" y="20258"/>
                  </a:lnTo>
                  <a:lnTo>
                    <a:pt x="54126" y="15841"/>
                  </a:lnTo>
                  <a:lnTo>
                    <a:pt x="54168" y="10992"/>
                  </a:lnTo>
                  <a:lnTo>
                    <a:pt x="54194" y="5712"/>
                  </a:lnTo>
                  <a:lnTo>
                    <a:pt x="54202" y="0"/>
                  </a:lnTo>
                  <a:lnTo>
                    <a:pt x="62671" y="0"/>
                  </a:lnTo>
                  <a:lnTo>
                    <a:pt x="62667" y="5801"/>
                  </a:lnTo>
                  <a:lnTo>
                    <a:pt x="62654" y="11009"/>
                  </a:lnTo>
                  <a:lnTo>
                    <a:pt x="62633" y="15625"/>
                  </a:lnTo>
                  <a:lnTo>
                    <a:pt x="62603" y="19648"/>
                  </a:lnTo>
                  <a:lnTo>
                    <a:pt x="62565" y="23078"/>
                  </a:lnTo>
                  <a:lnTo>
                    <a:pt x="62519" y="25915"/>
                  </a:lnTo>
                  <a:lnTo>
                    <a:pt x="62464" y="28159"/>
                  </a:lnTo>
                  <a:lnTo>
                    <a:pt x="62400" y="29811"/>
                  </a:lnTo>
                  <a:lnTo>
                    <a:pt x="62328" y="30870"/>
                  </a:lnTo>
                  <a:lnTo>
                    <a:pt x="62248" y="31335"/>
                  </a:lnTo>
                  <a:lnTo>
                    <a:pt x="62218" y="33681"/>
                  </a:lnTo>
                  <a:lnTo>
                    <a:pt x="62129" y="35976"/>
                  </a:lnTo>
                  <a:lnTo>
                    <a:pt x="61981" y="38221"/>
                  </a:lnTo>
                  <a:lnTo>
                    <a:pt x="61773" y="40414"/>
                  </a:lnTo>
                  <a:lnTo>
                    <a:pt x="61507" y="42557"/>
                  </a:lnTo>
                  <a:lnTo>
                    <a:pt x="61181" y="44649"/>
                  </a:lnTo>
                  <a:lnTo>
                    <a:pt x="60795" y="46690"/>
                  </a:lnTo>
                  <a:lnTo>
                    <a:pt x="60351" y="48680"/>
                  </a:lnTo>
                  <a:lnTo>
                    <a:pt x="59847" y="50620"/>
                  </a:lnTo>
                  <a:lnTo>
                    <a:pt x="59283" y="52508"/>
                  </a:lnTo>
                  <a:lnTo>
                    <a:pt x="96124" y="52508"/>
                  </a:lnTo>
                  <a:lnTo>
                    <a:pt x="96124" y="60554"/>
                  </a:lnTo>
                  <a:lnTo>
                    <a:pt x="56319" y="60554"/>
                  </a:lnTo>
                  <a:lnTo>
                    <a:pt x="53787" y="65419"/>
                  </a:lnTo>
                  <a:lnTo>
                    <a:pt x="50764" y="70022"/>
                  </a:lnTo>
                  <a:lnTo>
                    <a:pt x="47249" y="74363"/>
                  </a:lnTo>
                  <a:lnTo>
                    <a:pt x="43243" y="78441"/>
                  </a:lnTo>
                  <a:lnTo>
                    <a:pt x="38746" y="82256"/>
                  </a:lnTo>
                  <a:lnTo>
                    <a:pt x="33757" y="85809"/>
                  </a:lnTo>
                  <a:lnTo>
                    <a:pt x="28278" y="89099"/>
                  </a:lnTo>
                  <a:lnTo>
                    <a:pt x="22307" y="92127"/>
                  </a:lnTo>
                  <a:lnTo>
                    <a:pt x="15845" y="94892"/>
                  </a:lnTo>
                  <a:lnTo>
                    <a:pt x="8892" y="97395"/>
                  </a:lnTo>
                  <a:lnTo>
                    <a:pt x="4234" y="89772"/>
                  </a:lnTo>
                  <a:lnTo>
                    <a:pt x="10446" y="87422"/>
                  </a:lnTo>
                  <a:lnTo>
                    <a:pt x="16209" y="84945"/>
                  </a:lnTo>
                  <a:lnTo>
                    <a:pt x="21524" y="82341"/>
                  </a:lnTo>
                  <a:lnTo>
                    <a:pt x="26389" y="79609"/>
                  </a:lnTo>
                  <a:lnTo>
                    <a:pt x="30806" y="76751"/>
                  </a:lnTo>
                  <a:lnTo>
                    <a:pt x="34774" y="73766"/>
                  </a:lnTo>
                  <a:lnTo>
                    <a:pt x="38293" y="70653"/>
                  </a:lnTo>
                  <a:lnTo>
                    <a:pt x="41363" y="67414"/>
                  </a:lnTo>
                  <a:lnTo>
                    <a:pt x="43984" y="64047"/>
                  </a:lnTo>
                  <a:lnTo>
                    <a:pt x="46156" y="60554"/>
                  </a:lnTo>
                  <a:lnTo>
                    <a:pt x="0" y="6055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g138"/>
            <p:cNvSpPr/>
            <p:nvPr/>
          </p:nvSpPr>
          <p:spPr>
            <a:xfrm>
              <a:off x="6617026" y="2432418"/>
              <a:ext cx="27524" cy="22443"/>
            </a:xfrm>
            <a:custGeom>
              <a:avLst/>
              <a:pathLst>
                <a:path w="27524" h="22443">
                  <a:moveTo>
                    <a:pt x="5081" y="0"/>
                  </a:moveTo>
                  <a:lnTo>
                    <a:pt x="7516" y="1376"/>
                  </a:lnTo>
                  <a:lnTo>
                    <a:pt x="9908" y="2794"/>
                  </a:lnTo>
                  <a:lnTo>
                    <a:pt x="12259" y="4255"/>
                  </a:lnTo>
                  <a:lnTo>
                    <a:pt x="14566" y="5759"/>
                  </a:lnTo>
                  <a:lnTo>
                    <a:pt x="16832" y="7304"/>
                  </a:lnTo>
                  <a:lnTo>
                    <a:pt x="19055" y="8892"/>
                  </a:lnTo>
                  <a:lnTo>
                    <a:pt x="21236" y="10522"/>
                  </a:lnTo>
                  <a:lnTo>
                    <a:pt x="23374" y="12195"/>
                  </a:lnTo>
                  <a:lnTo>
                    <a:pt x="25470" y="13910"/>
                  </a:lnTo>
                  <a:lnTo>
                    <a:pt x="27524" y="15667"/>
                  </a:lnTo>
                  <a:lnTo>
                    <a:pt x="21172" y="22443"/>
                  </a:lnTo>
                  <a:lnTo>
                    <a:pt x="19208" y="20529"/>
                  </a:lnTo>
                  <a:lnTo>
                    <a:pt x="17209" y="18682"/>
                  </a:lnTo>
                  <a:lnTo>
                    <a:pt x="15176" y="16904"/>
                  </a:lnTo>
                  <a:lnTo>
                    <a:pt x="13110" y="15193"/>
                  </a:lnTo>
                  <a:lnTo>
                    <a:pt x="11009" y="13550"/>
                  </a:lnTo>
                  <a:lnTo>
                    <a:pt x="8875" y="11975"/>
                  </a:lnTo>
                  <a:lnTo>
                    <a:pt x="6707" y="10467"/>
                  </a:lnTo>
                  <a:lnTo>
                    <a:pt x="4505" y="9028"/>
                  </a:lnTo>
                  <a:lnTo>
                    <a:pt x="2269" y="7656"/>
                  </a:lnTo>
                  <a:lnTo>
                    <a:pt x="0" y="63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g139"/>
            <p:cNvSpPr/>
            <p:nvPr/>
          </p:nvSpPr>
          <p:spPr>
            <a:xfrm>
              <a:off x="6606440" y="2451051"/>
              <a:ext cx="27524" cy="22866"/>
            </a:xfrm>
            <a:custGeom>
              <a:avLst/>
              <a:pathLst>
                <a:path w="27524" h="22866">
                  <a:moveTo>
                    <a:pt x="5081" y="0"/>
                  </a:moveTo>
                  <a:lnTo>
                    <a:pt x="7516" y="1376"/>
                  </a:lnTo>
                  <a:lnTo>
                    <a:pt x="9908" y="2794"/>
                  </a:lnTo>
                  <a:lnTo>
                    <a:pt x="12259" y="4255"/>
                  </a:lnTo>
                  <a:lnTo>
                    <a:pt x="14566" y="5759"/>
                  </a:lnTo>
                  <a:lnTo>
                    <a:pt x="16832" y="7304"/>
                  </a:lnTo>
                  <a:lnTo>
                    <a:pt x="19055" y="8892"/>
                  </a:lnTo>
                  <a:lnTo>
                    <a:pt x="21236" y="10522"/>
                  </a:lnTo>
                  <a:lnTo>
                    <a:pt x="23374" y="12195"/>
                  </a:lnTo>
                  <a:lnTo>
                    <a:pt x="25470" y="13910"/>
                  </a:lnTo>
                  <a:lnTo>
                    <a:pt x="27524" y="15667"/>
                  </a:lnTo>
                  <a:lnTo>
                    <a:pt x="21172" y="22866"/>
                  </a:lnTo>
                  <a:lnTo>
                    <a:pt x="19208" y="20952"/>
                  </a:lnTo>
                  <a:lnTo>
                    <a:pt x="17209" y="19106"/>
                  </a:lnTo>
                  <a:lnTo>
                    <a:pt x="15176" y="17327"/>
                  </a:lnTo>
                  <a:lnTo>
                    <a:pt x="13110" y="15617"/>
                  </a:lnTo>
                  <a:lnTo>
                    <a:pt x="11009" y="13974"/>
                  </a:lnTo>
                  <a:lnTo>
                    <a:pt x="8875" y="12398"/>
                  </a:lnTo>
                  <a:lnTo>
                    <a:pt x="6707" y="10891"/>
                  </a:lnTo>
                  <a:lnTo>
                    <a:pt x="4505" y="9451"/>
                  </a:lnTo>
                  <a:lnTo>
                    <a:pt x="2269" y="8079"/>
                  </a:lnTo>
                  <a:lnTo>
                    <a:pt x="0" y="67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g140"/>
            <p:cNvSpPr/>
            <p:nvPr/>
          </p:nvSpPr>
          <p:spPr>
            <a:xfrm>
              <a:off x="6658948" y="2495937"/>
              <a:ext cx="33029" cy="27948"/>
            </a:xfrm>
            <a:custGeom>
              <a:avLst/>
              <a:pathLst>
                <a:path w="33029" h="27948">
                  <a:moveTo>
                    <a:pt x="5504" y="0"/>
                  </a:moveTo>
                  <a:lnTo>
                    <a:pt x="8524" y="2189"/>
                  </a:lnTo>
                  <a:lnTo>
                    <a:pt x="11484" y="4353"/>
                  </a:lnTo>
                  <a:lnTo>
                    <a:pt x="14384" y="6491"/>
                  </a:lnTo>
                  <a:lnTo>
                    <a:pt x="17226" y="8604"/>
                  </a:lnTo>
                  <a:lnTo>
                    <a:pt x="20008" y="10692"/>
                  </a:lnTo>
                  <a:lnTo>
                    <a:pt x="22731" y="12754"/>
                  </a:lnTo>
                  <a:lnTo>
                    <a:pt x="25394" y="14791"/>
                  </a:lnTo>
                  <a:lnTo>
                    <a:pt x="27998" y="16802"/>
                  </a:lnTo>
                  <a:lnTo>
                    <a:pt x="30543" y="18788"/>
                  </a:lnTo>
                  <a:lnTo>
                    <a:pt x="33029" y="20749"/>
                  </a:lnTo>
                  <a:lnTo>
                    <a:pt x="27101" y="27948"/>
                  </a:lnTo>
                  <a:lnTo>
                    <a:pt x="0" y="67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g141"/>
            <p:cNvSpPr/>
            <p:nvPr/>
          </p:nvSpPr>
          <p:spPr>
            <a:xfrm>
              <a:off x="6705528" y="2426490"/>
              <a:ext cx="48274" cy="26254"/>
            </a:xfrm>
            <a:custGeom>
              <a:avLst/>
              <a:pathLst>
                <a:path w="48274" h="26254">
                  <a:moveTo>
                    <a:pt x="17785" y="0"/>
                  </a:moveTo>
                  <a:lnTo>
                    <a:pt x="26254" y="2540"/>
                  </a:lnTo>
                  <a:lnTo>
                    <a:pt x="23713" y="7198"/>
                  </a:lnTo>
                  <a:lnTo>
                    <a:pt x="48274" y="7198"/>
                  </a:lnTo>
                  <a:lnTo>
                    <a:pt x="48274" y="14397"/>
                  </a:lnTo>
                  <a:lnTo>
                    <a:pt x="34723" y="14397"/>
                  </a:lnTo>
                  <a:lnTo>
                    <a:pt x="35396" y="15075"/>
                  </a:lnTo>
                  <a:lnTo>
                    <a:pt x="36061" y="15752"/>
                  </a:lnTo>
                  <a:lnTo>
                    <a:pt x="36717" y="16430"/>
                  </a:lnTo>
                  <a:lnTo>
                    <a:pt x="37365" y="17107"/>
                  </a:lnTo>
                  <a:lnTo>
                    <a:pt x="38005" y="17785"/>
                  </a:lnTo>
                  <a:lnTo>
                    <a:pt x="38636" y="18462"/>
                  </a:lnTo>
                  <a:lnTo>
                    <a:pt x="39258" y="19140"/>
                  </a:lnTo>
                  <a:lnTo>
                    <a:pt x="39872" y="19817"/>
                  </a:lnTo>
                  <a:lnTo>
                    <a:pt x="40478" y="20495"/>
                  </a:lnTo>
                  <a:lnTo>
                    <a:pt x="41075" y="21172"/>
                  </a:lnTo>
                  <a:lnTo>
                    <a:pt x="33453" y="25407"/>
                  </a:lnTo>
                  <a:lnTo>
                    <a:pt x="32762" y="24306"/>
                  </a:lnTo>
                  <a:lnTo>
                    <a:pt x="32047" y="23205"/>
                  </a:lnTo>
                  <a:lnTo>
                    <a:pt x="31306" y="22104"/>
                  </a:lnTo>
                  <a:lnTo>
                    <a:pt x="30539" y="21003"/>
                  </a:lnTo>
                  <a:lnTo>
                    <a:pt x="29747" y="19902"/>
                  </a:lnTo>
                  <a:lnTo>
                    <a:pt x="28930" y="18801"/>
                  </a:lnTo>
                  <a:lnTo>
                    <a:pt x="28087" y="17700"/>
                  </a:lnTo>
                  <a:lnTo>
                    <a:pt x="27219" y="16599"/>
                  </a:lnTo>
                  <a:lnTo>
                    <a:pt x="26326" y="15498"/>
                  </a:lnTo>
                  <a:lnTo>
                    <a:pt x="25407" y="14397"/>
                  </a:lnTo>
                  <a:lnTo>
                    <a:pt x="18632" y="14397"/>
                  </a:lnTo>
                  <a:lnTo>
                    <a:pt x="17598" y="15735"/>
                  </a:lnTo>
                  <a:lnTo>
                    <a:pt x="16531" y="17039"/>
                  </a:lnTo>
                  <a:lnTo>
                    <a:pt x="15430" y="18310"/>
                  </a:lnTo>
                  <a:lnTo>
                    <a:pt x="14295" y="19546"/>
                  </a:lnTo>
                  <a:lnTo>
                    <a:pt x="13127" y="20749"/>
                  </a:lnTo>
                  <a:lnTo>
                    <a:pt x="11924" y="21918"/>
                  </a:lnTo>
                  <a:lnTo>
                    <a:pt x="10688" y="23053"/>
                  </a:lnTo>
                  <a:lnTo>
                    <a:pt x="9417" y="24153"/>
                  </a:lnTo>
                  <a:lnTo>
                    <a:pt x="8113" y="25221"/>
                  </a:lnTo>
                  <a:lnTo>
                    <a:pt x="6775" y="26254"/>
                  </a:lnTo>
                  <a:lnTo>
                    <a:pt x="0" y="21172"/>
                  </a:lnTo>
                  <a:lnTo>
                    <a:pt x="2464" y="19208"/>
                  </a:lnTo>
                  <a:lnTo>
                    <a:pt x="4776" y="17209"/>
                  </a:lnTo>
                  <a:lnTo>
                    <a:pt x="6936" y="15176"/>
                  </a:lnTo>
                  <a:lnTo>
                    <a:pt x="8943" y="13110"/>
                  </a:lnTo>
                  <a:lnTo>
                    <a:pt x="10798" y="11009"/>
                  </a:lnTo>
                  <a:lnTo>
                    <a:pt x="12500" y="8875"/>
                  </a:lnTo>
                  <a:lnTo>
                    <a:pt x="14050" y="6707"/>
                  </a:lnTo>
                  <a:lnTo>
                    <a:pt x="15447" y="4505"/>
                  </a:lnTo>
                  <a:lnTo>
                    <a:pt x="16692" y="22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g142"/>
            <p:cNvSpPr/>
            <p:nvPr/>
          </p:nvSpPr>
          <p:spPr>
            <a:xfrm>
              <a:off x="6751685" y="2426490"/>
              <a:ext cx="50814" cy="24983"/>
            </a:xfrm>
            <a:custGeom>
              <a:avLst/>
              <a:pathLst>
                <a:path w="50814" h="24983">
                  <a:moveTo>
                    <a:pt x="15667" y="0"/>
                  </a:moveTo>
                  <a:lnTo>
                    <a:pt x="23713" y="2540"/>
                  </a:lnTo>
                  <a:lnTo>
                    <a:pt x="23539" y="2968"/>
                  </a:lnTo>
                  <a:lnTo>
                    <a:pt x="23357" y="3404"/>
                  </a:lnTo>
                  <a:lnTo>
                    <a:pt x="23167" y="3849"/>
                  </a:lnTo>
                  <a:lnTo>
                    <a:pt x="22968" y="4302"/>
                  </a:lnTo>
                  <a:lnTo>
                    <a:pt x="22760" y="4763"/>
                  </a:lnTo>
                  <a:lnTo>
                    <a:pt x="22544" y="5233"/>
                  </a:lnTo>
                  <a:lnTo>
                    <a:pt x="22320" y="5712"/>
                  </a:lnTo>
                  <a:lnTo>
                    <a:pt x="22087" y="6199"/>
                  </a:lnTo>
                  <a:lnTo>
                    <a:pt x="21846" y="6694"/>
                  </a:lnTo>
                  <a:lnTo>
                    <a:pt x="21596" y="7198"/>
                  </a:lnTo>
                  <a:lnTo>
                    <a:pt x="50814" y="7198"/>
                  </a:lnTo>
                  <a:lnTo>
                    <a:pt x="50814" y="14397"/>
                  </a:lnTo>
                  <a:lnTo>
                    <a:pt x="33876" y="14397"/>
                  </a:lnTo>
                  <a:lnTo>
                    <a:pt x="37687" y="19055"/>
                  </a:lnTo>
                  <a:lnTo>
                    <a:pt x="30065" y="23290"/>
                  </a:lnTo>
                  <a:lnTo>
                    <a:pt x="29548" y="22438"/>
                  </a:lnTo>
                  <a:lnTo>
                    <a:pt x="29015" y="21579"/>
                  </a:lnTo>
                  <a:lnTo>
                    <a:pt x="28464" y="20711"/>
                  </a:lnTo>
                  <a:lnTo>
                    <a:pt x="27897" y="19834"/>
                  </a:lnTo>
                  <a:lnTo>
                    <a:pt x="27312" y="18949"/>
                  </a:lnTo>
                  <a:lnTo>
                    <a:pt x="26711" y="18056"/>
                  </a:lnTo>
                  <a:lnTo>
                    <a:pt x="26093" y="17154"/>
                  </a:lnTo>
                  <a:lnTo>
                    <a:pt x="25458" y="16243"/>
                  </a:lnTo>
                  <a:lnTo>
                    <a:pt x="24806" y="15324"/>
                  </a:lnTo>
                  <a:lnTo>
                    <a:pt x="24137" y="14397"/>
                  </a:lnTo>
                  <a:lnTo>
                    <a:pt x="16938" y="14397"/>
                  </a:lnTo>
                  <a:lnTo>
                    <a:pt x="16078" y="15570"/>
                  </a:lnTo>
                  <a:lnTo>
                    <a:pt x="15193" y="16718"/>
                  </a:lnTo>
                  <a:lnTo>
                    <a:pt x="14283" y="17840"/>
                  </a:lnTo>
                  <a:lnTo>
                    <a:pt x="13347" y="18936"/>
                  </a:lnTo>
                  <a:lnTo>
                    <a:pt x="12386" y="20008"/>
                  </a:lnTo>
                  <a:lnTo>
                    <a:pt x="11399" y="21054"/>
                  </a:lnTo>
                  <a:lnTo>
                    <a:pt x="10387" y="22074"/>
                  </a:lnTo>
                  <a:lnTo>
                    <a:pt x="9349" y="23069"/>
                  </a:lnTo>
                  <a:lnTo>
                    <a:pt x="8287" y="24039"/>
                  </a:lnTo>
                  <a:lnTo>
                    <a:pt x="7198" y="24983"/>
                  </a:lnTo>
                  <a:lnTo>
                    <a:pt x="0" y="19902"/>
                  </a:lnTo>
                  <a:lnTo>
                    <a:pt x="2062" y="18102"/>
                  </a:lnTo>
                  <a:lnTo>
                    <a:pt x="4014" y="16260"/>
                  </a:lnTo>
                  <a:lnTo>
                    <a:pt x="5856" y="14376"/>
                  </a:lnTo>
                  <a:lnTo>
                    <a:pt x="7588" y="12449"/>
                  </a:lnTo>
                  <a:lnTo>
                    <a:pt x="9210" y="10480"/>
                  </a:lnTo>
                  <a:lnTo>
                    <a:pt x="10721" y="8469"/>
                  </a:lnTo>
                  <a:lnTo>
                    <a:pt x="12123" y="6415"/>
                  </a:lnTo>
                  <a:lnTo>
                    <a:pt x="13415" y="4319"/>
                  </a:lnTo>
                  <a:lnTo>
                    <a:pt x="14596" y="218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g143"/>
            <p:cNvSpPr/>
            <p:nvPr/>
          </p:nvSpPr>
          <p:spPr>
            <a:xfrm>
              <a:off x="6706375" y="2452744"/>
              <a:ext cx="95701" cy="28795"/>
            </a:xfrm>
            <a:custGeom>
              <a:avLst/>
              <a:pathLst>
                <a:path w="95701" h="28795">
                  <a:moveTo>
                    <a:pt x="7622" y="5504"/>
                  </a:moveTo>
                  <a:lnTo>
                    <a:pt x="44039" y="5504"/>
                  </a:lnTo>
                  <a:lnTo>
                    <a:pt x="44039" y="0"/>
                  </a:lnTo>
                  <a:lnTo>
                    <a:pt x="52508" y="0"/>
                  </a:lnTo>
                  <a:lnTo>
                    <a:pt x="52508" y="5504"/>
                  </a:lnTo>
                  <a:lnTo>
                    <a:pt x="87232" y="5504"/>
                  </a:lnTo>
                  <a:lnTo>
                    <a:pt x="87232" y="13127"/>
                  </a:lnTo>
                  <a:lnTo>
                    <a:pt x="52508" y="13127"/>
                  </a:lnTo>
                  <a:lnTo>
                    <a:pt x="52508" y="21172"/>
                  </a:lnTo>
                  <a:lnTo>
                    <a:pt x="95701" y="21172"/>
                  </a:lnTo>
                  <a:lnTo>
                    <a:pt x="95701" y="28795"/>
                  </a:lnTo>
                  <a:lnTo>
                    <a:pt x="0" y="28795"/>
                  </a:lnTo>
                  <a:lnTo>
                    <a:pt x="0" y="21172"/>
                  </a:lnTo>
                  <a:lnTo>
                    <a:pt x="44039" y="21172"/>
                  </a:lnTo>
                  <a:lnTo>
                    <a:pt x="44039" y="13127"/>
                  </a:lnTo>
                  <a:lnTo>
                    <a:pt x="7622" y="1312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g144"/>
            <p:cNvSpPr/>
            <p:nvPr/>
          </p:nvSpPr>
          <p:spPr>
            <a:xfrm>
              <a:off x="6711033" y="2484080"/>
              <a:ext cx="87655" cy="40228"/>
            </a:xfrm>
            <a:custGeom>
              <a:avLst/>
              <a:pathLst>
                <a:path w="87655" h="40228">
                  <a:moveTo>
                    <a:pt x="0" y="5928"/>
                  </a:moveTo>
                  <a:lnTo>
                    <a:pt x="62248" y="5928"/>
                  </a:lnTo>
                  <a:lnTo>
                    <a:pt x="62248" y="0"/>
                  </a:lnTo>
                  <a:lnTo>
                    <a:pt x="70717" y="0"/>
                  </a:lnTo>
                  <a:lnTo>
                    <a:pt x="70717" y="5928"/>
                  </a:lnTo>
                  <a:lnTo>
                    <a:pt x="87655" y="5928"/>
                  </a:lnTo>
                  <a:lnTo>
                    <a:pt x="87655" y="13550"/>
                  </a:lnTo>
                  <a:lnTo>
                    <a:pt x="70717" y="13550"/>
                  </a:lnTo>
                  <a:lnTo>
                    <a:pt x="70717" y="29641"/>
                  </a:lnTo>
                  <a:lnTo>
                    <a:pt x="70685" y="30791"/>
                  </a:lnTo>
                  <a:lnTo>
                    <a:pt x="70590" y="31869"/>
                  </a:lnTo>
                  <a:lnTo>
                    <a:pt x="70431" y="32875"/>
                  </a:lnTo>
                  <a:lnTo>
                    <a:pt x="70209" y="33808"/>
                  </a:lnTo>
                  <a:lnTo>
                    <a:pt x="69923" y="34670"/>
                  </a:lnTo>
                  <a:lnTo>
                    <a:pt x="69573" y="35460"/>
                  </a:lnTo>
                  <a:lnTo>
                    <a:pt x="69161" y="36178"/>
                  </a:lnTo>
                  <a:lnTo>
                    <a:pt x="68684" y="36823"/>
                  </a:lnTo>
                  <a:lnTo>
                    <a:pt x="68144" y="37397"/>
                  </a:lnTo>
                  <a:lnTo>
                    <a:pt x="67541" y="37899"/>
                  </a:lnTo>
                  <a:lnTo>
                    <a:pt x="66827" y="38341"/>
                  </a:lnTo>
                  <a:lnTo>
                    <a:pt x="65957" y="38737"/>
                  </a:lnTo>
                  <a:lnTo>
                    <a:pt x="64930" y="39087"/>
                  </a:lnTo>
                  <a:lnTo>
                    <a:pt x="63747" y="39389"/>
                  </a:lnTo>
                  <a:lnTo>
                    <a:pt x="62406" y="39646"/>
                  </a:lnTo>
                  <a:lnTo>
                    <a:pt x="60910" y="39855"/>
                  </a:lnTo>
                  <a:lnTo>
                    <a:pt x="59256" y="40018"/>
                  </a:lnTo>
                  <a:lnTo>
                    <a:pt x="57446" y="40135"/>
                  </a:lnTo>
                  <a:lnTo>
                    <a:pt x="55479" y="40205"/>
                  </a:lnTo>
                  <a:lnTo>
                    <a:pt x="53355" y="40228"/>
                  </a:lnTo>
                  <a:lnTo>
                    <a:pt x="51754" y="40211"/>
                  </a:lnTo>
                  <a:lnTo>
                    <a:pt x="50171" y="40160"/>
                  </a:lnTo>
                  <a:lnTo>
                    <a:pt x="48604" y="40075"/>
                  </a:lnTo>
                  <a:lnTo>
                    <a:pt x="47054" y="39957"/>
                  </a:lnTo>
                  <a:lnTo>
                    <a:pt x="45521" y="39804"/>
                  </a:lnTo>
                  <a:lnTo>
                    <a:pt x="44005" y="39618"/>
                  </a:lnTo>
                  <a:lnTo>
                    <a:pt x="42506" y="39398"/>
                  </a:lnTo>
                  <a:lnTo>
                    <a:pt x="41024" y="39144"/>
                  </a:lnTo>
                  <a:lnTo>
                    <a:pt x="39559" y="38856"/>
                  </a:lnTo>
                  <a:lnTo>
                    <a:pt x="38111" y="38534"/>
                  </a:lnTo>
                  <a:lnTo>
                    <a:pt x="36840" y="30065"/>
                  </a:lnTo>
                  <a:lnTo>
                    <a:pt x="38454" y="30467"/>
                  </a:lnTo>
                  <a:lnTo>
                    <a:pt x="40075" y="30827"/>
                  </a:lnTo>
                  <a:lnTo>
                    <a:pt x="41706" y="31145"/>
                  </a:lnTo>
                  <a:lnTo>
                    <a:pt x="43345" y="31420"/>
                  </a:lnTo>
                  <a:lnTo>
                    <a:pt x="44992" y="31653"/>
                  </a:lnTo>
                  <a:lnTo>
                    <a:pt x="46648" y="31843"/>
                  </a:lnTo>
                  <a:lnTo>
                    <a:pt x="48312" y="31992"/>
                  </a:lnTo>
                  <a:lnTo>
                    <a:pt x="49984" y="32098"/>
                  </a:lnTo>
                  <a:lnTo>
                    <a:pt x="51665" y="32161"/>
                  </a:lnTo>
                  <a:lnTo>
                    <a:pt x="53355" y="32182"/>
                  </a:lnTo>
                  <a:lnTo>
                    <a:pt x="54261" y="32172"/>
                  </a:lnTo>
                  <a:lnTo>
                    <a:pt x="55117" y="32140"/>
                  </a:lnTo>
                  <a:lnTo>
                    <a:pt x="55921" y="32087"/>
                  </a:lnTo>
                  <a:lnTo>
                    <a:pt x="56675" y="32013"/>
                  </a:lnTo>
                  <a:lnTo>
                    <a:pt x="57378" y="31918"/>
                  </a:lnTo>
                  <a:lnTo>
                    <a:pt x="58030" y="31801"/>
                  </a:lnTo>
                  <a:lnTo>
                    <a:pt x="58631" y="31663"/>
                  </a:lnTo>
                  <a:lnTo>
                    <a:pt x="59182" y="31505"/>
                  </a:lnTo>
                  <a:lnTo>
                    <a:pt x="59682" y="31325"/>
                  </a:lnTo>
                  <a:lnTo>
                    <a:pt x="60130" y="31124"/>
                  </a:lnTo>
                  <a:lnTo>
                    <a:pt x="60533" y="30906"/>
                  </a:lnTo>
                  <a:lnTo>
                    <a:pt x="60893" y="30675"/>
                  </a:lnTo>
                  <a:lnTo>
                    <a:pt x="61210" y="30431"/>
                  </a:lnTo>
                  <a:lnTo>
                    <a:pt x="61485" y="30175"/>
                  </a:lnTo>
                  <a:lnTo>
                    <a:pt x="61718" y="29906"/>
                  </a:lnTo>
                  <a:lnTo>
                    <a:pt x="61909" y="29625"/>
                  </a:lnTo>
                  <a:lnTo>
                    <a:pt x="62057" y="29330"/>
                  </a:lnTo>
                  <a:lnTo>
                    <a:pt x="62163" y="29023"/>
                  </a:lnTo>
                  <a:lnTo>
                    <a:pt x="62227" y="28704"/>
                  </a:lnTo>
                  <a:lnTo>
                    <a:pt x="62248" y="28371"/>
                  </a:lnTo>
                  <a:lnTo>
                    <a:pt x="62248" y="13550"/>
                  </a:lnTo>
                  <a:lnTo>
                    <a:pt x="0" y="1355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g145"/>
            <p:cNvSpPr/>
            <p:nvPr/>
          </p:nvSpPr>
          <p:spPr>
            <a:xfrm>
              <a:off x="6719503" y="2499325"/>
              <a:ext cx="20325" cy="17361"/>
            </a:xfrm>
            <a:custGeom>
              <a:avLst/>
              <a:pathLst>
                <a:path w="20325" h="17361">
                  <a:moveTo>
                    <a:pt x="7198" y="0"/>
                  </a:moveTo>
                  <a:lnTo>
                    <a:pt x="8473" y="1033"/>
                  </a:lnTo>
                  <a:lnTo>
                    <a:pt x="9756" y="2100"/>
                  </a:lnTo>
                  <a:lnTo>
                    <a:pt x="11047" y="3201"/>
                  </a:lnTo>
                  <a:lnTo>
                    <a:pt x="12348" y="4336"/>
                  </a:lnTo>
                  <a:lnTo>
                    <a:pt x="13656" y="5504"/>
                  </a:lnTo>
                  <a:lnTo>
                    <a:pt x="14973" y="6707"/>
                  </a:lnTo>
                  <a:lnTo>
                    <a:pt x="16298" y="7944"/>
                  </a:lnTo>
                  <a:lnTo>
                    <a:pt x="17632" y="9214"/>
                  </a:lnTo>
                  <a:lnTo>
                    <a:pt x="18975" y="10518"/>
                  </a:lnTo>
                  <a:lnTo>
                    <a:pt x="20325" y="11856"/>
                  </a:lnTo>
                  <a:lnTo>
                    <a:pt x="13127" y="17361"/>
                  </a:lnTo>
                  <a:lnTo>
                    <a:pt x="12005" y="16095"/>
                  </a:lnTo>
                  <a:lnTo>
                    <a:pt x="10840" y="14837"/>
                  </a:lnTo>
                  <a:lnTo>
                    <a:pt x="9633" y="13588"/>
                  </a:lnTo>
                  <a:lnTo>
                    <a:pt x="8384" y="12348"/>
                  </a:lnTo>
                  <a:lnTo>
                    <a:pt x="7092" y="11115"/>
                  </a:lnTo>
                  <a:lnTo>
                    <a:pt x="5759" y="9891"/>
                  </a:lnTo>
                  <a:lnTo>
                    <a:pt x="4382" y="8676"/>
                  </a:lnTo>
                  <a:lnTo>
                    <a:pt x="2964" y="7469"/>
                  </a:lnTo>
                  <a:lnTo>
                    <a:pt x="1503" y="6271"/>
                  </a:lnTo>
                  <a:lnTo>
                    <a:pt x="0" y="50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g146"/>
            <p:cNvSpPr/>
            <p:nvPr/>
          </p:nvSpPr>
          <p:spPr>
            <a:xfrm>
              <a:off x="6837224" y="2437500"/>
              <a:ext cx="38111" cy="94430"/>
            </a:xfrm>
            <a:custGeom>
              <a:avLst/>
              <a:pathLst>
                <a:path w="38111" h="94430">
                  <a:moveTo>
                    <a:pt x="10162" y="94430"/>
                  </a:moveTo>
                  <a:lnTo>
                    <a:pt x="0" y="94430"/>
                  </a:lnTo>
                  <a:lnTo>
                    <a:pt x="5310" y="90992"/>
                  </a:lnTo>
                  <a:lnTo>
                    <a:pt x="10061" y="87282"/>
                  </a:lnTo>
                  <a:lnTo>
                    <a:pt x="14253" y="83302"/>
                  </a:lnTo>
                  <a:lnTo>
                    <a:pt x="17886" y="79050"/>
                  </a:lnTo>
                  <a:lnTo>
                    <a:pt x="20961" y="74528"/>
                  </a:lnTo>
                  <a:lnTo>
                    <a:pt x="23476" y="69734"/>
                  </a:lnTo>
                  <a:lnTo>
                    <a:pt x="25432" y="64670"/>
                  </a:lnTo>
                  <a:lnTo>
                    <a:pt x="26830" y="59334"/>
                  </a:lnTo>
                  <a:lnTo>
                    <a:pt x="27668" y="53728"/>
                  </a:lnTo>
                  <a:lnTo>
                    <a:pt x="27948" y="47850"/>
                  </a:lnTo>
                  <a:lnTo>
                    <a:pt x="27668" y="41807"/>
                  </a:lnTo>
                  <a:lnTo>
                    <a:pt x="26830" y="36044"/>
                  </a:lnTo>
                  <a:lnTo>
                    <a:pt x="25432" y="30560"/>
                  </a:lnTo>
                  <a:lnTo>
                    <a:pt x="23476" y="25356"/>
                  </a:lnTo>
                  <a:lnTo>
                    <a:pt x="20961" y="20431"/>
                  </a:lnTo>
                  <a:lnTo>
                    <a:pt x="17886" y="15786"/>
                  </a:lnTo>
                  <a:lnTo>
                    <a:pt x="14253" y="11420"/>
                  </a:lnTo>
                  <a:lnTo>
                    <a:pt x="10061" y="7334"/>
                  </a:lnTo>
                  <a:lnTo>
                    <a:pt x="5310" y="3527"/>
                  </a:lnTo>
                  <a:lnTo>
                    <a:pt x="0" y="0"/>
                  </a:lnTo>
                  <a:lnTo>
                    <a:pt x="10162" y="0"/>
                  </a:lnTo>
                  <a:lnTo>
                    <a:pt x="12574" y="1336"/>
                  </a:lnTo>
                  <a:lnTo>
                    <a:pt x="14897" y="2803"/>
                  </a:lnTo>
                  <a:lnTo>
                    <a:pt x="17130" y="4401"/>
                  </a:lnTo>
                  <a:lnTo>
                    <a:pt x="19275" y="6131"/>
                  </a:lnTo>
                  <a:lnTo>
                    <a:pt x="21331" y="7992"/>
                  </a:lnTo>
                  <a:lnTo>
                    <a:pt x="23298" y="9985"/>
                  </a:lnTo>
                  <a:lnTo>
                    <a:pt x="25176" y="12108"/>
                  </a:lnTo>
                  <a:lnTo>
                    <a:pt x="26965" y="14363"/>
                  </a:lnTo>
                  <a:lnTo>
                    <a:pt x="28665" y="16749"/>
                  </a:lnTo>
                  <a:lnTo>
                    <a:pt x="30277" y="19267"/>
                  </a:lnTo>
                  <a:lnTo>
                    <a:pt x="31765" y="21877"/>
                  </a:lnTo>
                  <a:lnTo>
                    <a:pt x="33097" y="24543"/>
                  </a:lnTo>
                  <a:lnTo>
                    <a:pt x="34272" y="27264"/>
                  </a:lnTo>
                  <a:lnTo>
                    <a:pt x="35290" y="30040"/>
                  </a:lnTo>
                  <a:lnTo>
                    <a:pt x="36152" y="32870"/>
                  </a:lnTo>
                  <a:lnTo>
                    <a:pt x="36857" y="35756"/>
                  </a:lnTo>
                  <a:lnTo>
                    <a:pt x="37406" y="38697"/>
                  </a:lnTo>
                  <a:lnTo>
                    <a:pt x="37797" y="41693"/>
                  </a:lnTo>
                  <a:lnTo>
                    <a:pt x="38032" y="44744"/>
                  </a:lnTo>
                  <a:lnTo>
                    <a:pt x="38111" y="47850"/>
                  </a:lnTo>
                  <a:lnTo>
                    <a:pt x="38032" y="50876"/>
                  </a:lnTo>
                  <a:lnTo>
                    <a:pt x="37797" y="53855"/>
                  </a:lnTo>
                  <a:lnTo>
                    <a:pt x="37406" y="56787"/>
                  </a:lnTo>
                  <a:lnTo>
                    <a:pt x="36857" y="59673"/>
                  </a:lnTo>
                  <a:lnTo>
                    <a:pt x="36152" y="62512"/>
                  </a:lnTo>
                  <a:lnTo>
                    <a:pt x="35290" y="65305"/>
                  </a:lnTo>
                  <a:lnTo>
                    <a:pt x="34272" y="68051"/>
                  </a:lnTo>
                  <a:lnTo>
                    <a:pt x="33097" y="70751"/>
                  </a:lnTo>
                  <a:lnTo>
                    <a:pt x="31765" y="73404"/>
                  </a:lnTo>
                  <a:lnTo>
                    <a:pt x="30277" y="76010"/>
                  </a:lnTo>
                  <a:lnTo>
                    <a:pt x="28665" y="78519"/>
                  </a:lnTo>
                  <a:lnTo>
                    <a:pt x="26965" y="80880"/>
                  </a:lnTo>
                  <a:lnTo>
                    <a:pt x="25176" y="83092"/>
                  </a:lnTo>
                  <a:lnTo>
                    <a:pt x="23298" y="85157"/>
                  </a:lnTo>
                  <a:lnTo>
                    <a:pt x="21331" y="87073"/>
                  </a:lnTo>
                  <a:lnTo>
                    <a:pt x="19275" y="88841"/>
                  </a:lnTo>
                  <a:lnTo>
                    <a:pt x="17130" y="90461"/>
                  </a:lnTo>
                  <a:lnTo>
                    <a:pt x="14897" y="91932"/>
                  </a:lnTo>
                  <a:lnTo>
                    <a:pt x="12574" y="9325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g147"/>
            <p:cNvSpPr/>
            <p:nvPr/>
          </p:nvSpPr>
          <p:spPr>
            <a:xfrm>
              <a:off x="4913673" y="2991088"/>
              <a:ext cx="53355" cy="97818"/>
            </a:xfrm>
            <a:custGeom>
              <a:avLst/>
              <a:pathLst>
                <a:path w="53355" h="97818">
                  <a:moveTo>
                    <a:pt x="27101" y="0"/>
                  </a:moveTo>
                  <a:lnTo>
                    <a:pt x="35993" y="3387"/>
                  </a:lnTo>
                  <a:lnTo>
                    <a:pt x="33355" y="14655"/>
                  </a:lnTo>
                  <a:lnTo>
                    <a:pt x="30692" y="25254"/>
                  </a:lnTo>
                  <a:lnTo>
                    <a:pt x="28003" y="35185"/>
                  </a:lnTo>
                  <a:lnTo>
                    <a:pt x="25288" y="44446"/>
                  </a:lnTo>
                  <a:lnTo>
                    <a:pt x="22549" y="53037"/>
                  </a:lnTo>
                  <a:lnTo>
                    <a:pt x="19783" y="60960"/>
                  </a:lnTo>
                  <a:lnTo>
                    <a:pt x="16993" y="68214"/>
                  </a:lnTo>
                  <a:lnTo>
                    <a:pt x="14177" y="74799"/>
                  </a:lnTo>
                  <a:lnTo>
                    <a:pt x="11335" y="80715"/>
                  </a:lnTo>
                  <a:lnTo>
                    <a:pt x="8469" y="85961"/>
                  </a:lnTo>
                  <a:lnTo>
                    <a:pt x="11378" y="85766"/>
                  </a:lnTo>
                  <a:lnTo>
                    <a:pt x="14346" y="85521"/>
                  </a:lnTo>
                  <a:lnTo>
                    <a:pt x="17374" y="85224"/>
                  </a:lnTo>
                  <a:lnTo>
                    <a:pt x="20461" y="84877"/>
                  </a:lnTo>
                  <a:lnTo>
                    <a:pt x="23607" y="84479"/>
                  </a:lnTo>
                  <a:lnTo>
                    <a:pt x="26813" y="84030"/>
                  </a:lnTo>
                  <a:lnTo>
                    <a:pt x="30078" y="83531"/>
                  </a:lnTo>
                  <a:lnTo>
                    <a:pt x="33402" y="82980"/>
                  </a:lnTo>
                  <a:lnTo>
                    <a:pt x="36785" y="82379"/>
                  </a:lnTo>
                  <a:lnTo>
                    <a:pt x="40228" y="81727"/>
                  </a:lnTo>
                  <a:lnTo>
                    <a:pt x="39351" y="79114"/>
                  </a:lnTo>
                  <a:lnTo>
                    <a:pt x="38416" y="76527"/>
                  </a:lnTo>
                  <a:lnTo>
                    <a:pt x="37420" y="73965"/>
                  </a:lnTo>
                  <a:lnTo>
                    <a:pt x="36366" y="71428"/>
                  </a:lnTo>
                  <a:lnTo>
                    <a:pt x="35252" y="68917"/>
                  </a:lnTo>
                  <a:lnTo>
                    <a:pt x="34079" y="66431"/>
                  </a:lnTo>
                  <a:lnTo>
                    <a:pt x="32847" y="63971"/>
                  </a:lnTo>
                  <a:lnTo>
                    <a:pt x="31556" y="61536"/>
                  </a:lnTo>
                  <a:lnTo>
                    <a:pt x="30205" y="59127"/>
                  </a:lnTo>
                  <a:lnTo>
                    <a:pt x="28795" y="56743"/>
                  </a:lnTo>
                  <a:lnTo>
                    <a:pt x="37264" y="54625"/>
                  </a:lnTo>
                  <a:lnTo>
                    <a:pt x="39559" y="58614"/>
                  </a:lnTo>
                  <a:lnTo>
                    <a:pt x="41702" y="62620"/>
                  </a:lnTo>
                  <a:lnTo>
                    <a:pt x="43692" y="66643"/>
                  </a:lnTo>
                  <a:lnTo>
                    <a:pt x="45530" y="70683"/>
                  </a:lnTo>
                  <a:lnTo>
                    <a:pt x="47215" y="74740"/>
                  </a:lnTo>
                  <a:lnTo>
                    <a:pt x="48748" y="78813"/>
                  </a:lnTo>
                  <a:lnTo>
                    <a:pt x="50128" y="82904"/>
                  </a:lnTo>
                  <a:lnTo>
                    <a:pt x="51356" y="87011"/>
                  </a:lnTo>
                  <a:lnTo>
                    <a:pt x="52432" y="91136"/>
                  </a:lnTo>
                  <a:lnTo>
                    <a:pt x="53355" y="95277"/>
                  </a:lnTo>
                  <a:lnTo>
                    <a:pt x="44039" y="97818"/>
                  </a:lnTo>
                  <a:lnTo>
                    <a:pt x="42345" y="89772"/>
                  </a:lnTo>
                  <a:lnTo>
                    <a:pt x="38534" y="90501"/>
                  </a:lnTo>
                  <a:lnTo>
                    <a:pt x="34723" y="91161"/>
                  </a:lnTo>
                  <a:lnTo>
                    <a:pt x="30912" y="91754"/>
                  </a:lnTo>
                  <a:lnTo>
                    <a:pt x="27101" y="92279"/>
                  </a:lnTo>
                  <a:lnTo>
                    <a:pt x="23290" y="92737"/>
                  </a:lnTo>
                  <a:lnTo>
                    <a:pt x="19479" y="93126"/>
                  </a:lnTo>
                  <a:lnTo>
                    <a:pt x="15667" y="93448"/>
                  </a:lnTo>
                  <a:lnTo>
                    <a:pt x="11856" y="93702"/>
                  </a:lnTo>
                  <a:lnTo>
                    <a:pt x="8045" y="93888"/>
                  </a:lnTo>
                  <a:lnTo>
                    <a:pt x="4234" y="94007"/>
                  </a:lnTo>
                  <a:lnTo>
                    <a:pt x="0" y="85961"/>
                  </a:lnTo>
                  <a:lnTo>
                    <a:pt x="3396" y="78775"/>
                  </a:lnTo>
                  <a:lnTo>
                    <a:pt x="6639" y="71276"/>
                  </a:lnTo>
                  <a:lnTo>
                    <a:pt x="9731" y="63463"/>
                  </a:lnTo>
                  <a:lnTo>
                    <a:pt x="12669" y="55337"/>
                  </a:lnTo>
                  <a:lnTo>
                    <a:pt x="15456" y="46897"/>
                  </a:lnTo>
                  <a:lnTo>
                    <a:pt x="18090" y="38145"/>
                  </a:lnTo>
                  <a:lnTo>
                    <a:pt x="20571" y="29078"/>
                  </a:lnTo>
                  <a:lnTo>
                    <a:pt x="22900" y="19699"/>
                  </a:lnTo>
                  <a:lnTo>
                    <a:pt x="25077" y="1000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g148"/>
            <p:cNvSpPr/>
            <p:nvPr/>
          </p:nvSpPr>
          <p:spPr>
            <a:xfrm>
              <a:off x="4867517" y="2990664"/>
              <a:ext cx="50814" cy="97818"/>
            </a:xfrm>
            <a:custGeom>
              <a:avLst/>
              <a:pathLst>
                <a:path w="50814" h="97818">
                  <a:moveTo>
                    <a:pt x="45733" y="0"/>
                  </a:moveTo>
                  <a:lnTo>
                    <a:pt x="49544" y="7622"/>
                  </a:lnTo>
                  <a:lnTo>
                    <a:pt x="31759" y="11856"/>
                  </a:lnTo>
                  <a:lnTo>
                    <a:pt x="31759" y="29641"/>
                  </a:lnTo>
                  <a:lnTo>
                    <a:pt x="49967" y="29641"/>
                  </a:lnTo>
                  <a:lnTo>
                    <a:pt x="49967" y="37687"/>
                  </a:lnTo>
                  <a:lnTo>
                    <a:pt x="31759" y="37687"/>
                  </a:lnTo>
                  <a:lnTo>
                    <a:pt x="31759" y="40651"/>
                  </a:lnTo>
                  <a:lnTo>
                    <a:pt x="33931" y="42591"/>
                  </a:lnTo>
                  <a:lnTo>
                    <a:pt x="36044" y="44513"/>
                  </a:lnTo>
                  <a:lnTo>
                    <a:pt x="38098" y="46419"/>
                  </a:lnTo>
                  <a:lnTo>
                    <a:pt x="40092" y="48307"/>
                  </a:lnTo>
                  <a:lnTo>
                    <a:pt x="42028" y="50179"/>
                  </a:lnTo>
                  <a:lnTo>
                    <a:pt x="43904" y="52034"/>
                  </a:lnTo>
                  <a:lnTo>
                    <a:pt x="45720" y="53872"/>
                  </a:lnTo>
                  <a:lnTo>
                    <a:pt x="47478" y="55693"/>
                  </a:lnTo>
                  <a:lnTo>
                    <a:pt x="49176" y="57496"/>
                  </a:lnTo>
                  <a:lnTo>
                    <a:pt x="50814" y="59283"/>
                  </a:lnTo>
                  <a:lnTo>
                    <a:pt x="45733" y="66906"/>
                  </a:lnTo>
                  <a:lnTo>
                    <a:pt x="44374" y="65144"/>
                  </a:lnTo>
                  <a:lnTo>
                    <a:pt x="43006" y="63416"/>
                  </a:lnTo>
                  <a:lnTo>
                    <a:pt x="41630" y="61723"/>
                  </a:lnTo>
                  <a:lnTo>
                    <a:pt x="40245" y="60063"/>
                  </a:lnTo>
                  <a:lnTo>
                    <a:pt x="38852" y="58437"/>
                  </a:lnTo>
                  <a:lnTo>
                    <a:pt x="37450" y="56844"/>
                  </a:lnTo>
                  <a:lnTo>
                    <a:pt x="36040" y="55286"/>
                  </a:lnTo>
                  <a:lnTo>
                    <a:pt x="34621" y="53762"/>
                  </a:lnTo>
                  <a:lnTo>
                    <a:pt x="33194" y="52271"/>
                  </a:lnTo>
                  <a:lnTo>
                    <a:pt x="31759" y="50814"/>
                  </a:lnTo>
                  <a:lnTo>
                    <a:pt x="31759" y="97818"/>
                  </a:lnTo>
                  <a:lnTo>
                    <a:pt x="23290" y="97818"/>
                  </a:lnTo>
                  <a:lnTo>
                    <a:pt x="23290" y="53355"/>
                  </a:lnTo>
                  <a:lnTo>
                    <a:pt x="21812" y="56290"/>
                  </a:lnTo>
                  <a:lnTo>
                    <a:pt x="20258" y="59165"/>
                  </a:lnTo>
                  <a:lnTo>
                    <a:pt x="18627" y="61981"/>
                  </a:lnTo>
                  <a:lnTo>
                    <a:pt x="16921" y="64738"/>
                  </a:lnTo>
                  <a:lnTo>
                    <a:pt x="15138" y="67435"/>
                  </a:lnTo>
                  <a:lnTo>
                    <a:pt x="13279" y="70073"/>
                  </a:lnTo>
                  <a:lnTo>
                    <a:pt x="11344" y="72652"/>
                  </a:lnTo>
                  <a:lnTo>
                    <a:pt x="9332" y="75172"/>
                  </a:lnTo>
                  <a:lnTo>
                    <a:pt x="7245" y="77632"/>
                  </a:lnTo>
                  <a:lnTo>
                    <a:pt x="5081" y="80033"/>
                  </a:lnTo>
                  <a:lnTo>
                    <a:pt x="0" y="73258"/>
                  </a:lnTo>
                  <a:lnTo>
                    <a:pt x="2968" y="70158"/>
                  </a:lnTo>
                  <a:lnTo>
                    <a:pt x="5775" y="66957"/>
                  </a:lnTo>
                  <a:lnTo>
                    <a:pt x="8422" y="63654"/>
                  </a:lnTo>
                  <a:lnTo>
                    <a:pt x="10908" y="60249"/>
                  </a:lnTo>
                  <a:lnTo>
                    <a:pt x="13233" y="56743"/>
                  </a:lnTo>
                  <a:lnTo>
                    <a:pt x="15396" y="53135"/>
                  </a:lnTo>
                  <a:lnTo>
                    <a:pt x="17399" y="49425"/>
                  </a:lnTo>
                  <a:lnTo>
                    <a:pt x="19241" y="45614"/>
                  </a:lnTo>
                  <a:lnTo>
                    <a:pt x="20923" y="41702"/>
                  </a:lnTo>
                  <a:lnTo>
                    <a:pt x="22443" y="37687"/>
                  </a:lnTo>
                  <a:lnTo>
                    <a:pt x="2117" y="37687"/>
                  </a:lnTo>
                  <a:lnTo>
                    <a:pt x="2117" y="29641"/>
                  </a:lnTo>
                  <a:lnTo>
                    <a:pt x="23290" y="29641"/>
                  </a:lnTo>
                  <a:lnTo>
                    <a:pt x="23290" y="13550"/>
                  </a:lnTo>
                  <a:lnTo>
                    <a:pt x="3811" y="16938"/>
                  </a:lnTo>
                  <a:lnTo>
                    <a:pt x="846" y="8892"/>
                  </a:lnTo>
                  <a:lnTo>
                    <a:pt x="5716" y="8270"/>
                  </a:lnTo>
                  <a:lnTo>
                    <a:pt x="10501" y="7588"/>
                  </a:lnTo>
                  <a:lnTo>
                    <a:pt x="15202" y="6847"/>
                  </a:lnTo>
                  <a:lnTo>
                    <a:pt x="19817" y="6046"/>
                  </a:lnTo>
                  <a:lnTo>
                    <a:pt x="24348" y="5187"/>
                  </a:lnTo>
                  <a:lnTo>
                    <a:pt x="28795" y="4268"/>
                  </a:lnTo>
                  <a:lnTo>
                    <a:pt x="33156" y="3290"/>
                  </a:lnTo>
                  <a:lnTo>
                    <a:pt x="37433" y="2252"/>
                  </a:lnTo>
                  <a:lnTo>
                    <a:pt x="41625" y="11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g149"/>
            <p:cNvSpPr/>
            <p:nvPr/>
          </p:nvSpPr>
          <p:spPr>
            <a:xfrm>
              <a:off x="4976769" y="2993205"/>
              <a:ext cx="99088" cy="95277"/>
            </a:xfrm>
            <a:custGeom>
              <a:avLst/>
              <a:pathLst>
                <a:path w="99088" h="95277">
                  <a:moveTo>
                    <a:pt x="44462" y="0"/>
                  </a:moveTo>
                  <a:lnTo>
                    <a:pt x="53355" y="0"/>
                  </a:lnTo>
                  <a:lnTo>
                    <a:pt x="53355" y="23290"/>
                  </a:lnTo>
                  <a:lnTo>
                    <a:pt x="53452" y="25496"/>
                  </a:lnTo>
                  <a:lnTo>
                    <a:pt x="53745" y="27880"/>
                  </a:lnTo>
                  <a:lnTo>
                    <a:pt x="54232" y="30442"/>
                  </a:lnTo>
                  <a:lnTo>
                    <a:pt x="54913" y="33182"/>
                  </a:lnTo>
                  <a:lnTo>
                    <a:pt x="55790" y="36099"/>
                  </a:lnTo>
                  <a:lnTo>
                    <a:pt x="56861" y="39195"/>
                  </a:lnTo>
                  <a:lnTo>
                    <a:pt x="58127" y="42468"/>
                  </a:lnTo>
                  <a:lnTo>
                    <a:pt x="59588" y="45919"/>
                  </a:lnTo>
                  <a:lnTo>
                    <a:pt x="61244" y="49548"/>
                  </a:lnTo>
                  <a:lnTo>
                    <a:pt x="63095" y="53355"/>
                  </a:lnTo>
                  <a:lnTo>
                    <a:pt x="65208" y="57192"/>
                  </a:lnTo>
                  <a:lnTo>
                    <a:pt x="67651" y="60910"/>
                  </a:lnTo>
                  <a:lnTo>
                    <a:pt x="70425" y="64509"/>
                  </a:lnTo>
                  <a:lnTo>
                    <a:pt x="73529" y="67990"/>
                  </a:lnTo>
                  <a:lnTo>
                    <a:pt x="76963" y="71352"/>
                  </a:lnTo>
                  <a:lnTo>
                    <a:pt x="80727" y="74596"/>
                  </a:lnTo>
                  <a:lnTo>
                    <a:pt x="84822" y="77721"/>
                  </a:lnTo>
                  <a:lnTo>
                    <a:pt x="89247" y="80727"/>
                  </a:lnTo>
                  <a:lnTo>
                    <a:pt x="94003" y="83615"/>
                  </a:lnTo>
                  <a:lnTo>
                    <a:pt x="99088" y="86385"/>
                  </a:lnTo>
                  <a:lnTo>
                    <a:pt x="94430" y="95277"/>
                  </a:lnTo>
                  <a:lnTo>
                    <a:pt x="88117" y="91716"/>
                  </a:lnTo>
                  <a:lnTo>
                    <a:pt x="82218" y="87808"/>
                  </a:lnTo>
                  <a:lnTo>
                    <a:pt x="76734" y="83552"/>
                  </a:lnTo>
                  <a:lnTo>
                    <a:pt x="71665" y="78949"/>
                  </a:lnTo>
                  <a:lnTo>
                    <a:pt x="67012" y="73999"/>
                  </a:lnTo>
                  <a:lnTo>
                    <a:pt x="62773" y="68701"/>
                  </a:lnTo>
                  <a:lnTo>
                    <a:pt x="58949" y="63056"/>
                  </a:lnTo>
                  <a:lnTo>
                    <a:pt x="55540" y="57065"/>
                  </a:lnTo>
                  <a:lnTo>
                    <a:pt x="52546" y="50725"/>
                  </a:lnTo>
                  <a:lnTo>
                    <a:pt x="49967" y="44039"/>
                  </a:lnTo>
                  <a:lnTo>
                    <a:pt x="47761" y="50192"/>
                  </a:lnTo>
                  <a:lnTo>
                    <a:pt x="45038" y="56116"/>
                  </a:lnTo>
                  <a:lnTo>
                    <a:pt x="41799" y="61812"/>
                  </a:lnTo>
                  <a:lnTo>
                    <a:pt x="38043" y="67278"/>
                  </a:lnTo>
                  <a:lnTo>
                    <a:pt x="33770" y="72517"/>
                  </a:lnTo>
                  <a:lnTo>
                    <a:pt x="28981" y="77526"/>
                  </a:lnTo>
                  <a:lnTo>
                    <a:pt x="23675" y="82307"/>
                  </a:lnTo>
                  <a:lnTo>
                    <a:pt x="17852" y="86859"/>
                  </a:lnTo>
                  <a:lnTo>
                    <a:pt x="11513" y="91183"/>
                  </a:lnTo>
                  <a:lnTo>
                    <a:pt x="4658" y="95277"/>
                  </a:lnTo>
                  <a:lnTo>
                    <a:pt x="0" y="87232"/>
                  </a:lnTo>
                  <a:lnTo>
                    <a:pt x="8447" y="81866"/>
                  </a:lnTo>
                  <a:lnTo>
                    <a:pt x="16006" y="76273"/>
                  </a:lnTo>
                  <a:lnTo>
                    <a:pt x="22676" y="70450"/>
                  </a:lnTo>
                  <a:lnTo>
                    <a:pt x="28456" y="64399"/>
                  </a:lnTo>
                  <a:lnTo>
                    <a:pt x="33347" y="58119"/>
                  </a:lnTo>
                  <a:lnTo>
                    <a:pt x="37348" y="51610"/>
                  </a:lnTo>
                  <a:lnTo>
                    <a:pt x="40461" y="44873"/>
                  </a:lnTo>
                  <a:lnTo>
                    <a:pt x="42684" y="37907"/>
                  </a:lnTo>
                  <a:lnTo>
                    <a:pt x="44018" y="30713"/>
                  </a:lnTo>
                  <a:lnTo>
                    <a:pt x="44462" y="2329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g150"/>
            <p:cNvSpPr/>
            <p:nvPr/>
          </p:nvSpPr>
          <p:spPr>
            <a:xfrm>
              <a:off x="5084750" y="2991088"/>
              <a:ext cx="34300" cy="97395"/>
            </a:xfrm>
            <a:custGeom>
              <a:avLst/>
              <a:pathLst>
                <a:path w="34300" h="97395">
                  <a:moveTo>
                    <a:pt x="25830" y="0"/>
                  </a:moveTo>
                  <a:lnTo>
                    <a:pt x="34300" y="2540"/>
                  </a:lnTo>
                  <a:lnTo>
                    <a:pt x="33351" y="4992"/>
                  </a:lnTo>
                  <a:lnTo>
                    <a:pt x="32369" y="7435"/>
                  </a:lnTo>
                  <a:lnTo>
                    <a:pt x="31352" y="9870"/>
                  </a:lnTo>
                  <a:lnTo>
                    <a:pt x="30302" y="12297"/>
                  </a:lnTo>
                  <a:lnTo>
                    <a:pt x="29218" y="14715"/>
                  </a:lnTo>
                  <a:lnTo>
                    <a:pt x="28100" y="17124"/>
                  </a:lnTo>
                  <a:lnTo>
                    <a:pt x="26948" y="19525"/>
                  </a:lnTo>
                  <a:lnTo>
                    <a:pt x="25763" y="21918"/>
                  </a:lnTo>
                  <a:lnTo>
                    <a:pt x="24543" y="24302"/>
                  </a:lnTo>
                  <a:lnTo>
                    <a:pt x="23290" y="26677"/>
                  </a:lnTo>
                  <a:lnTo>
                    <a:pt x="23290" y="97395"/>
                  </a:lnTo>
                  <a:lnTo>
                    <a:pt x="14820" y="97395"/>
                  </a:lnTo>
                  <a:lnTo>
                    <a:pt x="14820" y="40228"/>
                  </a:lnTo>
                  <a:lnTo>
                    <a:pt x="13800" y="41575"/>
                  </a:lnTo>
                  <a:lnTo>
                    <a:pt x="12771" y="42904"/>
                  </a:lnTo>
                  <a:lnTo>
                    <a:pt x="11733" y="44217"/>
                  </a:lnTo>
                  <a:lnTo>
                    <a:pt x="10688" y="45513"/>
                  </a:lnTo>
                  <a:lnTo>
                    <a:pt x="9633" y="46792"/>
                  </a:lnTo>
                  <a:lnTo>
                    <a:pt x="8570" y="48053"/>
                  </a:lnTo>
                  <a:lnTo>
                    <a:pt x="7499" y="49298"/>
                  </a:lnTo>
                  <a:lnTo>
                    <a:pt x="6419" y="50526"/>
                  </a:lnTo>
                  <a:lnTo>
                    <a:pt x="5331" y="51737"/>
                  </a:lnTo>
                  <a:lnTo>
                    <a:pt x="4234" y="52932"/>
                  </a:lnTo>
                  <a:lnTo>
                    <a:pt x="0" y="44462"/>
                  </a:lnTo>
                  <a:lnTo>
                    <a:pt x="3535" y="40207"/>
                  </a:lnTo>
                  <a:lnTo>
                    <a:pt x="6860" y="35909"/>
                  </a:lnTo>
                  <a:lnTo>
                    <a:pt x="9972" y="31568"/>
                  </a:lnTo>
                  <a:lnTo>
                    <a:pt x="12873" y="27185"/>
                  </a:lnTo>
                  <a:lnTo>
                    <a:pt x="15562" y="22760"/>
                  </a:lnTo>
                  <a:lnTo>
                    <a:pt x="18039" y="18293"/>
                  </a:lnTo>
                  <a:lnTo>
                    <a:pt x="20304" y="13783"/>
                  </a:lnTo>
                  <a:lnTo>
                    <a:pt x="22358" y="9231"/>
                  </a:lnTo>
                  <a:lnTo>
                    <a:pt x="24200" y="463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g151"/>
            <p:cNvSpPr/>
            <p:nvPr/>
          </p:nvSpPr>
          <p:spPr>
            <a:xfrm>
              <a:off x="5115662" y="2991088"/>
              <a:ext cx="68176" cy="96548"/>
            </a:xfrm>
            <a:custGeom>
              <a:avLst/>
              <a:pathLst>
                <a:path w="68176" h="96548">
                  <a:moveTo>
                    <a:pt x="65212" y="25407"/>
                  </a:moveTo>
                  <a:lnTo>
                    <a:pt x="66059" y="33453"/>
                  </a:lnTo>
                  <a:lnTo>
                    <a:pt x="28795" y="38111"/>
                  </a:lnTo>
                  <a:lnTo>
                    <a:pt x="29603" y="42976"/>
                  </a:lnTo>
                  <a:lnTo>
                    <a:pt x="30505" y="47579"/>
                  </a:lnTo>
                  <a:lnTo>
                    <a:pt x="31500" y="51920"/>
                  </a:lnTo>
                  <a:lnTo>
                    <a:pt x="32589" y="55997"/>
                  </a:lnTo>
                  <a:lnTo>
                    <a:pt x="33770" y="59813"/>
                  </a:lnTo>
                  <a:lnTo>
                    <a:pt x="35045" y="63366"/>
                  </a:lnTo>
                  <a:lnTo>
                    <a:pt x="36413" y="66656"/>
                  </a:lnTo>
                  <a:lnTo>
                    <a:pt x="37873" y="69684"/>
                  </a:lnTo>
                  <a:lnTo>
                    <a:pt x="39428" y="72449"/>
                  </a:lnTo>
                  <a:lnTo>
                    <a:pt x="41075" y="74951"/>
                  </a:lnTo>
                  <a:lnTo>
                    <a:pt x="42718" y="77204"/>
                  </a:lnTo>
                  <a:lnTo>
                    <a:pt x="44259" y="79220"/>
                  </a:lnTo>
                  <a:lnTo>
                    <a:pt x="45699" y="80998"/>
                  </a:lnTo>
                  <a:lnTo>
                    <a:pt x="47037" y="82540"/>
                  </a:lnTo>
                  <a:lnTo>
                    <a:pt x="48274" y="83844"/>
                  </a:lnTo>
                  <a:lnTo>
                    <a:pt x="49408" y="84911"/>
                  </a:lnTo>
                  <a:lnTo>
                    <a:pt x="50442" y="85741"/>
                  </a:lnTo>
                  <a:lnTo>
                    <a:pt x="51373" y="86334"/>
                  </a:lnTo>
                  <a:lnTo>
                    <a:pt x="52203" y="86690"/>
                  </a:lnTo>
                  <a:lnTo>
                    <a:pt x="52932" y="86808"/>
                  </a:lnTo>
                  <a:lnTo>
                    <a:pt x="53592" y="86779"/>
                  </a:lnTo>
                  <a:lnTo>
                    <a:pt x="54219" y="86690"/>
                  </a:lnTo>
                  <a:lnTo>
                    <a:pt x="54812" y="86541"/>
                  </a:lnTo>
                  <a:lnTo>
                    <a:pt x="55371" y="86334"/>
                  </a:lnTo>
                  <a:lnTo>
                    <a:pt x="55896" y="86067"/>
                  </a:lnTo>
                  <a:lnTo>
                    <a:pt x="56387" y="85741"/>
                  </a:lnTo>
                  <a:lnTo>
                    <a:pt x="56844" y="85356"/>
                  </a:lnTo>
                  <a:lnTo>
                    <a:pt x="57268" y="84911"/>
                  </a:lnTo>
                  <a:lnTo>
                    <a:pt x="57657" y="84407"/>
                  </a:lnTo>
                  <a:lnTo>
                    <a:pt x="58013" y="83844"/>
                  </a:lnTo>
                  <a:lnTo>
                    <a:pt x="58343" y="83192"/>
                  </a:lnTo>
                  <a:lnTo>
                    <a:pt x="58657" y="82421"/>
                  </a:lnTo>
                  <a:lnTo>
                    <a:pt x="58953" y="81532"/>
                  </a:lnTo>
                  <a:lnTo>
                    <a:pt x="59233" y="80524"/>
                  </a:lnTo>
                  <a:lnTo>
                    <a:pt x="59495" y="79398"/>
                  </a:lnTo>
                  <a:lnTo>
                    <a:pt x="59741" y="78153"/>
                  </a:lnTo>
                  <a:lnTo>
                    <a:pt x="59969" y="76789"/>
                  </a:lnTo>
                  <a:lnTo>
                    <a:pt x="60181" y="75307"/>
                  </a:lnTo>
                  <a:lnTo>
                    <a:pt x="60376" y="73706"/>
                  </a:lnTo>
                  <a:lnTo>
                    <a:pt x="60554" y="71987"/>
                  </a:lnTo>
                  <a:lnTo>
                    <a:pt x="68176" y="74528"/>
                  </a:lnTo>
                  <a:lnTo>
                    <a:pt x="67903" y="77145"/>
                  </a:lnTo>
                  <a:lnTo>
                    <a:pt x="67592" y="79576"/>
                  </a:lnTo>
                  <a:lnTo>
                    <a:pt x="67242" y="81820"/>
                  </a:lnTo>
                  <a:lnTo>
                    <a:pt x="66855" y="83878"/>
                  </a:lnTo>
                  <a:lnTo>
                    <a:pt x="66429" y="85750"/>
                  </a:lnTo>
                  <a:lnTo>
                    <a:pt x="65966" y="87435"/>
                  </a:lnTo>
                  <a:lnTo>
                    <a:pt x="65464" y="88934"/>
                  </a:lnTo>
                  <a:lnTo>
                    <a:pt x="64924" y="90247"/>
                  </a:lnTo>
                  <a:lnTo>
                    <a:pt x="64346" y="91373"/>
                  </a:lnTo>
                  <a:lnTo>
                    <a:pt x="63730" y="92313"/>
                  </a:lnTo>
                  <a:lnTo>
                    <a:pt x="63063" y="93118"/>
                  </a:lnTo>
                  <a:lnTo>
                    <a:pt x="62332" y="93838"/>
                  </a:lnTo>
                  <a:lnTo>
                    <a:pt x="61538" y="94473"/>
                  </a:lnTo>
                  <a:lnTo>
                    <a:pt x="60681" y="95023"/>
                  </a:lnTo>
                  <a:lnTo>
                    <a:pt x="59760" y="95489"/>
                  </a:lnTo>
                  <a:lnTo>
                    <a:pt x="58775" y="95870"/>
                  </a:lnTo>
                  <a:lnTo>
                    <a:pt x="57727" y="96167"/>
                  </a:lnTo>
                  <a:lnTo>
                    <a:pt x="56616" y="96378"/>
                  </a:lnTo>
                  <a:lnTo>
                    <a:pt x="55441" y="96505"/>
                  </a:lnTo>
                  <a:lnTo>
                    <a:pt x="54202" y="96548"/>
                  </a:lnTo>
                  <a:lnTo>
                    <a:pt x="52491" y="96416"/>
                  </a:lnTo>
                  <a:lnTo>
                    <a:pt x="50747" y="96023"/>
                  </a:lnTo>
                  <a:lnTo>
                    <a:pt x="48968" y="95366"/>
                  </a:lnTo>
                  <a:lnTo>
                    <a:pt x="47156" y="94447"/>
                  </a:lnTo>
                  <a:lnTo>
                    <a:pt x="45309" y="93266"/>
                  </a:lnTo>
                  <a:lnTo>
                    <a:pt x="43429" y="91822"/>
                  </a:lnTo>
                  <a:lnTo>
                    <a:pt x="41515" y="90115"/>
                  </a:lnTo>
                  <a:lnTo>
                    <a:pt x="39567" y="88146"/>
                  </a:lnTo>
                  <a:lnTo>
                    <a:pt x="37586" y="85915"/>
                  </a:lnTo>
                  <a:lnTo>
                    <a:pt x="35570" y="83421"/>
                  </a:lnTo>
                  <a:lnTo>
                    <a:pt x="33588" y="80617"/>
                  </a:lnTo>
                  <a:lnTo>
                    <a:pt x="31708" y="77458"/>
                  </a:lnTo>
                  <a:lnTo>
                    <a:pt x="29929" y="73944"/>
                  </a:lnTo>
                  <a:lnTo>
                    <a:pt x="28253" y="70073"/>
                  </a:lnTo>
                  <a:lnTo>
                    <a:pt x="26677" y="65847"/>
                  </a:lnTo>
                  <a:lnTo>
                    <a:pt x="25204" y="61265"/>
                  </a:lnTo>
                  <a:lnTo>
                    <a:pt x="23832" y="56328"/>
                  </a:lnTo>
                  <a:lnTo>
                    <a:pt x="22561" y="51035"/>
                  </a:lnTo>
                  <a:lnTo>
                    <a:pt x="21393" y="45386"/>
                  </a:lnTo>
                  <a:lnTo>
                    <a:pt x="20325" y="39381"/>
                  </a:lnTo>
                  <a:lnTo>
                    <a:pt x="1270" y="41498"/>
                  </a:lnTo>
                  <a:lnTo>
                    <a:pt x="0" y="33453"/>
                  </a:lnTo>
                  <a:lnTo>
                    <a:pt x="19055" y="30912"/>
                  </a:lnTo>
                  <a:lnTo>
                    <a:pt x="18640" y="28164"/>
                  </a:lnTo>
                  <a:lnTo>
                    <a:pt x="18242" y="25339"/>
                  </a:lnTo>
                  <a:lnTo>
                    <a:pt x="17861" y="22438"/>
                  </a:lnTo>
                  <a:lnTo>
                    <a:pt x="17497" y="19462"/>
                  </a:lnTo>
                  <a:lnTo>
                    <a:pt x="17150" y="16408"/>
                  </a:lnTo>
                  <a:lnTo>
                    <a:pt x="16819" y="13279"/>
                  </a:lnTo>
                  <a:lnTo>
                    <a:pt x="16506" y="10074"/>
                  </a:lnTo>
                  <a:lnTo>
                    <a:pt x="16209" y="6792"/>
                  </a:lnTo>
                  <a:lnTo>
                    <a:pt x="15930" y="3434"/>
                  </a:lnTo>
                  <a:lnTo>
                    <a:pt x="15667" y="0"/>
                  </a:lnTo>
                  <a:lnTo>
                    <a:pt x="24137" y="0"/>
                  </a:lnTo>
                  <a:lnTo>
                    <a:pt x="24475" y="3425"/>
                  </a:lnTo>
                  <a:lnTo>
                    <a:pt x="24814" y="6758"/>
                  </a:lnTo>
                  <a:lnTo>
                    <a:pt x="25153" y="9997"/>
                  </a:lnTo>
                  <a:lnTo>
                    <a:pt x="25492" y="13144"/>
                  </a:lnTo>
                  <a:lnTo>
                    <a:pt x="25830" y="16197"/>
                  </a:lnTo>
                  <a:lnTo>
                    <a:pt x="26169" y="19157"/>
                  </a:lnTo>
                  <a:lnTo>
                    <a:pt x="26508" y="22024"/>
                  </a:lnTo>
                  <a:lnTo>
                    <a:pt x="26847" y="24797"/>
                  </a:lnTo>
                  <a:lnTo>
                    <a:pt x="27185" y="27478"/>
                  </a:lnTo>
                  <a:lnTo>
                    <a:pt x="27524" y="3006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g152"/>
            <p:cNvSpPr/>
            <p:nvPr/>
          </p:nvSpPr>
          <p:spPr>
            <a:xfrm>
              <a:off x="5149962" y="2992782"/>
              <a:ext cx="19902" cy="20325"/>
            </a:xfrm>
            <a:custGeom>
              <a:avLst/>
              <a:pathLst>
                <a:path w="19902" h="20325">
                  <a:moveTo>
                    <a:pt x="7198" y="0"/>
                  </a:moveTo>
                  <a:lnTo>
                    <a:pt x="8697" y="1532"/>
                  </a:lnTo>
                  <a:lnTo>
                    <a:pt x="10146" y="3082"/>
                  </a:lnTo>
                  <a:lnTo>
                    <a:pt x="11543" y="4649"/>
                  </a:lnTo>
                  <a:lnTo>
                    <a:pt x="12890" y="6233"/>
                  </a:lnTo>
                  <a:lnTo>
                    <a:pt x="14185" y="7833"/>
                  </a:lnTo>
                  <a:lnTo>
                    <a:pt x="15430" y="9451"/>
                  </a:lnTo>
                  <a:lnTo>
                    <a:pt x="16624" y="11086"/>
                  </a:lnTo>
                  <a:lnTo>
                    <a:pt x="17768" y="12737"/>
                  </a:lnTo>
                  <a:lnTo>
                    <a:pt x="18860" y="14406"/>
                  </a:lnTo>
                  <a:lnTo>
                    <a:pt x="19902" y="16091"/>
                  </a:lnTo>
                  <a:lnTo>
                    <a:pt x="12703" y="20325"/>
                  </a:lnTo>
                  <a:lnTo>
                    <a:pt x="11738" y="18644"/>
                  </a:lnTo>
                  <a:lnTo>
                    <a:pt x="10704" y="16989"/>
                  </a:lnTo>
                  <a:lnTo>
                    <a:pt x="9604" y="15358"/>
                  </a:lnTo>
                  <a:lnTo>
                    <a:pt x="8435" y="13753"/>
                  </a:lnTo>
                  <a:lnTo>
                    <a:pt x="7198" y="12174"/>
                  </a:lnTo>
                  <a:lnTo>
                    <a:pt x="5894" y="10620"/>
                  </a:lnTo>
                  <a:lnTo>
                    <a:pt x="4522" y="9091"/>
                  </a:lnTo>
                  <a:lnTo>
                    <a:pt x="3082" y="7588"/>
                  </a:lnTo>
                  <a:lnTo>
                    <a:pt x="1575" y="6110"/>
                  </a:lnTo>
                  <a:lnTo>
                    <a:pt x="0" y="465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g153"/>
            <p:cNvSpPr/>
            <p:nvPr/>
          </p:nvSpPr>
          <p:spPr>
            <a:xfrm>
              <a:off x="5198237" y="2997016"/>
              <a:ext cx="35146" cy="65635"/>
            </a:xfrm>
            <a:custGeom>
              <a:avLst/>
              <a:pathLst>
                <a:path w="35146" h="65635">
                  <a:moveTo>
                    <a:pt x="35146" y="0"/>
                  </a:moveTo>
                  <a:lnTo>
                    <a:pt x="35146" y="65212"/>
                  </a:lnTo>
                  <a:lnTo>
                    <a:pt x="27524" y="65212"/>
                  </a:lnTo>
                  <a:lnTo>
                    <a:pt x="27524" y="7198"/>
                  </a:lnTo>
                  <a:lnTo>
                    <a:pt x="7622" y="7198"/>
                  </a:lnTo>
                  <a:lnTo>
                    <a:pt x="7622" y="65635"/>
                  </a:lnTo>
                  <a:lnTo>
                    <a:pt x="0" y="65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g154"/>
            <p:cNvSpPr/>
            <p:nvPr/>
          </p:nvSpPr>
          <p:spPr>
            <a:xfrm>
              <a:off x="5194849" y="3013531"/>
              <a:ext cx="24560" cy="74951"/>
            </a:xfrm>
            <a:custGeom>
              <a:avLst/>
              <a:pathLst>
                <a:path w="24560" h="74951">
                  <a:moveTo>
                    <a:pt x="17361" y="0"/>
                  </a:moveTo>
                  <a:lnTo>
                    <a:pt x="24560" y="0"/>
                  </a:lnTo>
                  <a:lnTo>
                    <a:pt x="24543" y="6457"/>
                  </a:lnTo>
                  <a:lnTo>
                    <a:pt x="24492" y="12449"/>
                  </a:lnTo>
                  <a:lnTo>
                    <a:pt x="24408" y="17975"/>
                  </a:lnTo>
                  <a:lnTo>
                    <a:pt x="24289" y="23036"/>
                  </a:lnTo>
                  <a:lnTo>
                    <a:pt x="24137" y="27630"/>
                  </a:lnTo>
                  <a:lnTo>
                    <a:pt x="23950" y="31759"/>
                  </a:lnTo>
                  <a:lnTo>
                    <a:pt x="23730" y="35422"/>
                  </a:lnTo>
                  <a:lnTo>
                    <a:pt x="23476" y="38619"/>
                  </a:lnTo>
                  <a:lnTo>
                    <a:pt x="23188" y="41350"/>
                  </a:lnTo>
                  <a:lnTo>
                    <a:pt x="22866" y="43616"/>
                  </a:lnTo>
                  <a:lnTo>
                    <a:pt x="22500" y="45627"/>
                  </a:lnTo>
                  <a:lnTo>
                    <a:pt x="22079" y="47596"/>
                  </a:lnTo>
                  <a:lnTo>
                    <a:pt x="21602" y="49523"/>
                  </a:lnTo>
                  <a:lnTo>
                    <a:pt x="21071" y="51407"/>
                  </a:lnTo>
                  <a:lnTo>
                    <a:pt x="20484" y="53249"/>
                  </a:lnTo>
                  <a:lnTo>
                    <a:pt x="19843" y="55049"/>
                  </a:lnTo>
                  <a:lnTo>
                    <a:pt x="19146" y="56806"/>
                  </a:lnTo>
                  <a:lnTo>
                    <a:pt x="18394" y="58521"/>
                  </a:lnTo>
                  <a:lnTo>
                    <a:pt x="17588" y="60194"/>
                  </a:lnTo>
                  <a:lnTo>
                    <a:pt x="16726" y="61824"/>
                  </a:lnTo>
                  <a:lnTo>
                    <a:pt x="15809" y="63404"/>
                  </a:lnTo>
                  <a:lnTo>
                    <a:pt x="14837" y="64924"/>
                  </a:lnTo>
                  <a:lnTo>
                    <a:pt x="13811" y="66385"/>
                  </a:lnTo>
                  <a:lnTo>
                    <a:pt x="12729" y="67787"/>
                  </a:lnTo>
                  <a:lnTo>
                    <a:pt x="11592" y="69129"/>
                  </a:lnTo>
                  <a:lnTo>
                    <a:pt x="10400" y="70412"/>
                  </a:lnTo>
                  <a:lnTo>
                    <a:pt x="9153" y="71636"/>
                  </a:lnTo>
                  <a:lnTo>
                    <a:pt x="7850" y="72800"/>
                  </a:lnTo>
                  <a:lnTo>
                    <a:pt x="6493" y="73905"/>
                  </a:lnTo>
                  <a:lnTo>
                    <a:pt x="5081" y="74951"/>
                  </a:lnTo>
                  <a:lnTo>
                    <a:pt x="0" y="68600"/>
                  </a:lnTo>
                  <a:lnTo>
                    <a:pt x="1247" y="67643"/>
                  </a:lnTo>
                  <a:lnTo>
                    <a:pt x="2447" y="66635"/>
                  </a:lnTo>
                  <a:lnTo>
                    <a:pt x="3601" y="65576"/>
                  </a:lnTo>
                  <a:lnTo>
                    <a:pt x="4708" y="64467"/>
                  </a:lnTo>
                  <a:lnTo>
                    <a:pt x="5769" y="63306"/>
                  </a:lnTo>
                  <a:lnTo>
                    <a:pt x="6783" y="62095"/>
                  </a:lnTo>
                  <a:lnTo>
                    <a:pt x="7751" y="60833"/>
                  </a:lnTo>
                  <a:lnTo>
                    <a:pt x="8672" y="59521"/>
                  </a:lnTo>
                  <a:lnTo>
                    <a:pt x="9546" y="58157"/>
                  </a:lnTo>
                  <a:lnTo>
                    <a:pt x="10374" y="56743"/>
                  </a:lnTo>
                  <a:lnTo>
                    <a:pt x="11153" y="55284"/>
                  </a:lnTo>
                  <a:lnTo>
                    <a:pt x="11882" y="53787"/>
                  </a:lnTo>
                  <a:lnTo>
                    <a:pt x="12559" y="52252"/>
                  </a:lnTo>
                  <a:lnTo>
                    <a:pt x="13186" y="50679"/>
                  </a:lnTo>
                  <a:lnTo>
                    <a:pt x="13762" y="49068"/>
                  </a:lnTo>
                  <a:lnTo>
                    <a:pt x="14287" y="47418"/>
                  </a:lnTo>
                  <a:lnTo>
                    <a:pt x="14761" y="45731"/>
                  </a:lnTo>
                  <a:lnTo>
                    <a:pt x="15185" y="44005"/>
                  </a:lnTo>
                  <a:lnTo>
                    <a:pt x="15557" y="42241"/>
                  </a:lnTo>
                  <a:lnTo>
                    <a:pt x="15879" y="40440"/>
                  </a:lnTo>
                  <a:lnTo>
                    <a:pt x="16161" y="38396"/>
                  </a:lnTo>
                  <a:lnTo>
                    <a:pt x="16413" y="35909"/>
                  </a:lnTo>
                  <a:lnTo>
                    <a:pt x="16635" y="32976"/>
                  </a:lnTo>
                  <a:lnTo>
                    <a:pt x="16828" y="29599"/>
                  </a:lnTo>
                  <a:lnTo>
                    <a:pt x="16991" y="25777"/>
                  </a:lnTo>
                  <a:lnTo>
                    <a:pt x="17124" y="21511"/>
                  </a:lnTo>
                  <a:lnTo>
                    <a:pt x="17228" y="16800"/>
                  </a:lnTo>
                  <a:lnTo>
                    <a:pt x="17302" y="11645"/>
                  </a:lnTo>
                  <a:lnTo>
                    <a:pt x="17346" y="604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g155"/>
            <p:cNvSpPr/>
            <p:nvPr/>
          </p:nvSpPr>
          <p:spPr>
            <a:xfrm>
              <a:off x="5217716" y="3065193"/>
              <a:ext cx="17785" cy="22866"/>
            </a:xfrm>
            <a:custGeom>
              <a:avLst/>
              <a:pathLst>
                <a:path w="17785" h="22866">
                  <a:moveTo>
                    <a:pt x="5928" y="0"/>
                  </a:moveTo>
                  <a:lnTo>
                    <a:pt x="7342" y="1786"/>
                  </a:lnTo>
                  <a:lnTo>
                    <a:pt x="8706" y="3590"/>
                  </a:lnTo>
                  <a:lnTo>
                    <a:pt x="10018" y="5411"/>
                  </a:lnTo>
                  <a:lnTo>
                    <a:pt x="11280" y="7249"/>
                  </a:lnTo>
                  <a:lnTo>
                    <a:pt x="12491" y="9104"/>
                  </a:lnTo>
                  <a:lnTo>
                    <a:pt x="13652" y="10976"/>
                  </a:lnTo>
                  <a:lnTo>
                    <a:pt x="14761" y="12864"/>
                  </a:lnTo>
                  <a:lnTo>
                    <a:pt x="15820" y="14770"/>
                  </a:lnTo>
                  <a:lnTo>
                    <a:pt x="16828" y="16692"/>
                  </a:lnTo>
                  <a:lnTo>
                    <a:pt x="17785" y="18632"/>
                  </a:lnTo>
                  <a:lnTo>
                    <a:pt x="11009" y="22866"/>
                  </a:lnTo>
                  <a:lnTo>
                    <a:pt x="10137" y="20923"/>
                  </a:lnTo>
                  <a:lnTo>
                    <a:pt x="9214" y="18987"/>
                  </a:lnTo>
                  <a:lnTo>
                    <a:pt x="8240" y="17061"/>
                  </a:lnTo>
                  <a:lnTo>
                    <a:pt x="7215" y="15142"/>
                  </a:lnTo>
                  <a:lnTo>
                    <a:pt x="6140" y="13233"/>
                  </a:lnTo>
                  <a:lnTo>
                    <a:pt x="5013" y="11331"/>
                  </a:lnTo>
                  <a:lnTo>
                    <a:pt x="3836" y="9438"/>
                  </a:lnTo>
                  <a:lnTo>
                    <a:pt x="2608" y="7554"/>
                  </a:lnTo>
                  <a:lnTo>
                    <a:pt x="1329" y="5678"/>
                  </a:lnTo>
                  <a:lnTo>
                    <a:pt x="0" y="381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g156"/>
            <p:cNvSpPr/>
            <p:nvPr/>
          </p:nvSpPr>
          <p:spPr>
            <a:xfrm>
              <a:off x="5234230" y="2990664"/>
              <a:ext cx="55049" cy="97818"/>
            </a:xfrm>
            <a:custGeom>
              <a:avLst/>
              <a:pathLst>
                <a:path w="55049" h="97818">
                  <a:moveTo>
                    <a:pt x="15244" y="0"/>
                  </a:moveTo>
                  <a:lnTo>
                    <a:pt x="22866" y="2117"/>
                  </a:lnTo>
                  <a:lnTo>
                    <a:pt x="22519" y="3717"/>
                  </a:lnTo>
                  <a:lnTo>
                    <a:pt x="22155" y="5301"/>
                  </a:lnTo>
                  <a:lnTo>
                    <a:pt x="21774" y="6868"/>
                  </a:lnTo>
                  <a:lnTo>
                    <a:pt x="21376" y="8418"/>
                  </a:lnTo>
                  <a:lnTo>
                    <a:pt x="20961" y="9951"/>
                  </a:lnTo>
                  <a:lnTo>
                    <a:pt x="20529" y="11467"/>
                  </a:lnTo>
                  <a:lnTo>
                    <a:pt x="20080" y="12966"/>
                  </a:lnTo>
                  <a:lnTo>
                    <a:pt x="19614" y="14448"/>
                  </a:lnTo>
                  <a:lnTo>
                    <a:pt x="19131" y="15913"/>
                  </a:lnTo>
                  <a:lnTo>
                    <a:pt x="18632" y="17361"/>
                  </a:lnTo>
                  <a:lnTo>
                    <a:pt x="55049" y="17361"/>
                  </a:lnTo>
                  <a:lnTo>
                    <a:pt x="55013" y="28888"/>
                  </a:lnTo>
                  <a:lnTo>
                    <a:pt x="54905" y="39415"/>
                  </a:lnTo>
                  <a:lnTo>
                    <a:pt x="54725" y="48943"/>
                  </a:lnTo>
                  <a:lnTo>
                    <a:pt x="54473" y="57471"/>
                  </a:lnTo>
                  <a:lnTo>
                    <a:pt x="54149" y="65000"/>
                  </a:lnTo>
                  <a:lnTo>
                    <a:pt x="53753" y="71530"/>
                  </a:lnTo>
                  <a:lnTo>
                    <a:pt x="53285" y="77060"/>
                  </a:lnTo>
                  <a:lnTo>
                    <a:pt x="52745" y="81591"/>
                  </a:lnTo>
                  <a:lnTo>
                    <a:pt x="52133" y="85123"/>
                  </a:lnTo>
                  <a:lnTo>
                    <a:pt x="51450" y="87655"/>
                  </a:lnTo>
                  <a:lnTo>
                    <a:pt x="50677" y="89586"/>
                  </a:lnTo>
                  <a:lnTo>
                    <a:pt x="49798" y="91314"/>
                  </a:lnTo>
                  <a:lnTo>
                    <a:pt x="48814" y="92838"/>
                  </a:lnTo>
                  <a:lnTo>
                    <a:pt x="47723" y="94159"/>
                  </a:lnTo>
                  <a:lnTo>
                    <a:pt x="46527" y="95277"/>
                  </a:lnTo>
                  <a:lnTo>
                    <a:pt x="45225" y="96192"/>
                  </a:lnTo>
                  <a:lnTo>
                    <a:pt x="43817" y="96903"/>
                  </a:lnTo>
                  <a:lnTo>
                    <a:pt x="42303" y="97412"/>
                  </a:lnTo>
                  <a:lnTo>
                    <a:pt x="40683" y="97716"/>
                  </a:lnTo>
                  <a:lnTo>
                    <a:pt x="38958" y="97818"/>
                  </a:lnTo>
                  <a:lnTo>
                    <a:pt x="38263" y="97801"/>
                  </a:lnTo>
                  <a:lnTo>
                    <a:pt x="37535" y="97750"/>
                  </a:lnTo>
                  <a:lnTo>
                    <a:pt x="36773" y="97666"/>
                  </a:lnTo>
                  <a:lnTo>
                    <a:pt x="35976" y="97547"/>
                  </a:lnTo>
                  <a:lnTo>
                    <a:pt x="35146" y="97395"/>
                  </a:lnTo>
                  <a:lnTo>
                    <a:pt x="34283" y="97208"/>
                  </a:lnTo>
                  <a:lnTo>
                    <a:pt x="33385" y="96988"/>
                  </a:lnTo>
                  <a:lnTo>
                    <a:pt x="32453" y="96734"/>
                  </a:lnTo>
                  <a:lnTo>
                    <a:pt x="31488" y="96446"/>
                  </a:lnTo>
                  <a:lnTo>
                    <a:pt x="30488" y="96124"/>
                  </a:lnTo>
                  <a:lnTo>
                    <a:pt x="28795" y="87655"/>
                  </a:lnTo>
                  <a:lnTo>
                    <a:pt x="29798" y="87977"/>
                  </a:lnTo>
                  <a:lnTo>
                    <a:pt x="30776" y="88265"/>
                  </a:lnTo>
                  <a:lnTo>
                    <a:pt x="31729" y="88519"/>
                  </a:lnTo>
                  <a:lnTo>
                    <a:pt x="32657" y="88739"/>
                  </a:lnTo>
                  <a:lnTo>
                    <a:pt x="33558" y="88925"/>
                  </a:lnTo>
                  <a:lnTo>
                    <a:pt x="34435" y="89078"/>
                  </a:lnTo>
                  <a:lnTo>
                    <a:pt x="35286" y="89196"/>
                  </a:lnTo>
                  <a:lnTo>
                    <a:pt x="36112" y="89281"/>
                  </a:lnTo>
                  <a:lnTo>
                    <a:pt x="36912" y="89332"/>
                  </a:lnTo>
                  <a:lnTo>
                    <a:pt x="37687" y="89349"/>
                  </a:lnTo>
                  <a:lnTo>
                    <a:pt x="38511" y="89288"/>
                  </a:lnTo>
                  <a:lnTo>
                    <a:pt x="39288" y="89103"/>
                  </a:lnTo>
                  <a:lnTo>
                    <a:pt x="40018" y="88796"/>
                  </a:lnTo>
                  <a:lnTo>
                    <a:pt x="40702" y="88367"/>
                  </a:lnTo>
                  <a:lnTo>
                    <a:pt x="41339" y="87814"/>
                  </a:lnTo>
                  <a:lnTo>
                    <a:pt x="41930" y="87138"/>
                  </a:lnTo>
                  <a:lnTo>
                    <a:pt x="42474" y="86340"/>
                  </a:lnTo>
                  <a:lnTo>
                    <a:pt x="42972" y="85419"/>
                  </a:lnTo>
                  <a:lnTo>
                    <a:pt x="43423" y="84375"/>
                  </a:lnTo>
                  <a:lnTo>
                    <a:pt x="43827" y="83209"/>
                  </a:lnTo>
                  <a:lnTo>
                    <a:pt x="44198" y="81526"/>
                  </a:lnTo>
                  <a:lnTo>
                    <a:pt x="44547" y="78932"/>
                  </a:lnTo>
                  <a:lnTo>
                    <a:pt x="44875" y="75428"/>
                  </a:lnTo>
                  <a:lnTo>
                    <a:pt x="45182" y="71013"/>
                  </a:lnTo>
                  <a:lnTo>
                    <a:pt x="45468" y="65688"/>
                  </a:lnTo>
                  <a:lnTo>
                    <a:pt x="45733" y="59453"/>
                  </a:lnTo>
                  <a:lnTo>
                    <a:pt x="45976" y="52307"/>
                  </a:lnTo>
                  <a:lnTo>
                    <a:pt x="46199" y="44251"/>
                  </a:lnTo>
                  <a:lnTo>
                    <a:pt x="46400" y="35284"/>
                  </a:lnTo>
                  <a:lnTo>
                    <a:pt x="46580" y="25407"/>
                  </a:lnTo>
                  <a:lnTo>
                    <a:pt x="15667" y="25407"/>
                  </a:lnTo>
                  <a:lnTo>
                    <a:pt x="14892" y="27329"/>
                  </a:lnTo>
                  <a:lnTo>
                    <a:pt x="14092" y="29201"/>
                  </a:lnTo>
                  <a:lnTo>
                    <a:pt x="13266" y="31022"/>
                  </a:lnTo>
                  <a:lnTo>
                    <a:pt x="12415" y="32792"/>
                  </a:lnTo>
                  <a:lnTo>
                    <a:pt x="11539" y="34511"/>
                  </a:lnTo>
                  <a:lnTo>
                    <a:pt x="10637" y="36180"/>
                  </a:lnTo>
                  <a:lnTo>
                    <a:pt x="9709" y="37797"/>
                  </a:lnTo>
                  <a:lnTo>
                    <a:pt x="8757" y="39364"/>
                  </a:lnTo>
                  <a:lnTo>
                    <a:pt x="7778" y="40880"/>
                  </a:lnTo>
                  <a:lnTo>
                    <a:pt x="6775" y="42345"/>
                  </a:lnTo>
                  <a:lnTo>
                    <a:pt x="0" y="36840"/>
                  </a:lnTo>
                  <a:lnTo>
                    <a:pt x="2134" y="33423"/>
                  </a:lnTo>
                  <a:lnTo>
                    <a:pt x="4132" y="29946"/>
                  </a:lnTo>
                  <a:lnTo>
                    <a:pt x="5996" y="26411"/>
                  </a:lnTo>
                  <a:lnTo>
                    <a:pt x="7723" y="22815"/>
                  </a:lnTo>
                  <a:lnTo>
                    <a:pt x="9316" y="19161"/>
                  </a:lnTo>
                  <a:lnTo>
                    <a:pt x="10772" y="15447"/>
                  </a:lnTo>
                  <a:lnTo>
                    <a:pt x="12093" y="11674"/>
                  </a:lnTo>
                  <a:lnTo>
                    <a:pt x="13279" y="7842"/>
                  </a:lnTo>
                  <a:lnTo>
                    <a:pt x="14329" y="395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g157"/>
            <p:cNvSpPr/>
            <p:nvPr/>
          </p:nvSpPr>
          <p:spPr>
            <a:xfrm>
              <a:off x="5237195" y="3025811"/>
              <a:ext cx="38534" cy="42769"/>
            </a:xfrm>
            <a:custGeom>
              <a:avLst/>
              <a:pathLst>
                <a:path w="38534" h="42769">
                  <a:moveTo>
                    <a:pt x="29641" y="13974"/>
                  </a:moveTo>
                  <a:lnTo>
                    <a:pt x="30950" y="16519"/>
                  </a:lnTo>
                  <a:lnTo>
                    <a:pt x="32165" y="19072"/>
                  </a:lnTo>
                  <a:lnTo>
                    <a:pt x="33287" y="21634"/>
                  </a:lnTo>
                  <a:lnTo>
                    <a:pt x="34316" y="24204"/>
                  </a:lnTo>
                  <a:lnTo>
                    <a:pt x="35252" y="26783"/>
                  </a:lnTo>
                  <a:lnTo>
                    <a:pt x="36095" y="29370"/>
                  </a:lnTo>
                  <a:lnTo>
                    <a:pt x="36844" y="31966"/>
                  </a:lnTo>
                  <a:lnTo>
                    <a:pt x="37501" y="34571"/>
                  </a:lnTo>
                  <a:lnTo>
                    <a:pt x="38064" y="37183"/>
                  </a:lnTo>
                  <a:lnTo>
                    <a:pt x="38534" y="39804"/>
                  </a:lnTo>
                  <a:lnTo>
                    <a:pt x="30065" y="42345"/>
                  </a:lnTo>
                  <a:lnTo>
                    <a:pt x="29218" y="36417"/>
                  </a:lnTo>
                  <a:lnTo>
                    <a:pt x="26660" y="37319"/>
                  </a:lnTo>
                  <a:lnTo>
                    <a:pt x="24069" y="38161"/>
                  </a:lnTo>
                  <a:lnTo>
                    <a:pt x="21443" y="38945"/>
                  </a:lnTo>
                  <a:lnTo>
                    <a:pt x="18784" y="39669"/>
                  </a:lnTo>
                  <a:lnTo>
                    <a:pt x="16091" y="40334"/>
                  </a:lnTo>
                  <a:lnTo>
                    <a:pt x="13364" y="40939"/>
                  </a:lnTo>
                  <a:lnTo>
                    <a:pt x="10603" y="41486"/>
                  </a:lnTo>
                  <a:lnTo>
                    <a:pt x="7808" y="41973"/>
                  </a:lnTo>
                  <a:lnTo>
                    <a:pt x="4979" y="42400"/>
                  </a:lnTo>
                  <a:lnTo>
                    <a:pt x="2117" y="42769"/>
                  </a:lnTo>
                  <a:lnTo>
                    <a:pt x="0" y="35146"/>
                  </a:lnTo>
                  <a:lnTo>
                    <a:pt x="1507" y="32661"/>
                  </a:lnTo>
                  <a:lnTo>
                    <a:pt x="2981" y="29946"/>
                  </a:lnTo>
                  <a:lnTo>
                    <a:pt x="4420" y="27003"/>
                  </a:lnTo>
                  <a:lnTo>
                    <a:pt x="5826" y="23832"/>
                  </a:lnTo>
                  <a:lnTo>
                    <a:pt x="7198" y="20431"/>
                  </a:lnTo>
                  <a:lnTo>
                    <a:pt x="8536" y="16802"/>
                  </a:lnTo>
                  <a:lnTo>
                    <a:pt x="9841" y="12945"/>
                  </a:lnTo>
                  <a:lnTo>
                    <a:pt x="11111" y="8858"/>
                  </a:lnTo>
                  <a:lnTo>
                    <a:pt x="12348" y="4543"/>
                  </a:lnTo>
                  <a:lnTo>
                    <a:pt x="13550" y="0"/>
                  </a:lnTo>
                  <a:lnTo>
                    <a:pt x="22019" y="2540"/>
                  </a:lnTo>
                  <a:lnTo>
                    <a:pt x="20668" y="6970"/>
                  </a:lnTo>
                  <a:lnTo>
                    <a:pt x="19326" y="11111"/>
                  </a:lnTo>
                  <a:lnTo>
                    <a:pt x="17992" y="14964"/>
                  </a:lnTo>
                  <a:lnTo>
                    <a:pt x="16667" y="18530"/>
                  </a:lnTo>
                  <a:lnTo>
                    <a:pt x="15350" y="21808"/>
                  </a:lnTo>
                  <a:lnTo>
                    <a:pt x="14041" y="24797"/>
                  </a:lnTo>
                  <a:lnTo>
                    <a:pt x="12741" y="27499"/>
                  </a:lnTo>
                  <a:lnTo>
                    <a:pt x="11450" y="29913"/>
                  </a:lnTo>
                  <a:lnTo>
                    <a:pt x="10167" y="32038"/>
                  </a:lnTo>
                  <a:lnTo>
                    <a:pt x="8892" y="33876"/>
                  </a:lnTo>
                  <a:lnTo>
                    <a:pt x="10675" y="33677"/>
                  </a:lnTo>
                  <a:lnTo>
                    <a:pt x="12466" y="33419"/>
                  </a:lnTo>
                  <a:lnTo>
                    <a:pt x="14266" y="33101"/>
                  </a:lnTo>
                  <a:lnTo>
                    <a:pt x="16074" y="32724"/>
                  </a:lnTo>
                  <a:lnTo>
                    <a:pt x="17891" y="32288"/>
                  </a:lnTo>
                  <a:lnTo>
                    <a:pt x="19716" y="31793"/>
                  </a:lnTo>
                  <a:lnTo>
                    <a:pt x="21549" y="31238"/>
                  </a:lnTo>
                  <a:lnTo>
                    <a:pt x="23391" y="30624"/>
                  </a:lnTo>
                  <a:lnTo>
                    <a:pt x="25242" y="29951"/>
                  </a:lnTo>
                  <a:lnTo>
                    <a:pt x="27101" y="29218"/>
                  </a:lnTo>
                  <a:lnTo>
                    <a:pt x="26665" y="27863"/>
                  </a:lnTo>
                  <a:lnTo>
                    <a:pt x="26203" y="26508"/>
                  </a:lnTo>
                  <a:lnTo>
                    <a:pt x="25716" y="25153"/>
                  </a:lnTo>
                  <a:lnTo>
                    <a:pt x="25204" y="23798"/>
                  </a:lnTo>
                  <a:lnTo>
                    <a:pt x="24666" y="22443"/>
                  </a:lnTo>
                  <a:lnTo>
                    <a:pt x="24103" y="21088"/>
                  </a:lnTo>
                  <a:lnTo>
                    <a:pt x="23514" y="19733"/>
                  </a:lnTo>
                  <a:lnTo>
                    <a:pt x="22900" y="18378"/>
                  </a:lnTo>
                  <a:lnTo>
                    <a:pt x="22261" y="17022"/>
                  </a:lnTo>
                  <a:lnTo>
                    <a:pt x="21596" y="1566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g158"/>
            <p:cNvSpPr/>
            <p:nvPr/>
          </p:nvSpPr>
          <p:spPr>
            <a:xfrm>
              <a:off x="5338824" y="3001251"/>
              <a:ext cx="38111" cy="94430"/>
            </a:xfrm>
            <a:custGeom>
              <a:avLst/>
              <a:pathLst>
                <a:path w="38111" h="94430">
                  <a:moveTo>
                    <a:pt x="27948" y="0"/>
                  </a:moveTo>
                  <a:lnTo>
                    <a:pt x="38111" y="0"/>
                  </a:lnTo>
                  <a:lnTo>
                    <a:pt x="32800" y="3527"/>
                  </a:lnTo>
                  <a:lnTo>
                    <a:pt x="28049" y="7334"/>
                  </a:lnTo>
                  <a:lnTo>
                    <a:pt x="23857" y="11420"/>
                  </a:lnTo>
                  <a:lnTo>
                    <a:pt x="20224" y="15786"/>
                  </a:lnTo>
                  <a:lnTo>
                    <a:pt x="17150" y="20431"/>
                  </a:lnTo>
                  <a:lnTo>
                    <a:pt x="14634" y="25356"/>
                  </a:lnTo>
                  <a:lnTo>
                    <a:pt x="12678" y="30560"/>
                  </a:lnTo>
                  <a:lnTo>
                    <a:pt x="11280" y="36044"/>
                  </a:lnTo>
                  <a:lnTo>
                    <a:pt x="10442" y="41807"/>
                  </a:lnTo>
                  <a:lnTo>
                    <a:pt x="10162" y="47850"/>
                  </a:lnTo>
                  <a:lnTo>
                    <a:pt x="10442" y="53728"/>
                  </a:lnTo>
                  <a:lnTo>
                    <a:pt x="11280" y="59334"/>
                  </a:lnTo>
                  <a:lnTo>
                    <a:pt x="12678" y="64670"/>
                  </a:lnTo>
                  <a:lnTo>
                    <a:pt x="14634" y="69734"/>
                  </a:lnTo>
                  <a:lnTo>
                    <a:pt x="17150" y="74528"/>
                  </a:lnTo>
                  <a:lnTo>
                    <a:pt x="20224" y="79050"/>
                  </a:lnTo>
                  <a:lnTo>
                    <a:pt x="23857" y="83302"/>
                  </a:lnTo>
                  <a:lnTo>
                    <a:pt x="28049" y="87282"/>
                  </a:lnTo>
                  <a:lnTo>
                    <a:pt x="32800" y="90992"/>
                  </a:lnTo>
                  <a:lnTo>
                    <a:pt x="38111" y="94430"/>
                  </a:lnTo>
                  <a:lnTo>
                    <a:pt x="27948" y="94430"/>
                  </a:lnTo>
                  <a:lnTo>
                    <a:pt x="25536" y="93255"/>
                  </a:lnTo>
                  <a:lnTo>
                    <a:pt x="23213" y="91932"/>
                  </a:lnTo>
                  <a:lnTo>
                    <a:pt x="20980" y="90461"/>
                  </a:lnTo>
                  <a:lnTo>
                    <a:pt x="18835" y="88841"/>
                  </a:lnTo>
                  <a:lnTo>
                    <a:pt x="16779" y="87073"/>
                  </a:lnTo>
                  <a:lnTo>
                    <a:pt x="14812" y="85157"/>
                  </a:lnTo>
                  <a:lnTo>
                    <a:pt x="12934" y="83092"/>
                  </a:lnTo>
                  <a:lnTo>
                    <a:pt x="11145" y="80880"/>
                  </a:lnTo>
                  <a:lnTo>
                    <a:pt x="9445" y="78519"/>
                  </a:lnTo>
                  <a:lnTo>
                    <a:pt x="7833" y="76010"/>
                  </a:lnTo>
                  <a:lnTo>
                    <a:pt x="6345" y="73404"/>
                  </a:lnTo>
                  <a:lnTo>
                    <a:pt x="5013" y="70751"/>
                  </a:lnTo>
                  <a:lnTo>
                    <a:pt x="3838" y="68051"/>
                  </a:lnTo>
                  <a:lnTo>
                    <a:pt x="2820" y="65305"/>
                  </a:lnTo>
                  <a:lnTo>
                    <a:pt x="1958" y="62512"/>
                  </a:lnTo>
                  <a:lnTo>
                    <a:pt x="1253" y="59673"/>
                  </a:lnTo>
                  <a:lnTo>
                    <a:pt x="705" y="56787"/>
                  </a:lnTo>
                  <a:lnTo>
                    <a:pt x="313" y="53855"/>
                  </a:lnTo>
                  <a:lnTo>
                    <a:pt x="78" y="50876"/>
                  </a:lnTo>
                  <a:lnTo>
                    <a:pt x="0" y="47850"/>
                  </a:lnTo>
                  <a:lnTo>
                    <a:pt x="78" y="44744"/>
                  </a:lnTo>
                  <a:lnTo>
                    <a:pt x="313" y="41693"/>
                  </a:lnTo>
                  <a:lnTo>
                    <a:pt x="705" y="38697"/>
                  </a:lnTo>
                  <a:lnTo>
                    <a:pt x="1253" y="35756"/>
                  </a:lnTo>
                  <a:lnTo>
                    <a:pt x="1958" y="32870"/>
                  </a:lnTo>
                  <a:lnTo>
                    <a:pt x="2820" y="30040"/>
                  </a:lnTo>
                  <a:lnTo>
                    <a:pt x="3838" y="27264"/>
                  </a:lnTo>
                  <a:lnTo>
                    <a:pt x="5013" y="24543"/>
                  </a:lnTo>
                  <a:lnTo>
                    <a:pt x="6345" y="21877"/>
                  </a:lnTo>
                  <a:lnTo>
                    <a:pt x="7833" y="19267"/>
                  </a:lnTo>
                  <a:lnTo>
                    <a:pt x="9445" y="16749"/>
                  </a:lnTo>
                  <a:lnTo>
                    <a:pt x="11145" y="14363"/>
                  </a:lnTo>
                  <a:lnTo>
                    <a:pt x="12934" y="12108"/>
                  </a:lnTo>
                  <a:lnTo>
                    <a:pt x="14812" y="9985"/>
                  </a:lnTo>
                  <a:lnTo>
                    <a:pt x="16779" y="7992"/>
                  </a:lnTo>
                  <a:lnTo>
                    <a:pt x="18835" y="6131"/>
                  </a:lnTo>
                  <a:lnTo>
                    <a:pt x="20980" y="4401"/>
                  </a:lnTo>
                  <a:lnTo>
                    <a:pt x="23213" y="2803"/>
                  </a:lnTo>
                  <a:lnTo>
                    <a:pt x="25536" y="133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g159"/>
            <p:cNvSpPr/>
            <p:nvPr/>
          </p:nvSpPr>
          <p:spPr>
            <a:xfrm>
              <a:off x="5411235" y="2991511"/>
              <a:ext cx="47003" cy="97395"/>
            </a:xfrm>
            <a:custGeom>
              <a:avLst/>
              <a:pathLst>
                <a:path w="47003" h="97395">
                  <a:moveTo>
                    <a:pt x="0" y="18632"/>
                  </a:moveTo>
                  <a:lnTo>
                    <a:pt x="15244" y="18632"/>
                  </a:lnTo>
                  <a:lnTo>
                    <a:pt x="19479" y="0"/>
                  </a:lnTo>
                  <a:lnTo>
                    <a:pt x="27524" y="1693"/>
                  </a:lnTo>
                  <a:lnTo>
                    <a:pt x="27181" y="3463"/>
                  </a:lnTo>
                  <a:lnTo>
                    <a:pt x="26830" y="5216"/>
                  </a:lnTo>
                  <a:lnTo>
                    <a:pt x="26470" y="6953"/>
                  </a:lnTo>
                  <a:lnTo>
                    <a:pt x="26101" y="8672"/>
                  </a:lnTo>
                  <a:lnTo>
                    <a:pt x="25725" y="10374"/>
                  </a:lnTo>
                  <a:lnTo>
                    <a:pt x="25339" y="12060"/>
                  </a:lnTo>
                  <a:lnTo>
                    <a:pt x="24945" y="13728"/>
                  </a:lnTo>
                  <a:lnTo>
                    <a:pt x="24543" y="15379"/>
                  </a:lnTo>
                  <a:lnTo>
                    <a:pt x="24132" y="17014"/>
                  </a:lnTo>
                  <a:lnTo>
                    <a:pt x="23713" y="18632"/>
                  </a:lnTo>
                  <a:lnTo>
                    <a:pt x="46156" y="18632"/>
                  </a:lnTo>
                  <a:lnTo>
                    <a:pt x="45962" y="25335"/>
                  </a:lnTo>
                  <a:lnTo>
                    <a:pt x="45547" y="31725"/>
                  </a:lnTo>
                  <a:lnTo>
                    <a:pt x="44911" y="37802"/>
                  </a:lnTo>
                  <a:lnTo>
                    <a:pt x="44056" y="43565"/>
                  </a:lnTo>
                  <a:lnTo>
                    <a:pt x="42980" y="49015"/>
                  </a:lnTo>
                  <a:lnTo>
                    <a:pt x="41685" y="54151"/>
                  </a:lnTo>
                  <a:lnTo>
                    <a:pt x="40169" y="58974"/>
                  </a:lnTo>
                  <a:lnTo>
                    <a:pt x="38432" y="63484"/>
                  </a:lnTo>
                  <a:lnTo>
                    <a:pt x="36476" y="67681"/>
                  </a:lnTo>
                  <a:lnTo>
                    <a:pt x="34300" y="71564"/>
                  </a:lnTo>
                  <a:lnTo>
                    <a:pt x="47003" y="84267"/>
                  </a:lnTo>
                  <a:lnTo>
                    <a:pt x="39381" y="89772"/>
                  </a:lnTo>
                  <a:lnTo>
                    <a:pt x="38445" y="88591"/>
                  </a:lnTo>
                  <a:lnTo>
                    <a:pt x="37501" y="87418"/>
                  </a:lnTo>
                  <a:lnTo>
                    <a:pt x="36548" y="86253"/>
                  </a:lnTo>
                  <a:lnTo>
                    <a:pt x="35587" y="85097"/>
                  </a:lnTo>
                  <a:lnTo>
                    <a:pt x="34617" y="83950"/>
                  </a:lnTo>
                  <a:lnTo>
                    <a:pt x="33639" y="82811"/>
                  </a:lnTo>
                  <a:lnTo>
                    <a:pt x="32652" y="81680"/>
                  </a:lnTo>
                  <a:lnTo>
                    <a:pt x="31657" y="80558"/>
                  </a:lnTo>
                  <a:lnTo>
                    <a:pt x="30654" y="79444"/>
                  </a:lnTo>
                  <a:lnTo>
                    <a:pt x="29641" y="78339"/>
                  </a:lnTo>
                  <a:lnTo>
                    <a:pt x="27668" y="80588"/>
                  </a:lnTo>
                  <a:lnTo>
                    <a:pt x="25644" y="82760"/>
                  </a:lnTo>
                  <a:lnTo>
                    <a:pt x="23569" y="84856"/>
                  </a:lnTo>
                  <a:lnTo>
                    <a:pt x="21443" y="86876"/>
                  </a:lnTo>
                  <a:lnTo>
                    <a:pt x="19267" y="88820"/>
                  </a:lnTo>
                  <a:lnTo>
                    <a:pt x="17039" y="90687"/>
                  </a:lnTo>
                  <a:lnTo>
                    <a:pt x="14761" y="92478"/>
                  </a:lnTo>
                  <a:lnTo>
                    <a:pt x="12432" y="94193"/>
                  </a:lnTo>
                  <a:lnTo>
                    <a:pt x="10052" y="95832"/>
                  </a:lnTo>
                  <a:lnTo>
                    <a:pt x="7622" y="97395"/>
                  </a:lnTo>
                  <a:lnTo>
                    <a:pt x="1693" y="89772"/>
                  </a:lnTo>
                  <a:lnTo>
                    <a:pt x="4501" y="88074"/>
                  </a:lnTo>
                  <a:lnTo>
                    <a:pt x="7164" y="86368"/>
                  </a:lnTo>
                  <a:lnTo>
                    <a:pt x="9684" y="84653"/>
                  </a:lnTo>
                  <a:lnTo>
                    <a:pt x="12060" y="82929"/>
                  </a:lnTo>
                  <a:lnTo>
                    <a:pt x="14291" y="81197"/>
                  </a:lnTo>
                  <a:lnTo>
                    <a:pt x="16379" y="79457"/>
                  </a:lnTo>
                  <a:lnTo>
                    <a:pt x="18322" y="77708"/>
                  </a:lnTo>
                  <a:lnTo>
                    <a:pt x="20122" y="75951"/>
                  </a:lnTo>
                  <a:lnTo>
                    <a:pt x="21778" y="74185"/>
                  </a:lnTo>
                  <a:lnTo>
                    <a:pt x="23290" y="72411"/>
                  </a:lnTo>
                  <a:lnTo>
                    <a:pt x="21579" y="70725"/>
                  </a:lnTo>
                  <a:lnTo>
                    <a:pt x="19834" y="69057"/>
                  </a:lnTo>
                  <a:lnTo>
                    <a:pt x="18056" y="67405"/>
                  </a:lnTo>
                  <a:lnTo>
                    <a:pt x="16243" y="65771"/>
                  </a:lnTo>
                  <a:lnTo>
                    <a:pt x="14397" y="64153"/>
                  </a:lnTo>
                  <a:lnTo>
                    <a:pt x="12517" y="62553"/>
                  </a:lnTo>
                  <a:lnTo>
                    <a:pt x="10603" y="60969"/>
                  </a:lnTo>
                  <a:lnTo>
                    <a:pt x="8655" y="59402"/>
                  </a:lnTo>
                  <a:lnTo>
                    <a:pt x="6673" y="57852"/>
                  </a:lnTo>
                  <a:lnTo>
                    <a:pt x="4658" y="56319"/>
                  </a:lnTo>
                  <a:lnTo>
                    <a:pt x="5585" y="53431"/>
                  </a:lnTo>
                  <a:lnTo>
                    <a:pt x="6504" y="50526"/>
                  </a:lnTo>
                  <a:lnTo>
                    <a:pt x="7414" y="47605"/>
                  </a:lnTo>
                  <a:lnTo>
                    <a:pt x="8316" y="44666"/>
                  </a:lnTo>
                  <a:lnTo>
                    <a:pt x="9210" y="41710"/>
                  </a:lnTo>
                  <a:lnTo>
                    <a:pt x="10095" y="38737"/>
                  </a:lnTo>
                  <a:lnTo>
                    <a:pt x="10971" y="35748"/>
                  </a:lnTo>
                  <a:lnTo>
                    <a:pt x="11839" y="32741"/>
                  </a:lnTo>
                  <a:lnTo>
                    <a:pt x="12699" y="29718"/>
                  </a:lnTo>
                  <a:lnTo>
                    <a:pt x="13550" y="26677"/>
                  </a:lnTo>
                  <a:lnTo>
                    <a:pt x="0" y="2667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g160"/>
            <p:cNvSpPr/>
            <p:nvPr/>
          </p:nvSpPr>
          <p:spPr>
            <a:xfrm>
              <a:off x="5425633" y="3018189"/>
              <a:ext cx="23290" cy="38958"/>
            </a:xfrm>
            <a:custGeom>
              <a:avLst/>
              <a:pathLst>
                <a:path w="23290" h="38958">
                  <a:moveTo>
                    <a:pt x="0" y="27101"/>
                  </a:moveTo>
                  <a:lnTo>
                    <a:pt x="1355" y="28210"/>
                  </a:lnTo>
                  <a:lnTo>
                    <a:pt x="2710" y="29337"/>
                  </a:lnTo>
                  <a:lnTo>
                    <a:pt x="4065" y="30480"/>
                  </a:lnTo>
                  <a:lnTo>
                    <a:pt x="5420" y="31640"/>
                  </a:lnTo>
                  <a:lnTo>
                    <a:pt x="6775" y="32817"/>
                  </a:lnTo>
                  <a:lnTo>
                    <a:pt x="8130" y="34012"/>
                  </a:lnTo>
                  <a:lnTo>
                    <a:pt x="9485" y="35223"/>
                  </a:lnTo>
                  <a:lnTo>
                    <a:pt x="10840" y="36451"/>
                  </a:lnTo>
                  <a:lnTo>
                    <a:pt x="12195" y="37696"/>
                  </a:lnTo>
                  <a:lnTo>
                    <a:pt x="13550" y="38958"/>
                  </a:lnTo>
                  <a:lnTo>
                    <a:pt x="15096" y="35748"/>
                  </a:lnTo>
                  <a:lnTo>
                    <a:pt x="16514" y="32385"/>
                  </a:lnTo>
                  <a:lnTo>
                    <a:pt x="17806" y="28871"/>
                  </a:lnTo>
                  <a:lnTo>
                    <a:pt x="18970" y="25204"/>
                  </a:lnTo>
                  <a:lnTo>
                    <a:pt x="20008" y="21384"/>
                  </a:lnTo>
                  <a:lnTo>
                    <a:pt x="20918" y="17412"/>
                  </a:lnTo>
                  <a:lnTo>
                    <a:pt x="21702" y="13288"/>
                  </a:lnTo>
                  <a:lnTo>
                    <a:pt x="22358" y="9011"/>
                  </a:lnTo>
                  <a:lnTo>
                    <a:pt x="22887" y="4581"/>
                  </a:lnTo>
                  <a:lnTo>
                    <a:pt x="23290" y="0"/>
                  </a:lnTo>
                  <a:lnTo>
                    <a:pt x="7622" y="0"/>
                  </a:lnTo>
                  <a:lnTo>
                    <a:pt x="6860" y="2938"/>
                  </a:lnTo>
                  <a:lnTo>
                    <a:pt x="6097" y="5826"/>
                  </a:lnTo>
                  <a:lnTo>
                    <a:pt x="5335" y="8663"/>
                  </a:lnTo>
                  <a:lnTo>
                    <a:pt x="4573" y="11450"/>
                  </a:lnTo>
                  <a:lnTo>
                    <a:pt x="3811" y="14185"/>
                  </a:lnTo>
                  <a:lnTo>
                    <a:pt x="3048" y="16870"/>
                  </a:lnTo>
                  <a:lnTo>
                    <a:pt x="2286" y="19504"/>
                  </a:lnTo>
                  <a:lnTo>
                    <a:pt x="1524" y="22087"/>
                  </a:lnTo>
                  <a:lnTo>
                    <a:pt x="762" y="2461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g161"/>
            <p:cNvSpPr/>
            <p:nvPr/>
          </p:nvSpPr>
          <p:spPr>
            <a:xfrm>
              <a:off x="5465014" y="2999134"/>
              <a:ext cx="39381" cy="87232"/>
            </a:xfrm>
            <a:custGeom>
              <a:avLst/>
              <a:pathLst>
                <a:path w="39381" h="87232">
                  <a:moveTo>
                    <a:pt x="39381" y="0"/>
                  </a:moveTo>
                  <a:lnTo>
                    <a:pt x="39381" y="86385"/>
                  </a:lnTo>
                  <a:lnTo>
                    <a:pt x="30912" y="86385"/>
                  </a:lnTo>
                  <a:lnTo>
                    <a:pt x="30912" y="77069"/>
                  </a:lnTo>
                  <a:lnTo>
                    <a:pt x="8469" y="77069"/>
                  </a:lnTo>
                  <a:lnTo>
                    <a:pt x="8469" y="87232"/>
                  </a:lnTo>
                  <a:lnTo>
                    <a:pt x="0" y="872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g162"/>
            <p:cNvSpPr/>
            <p:nvPr/>
          </p:nvSpPr>
          <p:spPr>
            <a:xfrm>
              <a:off x="5473484" y="3007179"/>
              <a:ext cx="22443" cy="60977"/>
            </a:xfrm>
            <a:custGeom>
              <a:avLst/>
              <a:pathLst>
                <a:path w="22443" h="60977">
                  <a:moveTo>
                    <a:pt x="0" y="60977"/>
                  </a:moveTo>
                  <a:lnTo>
                    <a:pt x="22443" y="60977"/>
                  </a:lnTo>
                  <a:lnTo>
                    <a:pt x="224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g163"/>
            <p:cNvSpPr/>
            <p:nvPr/>
          </p:nvSpPr>
          <p:spPr>
            <a:xfrm>
              <a:off x="5519640" y="2991088"/>
              <a:ext cx="24983" cy="31335"/>
            </a:xfrm>
            <a:custGeom>
              <a:avLst/>
              <a:pathLst>
                <a:path w="24983" h="31335">
                  <a:moveTo>
                    <a:pt x="17785" y="0"/>
                  </a:moveTo>
                  <a:lnTo>
                    <a:pt x="24983" y="3811"/>
                  </a:lnTo>
                  <a:lnTo>
                    <a:pt x="23412" y="7135"/>
                  </a:lnTo>
                  <a:lnTo>
                    <a:pt x="21748" y="10332"/>
                  </a:lnTo>
                  <a:lnTo>
                    <a:pt x="19991" y="13402"/>
                  </a:lnTo>
                  <a:lnTo>
                    <a:pt x="18140" y="16345"/>
                  </a:lnTo>
                  <a:lnTo>
                    <a:pt x="16197" y="19161"/>
                  </a:lnTo>
                  <a:lnTo>
                    <a:pt x="14160" y="21850"/>
                  </a:lnTo>
                  <a:lnTo>
                    <a:pt x="12030" y="24412"/>
                  </a:lnTo>
                  <a:lnTo>
                    <a:pt x="9807" y="26847"/>
                  </a:lnTo>
                  <a:lnTo>
                    <a:pt x="7490" y="29155"/>
                  </a:lnTo>
                  <a:lnTo>
                    <a:pt x="5081" y="31335"/>
                  </a:lnTo>
                  <a:lnTo>
                    <a:pt x="0" y="24560"/>
                  </a:lnTo>
                  <a:lnTo>
                    <a:pt x="2312" y="22333"/>
                  </a:lnTo>
                  <a:lnTo>
                    <a:pt x="4505" y="20054"/>
                  </a:lnTo>
                  <a:lnTo>
                    <a:pt x="6580" y="17725"/>
                  </a:lnTo>
                  <a:lnTo>
                    <a:pt x="8536" y="15346"/>
                  </a:lnTo>
                  <a:lnTo>
                    <a:pt x="10374" y="12915"/>
                  </a:lnTo>
                  <a:lnTo>
                    <a:pt x="12093" y="10433"/>
                  </a:lnTo>
                  <a:lnTo>
                    <a:pt x="13694" y="7901"/>
                  </a:lnTo>
                  <a:lnTo>
                    <a:pt x="15176" y="5318"/>
                  </a:lnTo>
                  <a:lnTo>
                    <a:pt x="16540" y="26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g164"/>
            <p:cNvSpPr/>
            <p:nvPr/>
          </p:nvSpPr>
          <p:spPr>
            <a:xfrm>
              <a:off x="5518794" y="3019460"/>
              <a:ext cx="27101" cy="69023"/>
            </a:xfrm>
            <a:custGeom>
              <a:avLst/>
              <a:pathLst>
                <a:path w="27101" h="69023">
                  <a:moveTo>
                    <a:pt x="19902" y="0"/>
                  </a:moveTo>
                  <a:lnTo>
                    <a:pt x="27101" y="3811"/>
                  </a:lnTo>
                  <a:lnTo>
                    <a:pt x="26491" y="5085"/>
                  </a:lnTo>
                  <a:lnTo>
                    <a:pt x="25847" y="6368"/>
                  </a:lnTo>
                  <a:lnTo>
                    <a:pt x="25170" y="7660"/>
                  </a:lnTo>
                  <a:lnTo>
                    <a:pt x="24458" y="8960"/>
                  </a:lnTo>
                  <a:lnTo>
                    <a:pt x="23713" y="10268"/>
                  </a:lnTo>
                  <a:lnTo>
                    <a:pt x="22934" y="11585"/>
                  </a:lnTo>
                  <a:lnTo>
                    <a:pt x="22121" y="12911"/>
                  </a:lnTo>
                  <a:lnTo>
                    <a:pt x="21274" y="14245"/>
                  </a:lnTo>
                  <a:lnTo>
                    <a:pt x="20393" y="15587"/>
                  </a:lnTo>
                  <a:lnTo>
                    <a:pt x="19479" y="16938"/>
                  </a:lnTo>
                  <a:lnTo>
                    <a:pt x="19479" y="69023"/>
                  </a:lnTo>
                  <a:lnTo>
                    <a:pt x="11433" y="69023"/>
                  </a:lnTo>
                  <a:lnTo>
                    <a:pt x="11433" y="26254"/>
                  </a:lnTo>
                  <a:lnTo>
                    <a:pt x="10760" y="26999"/>
                  </a:lnTo>
                  <a:lnTo>
                    <a:pt x="10095" y="27711"/>
                  </a:lnTo>
                  <a:lnTo>
                    <a:pt x="9438" y="28388"/>
                  </a:lnTo>
                  <a:lnTo>
                    <a:pt x="8790" y="29032"/>
                  </a:lnTo>
                  <a:lnTo>
                    <a:pt x="8151" y="29641"/>
                  </a:lnTo>
                  <a:lnTo>
                    <a:pt x="7520" y="30217"/>
                  </a:lnTo>
                  <a:lnTo>
                    <a:pt x="6898" y="30759"/>
                  </a:lnTo>
                  <a:lnTo>
                    <a:pt x="6284" y="31268"/>
                  </a:lnTo>
                  <a:lnTo>
                    <a:pt x="5678" y="31742"/>
                  </a:lnTo>
                  <a:lnTo>
                    <a:pt x="5081" y="32182"/>
                  </a:lnTo>
                  <a:lnTo>
                    <a:pt x="0" y="25407"/>
                  </a:lnTo>
                  <a:lnTo>
                    <a:pt x="2638" y="23019"/>
                  </a:lnTo>
                  <a:lnTo>
                    <a:pt x="5132" y="20596"/>
                  </a:lnTo>
                  <a:lnTo>
                    <a:pt x="7482" y="18140"/>
                  </a:lnTo>
                  <a:lnTo>
                    <a:pt x="9688" y="15650"/>
                  </a:lnTo>
                  <a:lnTo>
                    <a:pt x="11750" y="13127"/>
                  </a:lnTo>
                  <a:lnTo>
                    <a:pt x="13669" y="10569"/>
                  </a:lnTo>
                  <a:lnTo>
                    <a:pt x="15443" y="7977"/>
                  </a:lnTo>
                  <a:lnTo>
                    <a:pt x="17073" y="5352"/>
                  </a:lnTo>
                  <a:lnTo>
                    <a:pt x="18560" y="26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g165"/>
            <p:cNvSpPr/>
            <p:nvPr/>
          </p:nvSpPr>
          <p:spPr>
            <a:xfrm>
              <a:off x="5578501" y="2991511"/>
              <a:ext cx="38958" cy="96548"/>
            </a:xfrm>
            <a:custGeom>
              <a:avLst/>
              <a:pathLst>
                <a:path w="38958" h="96548">
                  <a:moveTo>
                    <a:pt x="11856" y="0"/>
                  </a:moveTo>
                  <a:lnTo>
                    <a:pt x="19479" y="2540"/>
                  </a:lnTo>
                  <a:lnTo>
                    <a:pt x="19220" y="4060"/>
                  </a:lnTo>
                  <a:lnTo>
                    <a:pt x="18953" y="5572"/>
                  </a:lnTo>
                  <a:lnTo>
                    <a:pt x="18678" y="7075"/>
                  </a:lnTo>
                  <a:lnTo>
                    <a:pt x="18394" y="8570"/>
                  </a:lnTo>
                  <a:lnTo>
                    <a:pt x="18102" y="10057"/>
                  </a:lnTo>
                  <a:lnTo>
                    <a:pt x="17802" y="11534"/>
                  </a:lnTo>
                  <a:lnTo>
                    <a:pt x="17493" y="13004"/>
                  </a:lnTo>
                  <a:lnTo>
                    <a:pt x="17175" y="14465"/>
                  </a:lnTo>
                  <a:lnTo>
                    <a:pt x="16849" y="15917"/>
                  </a:lnTo>
                  <a:lnTo>
                    <a:pt x="16514" y="17361"/>
                  </a:lnTo>
                  <a:lnTo>
                    <a:pt x="38534" y="17361"/>
                  </a:lnTo>
                  <a:lnTo>
                    <a:pt x="38534" y="25407"/>
                  </a:lnTo>
                  <a:lnTo>
                    <a:pt x="33876" y="25407"/>
                  </a:lnTo>
                  <a:lnTo>
                    <a:pt x="33614" y="28341"/>
                  </a:lnTo>
                  <a:lnTo>
                    <a:pt x="33334" y="31217"/>
                  </a:lnTo>
                  <a:lnTo>
                    <a:pt x="33038" y="34033"/>
                  </a:lnTo>
                  <a:lnTo>
                    <a:pt x="32724" y="36789"/>
                  </a:lnTo>
                  <a:lnTo>
                    <a:pt x="32394" y="39487"/>
                  </a:lnTo>
                  <a:lnTo>
                    <a:pt x="32047" y="42125"/>
                  </a:lnTo>
                  <a:lnTo>
                    <a:pt x="31683" y="44704"/>
                  </a:lnTo>
                  <a:lnTo>
                    <a:pt x="31301" y="47223"/>
                  </a:lnTo>
                  <a:lnTo>
                    <a:pt x="30903" y="49684"/>
                  </a:lnTo>
                  <a:lnTo>
                    <a:pt x="30488" y="52085"/>
                  </a:lnTo>
                  <a:lnTo>
                    <a:pt x="25830" y="69023"/>
                  </a:lnTo>
                  <a:lnTo>
                    <a:pt x="26876" y="71204"/>
                  </a:lnTo>
                  <a:lnTo>
                    <a:pt x="27982" y="73342"/>
                  </a:lnTo>
                  <a:lnTo>
                    <a:pt x="29146" y="75438"/>
                  </a:lnTo>
                  <a:lnTo>
                    <a:pt x="30370" y="77492"/>
                  </a:lnTo>
                  <a:lnTo>
                    <a:pt x="31653" y="79504"/>
                  </a:lnTo>
                  <a:lnTo>
                    <a:pt x="32995" y="81473"/>
                  </a:lnTo>
                  <a:lnTo>
                    <a:pt x="34397" y="83399"/>
                  </a:lnTo>
                  <a:lnTo>
                    <a:pt x="35858" y="85284"/>
                  </a:lnTo>
                  <a:lnTo>
                    <a:pt x="37378" y="87126"/>
                  </a:lnTo>
                  <a:lnTo>
                    <a:pt x="38958" y="88925"/>
                  </a:lnTo>
                  <a:lnTo>
                    <a:pt x="33029" y="96548"/>
                  </a:lnTo>
                  <a:lnTo>
                    <a:pt x="31771" y="94994"/>
                  </a:lnTo>
                  <a:lnTo>
                    <a:pt x="30539" y="93380"/>
                  </a:lnTo>
                  <a:lnTo>
                    <a:pt x="29332" y="91708"/>
                  </a:lnTo>
                  <a:lnTo>
                    <a:pt x="28151" y="89976"/>
                  </a:lnTo>
                  <a:lnTo>
                    <a:pt x="26995" y="88184"/>
                  </a:lnTo>
                  <a:lnTo>
                    <a:pt x="25864" y="86334"/>
                  </a:lnTo>
                  <a:lnTo>
                    <a:pt x="24759" y="84424"/>
                  </a:lnTo>
                  <a:lnTo>
                    <a:pt x="23679" y="82455"/>
                  </a:lnTo>
                  <a:lnTo>
                    <a:pt x="22625" y="80427"/>
                  </a:lnTo>
                  <a:lnTo>
                    <a:pt x="21596" y="78339"/>
                  </a:lnTo>
                  <a:lnTo>
                    <a:pt x="20469" y="80503"/>
                  </a:lnTo>
                  <a:lnTo>
                    <a:pt x="19292" y="82591"/>
                  </a:lnTo>
                  <a:lnTo>
                    <a:pt x="18064" y="84602"/>
                  </a:lnTo>
                  <a:lnTo>
                    <a:pt x="16785" y="86537"/>
                  </a:lnTo>
                  <a:lnTo>
                    <a:pt x="15456" y="88396"/>
                  </a:lnTo>
                  <a:lnTo>
                    <a:pt x="14075" y="90179"/>
                  </a:lnTo>
                  <a:lnTo>
                    <a:pt x="12644" y="91885"/>
                  </a:lnTo>
                  <a:lnTo>
                    <a:pt x="11162" y="93516"/>
                  </a:lnTo>
                  <a:lnTo>
                    <a:pt x="9629" y="95070"/>
                  </a:lnTo>
                  <a:lnTo>
                    <a:pt x="8045" y="96548"/>
                  </a:lnTo>
                  <a:lnTo>
                    <a:pt x="2540" y="89349"/>
                  </a:lnTo>
                  <a:lnTo>
                    <a:pt x="4285" y="87769"/>
                  </a:lnTo>
                  <a:lnTo>
                    <a:pt x="5962" y="86080"/>
                  </a:lnTo>
                  <a:lnTo>
                    <a:pt x="7571" y="84280"/>
                  </a:lnTo>
                  <a:lnTo>
                    <a:pt x="9112" y="82370"/>
                  </a:lnTo>
                  <a:lnTo>
                    <a:pt x="10586" y="80350"/>
                  </a:lnTo>
                  <a:lnTo>
                    <a:pt x="11992" y="78220"/>
                  </a:lnTo>
                  <a:lnTo>
                    <a:pt x="13330" y="75980"/>
                  </a:lnTo>
                  <a:lnTo>
                    <a:pt x="14600" y="73630"/>
                  </a:lnTo>
                  <a:lnTo>
                    <a:pt x="15803" y="71170"/>
                  </a:lnTo>
                  <a:lnTo>
                    <a:pt x="16938" y="68600"/>
                  </a:lnTo>
                  <a:lnTo>
                    <a:pt x="16095" y="66364"/>
                  </a:lnTo>
                  <a:lnTo>
                    <a:pt x="15261" y="64060"/>
                  </a:lnTo>
                  <a:lnTo>
                    <a:pt x="14435" y="61689"/>
                  </a:lnTo>
                  <a:lnTo>
                    <a:pt x="13618" y="59250"/>
                  </a:lnTo>
                  <a:lnTo>
                    <a:pt x="12809" y="56743"/>
                  </a:lnTo>
                  <a:lnTo>
                    <a:pt x="12009" y="54168"/>
                  </a:lnTo>
                  <a:lnTo>
                    <a:pt x="11217" y="51526"/>
                  </a:lnTo>
                  <a:lnTo>
                    <a:pt x="10433" y="48816"/>
                  </a:lnTo>
                  <a:lnTo>
                    <a:pt x="9659" y="46038"/>
                  </a:lnTo>
                  <a:lnTo>
                    <a:pt x="8892" y="43192"/>
                  </a:lnTo>
                  <a:lnTo>
                    <a:pt x="6351" y="49544"/>
                  </a:lnTo>
                  <a:lnTo>
                    <a:pt x="0" y="44886"/>
                  </a:lnTo>
                  <a:lnTo>
                    <a:pt x="1643" y="40626"/>
                  </a:lnTo>
                  <a:lnTo>
                    <a:pt x="3184" y="36315"/>
                  </a:lnTo>
                  <a:lnTo>
                    <a:pt x="4624" y="31954"/>
                  </a:lnTo>
                  <a:lnTo>
                    <a:pt x="5962" y="27541"/>
                  </a:lnTo>
                  <a:lnTo>
                    <a:pt x="7198" y="23078"/>
                  </a:lnTo>
                  <a:lnTo>
                    <a:pt x="8333" y="18564"/>
                  </a:lnTo>
                  <a:lnTo>
                    <a:pt x="9366" y="13999"/>
                  </a:lnTo>
                  <a:lnTo>
                    <a:pt x="10298" y="9383"/>
                  </a:lnTo>
                  <a:lnTo>
                    <a:pt x="11128" y="471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g166"/>
            <p:cNvSpPr/>
            <p:nvPr/>
          </p:nvSpPr>
          <p:spPr>
            <a:xfrm>
              <a:off x="5592052" y="3016919"/>
              <a:ext cx="12280" cy="32182"/>
            </a:xfrm>
            <a:custGeom>
              <a:avLst/>
              <a:pathLst>
                <a:path w="12280" h="32182">
                  <a:moveTo>
                    <a:pt x="0" y="4234"/>
                  </a:moveTo>
                  <a:lnTo>
                    <a:pt x="605" y="7410"/>
                  </a:lnTo>
                  <a:lnTo>
                    <a:pt x="1236" y="10501"/>
                  </a:lnTo>
                  <a:lnTo>
                    <a:pt x="1892" y="13508"/>
                  </a:lnTo>
                  <a:lnTo>
                    <a:pt x="2574" y="16430"/>
                  </a:lnTo>
                  <a:lnTo>
                    <a:pt x="3281" y="19267"/>
                  </a:lnTo>
                  <a:lnTo>
                    <a:pt x="4014" y="22019"/>
                  </a:lnTo>
                  <a:lnTo>
                    <a:pt x="4772" y="24687"/>
                  </a:lnTo>
                  <a:lnTo>
                    <a:pt x="5555" y="27270"/>
                  </a:lnTo>
                  <a:lnTo>
                    <a:pt x="6364" y="29769"/>
                  </a:lnTo>
                  <a:lnTo>
                    <a:pt x="7198" y="32182"/>
                  </a:lnTo>
                  <a:lnTo>
                    <a:pt x="7935" y="29498"/>
                  </a:lnTo>
                  <a:lnTo>
                    <a:pt x="8621" y="26694"/>
                  </a:lnTo>
                  <a:lnTo>
                    <a:pt x="9256" y="23772"/>
                  </a:lnTo>
                  <a:lnTo>
                    <a:pt x="9841" y="20732"/>
                  </a:lnTo>
                  <a:lnTo>
                    <a:pt x="10374" y="17573"/>
                  </a:lnTo>
                  <a:lnTo>
                    <a:pt x="10857" y="14295"/>
                  </a:lnTo>
                  <a:lnTo>
                    <a:pt x="11289" y="10899"/>
                  </a:lnTo>
                  <a:lnTo>
                    <a:pt x="11670" y="7385"/>
                  </a:lnTo>
                  <a:lnTo>
                    <a:pt x="12000" y="3751"/>
                  </a:lnTo>
                  <a:lnTo>
                    <a:pt x="12280" y="0"/>
                  </a:lnTo>
                  <a:lnTo>
                    <a:pt x="838" y="118"/>
                  </a:lnTo>
                  <a:lnTo>
                    <a:pt x="813" y="304"/>
                  </a:lnTo>
                  <a:lnTo>
                    <a:pt x="770" y="558"/>
                  </a:lnTo>
                  <a:lnTo>
                    <a:pt x="711" y="880"/>
                  </a:lnTo>
                  <a:lnTo>
                    <a:pt x="635" y="1270"/>
                  </a:lnTo>
                  <a:lnTo>
                    <a:pt x="542" y="1727"/>
                  </a:lnTo>
                  <a:lnTo>
                    <a:pt x="431" y="2252"/>
                  </a:lnTo>
                  <a:lnTo>
                    <a:pt x="304" y="2845"/>
                  </a:lnTo>
                  <a:lnTo>
                    <a:pt x="160" y="350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g167"/>
            <p:cNvSpPr/>
            <p:nvPr/>
          </p:nvSpPr>
          <p:spPr>
            <a:xfrm>
              <a:off x="5546318" y="2991511"/>
              <a:ext cx="34300" cy="34723"/>
            </a:xfrm>
            <a:custGeom>
              <a:avLst/>
              <a:pathLst>
                <a:path w="34300" h="34723">
                  <a:moveTo>
                    <a:pt x="0" y="7198"/>
                  </a:moveTo>
                  <a:lnTo>
                    <a:pt x="7622" y="7198"/>
                  </a:lnTo>
                  <a:lnTo>
                    <a:pt x="7622" y="27101"/>
                  </a:lnTo>
                  <a:lnTo>
                    <a:pt x="13127" y="27101"/>
                  </a:lnTo>
                  <a:lnTo>
                    <a:pt x="13127" y="0"/>
                  </a:lnTo>
                  <a:lnTo>
                    <a:pt x="21596" y="0"/>
                  </a:lnTo>
                  <a:lnTo>
                    <a:pt x="21596" y="27101"/>
                  </a:lnTo>
                  <a:lnTo>
                    <a:pt x="26677" y="27101"/>
                  </a:lnTo>
                  <a:lnTo>
                    <a:pt x="26677" y="7198"/>
                  </a:lnTo>
                  <a:lnTo>
                    <a:pt x="34300" y="7198"/>
                  </a:lnTo>
                  <a:lnTo>
                    <a:pt x="34300" y="34723"/>
                  </a:lnTo>
                  <a:lnTo>
                    <a:pt x="0" y="347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g168"/>
            <p:cNvSpPr/>
            <p:nvPr/>
          </p:nvSpPr>
          <p:spPr>
            <a:xfrm>
              <a:off x="5544201" y="3031740"/>
              <a:ext cx="33453" cy="7622"/>
            </a:xfrm>
            <a:custGeom>
              <a:avLst/>
              <a:pathLst>
                <a:path w="33453" h="7622">
                  <a:moveTo>
                    <a:pt x="0" y="0"/>
                  </a:moveTo>
                  <a:lnTo>
                    <a:pt x="33453" y="0"/>
                  </a:lnTo>
                  <a:lnTo>
                    <a:pt x="33453" y="7622"/>
                  </a:lnTo>
                  <a:lnTo>
                    <a:pt x="0" y="76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g169"/>
            <p:cNvSpPr/>
            <p:nvPr/>
          </p:nvSpPr>
          <p:spPr>
            <a:xfrm>
              <a:off x="5540813" y="3045290"/>
              <a:ext cx="46156" cy="41498"/>
            </a:xfrm>
            <a:custGeom>
              <a:avLst/>
              <a:pathLst>
                <a:path w="46156" h="41498">
                  <a:moveTo>
                    <a:pt x="33876" y="0"/>
                  </a:moveTo>
                  <a:lnTo>
                    <a:pt x="33876" y="27101"/>
                  </a:lnTo>
                  <a:lnTo>
                    <a:pt x="40651" y="20325"/>
                  </a:lnTo>
                  <a:lnTo>
                    <a:pt x="46156" y="25407"/>
                  </a:lnTo>
                  <a:lnTo>
                    <a:pt x="45102" y="26677"/>
                  </a:lnTo>
                  <a:lnTo>
                    <a:pt x="43971" y="27948"/>
                  </a:lnTo>
                  <a:lnTo>
                    <a:pt x="42764" y="29218"/>
                  </a:lnTo>
                  <a:lnTo>
                    <a:pt x="41481" y="30488"/>
                  </a:lnTo>
                  <a:lnTo>
                    <a:pt x="40122" y="31759"/>
                  </a:lnTo>
                  <a:lnTo>
                    <a:pt x="38687" y="33029"/>
                  </a:lnTo>
                  <a:lnTo>
                    <a:pt x="37175" y="34300"/>
                  </a:lnTo>
                  <a:lnTo>
                    <a:pt x="35587" y="35570"/>
                  </a:lnTo>
                  <a:lnTo>
                    <a:pt x="33923" y="36840"/>
                  </a:lnTo>
                  <a:lnTo>
                    <a:pt x="32182" y="38111"/>
                  </a:lnTo>
                  <a:lnTo>
                    <a:pt x="26254" y="32606"/>
                  </a:lnTo>
                  <a:lnTo>
                    <a:pt x="26254" y="7622"/>
                  </a:lnTo>
                  <a:lnTo>
                    <a:pt x="17785" y="7622"/>
                  </a:lnTo>
                  <a:lnTo>
                    <a:pt x="17785" y="11009"/>
                  </a:lnTo>
                  <a:lnTo>
                    <a:pt x="17675" y="14134"/>
                  </a:lnTo>
                  <a:lnTo>
                    <a:pt x="17344" y="17243"/>
                  </a:lnTo>
                  <a:lnTo>
                    <a:pt x="16794" y="20334"/>
                  </a:lnTo>
                  <a:lnTo>
                    <a:pt x="16023" y="23408"/>
                  </a:lnTo>
                  <a:lnTo>
                    <a:pt x="15032" y="26466"/>
                  </a:lnTo>
                  <a:lnTo>
                    <a:pt x="13821" y="29506"/>
                  </a:lnTo>
                  <a:lnTo>
                    <a:pt x="12390" y="32529"/>
                  </a:lnTo>
                  <a:lnTo>
                    <a:pt x="10738" y="35536"/>
                  </a:lnTo>
                  <a:lnTo>
                    <a:pt x="8867" y="38526"/>
                  </a:lnTo>
                  <a:lnTo>
                    <a:pt x="6775" y="41498"/>
                  </a:lnTo>
                  <a:lnTo>
                    <a:pt x="0" y="36417"/>
                  </a:lnTo>
                  <a:lnTo>
                    <a:pt x="1770" y="34181"/>
                  </a:lnTo>
                  <a:lnTo>
                    <a:pt x="3353" y="31877"/>
                  </a:lnTo>
                  <a:lnTo>
                    <a:pt x="4751" y="29506"/>
                  </a:lnTo>
                  <a:lnTo>
                    <a:pt x="5962" y="27067"/>
                  </a:lnTo>
                  <a:lnTo>
                    <a:pt x="6987" y="24560"/>
                  </a:lnTo>
                  <a:lnTo>
                    <a:pt x="7825" y="21985"/>
                  </a:lnTo>
                  <a:lnTo>
                    <a:pt x="8477" y="19343"/>
                  </a:lnTo>
                  <a:lnTo>
                    <a:pt x="8943" y="16633"/>
                  </a:lnTo>
                  <a:lnTo>
                    <a:pt x="9222" y="13855"/>
                  </a:lnTo>
                  <a:lnTo>
                    <a:pt x="9316" y="11009"/>
                  </a:lnTo>
                  <a:lnTo>
                    <a:pt x="931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g170"/>
            <p:cNvSpPr/>
            <p:nvPr/>
          </p:nvSpPr>
          <p:spPr>
            <a:xfrm>
              <a:off x="5628045" y="2991511"/>
              <a:ext cx="28795" cy="97395"/>
            </a:xfrm>
            <a:custGeom>
              <a:avLst/>
              <a:pathLst>
                <a:path w="28795" h="97395">
                  <a:moveTo>
                    <a:pt x="0" y="23713"/>
                  </a:moveTo>
                  <a:lnTo>
                    <a:pt x="10162" y="23713"/>
                  </a:lnTo>
                  <a:lnTo>
                    <a:pt x="10162" y="0"/>
                  </a:lnTo>
                  <a:lnTo>
                    <a:pt x="18632" y="0"/>
                  </a:lnTo>
                  <a:lnTo>
                    <a:pt x="18632" y="23713"/>
                  </a:lnTo>
                  <a:lnTo>
                    <a:pt x="28795" y="23713"/>
                  </a:lnTo>
                  <a:lnTo>
                    <a:pt x="28795" y="31759"/>
                  </a:lnTo>
                  <a:lnTo>
                    <a:pt x="18632" y="31759"/>
                  </a:lnTo>
                  <a:lnTo>
                    <a:pt x="18632" y="97395"/>
                  </a:lnTo>
                  <a:lnTo>
                    <a:pt x="10162" y="97395"/>
                  </a:lnTo>
                  <a:lnTo>
                    <a:pt x="10162" y="31759"/>
                  </a:lnTo>
                  <a:lnTo>
                    <a:pt x="0" y="3175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g171"/>
            <p:cNvSpPr/>
            <p:nvPr/>
          </p:nvSpPr>
          <p:spPr>
            <a:xfrm>
              <a:off x="5656841" y="2991088"/>
              <a:ext cx="66482" cy="60977"/>
            </a:xfrm>
            <a:custGeom>
              <a:avLst/>
              <a:pathLst>
                <a:path w="66482" h="60977">
                  <a:moveTo>
                    <a:pt x="0" y="8469"/>
                  </a:moveTo>
                  <a:lnTo>
                    <a:pt x="28371" y="8469"/>
                  </a:lnTo>
                  <a:lnTo>
                    <a:pt x="28371" y="0"/>
                  </a:lnTo>
                  <a:lnTo>
                    <a:pt x="36417" y="0"/>
                  </a:lnTo>
                  <a:lnTo>
                    <a:pt x="36417" y="8469"/>
                  </a:lnTo>
                  <a:lnTo>
                    <a:pt x="47427" y="8469"/>
                  </a:lnTo>
                  <a:lnTo>
                    <a:pt x="47003" y="7965"/>
                  </a:lnTo>
                  <a:lnTo>
                    <a:pt x="46580" y="7469"/>
                  </a:lnTo>
                  <a:lnTo>
                    <a:pt x="46156" y="6982"/>
                  </a:lnTo>
                  <a:lnTo>
                    <a:pt x="45733" y="6504"/>
                  </a:lnTo>
                  <a:lnTo>
                    <a:pt x="45309" y="6034"/>
                  </a:lnTo>
                  <a:lnTo>
                    <a:pt x="44886" y="5572"/>
                  </a:lnTo>
                  <a:lnTo>
                    <a:pt x="44462" y="5119"/>
                  </a:lnTo>
                  <a:lnTo>
                    <a:pt x="44039" y="4674"/>
                  </a:lnTo>
                  <a:lnTo>
                    <a:pt x="43616" y="4238"/>
                  </a:lnTo>
                  <a:lnTo>
                    <a:pt x="43192" y="3811"/>
                  </a:lnTo>
                  <a:lnTo>
                    <a:pt x="48274" y="0"/>
                  </a:lnTo>
                  <a:lnTo>
                    <a:pt x="49193" y="770"/>
                  </a:lnTo>
                  <a:lnTo>
                    <a:pt x="50086" y="1558"/>
                  </a:lnTo>
                  <a:lnTo>
                    <a:pt x="50954" y="2362"/>
                  </a:lnTo>
                  <a:lnTo>
                    <a:pt x="51797" y="3184"/>
                  </a:lnTo>
                  <a:lnTo>
                    <a:pt x="52614" y="4022"/>
                  </a:lnTo>
                  <a:lnTo>
                    <a:pt x="53406" y="4878"/>
                  </a:lnTo>
                  <a:lnTo>
                    <a:pt x="54172" y="5750"/>
                  </a:lnTo>
                  <a:lnTo>
                    <a:pt x="54913" y="6639"/>
                  </a:lnTo>
                  <a:lnTo>
                    <a:pt x="55629" y="7546"/>
                  </a:lnTo>
                  <a:lnTo>
                    <a:pt x="56319" y="8469"/>
                  </a:lnTo>
                  <a:lnTo>
                    <a:pt x="66482" y="8469"/>
                  </a:lnTo>
                  <a:lnTo>
                    <a:pt x="66482" y="15667"/>
                  </a:lnTo>
                  <a:lnTo>
                    <a:pt x="36417" y="15667"/>
                  </a:lnTo>
                  <a:lnTo>
                    <a:pt x="36417" y="22019"/>
                  </a:lnTo>
                  <a:lnTo>
                    <a:pt x="61824" y="22019"/>
                  </a:lnTo>
                  <a:lnTo>
                    <a:pt x="61824" y="60977"/>
                  </a:lnTo>
                  <a:lnTo>
                    <a:pt x="53779" y="60977"/>
                  </a:lnTo>
                  <a:lnTo>
                    <a:pt x="53779" y="53779"/>
                  </a:lnTo>
                  <a:lnTo>
                    <a:pt x="36417" y="53779"/>
                  </a:lnTo>
                  <a:lnTo>
                    <a:pt x="36417" y="60977"/>
                  </a:lnTo>
                  <a:lnTo>
                    <a:pt x="28371" y="60977"/>
                  </a:lnTo>
                  <a:lnTo>
                    <a:pt x="28371" y="53779"/>
                  </a:lnTo>
                  <a:lnTo>
                    <a:pt x="11009" y="53779"/>
                  </a:lnTo>
                  <a:lnTo>
                    <a:pt x="11009" y="60977"/>
                  </a:lnTo>
                  <a:lnTo>
                    <a:pt x="2964" y="60977"/>
                  </a:lnTo>
                  <a:lnTo>
                    <a:pt x="2964" y="22019"/>
                  </a:lnTo>
                  <a:lnTo>
                    <a:pt x="28371" y="22019"/>
                  </a:lnTo>
                  <a:lnTo>
                    <a:pt x="28371" y="15667"/>
                  </a:lnTo>
                  <a:lnTo>
                    <a:pt x="0" y="1566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g172"/>
            <p:cNvSpPr/>
            <p:nvPr/>
          </p:nvSpPr>
          <p:spPr>
            <a:xfrm>
              <a:off x="5667850" y="3019883"/>
              <a:ext cx="17361" cy="6351"/>
            </a:xfrm>
            <a:custGeom>
              <a:avLst/>
              <a:pathLst>
                <a:path w="17361" h="6351">
                  <a:moveTo>
                    <a:pt x="0" y="6351"/>
                  </a:moveTo>
                  <a:lnTo>
                    <a:pt x="17361" y="6351"/>
                  </a:lnTo>
                  <a:lnTo>
                    <a:pt x="1736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g173"/>
            <p:cNvSpPr/>
            <p:nvPr/>
          </p:nvSpPr>
          <p:spPr>
            <a:xfrm>
              <a:off x="5693258" y="3019883"/>
              <a:ext cx="17361" cy="6351"/>
            </a:xfrm>
            <a:custGeom>
              <a:avLst/>
              <a:pathLst>
                <a:path w="17361" h="6351">
                  <a:moveTo>
                    <a:pt x="0" y="0"/>
                  </a:moveTo>
                  <a:lnTo>
                    <a:pt x="0" y="6351"/>
                  </a:lnTo>
                  <a:lnTo>
                    <a:pt x="17361" y="6351"/>
                  </a:lnTo>
                  <a:lnTo>
                    <a:pt x="1736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g174"/>
            <p:cNvSpPr/>
            <p:nvPr/>
          </p:nvSpPr>
          <p:spPr>
            <a:xfrm>
              <a:off x="5667850" y="3032163"/>
              <a:ext cx="17361" cy="6775"/>
            </a:xfrm>
            <a:custGeom>
              <a:avLst/>
              <a:pathLst>
                <a:path w="17361" h="6775">
                  <a:moveTo>
                    <a:pt x="0" y="6775"/>
                  </a:moveTo>
                  <a:lnTo>
                    <a:pt x="17361" y="6775"/>
                  </a:lnTo>
                  <a:lnTo>
                    <a:pt x="1736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g175"/>
            <p:cNvSpPr/>
            <p:nvPr/>
          </p:nvSpPr>
          <p:spPr>
            <a:xfrm>
              <a:off x="5693258" y="3032163"/>
              <a:ext cx="17361" cy="6775"/>
            </a:xfrm>
            <a:custGeom>
              <a:avLst/>
              <a:pathLst>
                <a:path w="17361" h="6775">
                  <a:moveTo>
                    <a:pt x="0" y="0"/>
                  </a:moveTo>
                  <a:lnTo>
                    <a:pt x="0" y="6775"/>
                  </a:lnTo>
                  <a:lnTo>
                    <a:pt x="17361" y="6775"/>
                  </a:lnTo>
                  <a:lnTo>
                    <a:pt x="1736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g176"/>
            <p:cNvSpPr/>
            <p:nvPr/>
          </p:nvSpPr>
          <p:spPr>
            <a:xfrm>
              <a:off x="5654723" y="3054183"/>
              <a:ext cx="71987" cy="33876"/>
            </a:xfrm>
            <a:custGeom>
              <a:avLst/>
              <a:pathLst>
                <a:path w="71987" h="33876">
                  <a:moveTo>
                    <a:pt x="0" y="4658"/>
                  </a:moveTo>
                  <a:lnTo>
                    <a:pt x="49121" y="4658"/>
                  </a:lnTo>
                  <a:lnTo>
                    <a:pt x="49121" y="0"/>
                  </a:lnTo>
                  <a:lnTo>
                    <a:pt x="57166" y="0"/>
                  </a:lnTo>
                  <a:lnTo>
                    <a:pt x="57166" y="4658"/>
                  </a:lnTo>
                  <a:lnTo>
                    <a:pt x="71987" y="4658"/>
                  </a:lnTo>
                  <a:lnTo>
                    <a:pt x="71987" y="11856"/>
                  </a:lnTo>
                  <a:lnTo>
                    <a:pt x="57166" y="11856"/>
                  </a:lnTo>
                  <a:lnTo>
                    <a:pt x="57166" y="23290"/>
                  </a:lnTo>
                  <a:lnTo>
                    <a:pt x="57143" y="24439"/>
                  </a:lnTo>
                  <a:lnTo>
                    <a:pt x="57073" y="25517"/>
                  </a:lnTo>
                  <a:lnTo>
                    <a:pt x="56957" y="26523"/>
                  </a:lnTo>
                  <a:lnTo>
                    <a:pt x="56794" y="27456"/>
                  </a:lnTo>
                  <a:lnTo>
                    <a:pt x="56584" y="28318"/>
                  </a:lnTo>
                  <a:lnTo>
                    <a:pt x="56328" y="29108"/>
                  </a:lnTo>
                  <a:lnTo>
                    <a:pt x="56025" y="29826"/>
                  </a:lnTo>
                  <a:lnTo>
                    <a:pt x="55676" y="30471"/>
                  </a:lnTo>
                  <a:lnTo>
                    <a:pt x="55280" y="31045"/>
                  </a:lnTo>
                  <a:lnTo>
                    <a:pt x="54837" y="31547"/>
                  </a:lnTo>
                  <a:lnTo>
                    <a:pt x="54323" y="31990"/>
                  </a:lnTo>
                  <a:lnTo>
                    <a:pt x="53711" y="32385"/>
                  </a:lnTo>
                  <a:lnTo>
                    <a:pt x="53001" y="32735"/>
                  </a:lnTo>
                  <a:lnTo>
                    <a:pt x="52195" y="33038"/>
                  </a:lnTo>
                  <a:lnTo>
                    <a:pt x="51291" y="33294"/>
                  </a:lnTo>
                  <a:lnTo>
                    <a:pt x="50289" y="33503"/>
                  </a:lnTo>
                  <a:lnTo>
                    <a:pt x="49190" y="33666"/>
                  </a:lnTo>
                  <a:lnTo>
                    <a:pt x="47994" y="33783"/>
                  </a:lnTo>
                  <a:lnTo>
                    <a:pt x="46700" y="33853"/>
                  </a:lnTo>
                  <a:lnTo>
                    <a:pt x="45309" y="33876"/>
                  </a:lnTo>
                  <a:lnTo>
                    <a:pt x="44302" y="33863"/>
                  </a:lnTo>
                  <a:lnTo>
                    <a:pt x="43311" y="33825"/>
                  </a:lnTo>
                  <a:lnTo>
                    <a:pt x="42337" y="33762"/>
                  </a:lnTo>
                  <a:lnTo>
                    <a:pt x="41380" y="33673"/>
                  </a:lnTo>
                  <a:lnTo>
                    <a:pt x="40440" y="33558"/>
                  </a:lnTo>
                  <a:lnTo>
                    <a:pt x="39517" y="33419"/>
                  </a:lnTo>
                  <a:lnTo>
                    <a:pt x="38610" y="33254"/>
                  </a:lnTo>
                  <a:lnTo>
                    <a:pt x="37721" y="33063"/>
                  </a:lnTo>
                  <a:lnTo>
                    <a:pt x="36849" y="32847"/>
                  </a:lnTo>
                  <a:lnTo>
                    <a:pt x="35993" y="32606"/>
                  </a:lnTo>
                  <a:lnTo>
                    <a:pt x="34723" y="24137"/>
                  </a:lnTo>
                  <a:lnTo>
                    <a:pt x="35744" y="24458"/>
                  </a:lnTo>
                  <a:lnTo>
                    <a:pt x="36773" y="24746"/>
                  </a:lnTo>
                  <a:lnTo>
                    <a:pt x="37810" y="25000"/>
                  </a:lnTo>
                  <a:lnTo>
                    <a:pt x="38856" y="25221"/>
                  </a:lnTo>
                  <a:lnTo>
                    <a:pt x="39910" y="25407"/>
                  </a:lnTo>
                  <a:lnTo>
                    <a:pt x="40973" y="25559"/>
                  </a:lnTo>
                  <a:lnTo>
                    <a:pt x="42045" y="25678"/>
                  </a:lnTo>
                  <a:lnTo>
                    <a:pt x="43124" y="25763"/>
                  </a:lnTo>
                  <a:lnTo>
                    <a:pt x="44213" y="25813"/>
                  </a:lnTo>
                  <a:lnTo>
                    <a:pt x="45309" y="25830"/>
                  </a:lnTo>
                  <a:lnTo>
                    <a:pt x="46034" y="25792"/>
                  </a:lnTo>
                  <a:lnTo>
                    <a:pt x="46681" y="25678"/>
                  </a:lnTo>
                  <a:lnTo>
                    <a:pt x="47253" y="25487"/>
                  </a:lnTo>
                  <a:lnTo>
                    <a:pt x="47749" y="25221"/>
                  </a:lnTo>
                  <a:lnTo>
                    <a:pt x="48168" y="24878"/>
                  </a:lnTo>
                  <a:lnTo>
                    <a:pt x="48511" y="24458"/>
                  </a:lnTo>
                  <a:lnTo>
                    <a:pt x="48778" y="23963"/>
                  </a:lnTo>
                  <a:lnTo>
                    <a:pt x="48968" y="23391"/>
                  </a:lnTo>
                  <a:lnTo>
                    <a:pt x="49082" y="22743"/>
                  </a:lnTo>
                  <a:lnTo>
                    <a:pt x="49121" y="22019"/>
                  </a:lnTo>
                  <a:lnTo>
                    <a:pt x="49121" y="11856"/>
                  </a:lnTo>
                  <a:lnTo>
                    <a:pt x="0" y="118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g177"/>
            <p:cNvSpPr/>
            <p:nvPr/>
          </p:nvSpPr>
          <p:spPr>
            <a:xfrm>
              <a:off x="5665310" y="3069004"/>
              <a:ext cx="17785" cy="16091"/>
            </a:xfrm>
            <a:custGeom>
              <a:avLst/>
              <a:pathLst>
                <a:path w="17785" h="16091">
                  <a:moveTo>
                    <a:pt x="4658" y="0"/>
                  </a:moveTo>
                  <a:lnTo>
                    <a:pt x="6085" y="859"/>
                  </a:lnTo>
                  <a:lnTo>
                    <a:pt x="7486" y="1744"/>
                  </a:lnTo>
                  <a:lnTo>
                    <a:pt x="8862" y="2655"/>
                  </a:lnTo>
                  <a:lnTo>
                    <a:pt x="10213" y="3590"/>
                  </a:lnTo>
                  <a:lnTo>
                    <a:pt x="11539" y="4552"/>
                  </a:lnTo>
                  <a:lnTo>
                    <a:pt x="12839" y="5538"/>
                  </a:lnTo>
                  <a:lnTo>
                    <a:pt x="14113" y="6550"/>
                  </a:lnTo>
                  <a:lnTo>
                    <a:pt x="15363" y="7588"/>
                  </a:lnTo>
                  <a:lnTo>
                    <a:pt x="16586" y="8651"/>
                  </a:lnTo>
                  <a:lnTo>
                    <a:pt x="17785" y="9739"/>
                  </a:lnTo>
                  <a:lnTo>
                    <a:pt x="12703" y="16091"/>
                  </a:lnTo>
                  <a:lnTo>
                    <a:pt x="11509" y="14842"/>
                  </a:lnTo>
                  <a:lnTo>
                    <a:pt x="10298" y="13635"/>
                  </a:lnTo>
                  <a:lnTo>
                    <a:pt x="9070" y="12470"/>
                  </a:lnTo>
                  <a:lnTo>
                    <a:pt x="7825" y="11348"/>
                  </a:lnTo>
                  <a:lnTo>
                    <a:pt x="6563" y="10268"/>
                  </a:lnTo>
                  <a:lnTo>
                    <a:pt x="5284" y="9231"/>
                  </a:lnTo>
                  <a:lnTo>
                    <a:pt x="3988" y="8236"/>
                  </a:lnTo>
                  <a:lnTo>
                    <a:pt x="2676" y="7283"/>
                  </a:lnTo>
                  <a:lnTo>
                    <a:pt x="1346" y="6373"/>
                  </a:lnTo>
                  <a:lnTo>
                    <a:pt x="0" y="550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g178"/>
            <p:cNvSpPr/>
            <p:nvPr/>
          </p:nvSpPr>
          <p:spPr>
            <a:xfrm>
              <a:off x="5735180" y="2991088"/>
              <a:ext cx="34300" cy="97395"/>
            </a:xfrm>
            <a:custGeom>
              <a:avLst/>
              <a:pathLst>
                <a:path w="34300" h="97395">
                  <a:moveTo>
                    <a:pt x="25830" y="0"/>
                  </a:moveTo>
                  <a:lnTo>
                    <a:pt x="34300" y="2540"/>
                  </a:lnTo>
                  <a:lnTo>
                    <a:pt x="33351" y="4992"/>
                  </a:lnTo>
                  <a:lnTo>
                    <a:pt x="32369" y="7435"/>
                  </a:lnTo>
                  <a:lnTo>
                    <a:pt x="31352" y="9870"/>
                  </a:lnTo>
                  <a:lnTo>
                    <a:pt x="30302" y="12297"/>
                  </a:lnTo>
                  <a:lnTo>
                    <a:pt x="29218" y="14715"/>
                  </a:lnTo>
                  <a:lnTo>
                    <a:pt x="28100" y="17124"/>
                  </a:lnTo>
                  <a:lnTo>
                    <a:pt x="26948" y="19525"/>
                  </a:lnTo>
                  <a:lnTo>
                    <a:pt x="25763" y="21918"/>
                  </a:lnTo>
                  <a:lnTo>
                    <a:pt x="24543" y="24302"/>
                  </a:lnTo>
                  <a:lnTo>
                    <a:pt x="23290" y="26677"/>
                  </a:lnTo>
                  <a:lnTo>
                    <a:pt x="23290" y="97395"/>
                  </a:lnTo>
                  <a:lnTo>
                    <a:pt x="14820" y="97395"/>
                  </a:lnTo>
                  <a:lnTo>
                    <a:pt x="14820" y="40228"/>
                  </a:lnTo>
                  <a:lnTo>
                    <a:pt x="13800" y="41575"/>
                  </a:lnTo>
                  <a:lnTo>
                    <a:pt x="12771" y="42904"/>
                  </a:lnTo>
                  <a:lnTo>
                    <a:pt x="11733" y="44217"/>
                  </a:lnTo>
                  <a:lnTo>
                    <a:pt x="10688" y="45513"/>
                  </a:lnTo>
                  <a:lnTo>
                    <a:pt x="9633" y="46792"/>
                  </a:lnTo>
                  <a:lnTo>
                    <a:pt x="8570" y="48053"/>
                  </a:lnTo>
                  <a:lnTo>
                    <a:pt x="7499" y="49298"/>
                  </a:lnTo>
                  <a:lnTo>
                    <a:pt x="6419" y="50526"/>
                  </a:lnTo>
                  <a:lnTo>
                    <a:pt x="5331" y="51737"/>
                  </a:lnTo>
                  <a:lnTo>
                    <a:pt x="4234" y="52932"/>
                  </a:lnTo>
                  <a:lnTo>
                    <a:pt x="0" y="44462"/>
                  </a:lnTo>
                  <a:lnTo>
                    <a:pt x="3535" y="40207"/>
                  </a:lnTo>
                  <a:lnTo>
                    <a:pt x="6860" y="35909"/>
                  </a:lnTo>
                  <a:lnTo>
                    <a:pt x="9972" y="31568"/>
                  </a:lnTo>
                  <a:lnTo>
                    <a:pt x="12873" y="27185"/>
                  </a:lnTo>
                  <a:lnTo>
                    <a:pt x="15562" y="22760"/>
                  </a:lnTo>
                  <a:lnTo>
                    <a:pt x="18039" y="18293"/>
                  </a:lnTo>
                  <a:lnTo>
                    <a:pt x="20304" y="13783"/>
                  </a:lnTo>
                  <a:lnTo>
                    <a:pt x="22358" y="9231"/>
                  </a:lnTo>
                  <a:lnTo>
                    <a:pt x="24200" y="463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g179"/>
            <p:cNvSpPr/>
            <p:nvPr/>
          </p:nvSpPr>
          <p:spPr>
            <a:xfrm>
              <a:off x="5766092" y="2991088"/>
              <a:ext cx="68176" cy="96548"/>
            </a:xfrm>
            <a:custGeom>
              <a:avLst/>
              <a:pathLst>
                <a:path w="68176" h="96548">
                  <a:moveTo>
                    <a:pt x="65212" y="25407"/>
                  </a:moveTo>
                  <a:lnTo>
                    <a:pt x="66059" y="33453"/>
                  </a:lnTo>
                  <a:lnTo>
                    <a:pt x="28795" y="38111"/>
                  </a:lnTo>
                  <a:lnTo>
                    <a:pt x="29603" y="42976"/>
                  </a:lnTo>
                  <a:lnTo>
                    <a:pt x="30505" y="47579"/>
                  </a:lnTo>
                  <a:lnTo>
                    <a:pt x="31500" y="51920"/>
                  </a:lnTo>
                  <a:lnTo>
                    <a:pt x="32589" y="55997"/>
                  </a:lnTo>
                  <a:lnTo>
                    <a:pt x="33770" y="59813"/>
                  </a:lnTo>
                  <a:lnTo>
                    <a:pt x="35045" y="63366"/>
                  </a:lnTo>
                  <a:lnTo>
                    <a:pt x="36413" y="66656"/>
                  </a:lnTo>
                  <a:lnTo>
                    <a:pt x="37873" y="69684"/>
                  </a:lnTo>
                  <a:lnTo>
                    <a:pt x="39428" y="72449"/>
                  </a:lnTo>
                  <a:lnTo>
                    <a:pt x="41075" y="74951"/>
                  </a:lnTo>
                  <a:lnTo>
                    <a:pt x="42718" y="77204"/>
                  </a:lnTo>
                  <a:lnTo>
                    <a:pt x="44259" y="79220"/>
                  </a:lnTo>
                  <a:lnTo>
                    <a:pt x="45699" y="80998"/>
                  </a:lnTo>
                  <a:lnTo>
                    <a:pt x="47037" y="82540"/>
                  </a:lnTo>
                  <a:lnTo>
                    <a:pt x="48274" y="83844"/>
                  </a:lnTo>
                  <a:lnTo>
                    <a:pt x="49408" y="84911"/>
                  </a:lnTo>
                  <a:lnTo>
                    <a:pt x="50442" y="85741"/>
                  </a:lnTo>
                  <a:lnTo>
                    <a:pt x="51373" y="86334"/>
                  </a:lnTo>
                  <a:lnTo>
                    <a:pt x="52203" y="86690"/>
                  </a:lnTo>
                  <a:lnTo>
                    <a:pt x="52932" y="86808"/>
                  </a:lnTo>
                  <a:lnTo>
                    <a:pt x="53592" y="86779"/>
                  </a:lnTo>
                  <a:lnTo>
                    <a:pt x="54219" y="86690"/>
                  </a:lnTo>
                  <a:lnTo>
                    <a:pt x="54812" y="86541"/>
                  </a:lnTo>
                  <a:lnTo>
                    <a:pt x="55371" y="86334"/>
                  </a:lnTo>
                  <a:lnTo>
                    <a:pt x="55896" y="86067"/>
                  </a:lnTo>
                  <a:lnTo>
                    <a:pt x="56387" y="85741"/>
                  </a:lnTo>
                  <a:lnTo>
                    <a:pt x="56844" y="85356"/>
                  </a:lnTo>
                  <a:lnTo>
                    <a:pt x="57268" y="84911"/>
                  </a:lnTo>
                  <a:lnTo>
                    <a:pt x="57657" y="84407"/>
                  </a:lnTo>
                  <a:lnTo>
                    <a:pt x="58013" y="83844"/>
                  </a:lnTo>
                  <a:lnTo>
                    <a:pt x="58343" y="83192"/>
                  </a:lnTo>
                  <a:lnTo>
                    <a:pt x="58657" y="82421"/>
                  </a:lnTo>
                  <a:lnTo>
                    <a:pt x="58953" y="81532"/>
                  </a:lnTo>
                  <a:lnTo>
                    <a:pt x="59233" y="80524"/>
                  </a:lnTo>
                  <a:lnTo>
                    <a:pt x="59495" y="79398"/>
                  </a:lnTo>
                  <a:lnTo>
                    <a:pt x="59741" y="78153"/>
                  </a:lnTo>
                  <a:lnTo>
                    <a:pt x="59969" y="76789"/>
                  </a:lnTo>
                  <a:lnTo>
                    <a:pt x="60181" y="75307"/>
                  </a:lnTo>
                  <a:lnTo>
                    <a:pt x="60376" y="73706"/>
                  </a:lnTo>
                  <a:lnTo>
                    <a:pt x="60554" y="71987"/>
                  </a:lnTo>
                  <a:lnTo>
                    <a:pt x="68176" y="74528"/>
                  </a:lnTo>
                  <a:lnTo>
                    <a:pt x="67903" y="77145"/>
                  </a:lnTo>
                  <a:lnTo>
                    <a:pt x="67592" y="79576"/>
                  </a:lnTo>
                  <a:lnTo>
                    <a:pt x="67242" y="81820"/>
                  </a:lnTo>
                  <a:lnTo>
                    <a:pt x="66855" y="83878"/>
                  </a:lnTo>
                  <a:lnTo>
                    <a:pt x="66429" y="85750"/>
                  </a:lnTo>
                  <a:lnTo>
                    <a:pt x="65966" y="87435"/>
                  </a:lnTo>
                  <a:lnTo>
                    <a:pt x="65464" y="88934"/>
                  </a:lnTo>
                  <a:lnTo>
                    <a:pt x="64924" y="90247"/>
                  </a:lnTo>
                  <a:lnTo>
                    <a:pt x="64346" y="91373"/>
                  </a:lnTo>
                  <a:lnTo>
                    <a:pt x="63730" y="92313"/>
                  </a:lnTo>
                  <a:lnTo>
                    <a:pt x="63063" y="93118"/>
                  </a:lnTo>
                  <a:lnTo>
                    <a:pt x="62332" y="93838"/>
                  </a:lnTo>
                  <a:lnTo>
                    <a:pt x="61538" y="94473"/>
                  </a:lnTo>
                  <a:lnTo>
                    <a:pt x="60681" y="95023"/>
                  </a:lnTo>
                  <a:lnTo>
                    <a:pt x="59760" y="95489"/>
                  </a:lnTo>
                  <a:lnTo>
                    <a:pt x="58775" y="95870"/>
                  </a:lnTo>
                  <a:lnTo>
                    <a:pt x="57727" y="96167"/>
                  </a:lnTo>
                  <a:lnTo>
                    <a:pt x="56616" y="96378"/>
                  </a:lnTo>
                  <a:lnTo>
                    <a:pt x="55441" y="96505"/>
                  </a:lnTo>
                  <a:lnTo>
                    <a:pt x="54202" y="96548"/>
                  </a:lnTo>
                  <a:lnTo>
                    <a:pt x="52491" y="96416"/>
                  </a:lnTo>
                  <a:lnTo>
                    <a:pt x="50747" y="96023"/>
                  </a:lnTo>
                  <a:lnTo>
                    <a:pt x="48968" y="95366"/>
                  </a:lnTo>
                  <a:lnTo>
                    <a:pt x="47156" y="94447"/>
                  </a:lnTo>
                  <a:lnTo>
                    <a:pt x="45309" y="93266"/>
                  </a:lnTo>
                  <a:lnTo>
                    <a:pt x="43429" y="91822"/>
                  </a:lnTo>
                  <a:lnTo>
                    <a:pt x="41515" y="90115"/>
                  </a:lnTo>
                  <a:lnTo>
                    <a:pt x="39567" y="88146"/>
                  </a:lnTo>
                  <a:lnTo>
                    <a:pt x="37586" y="85915"/>
                  </a:lnTo>
                  <a:lnTo>
                    <a:pt x="35570" y="83421"/>
                  </a:lnTo>
                  <a:lnTo>
                    <a:pt x="33588" y="80617"/>
                  </a:lnTo>
                  <a:lnTo>
                    <a:pt x="31708" y="77458"/>
                  </a:lnTo>
                  <a:lnTo>
                    <a:pt x="29929" y="73944"/>
                  </a:lnTo>
                  <a:lnTo>
                    <a:pt x="28253" y="70073"/>
                  </a:lnTo>
                  <a:lnTo>
                    <a:pt x="26677" y="65847"/>
                  </a:lnTo>
                  <a:lnTo>
                    <a:pt x="25204" y="61265"/>
                  </a:lnTo>
                  <a:lnTo>
                    <a:pt x="23832" y="56328"/>
                  </a:lnTo>
                  <a:lnTo>
                    <a:pt x="22561" y="51035"/>
                  </a:lnTo>
                  <a:lnTo>
                    <a:pt x="21393" y="45386"/>
                  </a:lnTo>
                  <a:lnTo>
                    <a:pt x="20325" y="39381"/>
                  </a:lnTo>
                  <a:lnTo>
                    <a:pt x="1270" y="41498"/>
                  </a:lnTo>
                  <a:lnTo>
                    <a:pt x="0" y="33453"/>
                  </a:lnTo>
                  <a:lnTo>
                    <a:pt x="19055" y="30912"/>
                  </a:lnTo>
                  <a:lnTo>
                    <a:pt x="18640" y="28164"/>
                  </a:lnTo>
                  <a:lnTo>
                    <a:pt x="18242" y="25339"/>
                  </a:lnTo>
                  <a:lnTo>
                    <a:pt x="17861" y="22438"/>
                  </a:lnTo>
                  <a:lnTo>
                    <a:pt x="17497" y="19462"/>
                  </a:lnTo>
                  <a:lnTo>
                    <a:pt x="17150" y="16408"/>
                  </a:lnTo>
                  <a:lnTo>
                    <a:pt x="16819" y="13279"/>
                  </a:lnTo>
                  <a:lnTo>
                    <a:pt x="16506" y="10074"/>
                  </a:lnTo>
                  <a:lnTo>
                    <a:pt x="16209" y="6792"/>
                  </a:lnTo>
                  <a:lnTo>
                    <a:pt x="15930" y="3434"/>
                  </a:lnTo>
                  <a:lnTo>
                    <a:pt x="15667" y="0"/>
                  </a:lnTo>
                  <a:lnTo>
                    <a:pt x="24137" y="0"/>
                  </a:lnTo>
                  <a:lnTo>
                    <a:pt x="24475" y="3425"/>
                  </a:lnTo>
                  <a:lnTo>
                    <a:pt x="24814" y="6758"/>
                  </a:lnTo>
                  <a:lnTo>
                    <a:pt x="25153" y="9997"/>
                  </a:lnTo>
                  <a:lnTo>
                    <a:pt x="25492" y="13144"/>
                  </a:lnTo>
                  <a:lnTo>
                    <a:pt x="25830" y="16197"/>
                  </a:lnTo>
                  <a:lnTo>
                    <a:pt x="26169" y="19157"/>
                  </a:lnTo>
                  <a:lnTo>
                    <a:pt x="26508" y="22024"/>
                  </a:lnTo>
                  <a:lnTo>
                    <a:pt x="26847" y="24797"/>
                  </a:lnTo>
                  <a:lnTo>
                    <a:pt x="27185" y="27478"/>
                  </a:lnTo>
                  <a:lnTo>
                    <a:pt x="27524" y="3006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g180"/>
            <p:cNvSpPr/>
            <p:nvPr/>
          </p:nvSpPr>
          <p:spPr>
            <a:xfrm>
              <a:off x="5800392" y="2992782"/>
              <a:ext cx="19902" cy="20325"/>
            </a:xfrm>
            <a:custGeom>
              <a:avLst/>
              <a:pathLst>
                <a:path w="19902" h="20325">
                  <a:moveTo>
                    <a:pt x="7198" y="0"/>
                  </a:moveTo>
                  <a:lnTo>
                    <a:pt x="8697" y="1532"/>
                  </a:lnTo>
                  <a:lnTo>
                    <a:pt x="10146" y="3082"/>
                  </a:lnTo>
                  <a:lnTo>
                    <a:pt x="11543" y="4649"/>
                  </a:lnTo>
                  <a:lnTo>
                    <a:pt x="12890" y="6233"/>
                  </a:lnTo>
                  <a:lnTo>
                    <a:pt x="14185" y="7833"/>
                  </a:lnTo>
                  <a:lnTo>
                    <a:pt x="15430" y="9451"/>
                  </a:lnTo>
                  <a:lnTo>
                    <a:pt x="16624" y="11086"/>
                  </a:lnTo>
                  <a:lnTo>
                    <a:pt x="17768" y="12737"/>
                  </a:lnTo>
                  <a:lnTo>
                    <a:pt x="18860" y="14406"/>
                  </a:lnTo>
                  <a:lnTo>
                    <a:pt x="19902" y="16091"/>
                  </a:lnTo>
                  <a:lnTo>
                    <a:pt x="12703" y="20325"/>
                  </a:lnTo>
                  <a:lnTo>
                    <a:pt x="11738" y="18644"/>
                  </a:lnTo>
                  <a:lnTo>
                    <a:pt x="10704" y="16989"/>
                  </a:lnTo>
                  <a:lnTo>
                    <a:pt x="9604" y="15358"/>
                  </a:lnTo>
                  <a:lnTo>
                    <a:pt x="8435" y="13753"/>
                  </a:lnTo>
                  <a:lnTo>
                    <a:pt x="7198" y="12174"/>
                  </a:lnTo>
                  <a:lnTo>
                    <a:pt x="5894" y="10620"/>
                  </a:lnTo>
                  <a:lnTo>
                    <a:pt x="4522" y="9091"/>
                  </a:lnTo>
                  <a:lnTo>
                    <a:pt x="3082" y="7588"/>
                  </a:lnTo>
                  <a:lnTo>
                    <a:pt x="1575" y="6110"/>
                  </a:lnTo>
                  <a:lnTo>
                    <a:pt x="0" y="465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g181"/>
            <p:cNvSpPr/>
            <p:nvPr/>
          </p:nvSpPr>
          <p:spPr>
            <a:xfrm>
              <a:off x="5848667" y="2997016"/>
              <a:ext cx="35146" cy="65635"/>
            </a:xfrm>
            <a:custGeom>
              <a:avLst/>
              <a:pathLst>
                <a:path w="35146" h="65635">
                  <a:moveTo>
                    <a:pt x="35146" y="0"/>
                  </a:moveTo>
                  <a:lnTo>
                    <a:pt x="35146" y="65212"/>
                  </a:lnTo>
                  <a:lnTo>
                    <a:pt x="27524" y="65212"/>
                  </a:lnTo>
                  <a:lnTo>
                    <a:pt x="27524" y="7198"/>
                  </a:lnTo>
                  <a:lnTo>
                    <a:pt x="7622" y="7198"/>
                  </a:lnTo>
                  <a:lnTo>
                    <a:pt x="7622" y="65635"/>
                  </a:lnTo>
                  <a:lnTo>
                    <a:pt x="0" y="65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g182"/>
            <p:cNvSpPr/>
            <p:nvPr/>
          </p:nvSpPr>
          <p:spPr>
            <a:xfrm>
              <a:off x="5845279" y="3013531"/>
              <a:ext cx="24560" cy="74951"/>
            </a:xfrm>
            <a:custGeom>
              <a:avLst/>
              <a:pathLst>
                <a:path w="24560" h="74951">
                  <a:moveTo>
                    <a:pt x="17361" y="0"/>
                  </a:moveTo>
                  <a:lnTo>
                    <a:pt x="24560" y="0"/>
                  </a:lnTo>
                  <a:lnTo>
                    <a:pt x="24543" y="6457"/>
                  </a:lnTo>
                  <a:lnTo>
                    <a:pt x="24492" y="12449"/>
                  </a:lnTo>
                  <a:lnTo>
                    <a:pt x="24408" y="17975"/>
                  </a:lnTo>
                  <a:lnTo>
                    <a:pt x="24289" y="23036"/>
                  </a:lnTo>
                  <a:lnTo>
                    <a:pt x="24137" y="27630"/>
                  </a:lnTo>
                  <a:lnTo>
                    <a:pt x="23950" y="31759"/>
                  </a:lnTo>
                  <a:lnTo>
                    <a:pt x="23730" y="35422"/>
                  </a:lnTo>
                  <a:lnTo>
                    <a:pt x="23476" y="38619"/>
                  </a:lnTo>
                  <a:lnTo>
                    <a:pt x="23188" y="41350"/>
                  </a:lnTo>
                  <a:lnTo>
                    <a:pt x="22866" y="43616"/>
                  </a:lnTo>
                  <a:lnTo>
                    <a:pt x="22500" y="45627"/>
                  </a:lnTo>
                  <a:lnTo>
                    <a:pt x="22079" y="47596"/>
                  </a:lnTo>
                  <a:lnTo>
                    <a:pt x="21602" y="49523"/>
                  </a:lnTo>
                  <a:lnTo>
                    <a:pt x="21071" y="51407"/>
                  </a:lnTo>
                  <a:lnTo>
                    <a:pt x="20484" y="53249"/>
                  </a:lnTo>
                  <a:lnTo>
                    <a:pt x="19843" y="55049"/>
                  </a:lnTo>
                  <a:lnTo>
                    <a:pt x="19146" y="56806"/>
                  </a:lnTo>
                  <a:lnTo>
                    <a:pt x="18394" y="58521"/>
                  </a:lnTo>
                  <a:lnTo>
                    <a:pt x="17588" y="60194"/>
                  </a:lnTo>
                  <a:lnTo>
                    <a:pt x="16726" y="61824"/>
                  </a:lnTo>
                  <a:lnTo>
                    <a:pt x="15809" y="63404"/>
                  </a:lnTo>
                  <a:lnTo>
                    <a:pt x="14837" y="64924"/>
                  </a:lnTo>
                  <a:lnTo>
                    <a:pt x="13811" y="66385"/>
                  </a:lnTo>
                  <a:lnTo>
                    <a:pt x="12729" y="67787"/>
                  </a:lnTo>
                  <a:lnTo>
                    <a:pt x="11592" y="69129"/>
                  </a:lnTo>
                  <a:lnTo>
                    <a:pt x="10400" y="70412"/>
                  </a:lnTo>
                  <a:lnTo>
                    <a:pt x="9153" y="71636"/>
                  </a:lnTo>
                  <a:lnTo>
                    <a:pt x="7850" y="72800"/>
                  </a:lnTo>
                  <a:lnTo>
                    <a:pt x="6493" y="73905"/>
                  </a:lnTo>
                  <a:lnTo>
                    <a:pt x="5081" y="74951"/>
                  </a:lnTo>
                  <a:lnTo>
                    <a:pt x="0" y="68600"/>
                  </a:lnTo>
                  <a:lnTo>
                    <a:pt x="1247" y="67643"/>
                  </a:lnTo>
                  <a:lnTo>
                    <a:pt x="2447" y="66635"/>
                  </a:lnTo>
                  <a:lnTo>
                    <a:pt x="3601" y="65576"/>
                  </a:lnTo>
                  <a:lnTo>
                    <a:pt x="4708" y="64467"/>
                  </a:lnTo>
                  <a:lnTo>
                    <a:pt x="5769" y="63306"/>
                  </a:lnTo>
                  <a:lnTo>
                    <a:pt x="6783" y="62095"/>
                  </a:lnTo>
                  <a:lnTo>
                    <a:pt x="7751" y="60833"/>
                  </a:lnTo>
                  <a:lnTo>
                    <a:pt x="8672" y="59521"/>
                  </a:lnTo>
                  <a:lnTo>
                    <a:pt x="9546" y="58157"/>
                  </a:lnTo>
                  <a:lnTo>
                    <a:pt x="10374" y="56743"/>
                  </a:lnTo>
                  <a:lnTo>
                    <a:pt x="11153" y="55284"/>
                  </a:lnTo>
                  <a:lnTo>
                    <a:pt x="11882" y="53787"/>
                  </a:lnTo>
                  <a:lnTo>
                    <a:pt x="12559" y="52252"/>
                  </a:lnTo>
                  <a:lnTo>
                    <a:pt x="13186" y="50679"/>
                  </a:lnTo>
                  <a:lnTo>
                    <a:pt x="13762" y="49068"/>
                  </a:lnTo>
                  <a:lnTo>
                    <a:pt x="14287" y="47418"/>
                  </a:lnTo>
                  <a:lnTo>
                    <a:pt x="14761" y="45731"/>
                  </a:lnTo>
                  <a:lnTo>
                    <a:pt x="15185" y="44005"/>
                  </a:lnTo>
                  <a:lnTo>
                    <a:pt x="15557" y="42241"/>
                  </a:lnTo>
                  <a:lnTo>
                    <a:pt x="15879" y="40440"/>
                  </a:lnTo>
                  <a:lnTo>
                    <a:pt x="16161" y="38396"/>
                  </a:lnTo>
                  <a:lnTo>
                    <a:pt x="16413" y="35909"/>
                  </a:lnTo>
                  <a:lnTo>
                    <a:pt x="16635" y="32976"/>
                  </a:lnTo>
                  <a:lnTo>
                    <a:pt x="16828" y="29599"/>
                  </a:lnTo>
                  <a:lnTo>
                    <a:pt x="16991" y="25777"/>
                  </a:lnTo>
                  <a:lnTo>
                    <a:pt x="17124" y="21511"/>
                  </a:lnTo>
                  <a:lnTo>
                    <a:pt x="17228" y="16800"/>
                  </a:lnTo>
                  <a:lnTo>
                    <a:pt x="17302" y="11645"/>
                  </a:lnTo>
                  <a:lnTo>
                    <a:pt x="17346" y="604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g183"/>
            <p:cNvSpPr/>
            <p:nvPr/>
          </p:nvSpPr>
          <p:spPr>
            <a:xfrm>
              <a:off x="5868146" y="3065193"/>
              <a:ext cx="17785" cy="22866"/>
            </a:xfrm>
            <a:custGeom>
              <a:avLst/>
              <a:pathLst>
                <a:path w="17785" h="22866">
                  <a:moveTo>
                    <a:pt x="5928" y="0"/>
                  </a:moveTo>
                  <a:lnTo>
                    <a:pt x="7342" y="1786"/>
                  </a:lnTo>
                  <a:lnTo>
                    <a:pt x="8706" y="3590"/>
                  </a:lnTo>
                  <a:lnTo>
                    <a:pt x="10018" y="5411"/>
                  </a:lnTo>
                  <a:lnTo>
                    <a:pt x="11280" y="7249"/>
                  </a:lnTo>
                  <a:lnTo>
                    <a:pt x="12491" y="9104"/>
                  </a:lnTo>
                  <a:lnTo>
                    <a:pt x="13652" y="10976"/>
                  </a:lnTo>
                  <a:lnTo>
                    <a:pt x="14761" y="12864"/>
                  </a:lnTo>
                  <a:lnTo>
                    <a:pt x="15820" y="14770"/>
                  </a:lnTo>
                  <a:lnTo>
                    <a:pt x="16828" y="16692"/>
                  </a:lnTo>
                  <a:lnTo>
                    <a:pt x="17785" y="18632"/>
                  </a:lnTo>
                  <a:lnTo>
                    <a:pt x="11009" y="22866"/>
                  </a:lnTo>
                  <a:lnTo>
                    <a:pt x="10137" y="20923"/>
                  </a:lnTo>
                  <a:lnTo>
                    <a:pt x="9214" y="18987"/>
                  </a:lnTo>
                  <a:lnTo>
                    <a:pt x="8240" y="17061"/>
                  </a:lnTo>
                  <a:lnTo>
                    <a:pt x="7215" y="15142"/>
                  </a:lnTo>
                  <a:lnTo>
                    <a:pt x="6140" y="13233"/>
                  </a:lnTo>
                  <a:lnTo>
                    <a:pt x="5013" y="11331"/>
                  </a:lnTo>
                  <a:lnTo>
                    <a:pt x="3836" y="9438"/>
                  </a:lnTo>
                  <a:lnTo>
                    <a:pt x="2608" y="7554"/>
                  </a:lnTo>
                  <a:lnTo>
                    <a:pt x="1329" y="5678"/>
                  </a:lnTo>
                  <a:lnTo>
                    <a:pt x="0" y="381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g184"/>
            <p:cNvSpPr/>
            <p:nvPr/>
          </p:nvSpPr>
          <p:spPr>
            <a:xfrm>
              <a:off x="5884660" y="2990664"/>
              <a:ext cx="55049" cy="97818"/>
            </a:xfrm>
            <a:custGeom>
              <a:avLst/>
              <a:pathLst>
                <a:path w="55049" h="97818">
                  <a:moveTo>
                    <a:pt x="15244" y="0"/>
                  </a:moveTo>
                  <a:lnTo>
                    <a:pt x="22866" y="2117"/>
                  </a:lnTo>
                  <a:lnTo>
                    <a:pt x="22519" y="3717"/>
                  </a:lnTo>
                  <a:lnTo>
                    <a:pt x="22155" y="5301"/>
                  </a:lnTo>
                  <a:lnTo>
                    <a:pt x="21774" y="6868"/>
                  </a:lnTo>
                  <a:lnTo>
                    <a:pt x="21376" y="8418"/>
                  </a:lnTo>
                  <a:lnTo>
                    <a:pt x="20961" y="9951"/>
                  </a:lnTo>
                  <a:lnTo>
                    <a:pt x="20529" y="11467"/>
                  </a:lnTo>
                  <a:lnTo>
                    <a:pt x="20080" y="12966"/>
                  </a:lnTo>
                  <a:lnTo>
                    <a:pt x="19614" y="14448"/>
                  </a:lnTo>
                  <a:lnTo>
                    <a:pt x="19131" y="15913"/>
                  </a:lnTo>
                  <a:lnTo>
                    <a:pt x="18632" y="17361"/>
                  </a:lnTo>
                  <a:lnTo>
                    <a:pt x="55049" y="17361"/>
                  </a:lnTo>
                  <a:lnTo>
                    <a:pt x="55013" y="28888"/>
                  </a:lnTo>
                  <a:lnTo>
                    <a:pt x="54905" y="39415"/>
                  </a:lnTo>
                  <a:lnTo>
                    <a:pt x="54725" y="48943"/>
                  </a:lnTo>
                  <a:lnTo>
                    <a:pt x="54473" y="57471"/>
                  </a:lnTo>
                  <a:lnTo>
                    <a:pt x="54149" y="65000"/>
                  </a:lnTo>
                  <a:lnTo>
                    <a:pt x="53753" y="71530"/>
                  </a:lnTo>
                  <a:lnTo>
                    <a:pt x="53285" y="77060"/>
                  </a:lnTo>
                  <a:lnTo>
                    <a:pt x="52745" y="81591"/>
                  </a:lnTo>
                  <a:lnTo>
                    <a:pt x="52133" y="85123"/>
                  </a:lnTo>
                  <a:lnTo>
                    <a:pt x="51450" y="87655"/>
                  </a:lnTo>
                  <a:lnTo>
                    <a:pt x="50677" y="89586"/>
                  </a:lnTo>
                  <a:lnTo>
                    <a:pt x="49798" y="91314"/>
                  </a:lnTo>
                  <a:lnTo>
                    <a:pt x="48814" y="92838"/>
                  </a:lnTo>
                  <a:lnTo>
                    <a:pt x="47723" y="94159"/>
                  </a:lnTo>
                  <a:lnTo>
                    <a:pt x="46527" y="95277"/>
                  </a:lnTo>
                  <a:lnTo>
                    <a:pt x="45225" y="96192"/>
                  </a:lnTo>
                  <a:lnTo>
                    <a:pt x="43817" y="96903"/>
                  </a:lnTo>
                  <a:lnTo>
                    <a:pt x="42303" y="97412"/>
                  </a:lnTo>
                  <a:lnTo>
                    <a:pt x="40683" y="97716"/>
                  </a:lnTo>
                  <a:lnTo>
                    <a:pt x="38958" y="97818"/>
                  </a:lnTo>
                  <a:lnTo>
                    <a:pt x="38263" y="97801"/>
                  </a:lnTo>
                  <a:lnTo>
                    <a:pt x="37535" y="97750"/>
                  </a:lnTo>
                  <a:lnTo>
                    <a:pt x="36773" y="97666"/>
                  </a:lnTo>
                  <a:lnTo>
                    <a:pt x="35976" y="97547"/>
                  </a:lnTo>
                  <a:lnTo>
                    <a:pt x="35146" y="97395"/>
                  </a:lnTo>
                  <a:lnTo>
                    <a:pt x="34283" y="97208"/>
                  </a:lnTo>
                  <a:lnTo>
                    <a:pt x="33385" y="96988"/>
                  </a:lnTo>
                  <a:lnTo>
                    <a:pt x="32453" y="96734"/>
                  </a:lnTo>
                  <a:lnTo>
                    <a:pt x="31488" y="96446"/>
                  </a:lnTo>
                  <a:lnTo>
                    <a:pt x="30488" y="96124"/>
                  </a:lnTo>
                  <a:lnTo>
                    <a:pt x="28795" y="87655"/>
                  </a:lnTo>
                  <a:lnTo>
                    <a:pt x="29798" y="87977"/>
                  </a:lnTo>
                  <a:lnTo>
                    <a:pt x="30776" y="88265"/>
                  </a:lnTo>
                  <a:lnTo>
                    <a:pt x="31729" y="88519"/>
                  </a:lnTo>
                  <a:lnTo>
                    <a:pt x="32657" y="88739"/>
                  </a:lnTo>
                  <a:lnTo>
                    <a:pt x="33558" y="88925"/>
                  </a:lnTo>
                  <a:lnTo>
                    <a:pt x="34435" y="89078"/>
                  </a:lnTo>
                  <a:lnTo>
                    <a:pt x="35286" y="89196"/>
                  </a:lnTo>
                  <a:lnTo>
                    <a:pt x="36112" y="89281"/>
                  </a:lnTo>
                  <a:lnTo>
                    <a:pt x="36912" y="89332"/>
                  </a:lnTo>
                  <a:lnTo>
                    <a:pt x="37687" y="89349"/>
                  </a:lnTo>
                  <a:lnTo>
                    <a:pt x="38511" y="89288"/>
                  </a:lnTo>
                  <a:lnTo>
                    <a:pt x="39288" y="89103"/>
                  </a:lnTo>
                  <a:lnTo>
                    <a:pt x="40018" y="88796"/>
                  </a:lnTo>
                  <a:lnTo>
                    <a:pt x="40702" y="88367"/>
                  </a:lnTo>
                  <a:lnTo>
                    <a:pt x="41339" y="87814"/>
                  </a:lnTo>
                  <a:lnTo>
                    <a:pt x="41930" y="87138"/>
                  </a:lnTo>
                  <a:lnTo>
                    <a:pt x="42474" y="86340"/>
                  </a:lnTo>
                  <a:lnTo>
                    <a:pt x="42972" y="85419"/>
                  </a:lnTo>
                  <a:lnTo>
                    <a:pt x="43423" y="84375"/>
                  </a:lnTo>
                  <a:lnTo>
                    <a:pt x="43827" y="83209"/>
                  </a:lnTo>
                  <a:lnTo>
                    <a:pt x="44198" y="81526"/>
                  </a:lnTo>
                  <a:lnTo>
                    <a:pt x="44547" y="78932"/>
                  </a:lnTo>
                  <a:lnTo>
                    <a:pt x="44875" y="75428"/>
                  </a:lnTo>
                  <a:lnTo>
                    <a:pt x="45182" y="71013"/>
                  </a:lnTo>
                  <a:lnTo>
                    <a:pt x="45468" y="65688"/>
                  </a:lnTo>
                  <a:lnTo>
                    <a:pt x="45733" y="59453"/>
                  </a:lnTo>
                  <a:lnTo>
                    <a:pt x="45976" y="52307"/>
                  </a:lnTo>
                  <a:lnTo>
                    <a:pt x="46199" y="44251"/>
                  </a:lnTo>
                  <a:lnTo>
                    <a:pt x="46400" y="35284"/>
                  </a:lnTo>
                  <a:lnTo>
                    <a:pt x="46580" y="25407"/>
                  </a:lnTo>
                  <a:lnTo>
                    <a:pt x="15667" y="25407"/>
                  </a:lnTo>
                  <a:lnTo>
                    <a:pt x="14892" y="27329"/>
                  </a:lnTo>
                  <a:lnTo>
                    <a:pt x="14092" y="29201"/>
                  </a:lnTo>
                  <a:lnTo>
                    <a:pt x="13266" y="31022"/>
                  </a:lnTo>
                  <a:lnTo>
                    <a:pt x="12415" y="32792"/>
                  </a:lnTo>
                  <a:lnTo>
                    <a:pt x="11539" y="34511"/>
                  </a:lnTo>
                  <a:lnTo>
                    <a:pt x="10637" y="36180"/>
                  </a:lnTo>
                  <a:lnTo>
                    <a:pt x="9709" y="37797"/>
                  </a:lnTo>
                  <a:lnTo>
                    <a:pt x="8757" y="39364"/>
                  </a:lnTo>
                  <a:lnTo>
                    <a:pt x="7778" y="40880"/>
                  </a:lnTo>
                  <a:lnTo>
                    <a:pt x="6775" y="42345"/>
                  </a:lnTo>
                  <a:lnTo>
                    <a:pt x="0" y="36840"/>
                  </a:lnTo>
                  <a:lnTo>
                    <a:pt x="2134" y="33423"/>
                  </a:lnTo>
                  <a:lnTo>
                    <a:pt x="4132" y="29946"/>
                  </a:lnTo>
                  <a:lnTo>
                    <a:pt x="5996" y="26411"/>
                  </a:lnTo>
                  <a:lnTo>
                    <a:pt x="7723" y="22815"/>
                  </a:lnTo>
                  <a:lnTo>
                    <a:pt x="9316" y="19161"/>
                  </a:lnTo>
                  <a:lnTo>
                    <a:pt x="10772" y="15447"/>
                  </a:lnTo>
                  <a:lnTo>
                    <a:pt x="12093" y="11674"/>
                  </a:lnTo>
                  <a:lnTo>
                    <a:pt x="13279" y="7842"/>
                  </a:lnTo>
                  <a:lnTo>
                    <a:pt x="14329" y="395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g185"/>
            <p:cNvSpPr/>
            <p:nvPr/>
          </p:nvSpPr>
          <p:spPr>
            <a:xfrm>
              <a:off x="5887625" y="3025811"/>
              <a:ext cx="38534" cy="42769"/>
            </a:xfrm>
            <a:custGeom>
              <a:avLst/>
              <a:pathLst>
                <a:path w="38534" h="42769">
                  <a:moveTo>
                    <a:pt x="29641" y="13974"/>
                  </a:moveTo>
                  <a:lnTo>
                    <a:pt x="30950" y="16519"/>
                  </a:lnTo>
                  <a:lnTo>
                    <a:pt x="32165" y="19072"/>
                  </a:lnTo>
                  <a:lnTo>
                    <a:pt x="33287" y="21634"/>
                  </a:lnTo>
                  <a:lnTo>
                    <a:pt x="34316" y="24204"/>
                  </a:lnTo>
                  <a:lnTo>
                    <a:pt x="35252" y="26783"/>
                  </a:lnTo>
                  <a:lnTo>
                    <a:pt x="36095" y="29370"/>
                  </a:lnTo>
                  <a:lnTo>
                    <a:pt x="36844" y="31966"/>
                  </a:lnTo>
                  <a:lnTo>
                    <a:pt x="37501" y="34571"/>
                  </a:lnTo>
                  <a:lnTo>
                    <a:pt x="38064" y="37183"/>
                  </a:lnTo>
                  <a:lnTo>
                    <a:pt x="38534" y="39804"/>
                  </a:lnTo>
                  <a:lnTo>
                    <a:pt x="30065" y="42345"/>
                  </a:lnTo>
                  <a:lnTo>
                    <a:pt x="29218" y="36417"/>
                  </a:lnTo>
                  <a:lnTo>
                    <a:pt x="26660" y="37319"/>
                  </a:lnTo>
                  <a:lnTo>
                    <a:pt x="24069" y="38161"/>
                  </a:lnTo>
                  <a:lnTo>
                    <a:pt x="21443" y="38945"/>
                  </a:lnTo>
                  <a:lnTo>
                    <a:pt x="18784" y="39669"/>
                  </a:lnTo>
                  <a:lnTo>
                    <a:pt x="16091" y="40334"/>
                  </a:lnTo>
                  <a:lnTo>
                    <a:pt x="13364" y="40939"/>
                  </a:lnTo>
                  <a:lnTo>
                    <a:pt x="10603" y="41486"/>
                  </a:lnTo>
                  <a:lnTo>
                    <a:pt x="7808" y="41973"/>
                  </a:lnTo>
                  <a:lnTo>
                    <a:pt x="4979" y="42400"/>
                  </a:lnTo>
                  <a:lnTo>
                    <a:pt x="2117" y="42769"/>
                  </a:lnTo>
                  <a:lnTo>
                    <a:pt x="0" y="35146"/>
                  </a:lnTo>
                  <a:lnTo>
                    <a:pt x="1507" y="32661"/>
                  </a:lnTo>
                  <a:lnTo>
                    <a:pt x="2981" y="29946"/>
                  </a:lnTo>
                  <a:lnTo>
                    <a:pt x="4420" y="27003"/>
                  </a:lnTo>
                  <a:lnTo>
                    <a:pt x="5826" y="23832"/>
                  </a:lnTo>
                  <a:lnTo>
                    <a:pt x="7198" y="20431"/>
                  </a:lnTo>
                  <a:lnTo>
                    <a:pt x="8536" y="16802"/>
                  </a:lnTo>
                  <a:lnTo>
                    <a:pt x="9841" y="12945"/>
                  </a:lnTo>
                  <a:lnTo>
                    <a:pt x="11111" y="8858"/>
                  </a:lnTo>
                  <a:lnTo>
                    <a:pt x="12348" y="4543"/>
                  </a:lnTo>
                  <a:lnTo>
                    <a:pt x="13550" y="0"/>
                  </a:lnTo>
                  <a:lnTo>
                    <a:pt x="22019" y="2540"/>
                  </a:lnTo>
                  <a:lnTo>
                    <a:pt x="20668" y="6970"/>
                  </a:lnTo>
                  <a:lnTo>
                    <a:pt x="19326" y="11111"/>
                  </a:lnTo>
                  <a:lnTo>
                    <a:pt x="17992" y="14964"/>
                  </a:lnTo>
                  <a:lnTo>
                    <a:pt x="16667" y="18530"/>
                  </a:lnTo>
                  <a:lnTo>
                    <a:pt x="15350" y="21808"/>
                  </a:lnTo>
                  <a:lnTo>
                    <a:pt x="14041" y="24797"/>
                  </a:lnTo>
                  <a:lnTo>
                    <a:pt x="12741" y="27499"/>
                  </a:lnTo>
                  <a:lnTo>
                    <a:pt x="11450" y="29913"/>
                  </a:lnTo>
                  <a:lnTo>
                    <a:pt x="10167" y="32038"/>
                  </a:lnTo>
                  <a:lnTo>
                    <a:pt x="8892" y="33876"/>
                  </a:lnTo>
                  <a:lnTo>
                    <a:pt x="10675" y="33677"/>
                  </a:lnTo>
                  <a:lnTo>
                    <a:pt x="12466" y="33419"/>
                  </a:lnTo>
                  <a:lnTo>
                    <a:pt x="14266" y="33101"/>
                  </a:lnTo>
                  <a:lnTo>
                    <a:pt x="16074" y="32724"/>
                  </a:lnTo>
                  <a:lnTo>
                    <a:pt x="17891" y="32288"/>
                  </a:lnTo>
                  <a:lnTo>
                    <a:pt x="19716" y="31793"/>
                  </a:lnTo>
                  <a:lnTo>
                    <a:pt x="21549" y="31238"/>
                  </a:lnTo>
                  <a:lnTo>
                    <a:pt x="23391" y="30624"/>
                  </a:lnTo>
                  <a:lnTo>
                    <a:pt x="25242" y="29951"/>
                  </a:lnTo>
                  <a:lnTo>
                    <a:pt x="27101" y="29218"/>
                  </a:lnTo>
                  <a:lnTo>
                    <a:pt x="26665" y="27863"/>
                  </a:lnTo>
                  <a:lnTo>
                    <a:pt x="26203" y="26508"/>
                  </a:lnTo>
                  <a:lnTo>
                    <a:pt x="25716" y="25153"/>
                  </a:lnTo>
                  <a:lnTo>
                    <a:pt x="25204" y="23798"/>
                  </a:lnTo>
                  <a:lnTo>
                    <a:pt x="24666" y="22443"/>
                  </a:lnTo>
                  <a:lnTo>
                    <a:pt x="24103" y="21088"/>
                  </a:lnTo>
                  <a:lnTo>
                    <a:pt x="23514" y="19733"/>
                  </a:lnTo>
                  <a:lnTo>
                    <a:pt x="22900" y="18378"/>
                  </a:lnTo>
                  <a:lnTo>
                    <a:pt x="22261" y="17022"/>
                  </a:lnTo>
                  <a:lnTo>
                    <a:pt x="21596" y="1566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g186"/>
            <p:cNvSpPr/>
            <p:nvPr/>
          </p:nvSpPr>
          <p:spPr>
            <a:xfrm>
              <a:off x="5982479" y="2990664"/>
              <a:ext cx="67329" cy="80033"/>
            </a:xfrm>
            <a:custGeom>
              <a:avLst/>
              <a:pathLst>
                <a:path w="67329" h="80033">
                  <a:moveTo>
                    <a:pt x="2540" y="22443"/>
                  </a:moveTo>
                  <a:lnTo>
                    <a:pt x="27524" y="22443"/>
                  </a:lnTo>
                  <a:lnTo>
                    <a:pt x="27524" y="0"/>
                  </a:lnTo>
                  <a:lnTo>
                    <a:pt x="35993" y="0"/>
                  </a:lnTo>
                  <a:lnTo>
                    <a:pt x="35993" y="20749"/>
                  </a:lnTo>
                  <a:lnTo>
                    <a:pt x="35993" y="22443"/>
                  </a:lnTo>
                  <a:lnTo>
                    <a:pt x="63095" y="22443"/>
                  </a:lnTo>
                  <a:lnTo>
                    <a:pt x="63095" y="30488"/>
                  </a:lnTo>
                  <a:lnTo>
                    <a:pt x="35146" y="30488"/>
                  </a:lnTo>
                  <a:lnTo>
                    <a:pt x="35053" y="31331"/>
                  </a:lnTo>
                  <a:lnTo>
                    <a:pt x="34943" y="32165"/>
                  </a:lnTo>
                  <a:lnTo>
                    <a:pt x="34816" y="32991"/>
                  </a:lnTo>
                  <a:lnTo>
                    <a:pt x="34672" y="33808"/>
                  </a:lnTo>
                  <a:lnTo>
                    <a:pt x="34511" y="34617"/>
                  </a:lnTo>
                  <a:lnTo>
                    <a:pt x="34333" y="35417"/>
                  </a:lnTo>
                  <a:lnTo>
                    <a:pt x="34139" y="36209"/>
                  </a:lnTo>
                  <a:lnTo>
                    <a:pt x="33927" y="36993"/>
                  </a:lnTo>
                  <a:lnTo>
                    <a:pt x="33698" y="37768"/>
                  </a:lnTo>
                  <a:lnTo>
                    <a:pt x="33453" y="38534"/>
                  </a:lnTo>
                  <a:lnTo>
                    <a:pt x="37298" y="41850"/>
                  </a:lnTo>
                  <a:lnTo>
                    <a:pt x="41041" y="45191"/>
                  </a:lnTo>
                  <a:lnTo>
                    <a:pt x="44683" y="48557"/>
                  </a:lnTo>
                  <a:lnTo>
                    <a:pt x="48223" y="51949"/>
                  </a:lnTo>
                  <a:lnTo>
                    <a:pt x="51661" y="55367"/>
                  </a:lnTo>
                  <a:lnTo>
                    <a:pt x="54998" y="58809"/>
                  </a:lnTo>
                  <a:lnTo>
                    <a:pt x="58233" y="62277"/>
                  </a:lnTo>
                  <a:lnTo>
                    <a:pt x="61367" y="65771"/>
                  </a:lnTo>
                  <a:lnTo>
                    <a:pt x="64399" y="69290"/>
                  </a:lnTo>
                  <a:lnTo>
                    <a:pt x="67329" y="72834"/>
                  </a:lnTo>
                  <a:lnTo>
                    <a:pt x="60130" y="80033"/>
                  </a:lnTo>
                  <a:lnTo>
                    <a:pt x="57547" y="76505"/>
                  </a:lnTo>
                  <a:lnTo>
                    <a:pt x="54880" y="73037"/>
                  </a:lnTo>
                  <a:lnTo>
                    <a:pt x="52127" y="69629"/>
                  </a:lnTo>
                  <a:lnTo>
                    <a:pt x="49290" y="66279"/>
                  </a:lnTo>
                  <a:lnTo>
                    <a:pt x="46368" y="62989"/>
                  </a:lnTo>
                  <a:lnTo>
                    <a:pt x="43362" y="59758"/>
                  </a:lnTo>
                  <a:lnTo>
                    <a:pt x="40270" y="56586"/>
                  </a:lnTo>
                  <a:lnTo>
                    <a:pt x="37094" y="53474"/>
                  </a:lnTo>
                  <a:lnTo>
                    <a:pt x="33834" y="50421"/>
                  </a:lnTo>
                  <a:lnTo>
                    <a:pt x="30488" y="47427"/>
                  </a:lnTo>
                  <a:lnTo>
                    <a:pt x="28782" y="51174"/>
                  </a:lnTo>
                  <a:lnTo>
                    <a:pt x="26881" y="54795"/>
                  </a:lnTo>
                  <a:lnTo>
                    <a:pt x="24784" y="58288"/>
                  </a:lnTo>
                  <a:lnTo>
                    <a:pt x="22494" y="61655"/>
                  </a:lnTo>
                  <a:lnTo>
                    <a:pt x="20008" y="64894"/>
                  </a:lnTo>
                  <a:lnTo>
                    <a:pt x="17327" y="68007"/>
                  </a:lnTo>
                  <a:lnTo>
                    <a:pt x="14452" y="70992"/>
                  </a:lnTo>
                  <a:lnTo>
                    <a:pt x="11382" y="73850"/>
                  </a:lnTo>
                  <a:lnTo>
                    <a:pt x="8117" y="76582"/>
                  </a:lnTo>
                  <a:lnTo>
                    <a:pt x="4658" y="79186"/>
                  </a:lnTo>
                  <a:lnTo>
                    <a:pt x="0" y="71564"/>
                  </a:lnTo>
                  <a:lnTo>
                    <a:pt x="4306" y="68104"/>
                  </a:lnTo>
                  <a:lnTo>
                    <a:pt x="8248" y="64500"/>
                  </a:lnTo>
                  <a:lnTo>
                    <a:pt x="11827" y="60753"/>
                  </a:lnTo>
                  <a:lnTo>
                    <a:pt x="15041" y="56861"/>
                  </a:lnTo>
                  <a:lnTo>
                    <a:pt x="17891" y="52826"/>
                  </a:lnTo>
                  <a:lnTo>
                    <a:pt x="20376" y="48646"/>
                  </a:lnTo>
                  <a:lnTo>
                    <a:pt x="22498" y="44323"/>
                  </a:lnTo>
                  <a:lnTo>
                    <a:pt x="24255" y="39855"/>
                  </a:lnTo>
                  <a:lnTo>
                    <a:pt x="25648" y="35244"/>
                  </a:lnTo>
                  <a:lnTo>
                    <a:pt x="26677" y="30488"/>
                  </a:lnTo>
                  <a:lnTo>
                    <a:pt x="2540" y="304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g187"/>
            <p:cNvSpPr/>
            <p:nvPr/>
          </p:nvSpPr>
          <p:spPr>
            <a:xfrm>
              <a:off x="5954531" y="2993629"/>
              <a:ext cx="21172" cy="20325"/>
            </a:xfrm>
            <a:custGeom>
              <a:avLst/>
              <a:pathLst>
                <a:path w="21172" h="20325">
                  <a:moveTo>
                    <a:pt x="5928" y="0"/>
                  </a:moveTo>
                  <a:lnTo>
                    <a:pt x="7605" y="1122"/>
                  </a:lnTo>
                  <a:lnTo>
                    <a:pt x="9248" y="2286"/>
                  </a:lnTo>
                  <a:lnTo>
                    <a:pt x="10857" y="3493"/>
                  </a:lnTo>
                  <a:lnTo>
                    <a:pt x="12432" y="4742"/>
                  </a:lnTo>
                  <a:lnTo>
                    <a:pt x="13974" y="6034"/>
                  </a:lnTo>
                  <a:lnTo>
                    <a:pt x="15481" y="7368"/>
                  </a:lnTo>
                  <a:lnTo>
                    <a:pt x="16955" y="8744"/>
                  </a:lnTo>
                  <a:lnTo>
                    <a:pt x="18394" y="10162"/>
                  </a:lnTo>
                  <a:lnTo>
                    <a:pt x="19800" y="11623"/>
                  </a:lnTo>
                  <a:lnTo>
                    <a:pt x="21172" y="13127"/>
                  </a:lnTo>
                  <a:lnTo>
                    <a:pt x="15244" y="20325"/>
                  </a:lnTo>
                  <a:lnTo>
                    <a:pt x="13796" y="18661"/>
                  </a:lnTo>
                  <a:lnTo>
                    <a:pt x="12331" y="17056"/>
                  </a:lnTo>
                  <a:lnTo>
                    <a:pt x="10848" y="15511"/>
                  </a:lnTo>
                  <a:lnTo>
                    <a:pt x="9349" y="14024"/>
                  </a:lnTo>
                  <a:lnTo>
                    <a:pt x="7833" y="12597"/>
                  </a:lnTo>
                  <a:lnTo>
                    <a:pt x="6301" y="11230"/>
                  </a:lnTo>
                  <a:lnTo>
                    <a:pt x="4751" y="9921"/>
                  </a:lnTo>
                  <a:lnTo>
                    <a:pt x="3184" y="8672"/>
                  </a:lnTo>
                  <a:lnTo>
                    <a:pt x="1600" y="7482"/>
                  </a:lnTo>
                  <a:lnTo>
                    <a:pt x="0" y="63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g188"/>
            <p:cNvSpPr/>
            <p:nvPr/>
          </p:nvSpPr>
          <p:spPr>
            <a:xfrm>
              <a:off x="5952837" y="3028776"/>
              <a:ext cx="98242" cy="58860"/>
            </a:xfrm>
            <a:custGeom>
              <a:avLst/>
              <a:pathLst>
                <a:path w="98242" h="58860">
                  <a:moveTo>
                    <a:pt x="423" y="0"/>
                  </a:moveTo>
                  <a:lnTo>
                    <a:pt x="21596" y="0"/>
                  </a:lnTo>
                  <a:lnTo>
                    <a:pt x="21596" y="40651"/>
                  </a:lnTo>
                  <a:lnTo>
                    <a:pt x="22640" y="41392"/>
                  </a:lnTo>
                  <a:lnTo>
                    <a:pt x="23739" y="42091"/>
                  </a:lnTo>
                  <a:lnTo>
                    <a:pt x="24892" y="42747"/>
                  </a:lnTo>
                  <a:lnTo>
                    <a:pt x="26101" y="43362"/>
                  </a:lnTo>
                  <a:lnTo>
                    <a:pt x="27365" y="43933"/>
                  </a:lnTo>
                  <a:lnTo>
                    <a:pt x="28684" y="44462"/>
                  </a:lnTo>
                  <a:lnTo>
                    <a:pt x="30059" y="44949"/>
                  </a:lnTo>
                  <a:lnTo>
                    <a:pt x="31488" y="45394"/>
                  </a:lnTo>
                  <a:lnTo>
                    <a:pt x="32972" y="45796"/>
                  </a:lnTo>
                  <a:lnTo>
                    <a:pt x="34511" y="46156"/>
                  </a:lnTo>
                  <a:lnTo>
                    <a:pt x="36262" y="46478"/>
                  </a:lnTo>
                  <a:lnTo>
                    <a:pt x="38382" y="46766"/>
                  </a:lnTo>
                  <a:lnTo>
                    <a:pt x="40869" y="47020"/>
                  </a:lnTo>
                  <a:lnTo>
                    <a:pt x="43726" y="47240"/>
                  </a:lnTo>
                  <a:lnTo>
                    <a:pt x="46950" y="47427"/>
                  </a:lnTo>
                  <a:lnTo>
                    <a:pt x="50543" y="47579"/>
                  </a:lnTo>
                  <a:lnTo>
                    <a:pt x="54505" y="47698"/>
                  </a:lnTo>
                  <a:lnTo>
                    <a:pt x="58835" y="47782"/>
                  </a:lnTo>
                  <a:lnTo>
                    <a:pt x="63533" y="47833"/>
                  </a:lnTo>
                  <a:lnTo>
                    <a:pt x="68600" y="47850"/>
                  </a:lnTo>
                  <a:lnTo>
                    <a:pt x="98242" y="47850"/>
                  </a:lnTo>
                  <a:lnTo>
                    <a:pt x="94007" y="57166"/>
                  </a:lnTo>
                  <a:lnTo>
                    <a:pt x="60130" y="57166"/>
                  </a:lnTo>
                  <a:lnTo>
                    <a:pt x="56506" y="57141"/>
                  </a:lnTo>
                  <a:lnTo>
                    <a:pt x="53084" y="57065"/>
                  </a:lnTo>
                  <a:lnTo>
                    <a:pt x="49866" y="56938"/>
                  </a:lnTo>
                  <a:lnTo>
                    <a:pt x="46851" y="56760"/>
                  </a:lnTo>
                  <a:lnTo>
                    <a:pt x="44039" y="56531"/>
                  </a:lnTo>
                  <a:lnTo>
                    <a:pt x="41431" y="56252"/>
                  </a:lnTo>
                  <a:lnTo>
                    <a:pt x="39025" y="55921"/>
                  </a:lnTo>
                  <a:lnTo>
                    <a:pt x="36823" y="55540"/>
                  </a:lnTo>
                  <a:lnTo>
                    <a:pt x="34825" y="55108"/>
                  </a:lnTo>
                  <a:lnTo>
                    <a:pt x="33029" y="54625"/>
                  </a:lnTo>
                  <a:lnTo>
                    <a:pt x="31356" y="54088"/>
                  </a:lnTo>
                  <a:lnTo>
                    <a:pt x="29726" y="53491"/>
                  </a:lnTo>
                  <a:lnTo>
                    <a:pt x="28138" y="52834"/>
                  </a:lnTo>
                  <a:lnTo>
                    <a:pt x="26593" y="52119"/>
                  </a:lnTo>
                  <a:lnTo>
                    <a:pt x="25089" y="51344"/>
                  </a:lnTo>
                  <a:lnTo>
                    <a:pt x="23628" y="50509"/>
                  </a:lnTo>
                  <a:lnTo>
                    <a:pt x="22210" y="49616"/>
                  </a:lnTo>
                  <a:lnTo>
                    <a:pt x="20834" y="48663"/>
                  </a:lnTo>
                  <a:lnTo>
                    <a:pt x="19500" y="47651"/>
                  </a:lnTo>
                  <a:lnTo>
                    <a:pt x="18208" y="46580"/>
                  </a:lnTo>
                  <a:lnTo>
                    <a:pt x="5928" y="58860"/>
                  </a:lnTo>
                  <a:lnTo>
                    <a:pt x="0" y="49967"/>
                  </a:lnTo>
                  <a:lnTo>
                    <a:pt x="1350" y="49201"/>
                  </a:lnTo>
                  <a:lnTo>
                    <a:pt x="2693" y="48426"/>
                  </a:lnTo>
                  <a:lnTo>
                    <a:pt x="4027" y="47643"/>
                  </a:lnTo>
                  <a:lnTo>
                    <a:pt x="5352" y="46851"/>
                  </a:lnTo>
                  <a:lnTo>
                    <a:pt x="6669" y="46050"/>
                  </a:lnTo>
                  <a:lnTo>
                    <a:pt x="7977" y="45242"/>
                  </a:lnTo>
                  <a:lnTo>
                    <a:pt x="9277" y="44424"/>
                  </a:lnTo>
                  <a:lnTo>
                    <a:pt x="10569" y="43599"/>
                  </a:lnTo>
                  <a:lnTo>
                    <a:pt x="11852" y="42764"/>
                  </a:lnTo>
                  <a:lnTo>
                    <a:pt x="13127" y="41922"/>
                  </a:lnTo>
                  <a:lnTo>
                    <a:pt x="13127" y="8045"/>
                  </a:lnTo>
                  <a:lnTo>
                    <a:pt x="423" y="80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g189"/>
            <p:cNvSpPr/>
            <p:nvPr/>
          </p:nvSpPr>
          <p:spPr>
            <a:xfrm>
              <a:off x="6060819" y="2993205"/>
              <a:ext cx="99088" cy="95277"/>
            </a:xfrm>
            <a:custGeom>
              <a:avLst/>
              <a:pathLst>
                <a:path w="99088" h="95277">
                  <a:moveTo>
                    <a:pt x="44462" y="0"/>
                  </a:moveTo>
                  <a:lnTo>
                    <a:pt x="53355" y="0"/>
                  </a:lnTo>
                  <a:lnTo>
                    <a:pt x="53355" y="23290"/>
                  </a:lnTo>
                  <a:lnTo>
                    <a:pt x="53452" y="25496"/>
                  </a:lnTo>
                  <a:lnTo>
                    <a:pt x="53745" y="27880"/>
                  </a:lnTo>
                  <a:lnTo>
                    <a:pt x="54232" y="30442"/>
                  </a:lnTo>
                  <a:lnTo>
                    <a:pt x="54913" y="33182"/>
                  </a:lnTo>
                  <a:lnTo>
                    <a:pt x="55790" y="36099"/>
                  </a:lnTo>
                  <a:lnTo>
                    <a:pt x="56861" y="39195"/>
                  </a:lnTo>
                  <a:lnTo>
                    <a:pt x="58127" y="42468"/>
                  </a:lnTo>
                  <a:lnTo>
                    <a:pt x="59588" y="45919"/>
                  </a:lnTo>
                  <a:lnTo>
                    <a:pt x="61244" y="49548"/>
                  </a:lnTo>
                  <a:lnTo>
                    <a:pt x="63095" y="53355"/>
                  </a:lnTo>
                  <a:lnTo>
                    <a:pt x="65208" y="57192"/>
                  </a:lnTo>
                  <a:lnTo>
                    <a:pt x="67651" y="60910"/>
                  </a:lnTo>
                  <a:lnTo>
                    <a:pt x="70425" y="64509"/>
                  </a:lnTo>
                  <a:lnTo>
                    <a:pt x="73529" y="67990"/>
                  </a:lnTo>
                  <a:lnTo>
                    <a:pt x="76963" y="71352"/>
                  </a:lnTo>
                  <a:lnTo>
                    <a:pt x="80727" y="74596"/>
                  </a:lnTo>
                  <a:lnTo>
                    <a:pt x="84822" y="77721"/>
                  </a:lnTo>
                  <a:lnTo>
                    <a:pt x="89247" y="80727"/>
                  </a:lnTo>
                  <a:lnTo>
                    <a:pt x="94003" y="83615"/>
                  </a:lnTo>
                  <a:lnTo>
                    <a:pt x="99088" y="86385"/>
                  </a:lnTo>
                  <a:lnTo>
                    <a:pt x="94430" y="95277"/>
                  </a:lnTo>
                  <a:lnTo>
                    <a:pt x="88117" y="91716"/>
                  </a:lnTo>
                  <a:lnTo>
                    <a:pt x="82218" y="87808"/>
                  </a:lnTo>
                  <a:lnTo>
                    <a:pt x="76734" y="83552"/>
                  </a:lnTo>
                  <a:lnTo>
                    <a:pt x="71665" y="78949"/>
                  </a:lnTo>
                  <a:lnTo>
                    <a:pt x="67012" y="73999"/>
                  </a:lnTo>
                  <a:lnTo>
                    <a:pt x="62773" y="68701"/>
                  </a:lnTo>
                  <a:lnTo>
                    <a:pt x="58949" y="63056"/>
                  </a:lnTo>
                  <a:lnTo>
                    <a:pt x="55540" y="57065"/>
                  </a:lnTo>
                  <a:lnTo>
                    <a:pt x="52546" y="50725"/>
                  </a:lnTo>
                  <a:lnTo>
                    <a:pt x="49967" y="44039"/>
                  </a:lnTo>
                  <a:lnTo>
                    <a:pt x="47761" y="50192"/>
                  </a:lnTo>
                  <a:lnTo>
                    <a:pt x="45038" y="56116"/>
                  </a:lnTo>
                  <a:lnTo>
                    <a:pt x="41799" y="61812"/>
                  </a:lnTo>
                  <a:lnTo>
                    <a:pt x="38043" y="67278"/>
                  </a:lnTo>
                  <a:lnTo>
                    <a:pt x="33770" y="72517"/>
                  </a:lnTo>
                  <a:lnTo>
                    <a:pt x="28981" y="77526"/>
                  </a:lnTo>
                  <a:lnTo>
                    <a:pt x="23675" y="82307"/>
                  </a:lnTo>
                  <a:lnTo>
                    <a:pt x="17852" y="86859"/>
                  </a:lnTo>
                  <a:lnTo>
                    <a:pt x="11513" y="91183"/>
                  </a:lnTo>
                  <a:lnTo>
                    <a:pt x="4658" y="95277"/>
                  </a:lnTo>
                  <a:lnTo>
                    <a:pt x="0" y="87232"/>
                  </a:lnTo>
                  <a:lnTo>
                    <a:pt x="8447" y="81866"/>
                  </a:lnTo>
                  <a:lnTo>
                    <a:pt x="16006" y="76273"/>
                  </a:lnTo>
                  <a:lnTo>
                    <a:pt x="22676" y="70450"/>
                  </a:lnTo>
                  <a:lnTo>
                    <a:pt x="28456" y="64399"/>
                  </a:lnTo>
                  <a:lnTo>
                    <a:pt x="33347" y="58119"/>
                  </a:lnTo>
                  <a:lnTo>
                    <a:pt x="37348" y="51610"/>
                  </a:lnTo>
                  <a:lnTo>
                    <a:pt x="40461" y="44873"/>
                  </a:lnTo>
                  <a:lnTo>
                    <a:pt x="42684" y="37907"/>
                  </a:lnTo>
                  <a:lnTo>
                    <a:pt x="44018" y="30713"/>
                  </a:lnTo>
                  <a:lnTo>
                    <a:pt x="44462" y="2329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g190"/>
            <p:cNvSpPr/>
            <p:nvPr/>
          </p:nvSpPr>
          <p:spPr>
            <a:xfrm>
              <a:off x="6167106" y="3062652"/>
              <a:ext cx="28371" cy="28795"/>
            </a:xfrm>
            <a:custGeom>
              <a:avLst/>
              <a:pathLst>
                <a:path w="28371" h="28795">
                  <a:moveTo>
                    <a:pt x="28371" y="23290"/>
                  </a:moveTo>
                  <a:lnTo>
                    <a:pt x="22019" y="28795"/>
                  </a:lnTo>
                  <a:lnTo>
                    <a:pt x="20275" y="26118"/>
                  </a:lnTo>
                  <a:lnTo>
                    <a:pt x="18428" y="23510"/>
                  </a:lnTo>
                  <a:lnTo>
                    <a:pt x="16480" y="20969"/>
                  </a:lnTo>
                  <a:lnTo>
                    <a:pt x="14431" y="18496"/>
                  </a:lnTo>
                  <a:lnTo>
                    <a:pt x="12280" y="16091"/>
                  </a:lnTo>
                  <a:lnTo>
                    <a:pt x="10027" y="13753"/>
                  </a:lnTo>
                  <a:lnTo>
                    <a:pt x="7673" y="11484"/>
                  </a:lnTo>
                  <a:lnTo>
                    <a:pt x="5216" y="9282"/>
                  </a:lnTo>
                  <a:lnTo>
                    <a:pt x="2659" y="7147"/>
                  </a:lnTo>
                  <a:lnTo>
                    <a:pt x="0" y="5081"/>
                  </a:lnTo>
                  <a:lnTo>
                    <a:pt x="6351" y="0"/>
                  </a:lnTo>
                  <a:lnTo>
                    <a:pt x="9316" y="2443"/>
                  </a:lnTo>
                  <a:lnTo>
                    <a:pt x="12110" y="4861"/>
                  </a:lnTo>
                  <a:lnTo>
                    <a:pt x="14736" y="7253"/>
                  </a:lnTo>
                  <a:lnTo>
                    <a:pt x="17192" y="9620"/>
                  </a:lnTo>
                  <a:lnTo>
                    <a:pt x="19479" y="11962"/>
                  </a:lnTo>
                  <a:lnTo>
                    <a:pt x="21596" y="14278"/>
                  </a:lnTo>
                  <a:lnTo>
                    <a:pt x="23544" y="16569"/>
                  </a:lnTo>
                  <a:lnTo>
                    <a:pt x="25322" y="18835"/>
                  </a:lnTo>
                  <a:lnTo>
                    <a:pt x="26931" y="210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pg191"/>
            <p:cNvSpPr/>
            <p:nvPr/>
          </p:nvSpPr>
          <p:spPr>
            <a:xfrm>
              <a:off x="6278475" y="2991088"/>
              <a:ext cx="24983" cy="31335"/>
            </a:xfrm>
            <a:custGeom>
              <a:avLst/>
              <a:pathLst>
                <a:path w="24983" h="31335">
                  <a:moveTo>
                    <a:pt x="17785" y="0"/>
                  </a:moveTo>
                  <a:lnTo>
                    <a:pt x="24983" y="3811"/>
                  </a:lnTo>
                  <a:lnTo>
                    <a:pt x="23412" y="7135"/>
                  </a:lnTo>
                  <a:lnTo>
                    <a:pt x="21748" y="10332"/>
                  </a:lnTo>
                  <a:lnTo>
                    <a:pt x="19991" y="13402"/>
                  </a:lnTo>
                  <a:lnTo>
                    <a:pt x="18140" y="16345"/>
                  </a:lnTo>
                  <a:lnTo>
                    <a:pt x="16197" y="19161"/>
                  </a:lnTo>
                  <a:lnTo>
                    <a:pt x="14160" y="21850"/>
                  </a:lnTo>
                  <a:lnTo>
                    <a:pt x="12030" y="24412"/>
                  </a:lnTo>
                  <a:lnTo>
                    <a:pt x="9807" y="26847"/>
                  </a:lnTo>
                  <a:lnTo>
                    <a:pt x="7490" y="29155"/>
                  </a:lnTo>
                  <a:lnTo>
                    <a:pt x="5081" y="31335"/>
                  </a:lnTo>
                  <a:lnTo>
                    <a:pt x="0" y="24560"/>
                  </a:lnTo>
                  <a:lnTo>
                    <a:pt x="2312" y="22333"/>
                  </a:lnTo>
                  <a:lnTo>
                    <a:pt x="4505" y="20054"/>
                  </a:lnTo>
                  <a:lnTo>
                    <a:pt x="6580" y="17725"/>
                  </a:lnTo>
                  <a:lnTo>
                    <a:pt x="8536" y="15346"/>
                  </a:lnTo>
                  <a:lnTo>
                    <a:pt x="10374" y="12915"/>
                  </a:lnTo>
                  <a:lnTo>
                    <a:pt x="12093" y="10433"/>
                  </a:lnTo>
                  <a:lnTo>
                    <a:pt x="13694" y="7901"/>
                  </a:lnTo>
                  <a:lnTo>
                    <a:pt x="15176" y="5318"/>
                  </a:lnTo>
                  <a:lnTo>
                    <a:pt x="16540" y="26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g192"/>
            <p:cNvSpPr/>
            <p:nvPr/>
          </p:nvSpPr>
          <p:spPr>
            <a:xfrm>
              <a:off x="6277629" y="3019460"/>
              <a:ext cx="27101" cy="69023"/>
            </a:xfrm>
            <a:custGeom>
              <a:avLst/>
              <a:pathLst>
                <a:path w="27101" h="69023">
                  <a:moveTo>
                    <a:pt x="19902" y="0"/>
                  </a:moveTo>
                  <a:lnTo>
                    <a:pt x="27101" y="3811"/>
                  </a:lnTo>
                  <a:lnTo>
                    <a:pt x="26491" y="5085"/>
                  </a:lnTo>
                  <a:lnTo>
                    <a:pt x="25847" y="6368"/>
                  </a:lnTo>
                  <a:lnTo>
                    <a:pt x="25170" y="7660"/>
                  </a:lnTo>
                  <a:lnTo>
                    <a:pt x="24458" y="8960"/>
                  </a:lnTo>
                  <a:lnTo>
                    <a:pt x="23713" y="10268"/>
                  </a:lnTo>
                  <a:lnTo>
                    <a:pt x="22934" y="11585"/>
                  </a:lnTo>
                  <a:lnTo>
                    <a:pt x="22121" y="12911"/>
                  </a:lnTo>
                  <a:lnTo>
                    <a:pt x="21274" y="14245"/>
                  </a:lnTo>
                  <a:lnTo>
                    <a:pt x="20393" y="15587"/>
                  </a:lnTo>
                  <a:lnTo>
                    <a:pt x="19479" y="16938"/>
                  </a:lnTo>
                  <a:lnTo>
                    <a:pt x="19479" y="69023"/>
                  </a:lnTo>
                  <a:lnTo>
                    <a:pt x="11433" y="69023"/>
                  </a:lnTo>
                  <a:lnTo>
                    <a:pt x="11433" y="26254"/>
                  </a:lnTo>
                  <a:lnTo>
                    <a:pt x="10760" y="26999"/>
                  </a:lnTo>
                  <a:lnTo>
                    <a:pt x="10095" y="27711"/>
                  </a:lnTo>
                  <a:lnTo>
                    <a:pt x="9438" y="28388"/>
                  </a:lnTo>
                  <a:lnTo>
                    <a:pt x="8790" y="29032"/>
                  </a:lnTo>
                  <a:lnTo>
                    <a:pt x="8151" y="29641"/>
                  </a:lnTo>
                  <a:lnTo>
                    <a:pt x="7520" y="30217"/>
                  </a:lnTo>
                  <a:lnTo>
                    <a:pt x="6898" y="30759"/>
                  </a:lnTo>
                  <a:lnTo>
                    <a:pt x="6284" y="31268"/>
                  </a:lnTo>
                  <a:lnTo>
                    <a:pt x="5678" y="31742"/>
                  </a:lnTo>
                  <a:lnTo>
                    <a:pt x="5081" y="32182"/>
                  </a:lnTo>
                  <a:lnTo>
                    <a:pt x="0" y="25407"/>
                  </a:lnTo>
                  <a:lnTo>
                    <a:pt x="2638" y="23019"/>
                  </a:lnTo>
                  <a:lnTo>
                    <a:pt x="5132" y="20596"/>
                  </a:lnTo>
                  <a:lnTo>
                    <a:pt x="7482" y="18140"/>
                  </a:lnTo>
                  <a:lnTo>
                    <a:pt x="9688" y="15650"/>
                  </a:lnTo>
                  <a:lnTo>
                    <a:pt x="11750" y="13127"/>
                  </a:lnTo>
                  <a:lnTo>
                    <a:pt x="13669" y="10569"/>
                  </a:lnTo>
                  <a:lnTo>
                    <a:pt x="15443" y="7977"/>
                  </a:lnTo>
                  <a:lnTo>
                    <a:pt x="17073" y="5352"/>
                  </a:lnTo>
                  <a:lnTo>
                    <a:pt x="18560" y="26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g193"/>
            <p:cNvSpPr/>
            <p:nvPr/>
          </p:nvSpPr>
          <p:spPr>
            <a:xfrm>
              <a:off x="6337336" y="2991511"/>
              <a:ext cx="38958" cy="96548"/>
            </a:xfrm>
            <a:custGeom>
              <a:avLst/>
              <a:pathLst>
                <a:path w="38958" h="96548">
                  <a:moveTo>
                    <a:pt x="11856" y="0"/>
                  </a:moveTo>
                  <a:lnTo>
                    <a:pt x="19479" y="2540"/>
                  </a:lnTo>
                  <a:lnTo>
                    <a:pt x="19220" y="4060"/>
                  </a:lnTo>
                  <a:lnTo>
                    <a:pt x="18953" y="5572"/>
                  </a:lnTo>
                  <a:lnTo>
                    <a:pt x="18678" y="7075"/>
                  </a:lnTo>
                  <a:lnTo>
                    <a:pt x="18394" y="8570"/>
                  </a:lnTo>
                  <a:lnTo>
                    <a:pt x="18102" y="10057"/>
                  </a:lnTo>
                  <a:lnTo>
                    <a:pt x="17802" y="11534"/>
                  </a:lnTo>
                  <a:lnTo>
                    <a:pt x="17493" y="13004"/>
                  </a:lnTo>
                  <a:lnTo>
                    <a:pt x="17175" y="14465"/>
                  </a:lnTo>
                  <a:lnTo>
                    <a:pt x="16849" y="15917"/>
                  </a:lnTo>
                  <a:lnTo>
                    <a:pt x="16514" y="17361"/>
                  </a:lnTo>
                  <a:lnTo>
                    <a:pt x="38534" y="17361"/>
                  </a:lnTo>
                  <a:lnTo>
                    <a:pt x="38534" y="25407"/>
                  </a:lnTo>
                  <a:lnTo>
                    <a:pt x="33876" y="25407"/>
                  </a:lnTo>
                  <a:lnTo>
                    <a:pt x="33614" y="28341"/>
                  </a:lnTo>
                  <a:lnTo>
                    <a:pt x="33334" y="31217"/>
                  </a:lnTo>
                  <a:lnTo>
                    <a:pt x="33038" y="34033"/>
                  </a:lnTo>
                  <a:lnTo>
                    <a:pt x="32724" y="36789"/>
                  </a:lnTo>
                  <a:lnTo>
                    <a:pt x="32394" y="39487"/>
                  </a:lnTo>
                  <a:lnTo>
                    <a:pt x="32047" y="42125"/>
                  </a:lnTo>
                  <a:lnTo>
                    <a:pt x="31683" y="44704"/>
                  </a:lnTo>
                  <a:lnTo>
                    <a:pt x="31301" y="47223"/>
                  </a:lnTo>
                  <a:lnTo>
                    <a:pt x="30903" y="49684"/>
                  </a:lnTo>
                  <a:lnTo>
                    <a:pt x="30488" y="52085"/>
                  </a:lnTo>
                  <a:lnTo>
                    <a:pt x="25830" y="69023"/>
                  </a:lnTo>
                  <a:lnTo>
                    <a:pt x="26876" y="71204"/>
                  </a:lnTo>
                  <a:lnTo>
                    <a:pt x="27982" y="73342"/>
                  </a:lnTo>
                  <a:lnTo>
                    <a:pt x="29146" y="75438"/>
                  </a:lnTo>
                  <a:lnTo>
                    <a:pt x="30370" y="77492"/>
                  </a:lnTo>
                  <a:lnTo>
                    <a:pt x="31653" y="79504"/>
                  </a:lnTo>
                  <a:lnTo>
                    <a:pt x="32995" y="81473"/>
                  </a:lnTo>
                  <a:lnTo>
                    <a:pt x="34397" y="83399"/>
                  </a:lnTo>
                  <a:lnTo>
                    <a:pt x="35858" y="85284"/>
                  </a:lnTo>
                  <a:lnTo>
                    <a:pt x="37378" y="87126"/>
                  </a:lnTo>
                  <a:lnTo>
                    <a:pt x="38958" y="88925"/>
                  </a:lnTo>
                  <a:lnTo>
                    <a:pt x="33029" y="96548"/>
                  </a:lnTo>
                  <a:lnTo>
                    <a:pt x="31771" y="94994"/>
                  </a:lnTo>
                  <a:lnTo>
                    <a:pt x="30539" y="93380"/>
                  </a:lnTo>
                  <a:lnTo>
                    <a:pt x="29332" y="91708"/>
                  </a:lnTo>
                  <a:lnTo>
                    <a:pt x="28151" y="89976"/>
                  </a:lnTo>
                  <a:lnTo>
                    <a:pt x="26995" y="88184"/>
                  </a:lnTo>
                  <a:lnTo>
                    <a:pt x="25864" y="86334"/>
                  </a:lnTo>
                  <a:lnTo>
                    <a:pt x="24759" y="84424"/>
                  </a:lnTo>
                  <a:lnTo>
                    <a:pt x="23679" y="82455"/>
                  </a:lnTo>
                  <a:lnTo>
                    <a:pt x="22625" y="80427"/>
                  </a:lnTo>
                  <a:lnTo>
                    <a:pt x="21596" y="78339"/>
                  </a:lnTo>
                  <a:lnTo>
                    <a:pt x="20469" y="80503"/>
                  </a:lnTo>
                  <a:lnTo>
                    <a:pt x="19292" y="82591"/>
                  </a:lnTo>
                  <a:lnTo>
                    <a:pt x="18064" y="84602"/>
                  </a:lnTo>
                  <a:lnTo>
                    <a:pt x="16785" y="86537"/>
                  </a:lnTo>
                  <a:lnTo>
                    <a:pt x="15456" y="88396"/>
                  </a:lnTo>
                  <a:lnTo>
                    <a:pt x="14075" y="90179"/>
                  </a:lnTo>
                  <a:lnTo>
                    <a:pt x="12644" y="91885"/>
                  </a:lnTo>
                  <a:lnTo>
                    <a:pt x="11162" y="93516"/>
                  </a:lnTo>
                  <a:lnTo>
                    <a:pt x="9629" y="95070"/>
                  </a:lnTo>
                  <a:lnTo>
                    <a:pt x="8045" y="96548"/>
                  </a:lnTo>
                  <a:lnTo>
                    <a:pt x="2540" y="89349"/>
                  </a:lnTo>
                  <a:lnTo>
                    <a:pt x="4285" y="87769"/>
                  </a:lnTo>
                  <a:lnTo>
                    <a:pt x="5962" y="86080"/>
                  </a:lnTo>
                  <a:lnTo>
                    <a:pt x="7571" y="84280"/>
                  </a:lnTo>
                  <a:lnTo>
                    <a:pt x="9112" y="82370"/>
                  </a:lnTo>
                  <a:lnTo>
                    <a:pt x="10586" y="80350"/>
                  </a:lnTo>
                  <a:lnTo>
                    <a:pt x="11992" y="78220"/>
                  </a:lnTo>
                  <a:lnTo>
                    <a:pt x="13330" y="75980"/>
                  </a:lnTo>
                  <a:lnTo>
                    <a:pt x="14600" y="73630"/>
                  </a:lnTo>
                  <a:lnTo>
                    <a:pt x="15803" y="71170"/>
                  </a:lnTo>
                  <a:lnTo>
                    <a:pt x="16938" y="68600"/>
                  </a:lnTo>
                  <a:lnTo>
                    <a:pt x="16095" y="66364"/>
                  </a:lnTo>
                  <a:lnTo>
                    <a:pt x="15261" y="64060"/>
                  </a:lnTo>
                  <a:lnTo>
                    <a:pt x="14435" y="61689"/>
                  </a:lnTo>
                  <a:lnTo>
                    <a:pt x="13618" y="59250"/>
                  </a:lnTo>
                  <a:lnTo>
                    <a:pt x="12809" y="56743"/>
                  </a:lnTo>
                  <a:lnTo>
                    <a:pt x="12009" y="54168"/>
                  </a:lnTo>
                  <a:lnTo>
                    <a:pt x="11217" y="51526"/>
                  </a:lnTo>
                  <a:lnTo>
                    <a:pt x="10433" y="48816"/>
                  </a:lnTo>
                  <a:lnTo>
                    <a:pt x="9659" y="46038"/>
                  </a:lnTo>
                  <a:lnTo>
                    <a:pt x="8892" y="43192"/>
                  </a:lnTo>
                  <a:lnTo>
                    <a:pt x="6351" y="49544"/>
                  </a:lnTo>
                  <a:lnTo>
                    <a:pt x="0" y="44886"/>
                  </a:lnTo>
                  <a:lnTo>
                    <a:pt x="1643" y="40626"/>
                  </a:lnTo>
                  <a:lnTo>
                    <a:pt x="3184" y="36315"/>
                  </a:lnTo>
                  <a:lnTo>
                    <a:pt x="4624" y="31954"/>
                  </a:lnTo>
                  <a:lnTo>
                    <a:pt x="5962" y="27541"/>
                  </a:lnTo>
                  <a:lnTo>
                    <a:pt x="7198" y="23078"/>
                  </a:lnTo>
                  <a:lnTo>
                    <a:pt x="8333" y="18564"/>
                  </a:lnTo>
                  <a:lnTo>
                    <a:pt x="9366" y="13999"/>
                  </a:lnTo>
                  <a:lnTo>
                    <a:pt x="10298" y="9383"/>
                  </a:lnTo>
                  <a:lnTo>
                    <a:pt x="11128" y="471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g194"/>
            <p:cNvSpPr/>
            <p:nvPr/>
          </p:nvSpPr>
          <p:spPr>
            <a:xfrm>
              <a:off x="6350887" y="3016919"/>
              <a:ext cx="12280" cy="32182"/>
            </a:xfrm>
            <a:custGeom>
              <a:avLst/>
              <a:pathLst>
                <a:path w="12280" h="32182">
                  <a:moveTo>
                    <a:pt x="0" y="4234"/>
                  </a:moveTo>
                  <a:lnTo>
                    <a:pt x="605" y="7410"/>
                  </a:lnTo>
                  <a:lnTo>
                    <a:pt x="1236" y="10501"/>
                  </a:lnTo>
                  <a:lnTo>
                    <a:pt x="1892" y="13508"/>
                  </a:lnTo>
                  <a:lnTo>
                    <a:pt x="2574" y="16430"/>
                  </a:lnTo>
                  <a:lnTo>
                    <a:pt x="3281" y="19267"/>
                  </a:lnTo>
                  <a:lnTo>
                    <a:pt x="4014" y="22019"/>
                  </a:lnTo>
                  <a:lnTo>
                    <a:pt x="4772" y="24687"/>
                  </a:lnTo>
                  <a:lnTo>
                    <a:pt x="5555" y="27270"/>
                  </a:lnTo>
                  <a:lnTo>
                    <a:pt x="6364" y="29769"/>
                  </a:lnTo>
                  <a:lnTo>
                    <a:pt x="7198" y="32182"/>
                  </a:lnTo>
                  <a:lnTo>
                    <a:pt x="7935" y="29498"/>
                  </a:lnTo>
                  <a:lnTo>
                    <a:pt x="8621" y="26694"/>
                  </a:lnTo>
                  <a:lnTo>
                    <a:pt x="9256" y="23772"/>
                  </a:lnTo>
                  <a:lnTo>
                    <a:pt x="9841" y="20732"/>
                  </a:lnTo>
                  <a:lnTo>
                    <a:pt x="10374" y="17573"/>
                  </a:lnTo>
                  <a:lnTo>
                    <a:pt x="10857" y="14295"/>
                  </a:lnTo>
                  <a:lnTo>
                    <a:pt x="11289" y="10899"/>
                  </a:lnTo>
                  <a:lnTo>
                    <a:pt x="11670" y="7385"/>
                  </a:lnTo>
                  <a:lnTo>
                    <a:pt x="12000" y="3751"/>
                  </a:lnTo>
                  <a:lnTo>
                    <a:pt x="12280" y="0"/>
                  </a:lnTo>
                  <a:lnTo>
                    <a:pt x="838" y="118"/>
                  </a:lnTo>
                  <a:lnTo>
                    <a:pt x="813" y="304"/>
                  </a:lnTo>
                  <a:lnTo>
                    <a:pt x="770" y="558"/>
                  </a:lnTo>
                  <a:lnTo>
                    <a:pt x="711" y="880"/>
                  </a:lnTo>
                  <a:lnTo>
                    <a:pt x="635" y="1270"/>
                  </a:lnTo>
                  <a:lnTo>
                    <a:pt x="542" y="1727"/>
                  </a:lnTo>
                  <a:lnTo>
                    <a:pt x="431" y="2252"/>
                  </a:lnTo>
                  <a:lnTo>
                    <a:pt x="304" y="2845"/>
                  </a:lnTo>
                  <a:lnTo>
                    <a:pt x="160" y="350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pg195"/>
            <p:cNvSpPr/>
            <p:nvPr/>
          </p:nvSpPr>
          <p:spPr>
            <a:xfrm>
              <a:off x="6305153" y="2991511"/>
              <a:ext cx="34300" cy="34723"/>
            </a:xfrm>
            <a:custGeom>
              <a:avLst/>
              <a:pathLst>
                <a:path w="34300" h="34723">
                  <a:moveTo>
                    <a:pt x="0" y="7198"/>
                  </a:moveTo>
                  <a:lnTo>
                    <a:pt x="7622" y="7198"/>
                  </a:lnTo>
                  <a:lnTo>
                    <a:pt x="7622" y="27101"/>
                  </a:lnTo>
                  <a:lnTo>
                    <a:pt x="13127" y="27101"/>
                  </a:lnTo>
                  <a:lnTo>
                    <a:pt x="13127" y="0"/>
                  </a:lnTo>
                  <a:lnTo>
                    <a:pt x="21596" y="0"/>
                  </a:lnTo>
                  <a:lnTo>
                    <a:pt x="21596" y="27101"/>
                  </a:lnTo>
                  <a:lnTo>
                    <a:pt x="26677" y="27101"/>
                  </a:lnTo>
                  <a:lnTo>
                    <a:pt x="26677" y="7198"/>
                  </a:lnTo>
                  <a:lnTo>
                    <a:pt x="34300" y="7198"/>
                  </a:lnTo>
                  <a:lnTo>
                    <a:pt x="34300" y="34723"/>
                  </a:lnTo>
                  <a:lnTo>
                    <a:pt x="0" y="347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pg196"/>
            <p:cNvSpPr/>
            <p:nvPr/>
          </p:nvSpPr>
          <p:spPr>
            <a:xfrm>
              <a:off x="6303036" y="3031740"/>
              <a:ext cx="33453" cy="7622"/>
            </a:xfrm>
            <a:custGeom>
              <a:avLst/>
              <a:pathLst>
                <a:path w="33453" h="7622">
                  <a:moveTo>
                    <a:pt x="0" y="0"/>
                  </a:moveTo>
                  <a:lnTo>
                    <a:pt x="33453" y="0"/>
                  </a:lnTo>
                  <a:lnTo>
                    <a:pt x="33453" y="7622"/>
                  </a:lnTo>
                  <a:lnTo>
                    <a:pt x="0" y="76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g197"/>
            <p:cNvSpPr/>
            <p:nvPr/>
          </p:nvSpPr>
          <p:spPr>
            <a:xfrm>
              <a:off x="6299648" y="3045290"/>
              <a:ext cx="46156" cy="41498"/>
            </a:xfrm>
            <a:custGeom>
              <a:avLst/>
              <a:pathLst>
                <a:path w="46156" h="41498">
                  <a:moveTo>
                    <a:pt x="33876" y="0"/>
                  </a:moveTo>
                  <a:lnTo>
                    <a:pt x="33876" y="27101"/>
                  </a:lnTo>
                  <a:lnTo>
                    <a:pt x="40651" y="20325"/>
                  </a:lnTo>
                  <a:lnTo>
                    <a:pt x="46156" y="25407"/>
                  </a:lnTo>
                  <a:lnTo>
                    <a:pt x="45102" y="26677"/>
                  </a:lnTo>
                  <a:lnTo>
                    <a:pt x="43971" y="27948"/>
                  </a:lnTo>
                  <a:lnTo>
                    <a:pt x="42764" y="29218"/>
                  </a:lnTo>
                  <a:lnTo>
                    <a:pt x="41481" y="30488"/>
                  </a:lnTo>
                  <a:lnTo>
                    <a:pt x="40122" y="31759"/>
                  </a:lnTo>
                  <a:lnTo>
                    <a:pt x="38687" y="33029"/>
                  </a:lnTo>
                  <a:lnTo>
                    <a:pt x="37175" y="34300"/>
                  </a:lnTo>
                  <a:lnTo>
                    <a:pt x="35587" y="35570"/>
                  </a:lnTo>
                  <a:lnTo>
                    <a:pt x="33923" y="36840"/>
                  </a:lnTo>
                  <a:lnTo>
                    <a:pt x="32182" y="38111"/>
                  </a:lnTo>
                  <a:lnTo>
                    <a:pt x="26254" y="32606"/>
                  </a:lnTo>
                  <a:lnTo>
                    <a:pt x="26254" y="7622"/>
                  </a:lnTo>
                  <a:lnTo>
                    <a:pt x="17785" y="7622"/>
                  </a:lnTo>
                  <a:lnTo>
                    <a:pt x="17785" y="11009"/>
                  </a:lnTo>
                  <a:lnTo>
                    <a:pt x="17675" y="14134"/>
                  </a:lnTo>
                  <a:lnTo>
                    <a:pt x="17344" y="17243"/>
                  </a:lnTo>
                  <a:lnTo>
                    <a:pt x="16794" y="20334"/>
                  </a:lnTo>
                  <a:lnTo>
                    <a:pt x="16023" y="23408"/>
                  </a:lnTo>
                  <a:lnTo>
                    <a:pt x="15032" y="26466"/>
                  </a:lnTo>
                  <a:lnTo>
                    <a:pt x="13821" y="29506"/>
                  </a:lnTo>
                  <a:lnTo>
                    <a:pt x="12390" y="32529"/>
                  </a:lnTo>
                  <a:lnTo>
                    <a:pt x="10738" y="35536"/>
                  </a:lnTo>
                  <a:lnTo>
                    <a:pt x="8867" y="38526"/>
                  </a:lnTo>
                  <a:lnTo>
                    <a:pt x="6775" y="41498"/>
                  </a:lnTo>
                  <a:lnTo>
                    <a:pt x="0" y="36417"/>
                  </a:lnTo>
                  <a:lnTo>
                    <a:pt x="1770" y="34181"/>
                  </a:lnTo>
                  <a:lnTo>
                    <a:pt x="3353" y="31877"/>
                  </a:lnTo>
                  <a:lnTo>
                    <a:pt x="4751" y="29506"/>
                  </a:lnTo>
                  <a:lnTo>
                    <a:pt x="5962" y="27067"/>
                  </a:lnTo>
                  <a:lnTo>
                    <a:pt x="6987" y="24560"/>
                  </a:lnTo>
                  <a:lnTo>
                    <a:pt x="7825" y="21985"/>
                  </a:lnTo>
                  <a:lnTo>
                    <a:pt x="8477" y="19343"/>
                  </a:lnTo>
                  <a:lnTo>
                    <a:pt x="8943" y="16633"/>
                  </a:lnTo>
                  <a:lnTo>
                    <a:pt x="9222" y="13855"/>
                  </a:lnTo>
                  <a:lnTo>
                    <a:pt x="9316" y="11009"/>
                  </a:lnTo>
                  <a:lnTo>
                    <a:pt x="931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pg198"/>
            <p:cNvSpPr/>
            <p:nvPr/>
          </p:nvSpPr>
          <p:spPr>
            <a:xfrm>
              <a:off x="6389421" y="2990664"/>
              <a:ext cx="91466" cy="97818"/>
            </a:xfrm>
            <a:custGeom>
              <a:avLst/>
              <a:pathLst>
                <a:path w="91466" h="97818">
                  <a:moveTo>
                    <a:pt x="0" y="9316"/>
                  </a:moveTo>
                  <a:lnTo>
                    <a:pt x="40651" y="9316"/>
                  </a:lnTo>
                  <a:lnTo>
                    <a:pt x="40308" y="8642"/>
                  </a:lnTo>
                  <a:lnTo>
                    <a:pt x="39957" y="7977"/>
                  </a:lnTo>
                  <a:lnTo>
                    <a:pt x="39597" y="7321"/>
                  </a:lnTo>
                  <a:lnTo>
                    <a:pt x="39229" y="6673"/>
                  </a:lnTo>
                  <a:lnTo>
                    <a:pt x="38852" y="6034"/>
                  </a:lnTo>
                  <a:lnTo>
                    <a:pt x="38466" y="5403"/>
                  </a:lnTo>
                  <a:lnTo>
                    <a:pt x="38073" y="4780"/>
                  </a:lnTo>
                  <a:lnTo>
                    <a:pt x="37670" y="4166"/>
                  </a:lnTo>
                  <a:lnTo>
                    <a:pt x="37259" y="3561"/>
                  </a:lnTo>
                  <a:lnTo>
                    <a:pt x="36840" y="2964"/>
                  </a:lnTo>
                  <a:lnTo>
                    <a:pt x="45733" y="0"/>
                  </a:lnTo>
                  <a:lnTo>
                    <a:pt x="46313" y="855"/>
                  </a:lnTo>
                  <a:lnTo>
                    <a:pt x="46868" y="1727"/>
                  </a:lnTo>
                  <a:lnTo>
                    <a:pt x="47397" y="2616"/>
                  </a:lnTo>
                  <a:lnTo>
                    <a:pt x="47901" y="3523"/>
                  </a:lnTo>
                  <a:lnTo>
                    <a:pt x="48379" y="4446"/>
                  </a:lnTo>
                  <a:lnTo>
                    <a:pt x="48833" y="5386"/>
                  </a:lnTo>
                  <a:lnTo>
                    <a:pt x="49260" y="6343"/>
                  </a:lnTo>
                  <a:lnTo>
                    <a:pt x="49663" y="7317"/>
                  </a:lnTo>
                  <a:lnTo>
                    <a:pt x="50039" y="8308"/>
                  </a:lnTo>
                  <a:lnTo>
                    <a:pt x="50391" y="9316"/>
                  </a:lnTo>
                  <a:lnTo>
                    <a:pt x="91466" y="9316"/>
                  </a:lnTo>
                  <a:lnTo>
                    <a:pt x="91466" y="17361"/>
                  </a:lnTo>
                  <a:lnTo>
                    <a:pt x="71987" y="17361"/>
                  </a:lnTo>
                  <a:lnTo>
                    <a:pt x="71140" y="18869"/>
                  </a:lnTo>
                  <a:lnTo>
                    <a:pt x="70293" y="20342"/>
                  </a:lnTo>
                  <a:lnTo>
                    <a:pt x="69446" y="21782"/>
                  </a:lnTo>
                  <a:lnTo>
                    <a:pt x="68600" y="23188"/>
                  </a:lnTo>
                  <a:lnTo>
                    <a:pt x="67753" y="24560"/>
                  </a:lnTo>
                  <a:lnTo>
                    <a:pt x="66906" y="25898"/>
                  </a:lnTo>
                  <a:lnTo>
                    <a:pt x="66059" y="27202"/>
                  </a:lnTo>
                  <a:lnTo>
                    <a:pt x="65212" y="28473"/>
                  </a:lnTo>
                  <a:lnTo>
                    <a:pt x="64365" y="29709"/>
                  </a:lnTo>
                  <a:lnTo>
                    <a:pt x="63518" y="30912"/>
                  </a:lnTo>
                  <a:lnTo>
                    <a:pt x="85114" y="30912"/>
                  </a:lnTo>
                  <a:lnTo>
                    <a:pt x="85114" y="87655"/>
                  </a:lnTo>
                  <a:lnTo>
                    <a:pt x="85085" y="88646"/>
                  </a:lnTo>
                  <a:lnTo>
                    <a:pt x="84996" y="89586"/>
                  </a:lnTo>
                  <a:lnTo>
                    <a:pt x="84848" y="90475"/>
                  </a:lnTo>
                  <a:lnTo>
                    <a:pt x="84640" y="91314"/>
                  </a:lnTo>
                  <a:lnTo>
                    <a:pt x="84373" y="92101"/>
                  </a:lnTo>
                  <a:lnTo>
                    <a:pt x="84047" y="92838"/>
                  </a:lnTo>
                  <a:lnTo>
                    <a:pt x="83662" y="93524"/>
                  </a:lnTo>
                  <a:lnTo>
                    <a:pt x="83217" y="94159"/>
                  </a:lnTo>
                  <a:lnTo>
                    <a:pt x="82713" y="94744"/>
                  </a:lnTo>
                  <a:lnTo>
                    <a:pt x="82150" y="95277"/>
                  </a:lnTo>
                  <a:lnTo>
                    <a:pt x="81528" y="95760"/>
                  </a:lnTo>
                  <a:lnTo>
                    <a:pt x="80846" y="96192"/>
                  </a:lnTo>
                  <a:lnTo>
                    <a:pt x="80105" y="96573"/>
                  </a:lnTo>
                  <a:lnTo>
                    <a:pt x="79305" y="96903"/>
                  </a:lnTo>
                  <a:lnTo>
                    <a:pt x="78445" y="97183"/>
                  </a:lnTo>
                  <a:lnTo>
                    <a:pt x="77526" y="97412"/>
                  </a:lnTo>
                  <a:lnTo>
                    <a:pt x="76548" y="97589"/>
                  </a:lnTo>
                  <a:lnTo>
                    <a:pt x="75510" y="97716"/>
                  </a:lnTo>
                  <a:lnTo>
                    <a:pt x="74414" y="97793"/>
                  </a:lnTo>
                  <a:lnTo>
                    <a:pt x="73258" y="97818"/>
                  </a:lnTo>
                  <a:lnTo>
                    <a:pt x="72652" y="97810"/>
                  </a:lnTo>
                  <a:lnTo>
                    <a:pt x="72021" y="97784"/>
                  </a:lnTo>
                  <a:lnTo>
                    <a:pt x="71365" y="97742"/>
                  </a:lnTo>
                  <a:lnTo>
                    <a:pt x="70683" y="97683"/>
                  </a:lnTo>
                  <a:lnTo>
                    <a:pt x="69976" y="97606"/>
                  </a:lnTo>
                  <a:lnTo>
                    <a:pt x="69243" y="97513"/>
                  </a:lnTo>
                  <a:lnTo>
                    <a:pt x="68485" y="97403"/>
                  </a:lnTo>
                  <a:lnTo>
                    <a:pt x="67702" y="97276"/>
                  </a:lnTo>
                  <a:lnTo>
                    <a:pt x="66893" y="97132"/>
                  </a:lnTo>
                  <a:lnTo>
                    <a:pt x="66059" y="96971"/>
                  </a:lnTo>
                  <a:lnTo>
                    <a:pt x="64365" y="88925"/>
                  </a:lnTo>
                  <a:lnTo>
                    <a:pt x="65441" y="89086"/>
                  </a:lnTo>
                  <a:lnTo>
                    <a:pt x="66465" y="89230"/>
                  </a:lnTo>
                  <a:lnTo>
                    <a:pt x="67439" y="89357"/>
                  </a:lnTo>
                  <a:lnTo>
                    <a:pt x="68362" y="89468"/>
                  </a:lnTo>
                  <a:lnTo>
                    <a:pt x="69235" y="89561"/>
                  </a:lnTo>
                  <a:lnTo>
                    <a:pt x="70056" y="89637"/>
                  </a:lnTo>
                  <a:lnTo>
                    <a:pt x="70827" y="89696"/>
                  </a:lnTo>
                  <a:lnTo>
                    <a:pt x="71547" y="89739"/>
                  </a:lnTo>
                  <a:lnTo>
                    <a:pt x="72216" y="89764"/>
                  </a:lnTo>
                  <a:lnTo>
                    <a:pt x="72834" y="89772"/>
                  </a:lnTo>
                  <a:lnTo>
                    <a:pt x="73558" y="89730"/>
                  </a:lnTo>
                  <a:lnTo>
                    <a:pt x="74206" y="89603"/>
                  </a:lnTo>
                  <a:lnTo>
                    <a:pt x="74778" y="89391"/>
                  </a:lnTo>
                  <a:lnTo>
                    <a:pt x="75273" y="89095"/>
                  </a:lnTo>
                  <a:lnTo>
                    <a:pt x="75692" y="88714"/>
                  </a:lnTo>
                  <a:lnTo>
                    <a:pt x="76035" y="88248"/>
                  </a:lnTo>
                  <a:lnTo>
                    <a:pt x="76302" y="87697"/>
                  </a:lnTo>
                  <a:lnTo>
                    <a:pt x="76493" y="87062"/>
                  </a:lnTo>
                  <a:lnTo>
                    <a:pt x="76607" y="86342"/>
                  </a:lnTo>
                  <a:lnTo>
                    <a:pt x="76645" y="85538"/>
                  </a:lnTo>
                  <a:lnTo>
                    <a:pt x="76645" y="38534"/>
                  </a:lnTo>
                  <a:lnTo>
                    <a:pt x="14820" y="38534"/>
                  </a:lnTo>
                  <a:lnTo>
                    <a:pt x="14820" y="97818"/>
                  </a:lnTo>
                  <a:lnTo>
                    <a:pt x="6351" y="97818"/>
                  </a:lnTo>
                  <a:lnTo>
                    <a:pt x="6351" y="30912"/>
                  </a:lnTo>
                  <a:lnTo>
                    <a:pt x="27101" y="30912"/>
                  </a:lnTo>
                  <a:lnTo>
                    <a:pt x="26415" y="29481"/>
                  </a:lnTo>
                  <a:lnTo>
                    <a:pt x="25712" y="28066"/>
                  </a:lnTo>
                  <a:lnTo>
                    <a:pt x="24992" y="26669"/>
                  </a:lnTo>
                  <a:lnTo>
                    <a:pt x="24255" y="25288"/>
                  </a:lnTo>
                  <a:lnTo>
                    <a:pt x="23501" y="23925"/>
                  </a:lnTo>
                  <a:lnTo>
                    <a:pt x="22731" y="22578"/>
                  </a:lnTo>
                  <a:lnTo>
                    <a:pt x="21943" y="21249"/>
                  </a:lnTo>
                  <a:lnTo>
                    <a:pt x="21138" y="19936"/>
                  </a:lnTo>
                  <a:lnTo>
                    <a:pt x="20317" y="18640"/>
                  </a:lnTo>
                  <a:lnTo>
                    <a:pt x="19479" y="17361"/>
                  </a:lnTo>
                  <a:lnTo>
                    <a:pt x="0" y="173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pg199"/>
            <p:cNvSpPr/>
            <p:nvPr/>
          </p:nvSpPr>
          <p:spPr>
            <a:xfrm>
              <a:off x="6418640" y="3008026"/>
              <a:ext cx="32182" cy="13550"/>
            </a:xfrm>
            <a:custGeom>
              <a:avLst/>
              <a:pathLst>
                <a:path w="32182" h="13550">
                  <a:moveTo>
                    <a:pt x="6775" y="13550"/>
                  </a:moveTo>
                  <a:lnTo>
                    <a:pt x="24560" y="13550"/>
                  </a:lnTo>
                  <a:lnTo>
                    <a:pt x="25398" y="12195"/>
                  </a:lnTo>
                  <a:lnTo>
                    <a:pt x="26220" y="10840"/>
                  </a:lnTo>
                  <a:lnTo>
                    <a:pt x="27025" y="9485"/>
                  </a:lnTo>
                  <a:lnTo>
                    <a:pt x="27812" y="8130"/>
                  </a:lnTo>
                  <a:lnTo>
                    <a:pt x="28583" y="6775"/>
                  </a:lnTo>
                  <a:lnTo>
                    <a:pt x="29337" y="5420"/>
                  </a:lnTo>
                  <a:lnTo>
                    <a:pt x="30073" y="4065"/>
                  </a:lnTo>
                  <a:lnTo>
                    <a:pt x="30793" y="2710"/>
                  </a:lnTo>
                  <a:lnTo>
                    <a:pt x="31496" y="1355"/>
                  </a:lnTo>
                  <a:lnTo>
                    <a:pt x="32182" y="0"/>
                  </a:lnTo>
                  <a:lnTo>
                    <a:pt x="0" y="0"/>
                  </a:lnTo>
                  <a:lnTo>
                    <a:pt x="753" y="1278"/>
                  </a:lnTo>
                  <a:lnTo>
                    <a:pt x="1490" y="2574"/>
                  </a:lnTo>
                  <a:lnTo>
                    <a:pt x="2210" y="3887"/>
                  </a:lnTo>
                  <a:lnTo>
                    <a:pt x="2913" y="5216"/>
                  </a:lnTo>
                  <a:lnTo>
                    <a:pt x="3599" y="6563"/>
                  </a:lnTo>
                  <a:lnTo>
                    <a:pt x="4268" y="7927"/>
                  </a:lnTo>
                  <a:lnTo>
                    <a:pt x="4920" y="9307"/>
                  </a:lnTo>
                  <a:lnTo>
                    <a:pt x="5555" y="10704"/>
                  </a:lnTo>
                  <a:lnTo>
                    <a:pt x="6174" y="1211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g200"/>
            <p:cNvSpPr/>
            <p:nvPr/>
          </p:nvSpPr>
          <p:spPr>
            <a:xfrm>
              <a:off x="6406359" y="3031316"/>
              <a:ext cx="22019" cy="19902"/>
            </a:xfrm>
            <a:custGeom>
              <a:avLst/>
              <a:pathLst>
                <a:path w="22019" h="19902">
                  <a:moveTo>
                    <a:pt x="15667" y="0"/>
                  </a:moveTo>
                  <a:lnTo>
                    <a:pt x="22019" y="4234"/>
                  </a:lnTo>
                  <a:lnTo>
                    <a:pt x="20630" y="6144"/>
                  </a:lnTo>
                  <a:lnTo>
                    <a:pt x="19174" y="7977"/>
                  </a:lnTo>
                  <a:lnTo>
                    <a:pt x="17649" y="9735"/>
                  </a:lnTo>
                  <a:lnTo>
                    <a:pt x="16057" y="11416"/>
                  </a:lnTo>
                  <a:lnTo>
                    <a:pt x="14397" y="13021"/>
                  </a:lnTo>
                  <a:lnTo>
                    <a:pt x="12669" y="14549"/>
                  </a:lnTo>
                  <a:lnTo>
                    <a:pt x="10874" y="16002"/>
                  </a:lnTo>
                  <a:lnTo>
                    <a:pt x="9011" y="17378"/>
                  </a:lnTo>
                  <a:lnTo>
                    <a:pt x="7080" y="18678"/>
                  </a:lnTo>
                  <a:lnTo>
                    <a:pt x="5081" y="19902"/>
                  </a:lnTo>
                  <a:lnTo>
                    <a:pt x="0" y="13974"/>
                  </a:lnTo>
                  <a:lnTo>
                    <a:pt x="1909" y="12691"/>
                  </a:lnTo>
                  <a:lnTo>
                    <a:pt x="3743" y="11382"/>
                  </a:lnTo>
                  <a:lnTo>
                    <a:pt x="5500" y="10048"/>
                  </a:lnTo>
                  <a:lnTo>
                    <a:pt x="7181" y="8689"/>
                  </a:lnTo>
                  <a:lnTo>
                    <a:pt x="8786" y="7304"/>
                  </a:lnTo>
                  <a:lnTo>
                    <a:pt x="10315" y="5894"/>
                  </a:lnTo>
                  <a:lnTo>
                    <a:pt x="11767" y="4459"/>
                  </a:lnTo>
                  <a:lnTo>
                    <a:pt x="13144" y="2998"/>
                  </a:lnTo>
                  <a:lnTo>
                    <a:pt x="14444" y="151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pg201"/>
            <p:cNvSpPr/>
            <p:nvPr/>
          </p:nvSpPr>
          <p:spPr>
            <a:xfrm>
              <a:off x="6440659" y="3031316"/>
              <a:ext cx="22443" cy="18632"/>
            </a:xfrm>
            <a:custGeom>
              <a:avLst/>
              <a:pathLst>
                <a:path w="22443" h="18632">
                  <a:moveTo>
                    <a:pt x="5081" y="0"/>
                  </a:moveTo>
                  <a:lnTo>
                    <a:pt x="7008" y="1037"/>
                  </a:lnTo>
                  <a:lnTo>
                    <a:pt x="8892" y="2117"/>
                  </a:lnTo>
                  <a:lnTo>
                    <a:pt x="10734" y="3239"/>
                  </a:lnTo>
                  <a:lnTo>
                    <a:pt x="12534" y="4403"/>
                  </a:lnTo>
                  <a:lnTo>
                    <a:pt x="14291" y="5610"/>
                  </a:lnTo>
                  <a:lnTo>
                    <a:pt x="16006" y="6860"/>
                  </a:lnTo>
                  <a:lnTo>
                    <a:pt x="17679" y="8151"/>
                  </a:lnTo>
                  <a:lnTo>
                    <a:pt x="19309" y="9485"/>
                  </a:lnTo>
                  <a:lnTo>
                    <a:pt x="20897" y="10861"/>
                  </a:lnTo>
                  <a:lnTo>
                    <a:pt x="22443" y="12280"/>
                  </a:lnTo>
                  <a:lnTo>
                    <a:pt x="17361" y="18632"/>
                  </a:lnTo>
                  <a:lnTo>
                    <a:pt x="15739" y="17128"/>
                  </a:lnTo>
                  <a:lnTo>
                    <a:pt x="14092" y="15667"/>
                  </a:lnTo>
                  <a:lnTo>
                    <a:pt x="12419" y="14249"/>
                  </a:lnTo>
                  <a:lnTo>
                    <a:pt x="10721" y="12873"/>
                  </a:lnTo>
                  <a:lnTo>
                    <a:pt x="8998" y="11539"/>
                  </a:lnTo>
                  <a:lnTo>
                    <a:pt x="7249" y="10247"/>
                  </a:lnTo>
                  <a:lnTo>
                    <a:pt x="5475" y="8998"/>
                  </a:lnTo>
                  <a:lnTo>
                    <a:pt x="3675" y="7791"/>
                  </a:lnTo>
                  <a:lnTo>
                    <a:pt x="1850" y="6627"/>
                  </a:lnTo>
                  <a:lnTo>
                    <a:pt x="0" y="550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pg202"/>
            <p:cNvSpPr/>
            <p:nvPr/>
          </p:nvSpPr>
          <p:spPr>
            <a:xfrm>
              <a:off x="6417369" y="3049525"/>
              <a:ext cx="35570" cy="26677"/>
            </a:xfrm>
            <a:custGeom>
              <a:avLst/>
              <a:pathLst>
                <a:path w="35570" h="26677">
                  <a:moveTo>
                    <a:pt x="0" y="0"/>
                  </a:moveTo>
                  <a:lnTo>
                    <a:pt x="35570" y="0"/>
                  </a:lnTo>
                  <a:lnTo>
                    <a:pt x="35570" y="26677"/>
                  </a:lnTo>
                  <a:lnTo>
                    <a:pt x="0" y="2667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g203"/>
            <p:cNvSpPr/>
            <p:nvPr/>
          </p:nvSpPr>
          <p:spPr>
            <a:xfrm>
              <a:off x="6425415" y="3056300"/>
              <a:ext cx="19479" cy="13127"/>
            </a:xfrm>
            <a:custGeom>
              <a:avLst/>
              <a:pathLst>
                <a:path w="19479" h="13127">
                  <a:moveTo>
                    <a:pt x="0" y="13127"/>
                  </a:moveTo>
                  <a:lnTo>
                    <a:pt x="19479" y="13127"/>
                  </a:lnTo>
                  <a:lnTo>
                    <a:pt x="1947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pg204"/>
            <p:cNvSpPr/>
            <p:nvPr/>
          </p:nvSpPr>
          <p:spPr>
            <a:xfrm>
              <a:off x="6495285" y="2990241"/>
              <a:ext cx="48274" cy="26254"/>
            </a:xfrm>
            <a:custGeom>
              <a:avLst/>
              <a:pathLst>
                <a:path w="48274" h="26254">
                  <a:moveTo>
                    <a:pt x="17785" y="0"/>
                  </a:moveTo>
                  <a:lnTo>
                    <a:pt x="26254" y="2540"/>
                  </a:lnTo>
                  <a:lnTo>
                    <a:pt x="23713" y="7198"/>
                  </a:lnTo>
                  <a:lnTo>
                    <a:pt x="48274" y="7198"/>
                  </a:lnTo>
                  <a:lnTo>
                    <a:pt x="48274" y="14397"/>
                  </a:lnTo>
                  <a:lnTo>
                    <a:pt x="34723" y="14397"/>
                  </a:lnTo>
                  <a:lnTo>
                    <a:pt x="35396" y="15075"/>
                  </a:lnTo>
                  <a:lnTo>
                    <a:pt x="36061" y="15752"/>
                  </a:lnTo>
                  <a:lnTo>
                    <a:pt x="36717" y="16430"/>
                  </a:lnTo>
                  <a:lnTo>
                    <a:pt x="37365" y="17107"/>
                  </a:lnTo>
                  <a:lnTo>
                    <a:pt x="38005" y="17785"/>
                  </a:lnTo>
                  <a:lnTo>
                    <a:pt x="38636" y="18462"/>
                  </a:lnTo>
                  <a:lnTo>
                    <a:pt x="39258" y="19140"/>
                  </a:lnTo>
                  <a:lnTo>
                    <a:pt x="39872" y="19817"/>
                  </a:lnTo>
                  <a:lnTo>
                    <a:pt x="40478" y="20495"/>
                  </a:lnTo>
                  <a:lnTo>
                    <a:pt x="41075" y="21172"/>
                  </a:lnTo>
                  <a:lnTo>
                    <a:pt x="33453" y="25407"/>
                  </a:lnTo>
                  <a:lnTo>
                    <a:pt x="32762" y="24306"/>
                  </a:lnTo>
                  <a:lnTo>
                    <a:pt x="32047" y="23205"/>
                  </a:lnTo>
                  <a:lnTo>
                    <a:pt x="31306" y="22104"/>
                  </a:lnTo>
                  <a:lnTo>
                    <a:pt x="30539" y="21003"/>
                  </a:lnTo>
                  <a:lnTo>
                    <a:pt x="29747" y="19902"/>
                  </a:lnTo>
                  <a:lnTo>
                    <a:pt x="28930" y="18801"/>
                  </a:lnTo>
                  <a:lnTo>
                    <a:pt x="28087" y="17700"/>
                  </a:lnTo>
                  <a:lnTo>
                    <a:pt x="27219" y="16599"/>
                  </a:lnTo>
                  <a:lnTo>
                    <a:pt x="26326" y="15498"/>
                  </a:lnTo>
                  <a:lnTo>
                    <a:pt x="25407" y="14397"/>
                  </a:lnTo>
                  <a:lnTo>
                    <a:pt x="18632" y="14397"/>
                  </a:lnTo>
                  <a:lnTo>
                    <a:pt x="17598" y="15735"/>
                  </a:lnTo>
                  <a:lnTo>
                    <a:pt x="16531" y="17039"/>
                  </a:lnTo>
                  <a:lnTo>
                    <a:pt x="15430" y="18310"/>
                  </a:lnTo>
                  <a:lnTo>
                    <a:pt x="14295" y="19546"/>
                  </a:lnTo>
                  <a:lnTo>
                    <a:pt x="13127" y="20749"/>
                  </a:lnTo>
                  <a:lnTo>
                    <a:pt x="11924" y="21918"/>
                  </a:lnTo>
                  <a:lnTo>
                    <a:pt x="10688" y="23053"/>
                  </a:lnTo>
                  <a:lnTo>
                    <a:pt x="9417" y="24153"/>
                  </a:lnTo>
                  <a:lnTo>
                    <a:pt x="8113" y="25221"/>
                  </a:lnTo>
                  <a:lnTo>
                    <a:pt x="6775" y="26254"/>
                  </a:lnTo>
                  <a:lnTo>
                    <a:pt x="0" y="21172"/>
                  </a:lnTo>
                  <a:lnTo>
                    <a:pt x="2464" y="19208"/>
                  </a:lnTo>
                  <a:lnTo>
                    <a:pt x="4776" y="17209"/>
                  </a:lnTo>
                  <a:lnTo>
                    <a:pt x="6936" y="15176"/>
                  </a:lnTo>
                  <a:lnTo>
                    <a:pt x="8943" y="13110"/>
                  </a:lnTo>
                  <a:lnTo>
                    <a:pt x="10798" y="11009"/>
                  </a:lnTo>
                  <a:lnTo>
                    <a:pt x="12500" y="8875"/>
                  </a:lnTo>
                  <a:lnTo>
                    <a:pt x="14050" y="6707"/>
                  </a:lnTo>
                  <a:lnTo>
                    <a:pt x="15447" y="4505"/>
                  </a:lnTo>
                  <a:lnTo>
                    <a:pt x="16692" y="22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pg205"/>
            <p:cNvSpPr/>
            <p:nvPr/>
          </p:nvSpPr>
          <p:spPr>
            <a:xfrm>
              <a:off x="6541442" y="2990241"/>
              <a:ext cx="50814" cy="24983"/>
            </a:xfrm>
            <a:custGeom>
              <a:avLst/>
              <a:pathLst>
                <a:path w="50814" h="24983">
                  <a:moveTo>
                    <a:pt x="15667" y="0"/>
                  </a:moveTo>
                  <a:lnTo>
                    <a:pt x="23713" y="2540"/>
                  </a:lnTo>
                  <a:lnTo>
                    <a:pt x="23539" y="2968"/>
                  </a:lnTo>
                  <a:lnTo>
                    <a:pt x="23357" y="3404"/>
                  </a:lnTo>
                  <a:lnTo>
                    <a:pt x="23167" y="3849"/>
                  </a:lnTo>
                  <a:lnTo>
                    <a:pt x="22968" y="4302"/>
                  </a:lnTo>
                  <a:lnTo>
                    <a:pt x="22760" y="4763"/>
                  </a:lnTo>
                  <a:lnTo>
                    <a:pt x="22544" y="5233"/>
                  </a:lnTo>
                  <a:lnTo>
                    <a:pt x="22320" y="5712"/>
                  </a:lnTo>
                  <a:lnTo>
                    <a:pt x="22087" y="6199"/>
                  </a:lnTo>
                  <a:lnTo>
                    <a:pt x="21846" y="6694"/>
                  </a:lnTo>
                  <a:lnTo>
                    <a:pt x="21596" y="7198"/>
                  </a:lnTo>
                  <a:lnTo>
                    <a:pt x="50814" y="7198"/>
                  </a:lnTo>
                  <a:lnTo>
                    <a:pt x="50814" y="14397"/>
                  </a:lnTo>
                  <a:lnTo>
                    <a:pt x="33876" y="14397"/>
                  </a:lnTo>
                  <a:lnTo>
                    <a:pt x="37687" y="19055"/>
                  </a:lnTo>
                  <a:lnTo>
                    <a:pt x="30065" y="23290"/>
                  </a:lnTo>
                  <a:lnTo>
                    <a:pt x="29548" y="22438"/>
                  </a:lnTo>
                  <a:lnTo>
                    <a:pt x="29015" y="21579"/>
                  </a:lnTo>
                  <a:lnTo>
                    <a:pt x="28464" y="20711"/>
                  </a:lnTo>
                  <a:lnTo>
                    <a:pt x="27897" y="19834"/>
                  </a:lnTo>
                  <a:lnTo>
                    <a:pt x="27312" y="18949"/>
                  </a:lnTo>
                  <a:lnTo>
                    <a:pt x="26711" y="18056"/>
                  </a:lnTo>
                  <a:lnTo>
                    <a:pt x="26093" y="17154"/>
                  </a:lnTo>
                  <a:lnTo>
                    <a:pt x="25458" y="16243"/>
                  </a:lnTo>
                  <a:lnTo>
                    <a:pt x="24806" y="15324"/>
                  </a:lnTo>
                  <a:lnTo>
                    <a:pt x="24137" y="14397"/>
                  </a:lnTo>
                  <a:lnTo>
                    <a:pt x="16938" y="14397"/>
                  </a:lnTo>
                  <a:lnTo>
                    <a:pt x="16078" y="15570"/>
                  </a:lnTo>
                  <a:lnTo>
                    <a:pt x="15193" y="16718"/>
                  </a:lnTo>
                  <a:lnTo>
                    <a:pt x="14283" y="17840"/>
                  </a:lnTo>
                  <a:lnTo>
                    <a:pt x="13347" y="18936"/>
                  </a:lnTo>
                  <a:lnTo>
                    <a:pt x="12386" y="20008"/>
                  </a:lnTo>
                  <a:lnTo>
                    <a:pt x="11399" y="21054"/>
                  </a:lnTo>
                  <a:lnTo>
                    <a:pt x="10387" y="22074"/>
                  </a:lnTo>
                  <a:lnTo>
                    <a:pt x="9349" y="23069"/>
                  </a:lnTo>
                  <a:lnTo>
                    <a:pt x="8287" y="24039"/>
                  </a:lnTo>
                  <a:lnTo>
                    <a:pt x="7198" y="24983"/>
                  </a:lnTo>
                  <a:lnTo>
                    <a:pt x="0" y="19902"/>
                  </a:lnTo>
                  <a:lnTo>
                    <a:pt x="2062" y="18102"/>
                  </a:lnTo>
                  <a:lnTo>
                    <a:pt x="4014" y="16260"/>
                  </a:lnTo>
                  <a:lnTo>
                    <a:pt x="5856" y="14376"/>
                  </a:lnTo>
                  <a:lnTo>
                    <a:pt x="7588" y="12449"/>
                  </a:lnTo>
                  <a:lnTo>
                    <a:pt x="9210" y="10480"/>
                  </a:lnTo>
                  <a:lnTo>
                    <a:pt x="10721" y="8469"/>
                  </a:lnTo>
                  <a:lnTo>
                    <a:pt x="12123" y="6415"/>
                  </a:lnTo>
                  <a:lnTo>
                    <a:pt x="13415" y="4319"/>
                  </a:lnTo>
                  <a:lnTo>
                    <a:pt x="14596" y="218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pg206"/>
            <p:cNvSpPr/>
            <p:nvPr/>
          </p:nvSpPr>
          <p:spPr>
            <a:xfrm>
              <a:off x="6496132" y="3016495"/>
              <a:ext cx="95701" cy="28795"/>
            </a:xfrm>
            <a:custGeom>
              <a:avLst/>
              <a:pathLst>
                <a:path w="95701" h="28795">
                  <a:moveTo>
                    <a:pt x="7622" y="5504"/>
                  </a:moveTo>
                  <a:lnTo>
                    <a:pt x="44039" y="5504"/>
                  </a:lnTo>
                  <a:lnTo>
                    <a:pt x="44039" y="0"/>
                  </a:lnTo>
                  <a:lnTo>
                    <a:pt x="52508" y="0"/>
                  </a:lnTo>
                  <a:lnTo>
                    <a:pt x="52508" y="5504"/>
                  </a:lnTo>
                  <a:lnTo>
                    <a:pt x="87232" y="5504"/>
                  </a:lnTo>
                  <a:lnTo>
                    <a:pt x="87232" y="13127"/>
                  </a:lnTo>
                  <a:lnTo>
                    <a:pt x="52508" y="13127"/>
                  </a:lnTo>
                  <a:lnTo>
                    <a:pt x="52508" y="21172"/>
                  </a:lnTo>
                  <a:lnTo>
                    <a:pt x="95701" y="21172"/>
                  </a:lnTo>
                  <a:lnTo>
                    <a:pt x="95701" y="28795"/>
                  </a:lnTo>
                  <a:lnTo>
                    <a:pt x="0" y="28795"/>
                  </a:lnTo>
                  <a:lnTo>
                    <a:pt x="0" y="21172"/>
                  </a:lnTo>
                  <a:lnTo>
                    <a:pt x="44039" y="21172"/>
                  </a:lnTo>
                  <a:lnTo>
                    <a:pt x="44039" y="13127"/>
                  </a:lnTo>
                  <a:lnTo>
                    <a:pt x="7622" y="1312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pg207"/>
            <p:cNvSpPr/>
            <p:nvPr/>
          </p:nvSpPr>
          <p:spPr>
            <a:xfrm>
              <a:off x="6500790" y="3047831"/>
              <a:ext cx="87655" cy="40228"/>
            </a:xfrm>
            <a:custGeom>
              <a:avLst/>
              <a:pathLst>
                <a:path w="87655" h="40228">
                  <a:moveTo>
                    <a:pt x="0" y="5928"/>
                  </a:moveTo>
                  <a:lnTo>
                    <a:pt x="62248" y="5928"/>
                  </a:lnTo>
                  <a:lnTo>
                    <a:pt x="62248" y="0"/>
                  </a:lnTo>
                  <a:lnTo>
                    <a:pt x="70717" y="0"/>
                  </a:lnTo>
                  <a:lnTo>
                    <a:pt x="70717" y="5928"/>
                  </a:lnTo>
                  <a:lnTo>
                    <a:pt x="87655" y="5928"/>
                  </a:lnTo>
                  <a:lnTo>
                    <a:pt x="87655" y="13550"/>
                  </a:lnTo>
                  <a:lnTo>
                    <a:pt x="70717" y="13550"/>
                  </a:lnTo>
                  <a:lnTo>
                    <a:pt x="70717" y="29641"/>
                  </a:lnTo>
                  <a:lnTo>
                    <a:pt x="70685" y="30791"/>
                  </a:lnTo>
                  <a:lnTo>
                    <a:pt x="70590" y="31869"/>
                  </a:lnTo>
                  <a:lnTo>
                    <a:pt x="70431" y="32875"/>
                  </a:lnTo>
                  <a:lnTo>
                    <a:pt x="70209" y="33808"/>
                  </a:lnTo>
                  <a:lnTo>
                    <a:pt x="69923" y="34670"/>
                  </a:lnTo>
                  <a:lnTo>
                    <a:pt x="69573" y="35460"/>
                  </a:lnTo>
                  <a:lnTo>
                    <a:pt x="69161" y="36178"/>
                  </a:lnTo>
                  <a:lnTo>
                    <a:pt x="68684" y="36823"/>
                  </a:lnTo>
                  <a:lnTo>
                    <a:pt x="68144" y="37397"/>
                  </a:lnTo>
                  <a:lnTo>
                    <a:pt x="67541" y="37899"/>
                  </a:lnTo>
                  <a:lnTo>
                    <a:pt x="66827" y="38341"/>
                  </a:lnTo>
                  <a:lnTo>
                    <a:pt x="65957" y="38737"/>
                  </a:lnTo>
                  <a:lnTo>
                    <a:pt x="64930" y="39087"/>
                  </a:lnTo>
                  <a:lnTo>
                    <a:pt x="63747" y="39389"/>
                  </a:lnTo>
                  <a:lnTo>
                    <a:pt x="62406" y="39646"/>
                  </a:lnTo>
                  <a:lnTo>
                    <a:pt x="60910" y="39855"/>
                  </a:lnTo>
                  <a:lnTo>
                    <a:pt x="59256" y="40018"/>
                  </a:lnTo>
                  <a:lnTo>
                    <a:pt x="57446" y="40135"/>
                  </a:lnTo>
                  <a:lnTo>
                    <a:pt x="55479" y="40205"/>
                  </a:lnTo>
                  <a:lnTo>
                    <a:pt x="53355" y="40228"/>
                  </a:lnTo>
                  <a:lnTo>
                    <a:pt x="51754" y="40211"/>
                  </a:lnTo>
                  <a:lnTo>
                    <a:pt x="50171" y="40160"/>
                  </a:lnTo>
                  <a:lnTo>
                    <a:pt x="48604" y="40075"/>
                  </a:lnTo>
                  <a:lnTo>
                    <a:pt x="47054" y="39957"/>
                  </a:lnTo>
                  <a:lnTo>
                    <a:pt x="45521" y="39804"/>
                  </a:lnTo>
                  <a:lnTo>
                    <a:pt x="44005" y="39618"/>
                  </a:lnTo>
                  <a:lnTo>
                    <a:pt x="42506" y="39398"/>
                  </a:lnTo>
                  <a:lnTo>
                    <a:pt x="41024" y="39144"/>
                  </a:lnTo>
                  <a:lnTo>
                    <a:pt x="39559" y="38856"/>
                  </a:lnTo>
                  <a:lnTo>
                    <a:pt x="38111" y="38534"/>
                  </a:lnTo>
                  <a:lnTo>
                    <a:pt x="36840" y="30065"/>
                  </a:lnTo>
                  <a:lnTo>
                    <a:pt x="38454" y="30467"/>
                  </a:lnTo>
                  <a:lnTo>
                    <a:pt x="40075" y="30827"/>
                  </a:lnTo>
                  <a:lnTo>
                    <a:pt x="41706" y="31145"/>
                  </a:lnTo>
                  <a:lnTo>
                    <a:pt x="43345" y="31420"/>
                  </a:lnTo>
                  <a:lnTo>
                    <a:pt x="44992" y="31653"/>
                  </a:lnTo>
                  <a:lnTo>
                    <a:pt x="46648" y="31843"/>
                  </a:lnTo>
                  <a:lnTo>
                    <a:pt x="48312" y="31992"/>
                  </a:lnTo>
                  <a:lnTo>
                    <a:pt x="49984" y="32098"/>
                  </a:lnTo>
                  <a:lnTo>
                    <a:pt x="51665" y="32161"/>
                  </a:lnTo>
                  <a:lnTo>
                    <a:pt x="53355" y="32182"/>
                  </a:lnTo>
                  <a:lnTo>
                    <a:pt x="54261" y="32172"/>
                  </a:lnTo>
                  <a:lnTo>
                    <a:pt x="55117" y="32140"/>
                  </a:lnTo>
                  <a:lnTo>
                    <a:pt x="55921" y="32087"/>
                  </a:lnTo>
                  <a:lnTo>
                    <a:pt x="56675" y="32013"/>
                  </a:lnTo>
                  <a:lnTo>
                    <a:pt x="57378" y="31918"/>
                  </a:lnTo>
                  <a:lnTo>
                    <a:pt x="58030" y="31801"/>
                  </a:lnTo>
                  <a:lnTo>
                    <a:pt x="58631" y="31663"/>
                  </a:lnTo>
                  <a:lnTo>
                    <a:pt x="59182" y="31505"/>
                  </a:lnTo>
                  <a:lnTo>
                    <a:pt x="59682" y="31325"/>
                  </a:lnTo>
                  <a:lnTo>
                    <a:pt x="60130" y="31124"/>
                  </a:lnTo>
                  <a:lnTo>
                    <a:pt x="60533" y="30906"/>
                  </a:lnTo>
                  <a:lnTo>
                    <a:pt x="60893" y="30675"/>
                  </a:lnTo>
                  <a:lnTo>
                    <a:pt x="61210" y="30431"/>
                  </a:lnTo>
                  <a:lnTo>
                    <a:pt x="61485" y="30175"/>
                  </a:lnTo>
                  <a:lnTo>
                    <a:pt x="61718" y="29906"/>
                  </a:lnTo>
                  <a:lnTo>
                    <a:pt x="61909" y="29625"/>
                  </a:lnTo>
                  <a:lnTo>
                    <a:pt x="62057" y="29330"/>
                  </a:lnTo>
                  <a:lnTo>
                    <a:pt x="62163" y="29023"/>
                  </a:lnTo>
                  <a:lnTo>
                    <a:pt x="62227" y="28704"/>
                  </a:lnTo>
                  <a:lnTo>
                    <a:pt x="62248" y="28371"/>
                  </a:lnTo>
                  <a:lnTo>
                    <a:pt x="62248" y="13550"/>
                  </a:lnTo>
                  <a:lnTo>
                    <a:pt x="0" y="1355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pg208"/>
            <p:cNvSpPr/>
            <p:nvPr/>
          </p:nvSpPr>
          <p:spPr>
            <a:xfrm>
              <a:off x="6509260" y="3063076"/>
              <a:ext cx="20325" cy="17361"/>
            </a:xfrm>
            <a:custGeom>
              <a:avLst/>
              <a:pathLst>
                <a:path w="20325" h="17361">
                  <a:moveTo>
                    <a:pt x="7198" y="0"/>
                  </a:moveTo>
                  <a:lnTo>
                    <a:pt x="8473" y="1033"/>
                  </a:lnTo>
                  <a:lnTo>
                    <a:pt x="9756" y="2100"/>
                  </a:lnTo>
                  <a:lnTo>
                    <a:pt x="11047" y="3201"/>
                  </a:lnTo>
                  <a:lnTo>
                    <a:pt x="12348" y="4336"/>
                  </a:lnTo>
                  <a:lnTo>
                    <a:pt x="13656" y="5504"/>
                  </a:lnTo>
                  <a:lnTo>
                    <a:pt x="14973" y="6707"/>
                  </a:lnTo>
                  <a:lnTo>
                    <a:pt x="16298" y="7944"/>
                  </a:lnTo>
                  <a:lnTo>
                    <a:pt x="17632" y="9214"/>
                  </a:lnTo>
                  <a:lnTo>
                    <a:pt x="18975" y="10518"/>
                  </a:lnTo>
                  <a:lnTo>
                    <a:pt x="20325" y="11856"/>
                  </a:lnTo>
                  <a:lnTo>
                    <a:pt x="13127" y="17361"/>
                  </a:lnTo>
                  <a:lnTo>
                    <a:pt x="12005" y="16095"/>
                  </a:lnTo>
                  <a:lnTo>
                    <a:pt x="10840" y="14837"/>
                  </a:lnTo>
                  <a:lnTo>
                    <a:pt x="9633" y="13588"/>
                  </a:lnTo>
                  <a:lnTo>
                    <a:pt x="8384" y="12348"/>
                  </a:lnTo>
                  <a:lnTo>
                    <a:pt x="7092" y="11115"/>
                  </a:lnTo>
                  <a:lnTo>
                    <a:pt x="5759" y="9891"/>
                  </a:lnTo>
                  <a:lnTo>
                    <a:pt x="4382" y="8676"/>
                  </a:lnTo>
                  <a:lnTo>
                    <a:pt x="2964" y="7469"/>
                  </a:lnTo>
                  <a:lnTo>
                    <a:pt x="1503" y="6271"/>
                  </a:lnTo>
                  <a:lnTo>
                    <a:pt x="0" y="50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pg209"/>
            <p:cNvSpPr/>
            <p:nvPr/>
          </p:nvSpPr>
          <p:spPr>
            <a:xfrm>
              <a:off x="6626981" y="3001251"/>
              <a:ext cx="38111" cy="94430"/>
            </a:xfrm>
            <a:custGeom>
              <a:avLst/>
              <a:pathLst>
                <a:path w="38111" h="94430">
                  <a:moveTo>
                    <a:pt x="10162" y="94430"/>
                  </a:moveTo>
                  <a:lnTo>
                    <a:pt x="0" y="94430"/>
                  </a:lnTo>
                  <a:lnTo>
                    <a:pt x="5310" y="90992"/>
                  </a:lnTo>
                  <a:lnTo>
                    <a:pt x="10061" y="87282"/>
                  </a:lnTo>
                  <a:lnTo>
                    <a:pt x="14253" y="83302"/>
                  </a:lnTo>
                  <a:lnTo>
                    <a:pt x="17886" y="79050"/>
                  </a:lnTo>
                  <a:lnTo>
                    <a:pt x="20961" y="74528"/>
                  </a:lnTo>
                  <a:lnTo>
                    <a:pt x="23476" y="69734"/>
                  </a:lnTo>
                  <a:lnTo>
                    <a:pt x="25432" y="64670"/>
                  </a:lnTo>
                  <a:lnTo>
                    <a:pt x="26830" y="59334"/>
                  </a:lnTo>
                  <a:lnTo>
                    <a:pt x="27668" y="53728"/>
                  </a:lnTo>
                  <a:lnTo>
                    <a:pt x="27948" y="47850"/>
                  </a:lnTo>
                  <a:lnTo>
                    <a:pt x="27668" y="41807"/>
                  </a:lnTo>
                  <a:lnTo>
                    <a:pt x="26830" y="36044"/>
                  </a:lnTo>
                  <a:lnTo>
                    <a:pt x="25432" y="30560"/>
                  </a:lnTo>
                  <a:lnTo>
                    <a:pt x="23476" y="25356"/>
                  </a:lnTo>
                  <a:lnTo>
                    <a:pt x="20961" y="20431"/>
                  </a:lnTo>
                  <a:lnTo>
                    <a:pt x="17886" y="15786"/>
                  </a:lnTo>
                  <a:lnTo>
                    <a:pt x="14253" y="11420"/>
                  </a:lnTo>
                  <a:lnTo>
                    <a:pt x="10061" y="7334"/>
                  </a:lnTo>
                  <a:lnTo>
                    <a:pt x="5310" y="3527"/>
                  </a:lnTo>
                  <a:lnTo>
                    <a:pt x="0" y="0"/>
                  </a:lnTo>
                  <a:lnTo>
                    <a:pt x="10162" y="0"/>
                  </a:lnTo>
                  <a:lnTo>
                    <a:pt x="12574" y="1336"/>
                  </a:lnTo>
                  <a:lnTo>
                    <a:pt x="14897" y="2803"/>
                  </a:lnTo>
                  <a:lnTo>
                    <a:pt x="17130" y="4401"/>
                  </a:lnTo>
                  <a:lnTo>
                    <a:pt x="19275" y="6131"/>
                  </a:lnTo>
                  <a:lnTo>
                    <a:pt x="21331" y="7992"/>
                  </a:lnTo>
                  <a:lnTo>
                    <a:pt x="23298" y="9985"/>
                  </a:lnTo>
                  <a:lnTo>
                    <a:pt x="25176" y="12108"/>
                  </a:lnTo>
                  <a:lnTo>
                    <a:pt x="26965" y="14363"/>
                  </a:lnTo>
                  <a:lnTo>
                    <a:pt x="28665" y="16749"/>
                  </a:lnTo>
                  <a:lnTo>
                    <a:pt x="30277" y="19267"/>
                  </a:lnTo>
                  <a:lnTo>
                    <a:pt x="31765" y="21877"/>
                  </a:lnTo>
                  <a:lnTo>
                    <a:pt x="33097" y="24543"/>
                  </a:lnTo>
                  <a:lnTo>
                    <a:pt x="34272" y="27264"/>
                  </a:lnTo>
                  <a:lnTo>
                    <a:pt x="35290" y="30040"/>
                  </a:lnTo>
                  <a:lnTo>
                    <a:pt x="36152" y="32870"/>
                  </a:lnTo>
                  <a:lnTo>
                    <a:pt x="36857" y="35756"/>
                  </a:lnTo>
                  <a:lnTo>
                    <a:pt x="37406" y="38697"/>
                  </a:lnTo>
                  <a:lnTo>
                    <a:pt x="37797" y="41693"/>
                  </a:lnTo>
                  <a:lnTo>
                    <a:pt x="38032" y="44744"/>
                  </a:lnTo>
                  <a:lnTo>
                    <a:pt x="38111" y="47850"/>
                  </a:lnTo>
                  <a:lnTo>
                    <a:pt x="38032" y="50876"/>
                  </a:lnTo>
                  <a:lnTo>
                    <a:pt x="37797" y="53855"/>
                  </a:lnTo>
                  <a:lnTo>
                    <a:pt x="37406" y="56787"/>
                  </a:lnTo>
                  <a:lnTo>
                    <a:pt x="36857" y="59673"/>
                  </a:lnTo>
                  <a:lnTo>
                    <a:pt x="36152" y="62512"/>
                  </a:lnTo>
                  <a:lnTo>
                    <a:pt x="35290" y="65305"/>
                  </a:lnTo>
                  <a:lnTo>
                    <a:pt x="34272" y="68051"/>
                  </a:lnTo>
                  <a:lnTo>
                    <a:pt x="33097" y="70751"/>
                  </a:lnTo>
                  <a:lnTo>
                    <a:pt x="31765" y="73404"/>
                  </a:lnTo>
                  <a:lnTo>
                    <a:pt x="30277" y="76010"/>
                  </a:lnTo>
                  <a:lnTo>
                    <a:pt x="28665" y="78519"/>
                  </a:lnTo>
                  <a:lnTo>
                    <a:pt x="26965" y="80880"/>
                  </a:lnTo>
                  <a:lnTo>
                    <a:pt x="25176" y="83092"/>
                  </a:lnTo>
                  <a:lnTo>
                    <a:pt x="23298" y="85157"/>
                  </a:lnTo>
                  <a:lnTo>
                    <a:pt x="21331" y="87073"/>
                  </a:lnTo>
                  <a:lnTo>
                    <a:pt x="19275" y="88841"/>
                  </a:lnTo>
                  <a:lnTo>
                    <a:pt x="17130" y="90461"/>
                  </a:lnTo>
                  <a:lnTo>
                    <a:pt x="14897" y="91932"/>
                  </a:lnTo>
                  <a:lnTo>
                    <a:pt x="12574" y="9325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pg210"/>
            <p:cNvSpPr/>
            <p:nvPr/>
          </p:nvSpPr>
          <p:spPr>
            <a:xfrm>
              <a:off x="4786850" y="3555686"/>
              <a:ext cx="22866" cy="19479"/>
            </a:xfrm>
            <a:custGeom>
              <a:avLst/>
              <a:pathLst>
                <a:path w="22866" h="19479">
                  <a:moveTo>
                    <a:pt x="5928" y="0"/>
                  </a:moveTo>
                  <a:lnTo>
                    <a:pt x="7774" y="1037"/>
                  </a:lnTo>
                  <a:lnTo>
                    <a:pt x="9587" y="2117"/>
                  </a:lnTo>
                  <a:lnTo>
                    <a:pt x="11365" y="3239"/>
                  </a:lnTo>
                  <a:lnTo>
                    <a:pt x="13110" y="4403"/>
                  </a:lnTo>
                  <a:lnTo>
                    <a:pt x="14820" y="5610"/>
                  </a:lnTo>
                  <a:lnTo>
                    <a:pt x="16497" y="6860"/>
                  </a:lnTo>
                  <a:lnTo>
                    <a:pt x="18140" y="8151"/>
                  </a:lnTo>
                  <a:lnTo>
                    <a:pt x="19750" y="9485"/>
                  </a:lnTo>
                  <a:lnTo>
                    <a:pt x="21325" y="10861"/>
                  </a:lnTo>
                  <a:lnTo>
                    <a:pt x="22866" y="12280"/>
                  </a:lnTo>
                  <a:lnTo>
                    <a:pt x="17361" y="19479"/>
                  </a:lnTo>
                  <a:lnTo>
                    <a:pt x="15663" y="17895"/>
                  </a:lnTo>
                  <a:lnTo>
                    <a:pt x="13957" y="16362"/>
                  </a:lnTo>
                  <a:lnTo>
                    <a:pt x="12242" y="14880"/>
                  </a:lnTo>
                  <a:lnTo>
                    <a:pt x="10518" y="13448"/>
                  </a:lnTo>
                  <a:lnTo>
                    <a:pt x="8786" y="12068"/>
                  </a:lnTo>
                  <a:lnTo>
                    <a:pt x="7046" y="10738"/>
                  </a:lnTo>
                  <a:lnTo>
                    <a:pt x="5297" y="9460"/>
                  </a:lnTo>
                  <a:lnTo>
                    <a:pt x="3540" y="8232"/>
                  </a:lnTo>
                  <a:lnTo>
                    <a:pt x="1774" y="7054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pg211"/>
            <p:cNvSpPr/>
            <p:nvPr/>
          </p:nvSpPr>
          <p:spPr>
            <a:xfrm>
              <a:off x="4782616" y="3581940"/>
              <a:ext cx="21596" cy="17785"/>
            </a:xfrm>
            <a:custGeom>
              <a:avLst/>
              <a:pathLst>
                <a:path w="21596" h="17785">
                  <a:moveTo>
                    <a:pt x="5928" y="0"/>
                  </a:moveTo>
                  <a:lnTo>
                    <a:pt x="7609" y="944"/>
                  </a:lnTo>
                  <a:lnTo>
                    <a:pt x="9265" y="1914"/>
                  </a:lnTo>
                  <a:lnTo>
                    <a:pt x="10895" y="2909"/>
                  </a:lnTo>
                  <a:lnTo>
                    <a:pt x="12500" y="3929"/>
                  </a:lnTo>
                  <a:lnTo>
                    <a:pt x="14079" y="4975"/>
                  </a:lnTo>
                  <a:lnTo>
                    <a:pt x="15634" y="6046"/>
                  </a:lnTo>
                  <a:lnTo>
                    <a:pt x="17162" y="7143"/>
                  </a:lnTo>
                  <a:lnTo>
                    <a:pt x="18665" y="8265"/>
                  </a:lnTo>
                  <a:lnTo>
                    <a:pt x="20143" y="9413"/>
                  </a:lnTo>
                  <a:lnTo>
                    <a:pt x="21596" y="10586"/>
                  </a:lnTo>
                  <a:lnTo>
                    <a:pt x="15667" y="17785"/>
                  </a:lnTo>
                  <a:lnTo>
                    <a:pt x="14215" y="16370"/>
                  </a:lnTo>
                  <a:lnTo>
                    <a:pt x="12737" y="15007"/>
                  </a:lnTo>
                  <a:lnTo>
                    <a:pt x="11234" y="13694"/>
                  </a:lnTo>
                  <a:lnTo>
                    <a:pt x="9705" y="12432"/>
                  </a:lnTo>
                  <a:lnTo>
                    <a:pt x="8151" y="11221"/>
                  </a:lnTo>
                  <a:lnTo>
                    <a:pt x="6572" y="10061"/>
                  </a:lnTo>
                  <a:lnTo>
                    <a:pt x="4967" y="8951"/>
                  </a:lnTo>
                  <a:lnTo>
                    <a:pt x="3336" y="7893"/>
                  </a:lnTo>
                  <a:lnTo>
                    <a:pt x="1681" y="6885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pg212"/>
            <p:cNvSpPr/>
            <p:nvPr/>
          </p:nvSpPr>
          <p:spPr>
            <a:xfrm>
              <a:off x="4782192" y="3608618"/>
              <a:ext cx="23290" cy="43616"/>
            </a:xfrm>
            <a:custGeom>
              <a:avLst/>
              <a:pathLst>
                <a:path w="23290" h="43616">
                  <a:moveTo>
                    <a:pt x="16091" y="0"/>
                  </a:moveTo>
                  <a:lnTo>
                    <a:pt x="23290" y="5081"/>
                  </a:lnTo>
                  <a:lnTo>
                    <a:pt x="22227" y="9049"/>
                  </a:lnTo>
                  <a:lnTo>
                    <a:pt x="21071" y="12991"/>
                  </a:lnTo>
                  <a:lnTo>
                    <a:pt x="19822" y="16908"/>
                  </a:lnTo>
                  <a:lnTo>
                    <a:pt x="18479" y="20800"/>
                  </a:lnTo>
                  <a:lnTo>
                    <a:pt x="17044" y="24666"/>
                  </a:lnTo>
                  <a:lnTo>
                    <a:pt x="15515" y="28507"/>
                  </a:lnTo>
                  <a:lnTo>
                    <a:pt x="13893" y="32322"/>
                  </a:lnTo>
                  <a:lnTo>
                    <a:pt x="12178" y="36112"/>
                  </a:lnTo>
                  <a:lnTo>
                    <a:pt x="10370" y="39876"/>
                  </a:lnTo>
                  <a:lnTo>
                    <a:pt x="8469" y="43616"/>
                  </a:lnTo>
                  <a:lnTo>
                    <a:pt x="0" y="37687"/>
                  </a:lnTo>
                  <a:lnTo>
                    <a:pt x="1990" y="34109"/>
                  </a:lnTo>
                  <a:lnTo>
                    <a:pt x="3895" y="30488"/>
                  </a:lnTo>
                  <a:lnTo>
                    <a:pt x="5716" y="26826"/>
                  </a:lnTo>
                  <a:lnTo>
                    <a:pt x="7452" y="23120"/>
                  </a:lnTo>
                  <a:lnTo>
                    <a:pt x="9104" y="19373"/>
                  </a:lnTo>
                  <a:lnTo>
                    <a:pt x="10671" y="15583"/>
                  </a:lnTo>
                  <a:lnTo>
                    <a:pt x="12153" y="11750"/>
                  </a:lnTo>
                  <a:lnTo>
                    <a:pt x="13550" y="7876"/>
                  </a:lnTo>
                  <a:lnTo>
                    <a:pt x="14863" y="395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g213"/>
            <p:cNvSpPr/>
            <p:nvPr/>
          </p:nvSpPr>
          <p:spPr>
            <a:xfrm>
              <a:off x="4807176" y="3554415"/>
              <a:ext cx="69446" cy="33029"/>
            </a:xfrm>
            <a:custGeom>
              <a:avLst/>
              <a:pathLst>
                <a:path w="69446" h="33029">
                  <a:moveTo>
                    <a:pt x="16938" y="0"/>
                  </a:moveTo>
                  <a:lnTo>
                    <a:pt x="25830" y="2117"/>
                  </a:lnTo>
                  <a:lnTo>
                    <a:pt x="25572" y="2879"/>
                  </a:lnTo>
                  <a:lnTo>
                    <a:pt x="25305" y="3641"/>
                  </a:lnTo>
                  <a:lnTo>
                    <a:pt x="25030" y="4403"/>
                  </a:lnTo>
                  <a:lnTo>
                    <a:pt x="24746" y="5166"/>
                  </a:lnTo>
                  <a:lnTo>
                    <a:pt x="24454" y="5928"/>
                  </a:lnTo>
                  <a:lnTo>
                    <a:pt x="24153" y="6690"/>
                  </a:lnTo>
                  <a:lnTo>
                    <a:pt x="23844" y="7452"/>
                  </a:lnTo>
                  <a:lnTo>
                    <a:pt x="23527" y="8215"/>
                  </a:lnTo>
                  <a:lnTo>
                    <a:pt x="23201" y="8977"/>
                  </a:lnTo>
                  <a:lnTo>
                    <a:pt x="22866" y="9739"/>
                  </a:lnTo>
                  <a:lnTo>
                    <a:pt x="69446" y="9739"/>
                  </a:lnTo>
                  <a:lnTo>
                    <a:pt x="69446" y="17361"/>
                  </a:lnTo>
                  <a:lnTo>
                    <a:pt x="18632" y="17361"/>
                  </a:lnTo>
                  <a:lnTo>
                    <a:pt x="17590" y="19119"/>
                  </a:lnTo>
                  <a:lnTo>
                    <a:pt x="16497" y="20834"/>
                  </a:lnTo>
                  <a:lnTo>
                    <a:pt x="15354" y="22506"/>
                  </a:lnTo>
                  <a:lnTo>
                    <a:pt x="14160" y="24137"/>
                  </a:lnTo>
                  <a:lnTo>
                    <a:pt x="12915" y="25725"/>
                  </a:lnTo>
                  <a:lnTo>
                    <a:pt x="11619" y="27270"/>
                  </a:lnTo>
                  <a:lnTo>
                    <a:pt x="10273" y="28773"/>
                  </a:lnTo>
                  <a:lnTo>
                    <a:pt x="8875" y="30234"/>
                  </a:lnTo>
                  <a:lnTo>
                    <a:pt x="7427" y="31653"/>
                  </a:lnTo>
                  <a:lnTo>
                    <a:pt x="5928" y="33029"/>
                  </a:lnTo>
                  <a:lnTo>
                    <a:pt x="0" y="26677"/>
                  </a:lnTo>
                  <a:lnTo>
                    <a:pt x="2227" y="24505"/>
                  </a:lnTo>
                  <a:lnTo>
                    <a:pt x="4336" y="22223"/>
                  </a:lnTo>
                  <a:lnTo>
                    <a:pt x="6326" y="19830"/>
                  </a:lnTo>
                  <a:lnTo>
                    <a:pt x="8198" y="17327"/>
                  </a:lnTo>
                  <a:lnTo>
                    <a:pt x="9951" y="14715"/>
                  </a:lnTo>
                  <a:lnTo>
                    <a:pt x="11585" y="11992"/>
                  </a:lnTo>
                  <a:lnTo>
                    <a:pt x="13101" y="9159"/>
                  </a:lnTo>
                  <a:lnTo>
                    <a:pt x="14499" y="6216"/>
                  </a:lnTo>
                  <a:lnTo>
                    <a:pt x="15778" y="316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pg214"/>
            <p:cNvSpPr/>
            <p:nvPr/>
          </p:nvSpPr>
          <p:spPr>
            <a:xfrm>
              <a:off x="4809717" y="3580670"/>
              <a:ext cx="71564" cy="71564"/>
            </a:xfrm>
            <a:custGeom>
              <a:avLst/>
              <a:pathLst>
                <a:path w="71564" h="71564">
                  <a:moveTo>
                    <a:pt x="12703" y="0"/>
                  </a:moveTo>
                  <a:lnTo>
                    <a:pt x="63518" y="0"/>
                  </a:lnTo>
                  <a:lnTo>
                    <a:pt x="62671" y="24560"/>
                  </a:lnTo>
                  <a:lnTo>
                    <a:pt x="71564" y="24560"/>
                  </a:lnTo>
                  <a:lnTo>
                    <a:pt x="71564" y="32182"/>
                  </a:lnTo>
                  <a:lnTo>
                    <a:pt x="62248" y="32182"/>
                  </a:lnTo>
                  <a:lnTo>
                    <a:pt x="62155" y="33957"/>
                  </a:lnTo>
                  <a:lnTo>
                    <a:pt x="62044" y="35722"/>
                  </a:lnTo>
                  <a:lnTo>
                    <a:pt x="61917" y="37480"/>
                  </a:lnTo>
                  <a:lnTo>
                    <a:pt x="61773" y="39229"/>
                  </a:lnTo>
                  <a:lnTo>
                    <a:pt x="61612" y="40969"/>
                  </a:lnTo>
                  <a:lnTo>
                    <a:pt x="61435" y="42701"/>
                  </a:lnTo>
                  <a:lnTo>
                    <a:pt x="61240" y="44424"/>
                  </a:lnTo>
                  <a:lnTo>
                    <a:pt x="61028" y="46139"/>
                  </a:lnTo>
                  <a:lnTo>
                    <a:pt x="60799" y="47846"/>
                  </a:lnTo>
                  <a:lnTo>
                    <a:pt x="60554" y="49544"/>
                  </a:lnTo>
                  <a:lnTo>
                    <a:pt x="70293" y="49544"/>
                  </a:lnTo>
                  <a:lnTo>
                    <a:pt x="70293" y="56743"/>
                  </a:lnTo>
                  <a:lnTo>
                    <a:pt x="60130" y="56743"/>
                  </a:lnTo>
                  <a:lnTo>
                    <a:pt x="59690" y="59559"/>
                  </a:lnTo>
                  <a:lnTo>
                    <a:pt x="59046" y="62078"/>
                  </a:lnTo>
                  <a:lnTo>
                    <a:pt x="58199" y="64301"/>
                  </a:lnTo>
                  <a:lnTo>
                    <a:pt x="57149" y="66228"/>
                  </a:lnTo>
                  <a:lnTo>
                    <a:pt x="55896" y="67858"/>
                  </a:lnTo>
                  <a:lnTo>
                    <a:pt x="54439" y="69192"/>
                  </a:lnTo>
                  <a:lnTo>
                    <a:pt x="52779" y="70230"/>
                  </a:lnTo>
                  <a:lnTo>
                    <a:pt x="50916" y="70971"/>
                  </a:lnTo>
                  <a:lnTo>
                    <a:pt x="48850" y="71416"/>
                  </a:lnTo>
                  <a:lnTo>
                    <a:pt x="46580" y="71564"/>
                  </a:lnTo>
                  <a:lnTo>
                    <a:pt x="45703" y="71555"/>
                  </a:lnTo>
                  <a:lnTo>
                    <a:pt x="44767" y="71530"/>
                  </a:lnTo>
                  <a:lnTo>
                    <a:pt x="43772" y="71488"/>
                  </a:lnTo>
                  <a:lnTo>
                    <a:pt x="42718" y="71428"/>
                  </a:lnTo>
                  <a:lnTo>
                    <a:pt x="41604" y="71352"/>
                  </a:lnTo>
                  <a:lnTo>
                    <a:pt x="40431" y="71259"/>
                  </a:lnTo>
                  <a:lnTo>
                    <a:pt x="39199" y="71149"/>
                  </a:lnTo>
                  <a:lnTo>
                    <a:pt x="37907" y="71022"/>
                  </a:lnTo>
                  <a:lnTo>
                    <a:pt x="36557" y="70878"/>
                  </a:lnTo>
                  <a:lnTo>
                    <a:pt x="35146" y="70717"/>
                  </a:lnTo>
                  <a:lnTo>
                    <a:pt x="33876" y="63518"/>
                  </a:lnTo>
                  <a:lnTo>
                    <a:pt x="35451" y="63679"/>
                  </a:lnTo>
                  <a:lnTo>
                    <a:pt x="36959" y="63823"/>
                  </a:lnTo>
                  <a:lnTo>
                    <a:pt x="38399" y="63950"/>
                  </a:lnTo>
                  <a:lnTo>
                    <a:pt x="39771" y="64060"/>
                  </a:lnTo>
                  <a:lnTo>
                    <a:pt x="41075" y="64153"/>
                  </a:lnTo>
                  <a:lnTo>
                    <a:pt x="42311" y="64229"/>
                  </a:lnTo>
                  <a:lnTo>
                    <a:pt x="43480" y="64289"/>
                  </a:lnTo>
                  <a:lnTo>
                    <a:pt x="44581" y="64331"/>
                  </a:lnTo>
                  <a:lnTo>
                    <a:pt x="45614" y="64356"/>
                  </a:lnTo>
                  <a:lnTo>
                    <a:pt x="46580" y="64365"/>
                  </a:lnTo>
                  <a:lnTo>
                    <a:pt x="47312" y="64289"/>
                  </a:lnTo>
                  <a:lnTo>
                    <a:pt x="47986" y="64060"/>
                  </a:lnTo>
                  <a:lnTo>
                    <a:pt x="48600" y="63679"/>
                  </a:lnTo>
                  <a:lnTo>
                    <a:pt x="49154" y="63145"/>
                  </a:lnTo>
                  <a:lnTo>
                    <a:pt x="49650" y="62459"/>
                  </a:lnTo>
                  <a:lnTo>
                    <a:pt x="50086" y="61621"/>
                  </a:lnTo>
                  <a:lnTo>
                    <a:pt x="50463" y="60630"/>
                  </a:lnTo>
                  <a:lnTo>
                    <a:pt x="50780" y="59487"/>
                  </a:lnTo>
                  <a:lnTo>
                    <a:pt x="51039" y="58191"/>
                  </a:lnTo>
                  <a:lnTo>
                    <a:pt x="51238" y="56743"/>
                  </a:lnTo>
                  <a:lnTo>
                    <a:pt x="5081" y="56743"/>
                  </a:lnTo>
                  <a:lnTo>
                    <a:pt x="5581" y="54439"/>
                  </a:lnTo>
                  <a:lnTo>
                    <a:pt x="6063" y="52102"/>
                  </a:lnTo>
                  <a:lnTo>
                    <a:pt x="6529" y="49730"/>
                  </a:lnTo>
                  <a:lnTo>
                    <a:pt x="6978" y="47325"/>
                  </a:lnTo>
                  <a:lnTo>
                    <a:pt x="7410" y="44886"/>
                  </a:lnTo>
                  <a:lnTo>
                    <a:pt x="7825" y="42413"/>
                  </a:lnTo>
                  <a:lnTo>
                    <a:pt x="8223" y="39906"/>
                  </a:lnTo>
                  <a:lnTo>
                    <a:pt x="8604" y="37365"/>
                  </a:lnTo>
                  <a:lnTo>
                    <a:pt x="8968" y="34791"/>
                  </a:lnTo>
                  <a:lnTo>
                    <a:pt x="9316" y="32182"/>
                  </a:lnTo>
                  <a:lnTo>
                    <a:pt x="0" y="32182"/>
                  </a:lnTo>
                  <a:lnTo>
                    <a:pt x="0" y="24560"/>
                  </a:lnTo>
                  <a:lnTo>
                    <a:pt x="10586" y="24560"/>
                  </a:lnTo>
                  <a:lnTo>
                    <a:pt x="10836" y="22180"/>
                  </a:lnTo>
                  <a:lnTo>
                    <a:pt x="11077" y="19783"/>
                  </a:lnTo>
                  <a:lnTo>
                    <a:pt x="11310" y="17370"/>
                  </a:lnTo>
                  <a:lnTo>
                    <a:pt x="11534" y="14939"/>
                  </a:lnTo>
                  <a:lnTo>
                    <a:pt x="11750" y="12491"/>
                  </a:lnTo>
                  <a:lnTo>
                    <a:pt x="11958" y="10027"/>
                  </a:lnTo>
                  <a:lnTo>
                    <a:pt x="12157" y="7546"/>
                  </a:lnTo>
                  <a:lnTo>
                    <a:pt x="12348" y="5047"/>
                  </a:lnTo>
                  <a:lnTo>
                    <a:pt x="12530" y="253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pg215"/>
            <p:cNvSpPr/>
            <p:nvPr/>
          </p:nvSpPr>
          <p:spPr>
            <a:xfrm>
              <a:off x="4828773" y="3587868"/>
              <a:ext cx="35570" cy="17361"/>
            </a:xfrm>
            <a:custGeom>
              <a:avLst/>
              <a:pathLst>
                <a:path w="35570" h="17361">
                  <a:moveTo>
                    <a:pt x="0" y="17361"/>
                  </a:moveTo>
                  <a:lnTo>
                    <a:pt x="35146" y="17361"/>
                  </a:lnTo>
                  <a:lnTo>
                    <a:pt x="35227" y="15587"/>
                  </a:lnTo>
                  <a:lnTo>
                    <a:pt x="35299" y="13821"/>
                  </a:lnTo>
                  <a:lnTo>
                    <a:pt x="35362" y="12064"/>
                  </a:lnTo>
                  <a:lnTo>
                    <a:pt x="35417" y="10315"/>
                  </a:lnTo>
                  <a:lnTo>
                    <a:pt x="35464" y="8575"/>
                  </a:lnTo>
                  <a:lnTo>
                    <a:pt x="35502" y="6843"/>
                  </a:lnTo>
                  <a:lnTo>
                    <a:pt x="35532" y="5119"/>
                  </a:lnTo>
                  <a:lnTo>
                    <a:pt x="35553" y="3404"/>
                  </a:lnTo>
                  <a:lnTo>
                    <a:pt x="35566" y="1698"/>
                  </a:lnTo>
                  <a:lnTo>
                    <a:pt x="35570" y="0"/>
                  </a:lnTo>
                  <a:lnTo>
                    <a:pt x="1270" y="0"/>
                  </a:lnTo>
                  <a:lnTo>
                    <a:pt x="1181" y="1850"/>
                  </a:lnTo>
                  <a:lnTo>
                    <a:pt x="1084" y="3675"/>
                  </a:lnTo>
                  <a:lnTo>
                    <a:pt x="978" y="5475"/>
                  </a:lnTo>
                  <a:lnTo>
                    <a:pt x="863" y="7249"/>
                  </a:lnTo>
                  <a:lnTo>
                    <a:pt x="741" y="8998"/>
                  </a:lnTo>
                  <a:lnTo>
                    <a:pt x="609" y="10721"/>
                  </a:lnTo>
                  <a:lnTo>
                    <a:pt x="470" y="12419"/>
                  </a:lnTo>
                  <a:lnTo>
                    <a:pt x="321" y="14092"/>
                  </a:lnTo>
                  <a:lnTo>
                    <a:pt x="165" y="1573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pg216"/>
            <p:cNvSpPr/>
            <p:nvPr/>
          </p:nvSpPr>
          <p:spPr>
            <a:xfrm>
              <a:off x="4838089" y="3589986"/>
              <a:ext cx="14820" cy="13550"/>
            </a:xfrm>
            <a:custGeom>
              <a:avLst/>
              <a:pathLst>
                <a:path w="14820" h="13550">
                  <a:moveTo>
                    <a:pt x="5504" y="0"/>
                  </a:moveTo>
                  <a:lnTo>
                    <a:pt x="6512" y="605"/>
                  </a:lnTo>
                  <a:lnTo>
                    <a:pt x="7503" y="1236"/>
                  </a:lnTo>
                  <a:lnTo>
                    <a:pt x="8477" y="1892"/>
                  </a:lnTo>
                  <a:lnTo>
                    <a:pt x="9434" y="2574"/>
                  </a:lnTo>
                  <a:lnTo>
                    <a:pt x="10374" y="3281"/>
                  </a:lnTo>
                  <a:lnTo>
                    <a:pt x="11297" y="4014"/>
                  </a:lnTo>
                  <a:lnTo>
                    <a:pt x="12204" y="4772"/>
                  </a:lnTo>
                  <a:lnTo>
                    <a:pt x="13093" y="5555"/>
                  </a:lnTo>
                  <a:lnTo>
                    <a:pt x="13965" y="6364"/>
                  </a:lnTo>
                  <a:lnTo>
                    <a:pt x="14820" y="7198"/>
                  </a:lnTo>
                  <a:lnTo>
                    <a:pt x="9316" y="13550"/>
                  </a:lnTo>
                  <a:lnTo>
                    <a:pt x="8460" y="12551"/>
                  </a:lnTo>
                  <a:lnTo>
                    <a:pt x="7588" y="11585"/>
                  </a:lnTo>
                  <a:lnTo>
                    <a:pt x="6699" y="10654"/>
                  </a:lnTo>
                  <a:lnTo>
                    <a:pt x="5792" y="9756"/>
                  </a:lnTo>
                  <a:lnTo>
                    <a:pt x="4869" y="8892"/>
                  </a:lnTo>
                  <a:lnTo>
                    <a:pt x="3929" y="8062"/>
                  </a:lnTo>
                  <a:lnTo>
                    <a:pt x="2972" y="7266"/>
                  </a:lnTo>
                  <a:lnTo>
                    <a:pt x="1998" y="6504"/>
                  </a:lnTo>
                  <a:lnTo>
                    <a:pt x="1007" y="5775"/>
                  </a:lnTo>
                  <a:lnTo>
                    <a:pt x="0" y="50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pg217"/>
            <p:cNvSpPr/>
            <p:nvPr/>
          </p:nvSpPr>
          <p:spPr>
            <a:xfrm>
              <a:off x="4824962" y="3612852"/>
              <a:ext cx="38534" cy="17361"/>
            </a:xfrm>
            <a:custGeom>
              <a:avLst/>
              <a:pathLst>
                <a:path w="38534" h="17361">
                  <a:moveTo>
                    <a:pt x="36840" y="17361"/>
                  </a:moveTo>
                  <a:lnTo>
                    <a:pt x="38534" y="0"/>
                  </a:lnTo>
                  <a:lnTo>
                    <a:pt x="2964" y="0"/>
                  </a:lnTo>
                  <a:lnTo>
                    <a:pt x="2705" y="1850"/>
                  </a:lnTo>
                  <a:lnTo>
                    <a:pt x="2439" y="3675"/>
                  </a:lnTo>
                  <a:lnTo>
                    <a:pt x="2163" y="5475"/>
                  </a:lnTo>
                  <a:lnTo>
                    <a:pt x="1880" y="7249"/>
                  </a:lnTo>
                  <a:lnTo>
                    <a:pt x="1587" y="8998"/>
                  </a:lnTo>
                  <a:lnTo>
                    <a:pt x="1287" y="10721"/>
                  </a:lnTo>
                  <a:lnTo>
                    <a:pt x="978" y="12419"/>
                  </a:lnTo>
                  <a:lnTo>
                    <a:pt x="660" y="14092"/>
                  </a:lnTo>
                  <a:lnTo>
                    <a:pt x="334" y="15739"/>
                  </a:lnTo>
                  <a:lnTo>
                    <a:pt x="0" y="173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pg218"/>
            <p:cNvSpPr/>
            <p:nvPr/>
          </p:nvSpPr>
          <p:spPr>
            <a:xfrm>
              <a:off x="4837242" y="3614546"/>
              <a:ext cx="15244" cy="13974"/>
            </a:xfrm>
            <a:custGeom>
              <a:avLst/>
              <a:pathLst>
                <a:path w="15244" h="13974">
                  <a:moveTo>
                    <a:pt x="5081" y="0"/>
                  </a:moveTo>
                  <a:lnTo>
                    <a:pt x="6174" y="686"/>
                  </a:lnTo>
                  <a:lnTo>
                    <a:pt x="7249" y="1388"/>
                  </a:lnTo>
                  <a:lnTo>
                    <a:pt x="8308" y="2108"/>
                  </a:lnTo>
                  <a:lnTo>
                    <a:pt x="9349" y="2845"/>
                  </a:lnTo>
                  <a:lnTo>
                    <a:pt x="10374" y="3599"/>
                  </a:lnTo>
                  <a:lnTo>
                    <a:pt x="11382" y="4370"/>
                  </a:lnTo>
                  <a:lnTo>
                    <a:pt x="12373" y="5157"/>
                  </a:lnTo>
                  <a:lnTo>
                    <a:pt x="13347" y="5962"/>
                  </a:lnTo>
                  <a:lnTo>
                    <a:pt x="14304" y="6783"/>
                  </a:lnTo>
                  <a:lnTo>
                    <a:pt x="15244" y="7622"/>
                  </a:lnTo>
                  <a:lnTo>
                    <a:pt x="10162" y="13974"/>
                  </a:lnTo>
                  <a:lnTo>
                    <a:pt x="9146" y="12974"/>
                  </a:lnTo>
                  <a:lnTo>
                    <a:pt x="8130" y="12009"/>
                  </a:lnTo>
                  <a:lnTo>
                    <a:pt x="7114" y="11077"/>
                  </a:lnTo>
                  <a:lnTo>
                    <a:pt x="6097" y="10179"/>
                  </a:lnTo>
                  <a:lnTo>
                    <a:pt x="5081" y="9316"/>
                  </a:lnTo>
                  <a:lnTo>
                    <a:pt x="4065" y="8486"/>
                  </a:lnTo>
                  <a:lnTo>
                    <a:pt x="3048" y="7689"/>
                  </a:lnTo>
                  <a:lnTo>
                    <a:pt x="2032" y="6927"/>
                  </a:lnTo>
                  <a:lnTo>
                    <a:pt x="1016" y="6199"/>
                  </a:lnTo>
                  <a:lnTo>
                    <a:pt x="0" y="550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pg219"/>
            <p:cNvSpPr/>
            <p:nvPr/>
          </p:nvSpPr>
          <p:spPr>
            <a:xfrm>
              <a:off x="4892291" y="3555262"/>
              <a:ext cx="49121" cy="94007"/>
            </a:xfrm>
            <a:custGeom>
              <a:avLst/>
              <a:pathLst>
                <a:path w="49121" h="94007">
                  <a:moveTo>
                    <a:pt x="21172" y="0"/>
                  </a:moveTo>
                  <a:lnTo>
                    <a:pt x="29218" y="2540"/>
                  </a:lnTo>
                  <a:lnTo>
                    <a:pt x="28875" y="3895"/>
                  </a:lnTo>
                  <a:lnTo>
                    <a:pt x="28524" y="5250"/>
                  </a:lnTo>
                  <a:lnTo>
                    <a:pt x="28164" y="6605"/>
                  </a:lnTo>
                  <a:lnTo>
                    <a:pt x="27795" y="7960"/>
                  </a:lnTo>
                  <a:lnTo>
                    <a:pt x="27418" y="9316"/>
                  </a:lnTo>
                  <a:lnTo>
                    <a:pt x="27033" y="10671"/>
                  </a:lnTo>
                  <a:lnTo>
                    <a:pt x="26639" y="12026"/>
                  </a:lnTo>
                  <a:lnTo>
                    <a:pt x="26237" y="13381"/>
                  </a:lnTo>
                  <a:lnTo>
                    <a:pt x="25826" y="14736"/>
                  </a:lnTo>
                  <a:lnTo>
                    <a:pt x="25407" y="16091"/>
                  </a:lnTo>
                  <a:lnTo>
                    <a:pt x="49121" y="16091"/>
                  </a:lnTo>
                  <a:lnTo>
                    <a:pt x="49121" y="24137"/>
                  </a:lnTo>
                  <a:lnTo>
                    <a:pt x="49063" y="25195"/>
                  </a:lnTo>
                  <a:lnTo>
                    <a:pt x="48892" y="26508"/>
                  </a:lnTo>
                  <a:lnTo>
                    <a:pt x="48606" y="28075"/>
                  </a:lnTo>
                  <a:lnTo>
                    <a:pt x="48206" y="29896"/>
                  </a:lnTo>
                  <a:lnTo>
                    <a:pt x="47691" y="31971"/>
                  </a:lnTo>
                  <a:lnTo>
                    <a:pt x="47063" y="34300"/>
                  </a:lnTo>
                  <a:lnTo>
                    <a:pt x="46319" y="36883"/>
                  </a:lnTo>
                  <a:lnTo>
                    <a:pt x="45462" y="39720"/>
                  </a:lnTo>
                  <a:lnTo>
                    <a:pt x="44490" y="42811"/>
                  </a:lnTo>
                  <a:lnTo>
                    <a:pt x="43404" y="46156"/>
                  </a:lnTo>
                  <a:lnTo>
                    <a:pt x="42218" y="49578"/>
                  </a:lnTo>
                  <a:lnTo>
                    <a:pt x="40948" y="52898"/>
                  </a:lnTo>
                  <a:lnTo>
                    <a:pt x="39593" y="56116"/>
                  </a:lnTo>
                  <a:lnTo>
                    <a:pt x="38153" y="59233"/>
                  </a:lnTo>
                  <a:lnTo>
                    <a:pt x="36629" y="62248"/>
                  </a:lnTo>
                  <a:lnTo>
                    <a:pt x="35019" y="65161"/>
                  </a:lnTo>
                  <a:lnTo>
                    <a:pt x="33326" y="67973"/>
                  </a:lnTo>
                  <a:lnTo>
                    <a:pt x="31547" y="70683"/>
                  </a:lnTo>
                  <a:lnTo>
                    <a:pt x="29684" y="73291"/>
                  </a:lnTo>
                  <a:lnTo>
                    <a:pt x="27736" y="75798"/>
                  </a:lnTo>
                  <a:lnTo>
                    <a:pt x="25714" y="78191"/>
                  </a:lnTo>
                  <a:lnTo>
                    <a:pt x="23628" y="80456"/>
                  </a:lnTo>
                  <a:lnTo>
                    <a:pt x="21479" y="82595"/>
                  </a:lnTo>
                  <a:lnTo>
                    <a:pt x="19267" y="84606"/>
                  </a:lnTo>
                  <a:lnTo>
                    <a:pt x="16991" y="86491"/>
                  </a:lnTo>
                  <a:lnTo>
                    <a:pt x="14651" y="88248"/>
                  </a:lnTo>
                  <a:lnTo>
                    <a:pt x="12248" y="89878"/>
                  </a:lnTo>
                  <a:lnTo>
                    <a:pt x="9781" y="91382"/>
                  </a:lnTo>
                  <a:lnTo>
                    <a:pt x="7251" y="92758"/>
                  </a:lnTo>
                  <a:lnTo>
                    <a:pt x="4658" y="94007"/>
                  </a:lnTo>
                  <a:lnTo>
                    <a:pt x="846" y="85114"/>
                  </a:lnTo>
                  <a:lnTo>
                    <a:pt x="6957" y="82142"/>
                  </a:lnTo>
                  <a:lnTo>
                    <a:pt x="12585" y="78475"/>
                  </a:lnTo>
                  <a:lnTo>
                    <a:pt x="17730" y="74113"/>
                  </a:lnTo>
                  <a:lnTo>
                    <a:pt x="22392" y="69057"/>
                  </a:lnTo>
                  <a:lnTo>
                    <a:pt x="26571" y="63306"/>
                  </a:lnTo>
                  <a:lnTo>
                    <a:pt x="30268" y="56861"/>
                  </a:lnTo>
                  <a:lnTo>
                    <a:pt x="33482" y="49722"/>
                  </a:lnTo>
                  <a:lnTo>
                    <a:pt x="36214" y="41888"/>
                  </a:lnTo>
                  <a:lnTo>
                    <a:pt x="38462" y="33359"/>
                  </a:lnTo>
                  <a:lnTo>
                    <a:pt x="40228" y="24137"/>
                  </a:lnTo>
                  <a:lnTo>
                    <a:pt x="22443" y="24137"/>
                  </a:lnTo>
                  <a:lnTo>
                    <a:pt x="21774" y="25877"/>
                  </a:lnTo>
                  <a:lnTo>
                    <a:pt x="21122" y="27541"/>
                  </a:lnTo>
                  <a:lnTo>
                    <a:pt x="20486" y="29129"/>
                  </a:lnTo>
                  <a:lnTo>
                    <a:pt x="19868" y="30641"/>
                  </a:lnTo>
                  <a:lnTo>
                    <a:pt x="19267" y="32076"/>
                  </a:lnTo>
                  <a:lnTo>
                    <a:pt x="18682" y="33436"/>
                  </a:lnTo>
                  <a:lnTo>
                    <a:pt x="18115" y="34719"/>
                  </a:lnTo>
                  <a:lnTo>
                    <a:pt x="17564" y="35926"/>
                  </a:lnTo>
                  <a:lnTo>
                    <a:pt x="17031" y="37056"/>
                  </a:lnTo>
                  <a:lnTo>
                    <a:pt x="16514" y="38111"/>
                  </a:lnTo>
                  <a:lnTo>
                    <a:pt x="17861" y="39140"/>
                  </a:lnTo>
                  <a:lnTo>
                    <a:pt x="19191" y="40194"/>
                  </a:lnTo>
                  <a:lnTo>
                    <a:pt x="20503" y="41274"/>
                  </a:lnTo>
                  <a:lnTo>
                    <a:pt x="21799" y="42379"/>
                  </a:lnTo>
                  <a:lnTo>
                    <a:pt x="23078" y="43510"/>
                  </a:lnTo>
                  <a:lnTo>
                    <a:pt x="24340" y="44666"/>
                  </a:lnTo>
                  <a:lnTo>
                    <a:pt x="25585" y="45847"/>
                  </a:lnTo>
                  <a:lnTo>
                    <a:pt x="26813" y="47054"/>
                  </a:lnTo>
                  <a:lnTo>
                    <a:pt x="28024" y="48286"/>
                  </a:lnTo>
                  <a:lnTo>
                    <a:pt x="29218" y="49544"/>
                  </a:lnTo>
                  <a:lnTo>
                    <a:pt x="23713" y="56319"/>
                  </a:lnTo>
                  <a:lnTo>
                    <a:pt x="22612" y="55066"/>
                  </a:lnTo>
                  <a:lnTo>
                    <a:pt x="21511" y="53846"/>
                  </a:lnTo>
                  <a:lnTo>
                    <a:pt x="20410" y="52661"/>
                  </a:lnTo>
                  <a:lnTo>
                    <a:pt x="19309" y="51509"/>
                  </a:lnTo>
                  <a:lnTo>
                    <a:pt x="18208" y="50391"/>
                  </a:lnTo>
                  <a:lnTo>
                    <a:pt x="17107" y="49307"/>
                  </a:lnTo>
                  <a:lnTo>
                    <a:pt x="16006" y="48257"/>
                  </a:lnTo>
                  <a:lnTo>
                    <a:pt x="14905" y="47240"/>
                  </a:lnTo>
                  <a:lnTo>
                    <a:pt x="13804" y="46258"/>
                  </a:lnTo>
                  <a:lnTo>
                    <a:pt x="12703" y="45309"/>
                  </a:lnTo>
                  <a:lnTo>
                    <a:pt x="12191" y="46237"/>
                  </a:lnTo>
                  <a:lnTo>
                    <a:pt x="11670" y="47156"/>
                  </a:lnTo>
                  <a:lnTo>
                    <a:pt x="11141" y="48066"/>
                  </a:lnTo>
                  <a:lnTo>
                    <a:pt x="10603" y="48968"/>
                  </a:lnTo>
                  <a:lnTo>
                    <a:pt x="10057" y="49862"/>
                  </a:lnTo>
                  <a:lnTo>
                    <a:pt x="9502" y="50747"/>
                  </a:lnTo>
                  <a:lnTo>
                    <a:pt x="8939" y="51623"/>
                  </a:lnTo>
                  <a:lnTo>
                    <a:pt x="8367" y="52491"/>
                  </a:lnTo>
                  <a:lnTo>
                    <a:pt x="7787" y="53351"/>
                  </a:lnTo>
                  <a:lnTo>
                    <a:pt x="7198" y="54202"/>
                  </a:lnTo>
                  <a:lnTo>
                    <a:pt x="0" y="48697"/>
                  </a:lnTo>
                  <a:lnTo>
                    <a:pt x="2803" y="44399"/>
                  </a:lnTo>
                  <a:lnTo>
                    <a:pt x="5454" y="39974"/>
                  </a:lnTo>
                  <a:lnTo>
                    <a:pt x="7952" y="35422"/>
                  </a:lnTo>
                  <a:lnTo>
                    <a:pt x="10298" y="30742"/>
                  </a:lnTo>
                  <a:lnTo>
                    <a:pt x="12491" y="25936"/>
                  </a:lnTo>
                  <a:lnTo>
                    <a:pt x="14533" y="21003"/>
                  </a:lnTo>
                  <a:lnTo>
                    <a:pt x="16421" y="15943"/>
                  </a:lnTo>
                  <a:lnTo>
                    <a:pt x="18157" y="10755"/>
                  </a:lnTo>
                  <a:lnTo>
                    <a:pt x="19741" y="5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pg220"/>
            <p:cNvSpPr/>
            <p:nvPr/>
          </p:nvSpPr>
          <p:spPr>
            <a:xfrm>
              <a:off x="4950728" y="3554839"/>
              <a:ext cx="34723" cy="96971"/>
            </a:xfrm>
            <a:custGeom>
              <a:avLst/>
              <a:pathLst>
                <a:path w="34723" h="96971">
                  <a:moveTo>
                    <a:pt x="0" y="0"/>
                  </a:moveTo>
                  <a:lnTo>
                    <a:pt x="8469" y="0"/>
                  </a:lnTo>
                  <a:lnTo>
                    <a:pt x="8469" y="33453"/>
                  </a:lnTo>
                  <a:lnTo>
                    <a:pt x="11475" y="36154"/>
                  </a:lnTo>
                  <a:lnTo>
                    <a:pt x="14397" y="38839"/>
                  </a:lnTo>
                  <a:lnTo>
                    <a:pt x="17234" y="41507"/>
                  </a:lnTo>
                  <a:lnTo>
                    <a:pt x="19987" y="44158"/>
                  </a:lnTo>
                  <a:lnTo>
                    <a:pt x="22654" y="46792"/>
                  </a:lnTo>
                  <a:lnTo>
                    <a:pt x="25238" y="49408"/>
                  </a:lnTo>
                  <a:lnTo>
                    <a:pt x="27736" y="52008"/>
                  </a:lnTo>
                  <a:lnTo>
                    <a:pt x="30150" y="54592"/>
                  </a:lnTo>
                  <a:lnTo>
                    <a:pt x="32479" y="57158"/>
                  </a:lnTo>
                  <a:lnTo>
                    <a:pt x="34723" y="59707"/>
                  </a:lnTo>
                  <a:lnTo>
                    <a:pt x="28795" y="68176"/>
                  </a:lnTo>
                  <a:lnTo>
                    <a:pt x="26838" y="65496"/>
                  </a:lnTo>
                  <a:lnTo>
                    <a:pt x="24865" y="62874"/>
                  </a:lnTo>
                  <a:lnTo>
                    <a:pt x="22875" y="60312"/>
                  </a:lnTo>
                  <a:lnTo>
                    <a:pt x="20867" y="57810"/>
                  </a:lnTo>
                  <a:lnTo>
                    <a:pt x="18843" y="55367"/>
                  </a:lnTo>
                  <a:lnTo>
                    <a:pt x="16802" y="52982"/>
                  </a:lnTo>
                  <a:lnTo>
                    <a:pt x="14744" y="50658"/>
                  </a:lnTo>
                  <a:lnTo>
                    <a:pt x="12669" y="48392"/>
                  </a:lnTo>
                  <a:lnTo>
                    <a:pt x="10577" y="46186"/>
                  </a:lnTo>
                  <a:lnTo>
                    <a:pt x="8469" y="44039"/>
                  </a:lnTo>
                  <a:lnTo>
                    <a:pt x="8469" y="96971"/>
                  </a:lnTo>
                  <a:lnTo>
                    <a:pt x="0" y="9697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pg221"/>
            <p:cNvSpPr/>
            <p:nvPr/>
          </p:nvSpPr>
          <p:spPr>
            <a:xfrm>
              <a:off x="5005354" y="3554839"/>
              <a:ext cx="92313" cy="95701"/>
            </a:xfrm>
            <a:custGeom>
              <a:avLst/>
              <a:pathLst>
                <a:path w="92313" h="95701">
                  <a:moveTo>
                    <a:pt x="77916" y="13974"/>
                  </a:moveTo>
                  <a:lnTo>
                    <a:pt x="77916" y="69446"/>
                  </a:lnTo>
                  <a:lnTo>
                    <a:pt x="42769" y="69446"/>
                  </a:lnTo>
                  <a:lnTo>
                    <a:pt x="42769" y="82997"/>
                  </a:lnTo>
                  <a:lnTo>
                    <a:pt x="42790" y="83490"/>
                  </a:lnTo>
                  <a:lnTo>
                    <a:pt x="42853" y="83954"/>
                  </a:lnTo>
                  <a:lnTo>
                    <a:pt x="42959" y="84388"/>
                  </a:lnTo>
                  <a:lnTo>
                    <a:pt x="43107" y="84793"/>
                  </a:lnTo>
                  <a:lnTo>
                    <a:pt x="43298" y="85167"/>
                  </a:lnTo>
                  <a:lnTo>
                    <a:pt x="43531" y="85512"/>
                  </a:lnTo>
                  <a:lnTo>
                    <a:pt x="43806" y="85828"/>
                  </a:lnTo>
                  <a:lnTo>
                    <a:pt x="44124" y="86114"/>
                  </a:lnTo>
                  <a:lnTo>
                    <a:pt x="44484" y="86370"/>
                  </a:lnTo>
                  <a:lnTo>
                    <a:pt x="44886" y="86596"/>
                  </a:lnTo>
                  <a:lnTo>
                    <a:pt x="45407" y="86798"/>
                  </a:lnTo>
                  <a:lnTo>
                    <a:pt x="46122" y="86978"/>
                  </a:lnTo>
                  <a:lnTo>
                    <a:pt x="47033" y="87136"/>
                  </a:lnTo>
                  <a:lnTo>
                    <a:pt x="48138" y="87274"/>
                  </a:lnTo>
                  <a:lnTo>
                    <a:pt x="49438" y="87390"/>
                  </a:lnTo>
                  <a:lnTo>
                    <a:pt x="50933" y="87486"/>
                  </a:lnTo>
                  <a:lnTo>
                    <a:pt x="52623" y="87560"/>
                  </a:lnTo>
                  <a:lnTo>
                    <a:pt x="54507" y="87613"/>
                  </a:lnTo>
                  <a:lnTo>
                    <a:pt x="56586" y="87645"/>
                  </a:lnTo>
                  <a:lnTo>
                    <a:pt x="58860" y="87655"/>
                  </a:lnTo>
                  <a:lnTo>
                    <a:pt x="60304" y="87651"/>
                  </a:lnTo>
                  <a:lnTo>
                    <a:pt x="61756" y="87638"/>
                  </a:lnTo>
                  <a:lnTo>
                    <a:pt x="63217" y="87617"/>
                  </a:lnTo>
                  <a:lnTo>
                    <a:pt x="64687" y="87587"/>
                  </a:lnTo>
                  <a:lnTo>
                    <a:pt x="66165" y="87549"/>
                  </a:lnTo>
                  <a:lnTo>
                    <a:pt x="67651" y="87503"/>
                  </a:lnTo>
                  <a:lnTo>
                    <a:pt x="69146" y="87448"/>
                  </a:lnTo>
                  <a:lnTo>
                    <a:pt x="70649" y="87384"/>
                  </a:lnTo>
                  <a:lnTo>
                    <a:pt x="72161" y="87312"/>
                  </a:lnTo>
                  <a:lnTo>
                    <a:pt x="73681" y="87232"/>
                  </a:lnTo>
                  <a:lnTo>
                    <a:pt x="74820" y="87210"/>
                  </a:lnTo>
                  <a:lnTo>
                    <a:pt x="75866" y="87147"/>
                  </a:lnTo>
                  <a:lnTo>
                    <a:pt x="76819" y="87041"/>
                  </a:lnTo>
                  <a:lnTo>
                    <a:pt x="77678" y="86893"/>
                  </a:lnTo>
                  <a:lnTo>
                    <a:pt x="78445" y="86702"/>
                  </a:lnTo>
                  <a:lnTo>
                    <a:pt x="79118" y="86469"/>
                  </a:lnTo>
                  <a:lnTo>
                    <a:pt x="79698" y="86194"/>
                  </a:lnTo>
                  <a:lnTo>
                    <a:pt x="80185" y="85877"/>
                  </a:lnTo>
                  <a:lnTo>
                    <a:pt x="80579" y="85517"/>
                  </a:lnTo>
                  <a:lnTo>
                    <a:pt x="80880" y="85114"/>
                  </a:lnTo>
                  <a:lnTo>
                    <a:pt x="81130" y="84632"/>
                  </a:lnTo>
                  <a:lnTo>
                    <a:pt x="81371" y="84030"/>
                  </a:lnTo>
                  <a:lnTo>
                    <a:pt x="81604" y="83310"/>
                  </a:lnTo>
                  <a:lnTo>
                    <a:pt x="81828" y="82472"/>
                  </a:lnTo>
                  <a:lnTo>
                    <a:pt x="82044" y="81515"/>
                  </a:lnTo>
                  <a:lnTo>
                    <a:pt x="82252" y="80439"/>
                  </a:lnTo>
                  <a:lnTo>
                    <a:pt x="82451" y="79245"/>
                  </a:lnTo>
                  <a:lnTo>
                    <a:pt x="82641" y="77933"/>
                  </a:lnTo>
                  <a:lnTo>
                    <a:pt x="82823" y="76501"/>
                  </a:lnTo>
                  <a:lnTo>
                    <a:pt x="82997" y="74951"/>
                  </a:lnTo>
                  <a:lnTo>
                    <a:pt x="92313" y="78763"/>
                  </a:lnTo>
                  <a:lnTo>
                    <a:pt x="91864" y="81274"/>
                  </a:lnTo>
                  <a:lnTo>
                    <a:pt x="91365" y="83556"/>
                  </a:lnTo>
                  <a:lnTo>
                    <a:pt x="90814" y="85610"/>
                  </a:lnTo>
                  <a:lnTo>
                    <a:pt x="90213" y="87435"/>
                  </a:lnTo>
                  <a:lnTo>
                    <a:pt x="89561" y="89031"/>
                  </a:lnTo>
                  <a:lnTo>
                    <a:pt x="88858" y="90399"/>
                  </a:lnTo>
                  <a:lnTo>
                    <a:pt x="88104" y="91538"/>
                  </a:lnTo>
                  <a:lnTo>
                    <a:pt x="87299" y="92449"/>
                  </a:lnTo>
                  <a:lnTo>
                    <a:pt x="86444" y="93130"/>
                  </a:lnTo>
                  <a:lnTo>
                    <a:pt x="85538" y="93584"/>
                  </a:lnTo>
                  <a:lnTo>
                    <a:pt x="84280" y="93986"/>
                  </a:lnTo>
                  <a:lnTo>
                    <a:pt x="82709" y="94346"/>
                  </a:lnTo>
                  <a:lnTo>
                    <a:pt x="80825" y="94663"/>
                  </a:lnTo>
                  <a:lnTo>
                    <a:pt x="78627" y="94939"/>
                  </a:lnTo>
                  <a:lnTo>
                    <a:pt x="76116" y="95171"/>
                  </a:lnTo>
                  <a:lnTo>
                    <a:pt x="73291" y="95362"/>
                  </a:lnTo>
                  <a:lnTo>
                    <a:pt x="70154" y="95510"/>
                  </a:lnTo>
                  <a:lnTo>
                    <a:pt x="66702" y="95616"/>
                  </a:lnTo>
                  <a:lnTo>
                    <a:pt x="62938" y="95680"/>
                  </a:lnTo>
                  <a:lnTo>
                    <a:pt x="58860" y="95701"/>
                  </a:lnTo>
                  <a:lnTo>
                    <a:pt x="53355" y="95701"/>
                  </a:lnTo>
                  <a:lnTo>
                    <a:pt x="51066" y="95677"/>
                  </a:lnTo>
                  <a:lnTo>
                    <a:pt x="48943" y="95608"/>
                  </a:lnTo>
                  <a:lnTo>
                    <a:pt x="46984" y="95491"/>
                  </a:lnTo>
                  <a:lnTo>
                    <a:pt x="45191" y="95328"/>
                  </a:lnTo>
                  <a:lnTo>
                    <a:pt x="43563" y="95119"/>
                  </a:lnTo>
                  <a:lnTo>
                    <a:pt x="42100" y="94862"/>
                  </a:lnTo>
                  <a:lnTo>
                    <a:pt x="40802" y="94560"/>
                  </a:lnTo>
                  <a:lnTo>
                    <a:pt x="39669" y="94210"/>
                  </a:lnTo>
                  <a:lnTo>
                    <a:pt x="38701" y="93814"/>
                  </a:lnTo>
                  <a:lnTo>
                    <a:pt x="37899" y="93372"/>
                  </a:lnTo>
                  <a:lnTo>
                    <a:pt x="37215" y="92878"/>
                  </a:lnTo>
                  <a:lnTo>
                    <a:pt x="36603" y="92330"/>
                  </a:lnTo>
                  <a:lnTo>
                    <a:pt x="36063" y="91727"/>
                  </a:lnTo>
                  <a:lnTo>
                    <a:pt x="35595" y="91068"/>
                  </a:lnTo>
                  <a:lnTo>
                    <a:pt x="35199" y="90355"/>
                  </a:lnTo>
                  <a:lnTo>
                    <a:pt x="34875" y="89586"/>
                  </a:lnTo>
                  <a:lnTo>
                    <a:pt x="34623" y="88762"/>
                  </a:lnTo>
                  <a:lnTo>
                    <a:pt x="34443" y="87884"/>
                  </a:lnTo>
                  <a:lnTo>
                    <a:pt x="34336" y="86950"/>
                  </a:lnTo>
                  <a:lnTo>
                    <a:pt x="34300" y="85961"/>
                  </a:lnTo>
                  <a:lnTo>
                    <a:pt x="34300" y="69446"/>
                  </a:lnTo>
                  <a:lnTo>
                    <a:pt x="8469" y="69446"/>
                  </a:lnTo>
                  <a:lnTo>
                    <a:pt x="8469" y="74951"/>
                  </a:lnTo>
                  <a:lnTo>
                    <a:pt x="0" y="74951"/>
                  </a:lnTo>
                  <a:lnTo>
                    <a:pt x="0" y="13974"/>
                  </a:lnTo>
                  <a:lnTo>
                    <a:pt x="34300" y="13974"/>
                  </a:lnTo>
                  <a:lnTo>
                    <a:pt x="34300" y="0"/>
                  </a:lnTo>
                  <a:lnTo>
                    <a:pt x="42769" y="0"/>
                  </a:lnTo>
                  <a:lnTo>
                    <a:pt x="42769" y="139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" name="pg222"/>
            <p:cNvSpPr/>
            <p:nvPr/>
          </p:nvSpPr>
          <p:spPr>
            <a:xfrm>
              <a:off x="5048123" y="3576859"/>
              <a:ext cx="26677" cy="15667"/>
            </a:xfrm>
            <a:custGeom>
              <a:avLst/>
              <a:pathLst>
                <a:path w="26677" h="15667">
                  <a:moveTo>
                    <a:pt x="26677" y="15667"/>
                  </a:moveTo>
                  <a:lnTo>
                    <a:pt x="26677" y="0"/>
                  </a:lnTo>
                  <a:lnTo>
                    <a:pt x="0" y="0"/>
                  </a:lnTo>
                  <a:lnTo>
                    <a:pt x="0" y="1566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pg223"/>
            <p:cNvSpPr/>
            <p:nvPr/>
          </p:nvSpPr>
          <p:spPr>
            <a:xfrm>
              <a:off x="5013823" y="3576859"/>
              <a:ext cx="25830" cy="15667"/>
            </a:xfrm>
            <a:custGeom>
              <a:avLst/>
              <a:pathLst>
                <a:path w="25830" h="15667">
                  <a:moveTo>
                    <a:pt x="25830" y="15667"/>
                  </a:moveTo>
                  <a:lnTo>
                    <a:pt x="25830" y="0"/>
                  </a:lnTo>
                  <a:lnTo>
                    <a:pt x="0" y="0"/>
                  </a:lnTo>
                  <a:lnTo>
                    <a:pt x="0" y="1566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pg224"/>
            <p:cNvSpPr/>
            <p:nvPr/>
          </p:nvSpPr>
          <p:spPr>
            <a:xfrm>
              <a:off x="5013823" y="3600572"/>
              <a:ext cx="25830" cy="15667"/>
            </a:xfrm>
            <a:custGeom>
              <a:avLst/>
              <a:pathLst>
                <a:path w="25830" h="15667">
                  <a:moveTo>
                    <a:pt x="0" y="0"/>
                  </a:moveTo>
                  <a:lnTo>
                    <a:pt x="0" y="15667"/>
                  </a:lnTo>
                  <a:lnTo>
                    <a:pt x="25830" y="15667"/>
                  </a:lnTo>
                  <a:lnTo>
                    <a:pt x="2583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pg225"/>
            <p:cNvSpPr/>
            <p:nvPr/>
          </p:nvSpPr>
          <p:spPr>
            <a:xfrm>
              <a:off x="5048123" y="3600572"/>
              <a:ext cx="26677" cy="15667"/>
            </a:xfrm>
            <a:custGeom>
              <a:avLst/>
              <a:pathLst>
                <a:path w="26677" h="15667">
                  <a:moveTo>
                    <a:pt x="0" y="0"/>
                  </a:moveTo>
                  <a:lnTo>
                    <a:pt x="0" y="15667"/>
                  </a:lnTo>
                  <a:lnTo>
                    <a:pt x="26677" y="15667"/>
                  </a:lnTo>
                  <a:lnTo>
                    <a:pt x="26677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" name="pg226"/>
            <p:cNvSpPr/>
            <p:nvPr/>
          </p:nvSpPr>
          <p:spPr>
            <a:xfrm>
              <a:off x="5110795" y="3554415"/>
              <a:ext cx="91466" cy="97818"/>
            </a:xfrm>
            <a:custGeom>
              <a:avLst/>
              <a:pathLst>
                <a:path w="91466" h="97818">
                  <a:moveTo>
                    <a:pt x="0" y="9316"/>
                  </a:moveTo>
                  <a:lnTo>
                    <a:pt x="40651" y="9316"/>
                  </a:lnTo>
                  <a:lnTo>
                    <a:pt x="40308" y="8642"/>
                  </a:lnTo>
                  <a:lnTo>
                    <a:pt x="39957" y="7977"/>
                  </a:lnTo>
                  <a:lnTo>
                    <a:pt x="39597" y="7321"/>
                  </a:lnTo>
                  <a:lnTo>
                    <a:pt x="39229" y="6673"/>
                  </a:lnTo>
                  <a:lnTo>
                    <a:pt x="38852" y="6034"/>
                  </a:lnTo>
                  <a:lnTo>
                    <a:pt x="38466" y="5403"/>
                  </a:lnTo>
                  <a:lnTo>
                    <a:pt x="38073" y="4780"/>
                  </a:lnTo>
                  <a:lnTo>
                    <a:pt x="37670" y="4166"/>
                  </a:lnTo>
                  <a:lnTo>
                    <a:pt x="37259" y="3561"/>
                  </a:lnTo>
                  <a:lnTo>
                    <a:pt x="36840" y="2964"/>
                  </a:lnTo>
                  <a:lnTo>
                    <a:pt x="45733" y="0"/>
                  </a:lnTo>
                  <a:lnTo>
                    <a:pt x="46313" y="855"/>
                  </a:lnTo>
                  <a:lnTo>
                    <a:pt x="46868" y="1727"/>
                  </a:lnTo>
                  <a:lnTo>
                    <a:pt x="47397" y="2616"/>
                  </a:lnTo>
                  <a:lnTo>
                    <a:pt x="47901" y="3523"/>
                  </a:lnTo>
                  <a:lnTo>
                    <a:pt x="48379" y="4446"/>
                  </a:lnTo>
                  <a:lnTo>
                    <a:pt x="48833" y="5386"/>
                  </a:lnTo>
                  <a:lnTo>
                    <a:pt x="49260" y="6343"/>
                  </a:lnTo>
                  <a:lnTo>
                    <a:pt x="49663" y="7317"/>
                  </a:lnTo>
                  <a:lnTo>
                    <a:pt x="50039" y="8308"/>
                  </a:lnTo>
                  <a:lnTo>
                    <a:pt x="50391" y="9316"/>
                  </a:lnTo>
                  <a:lnTo>
                    <a:pt x="91466" y="9316"/>
                  </a:lnTo>
                  <a:lnTo>
                    <a:pt x="91466" y="17361"/>
                  </a:lnTo>
                  <a:lnTo>
                    <a:pt x="71987" y="17361"/>
                  </a:lnTo>
                  <a:lnTo>
                    <a:pt x="71140" y="18869"/>
                  </a:lnTo>
                  <a:lnTo>
                    <a:pt x="70293" y="20342"/>
                  </a:lnTo>
                  <a:lnTo>
                    <a:pt x="69446" y="21782"/>
                  </a:lnTo>
                  <a:lnTo>
                    <a:pt x="68600" y="23188"/>
                  </a:lnTo>
                  <a:lnTo>
                    <a:pt x="67753" y="24560"/>
                  </a:lnTo>
                  <a:lnTo>
                    <a:pt x="66906" y="25898"/>
                  </a:lnTo>
                  <a:lnTo>
                    <a:pt x="66059" y="27202"/>
                  </a:lnTo>
                  <a:lnTo>
                    <a:pt x="65212" y="28473"/>
                  </a:lnTo>
                  <a:lnTo>
                    <a:pt x="64365" y="29709"/>
                  </a:lnTo>
                  <a:lnTo>
                    <a:pt x="63518" y="30912"/>
                  </a:lnTo>
                  <a:lnTo>
                    <a:pt x="85114" y="30912"/>
                  </a:lnTo>
                  <a:lnTo>
                    <a:pt x="85114" y="87655"/>
                  </a:lnTo>
                  <a:lnTo>
                    <a:pt x="85085" y="88646"/>
                  </a:lnTo>
                  <a:lnTo>
                    <a:pt x="84996" y="89586"/>
                  </a:lnTo>
                  <a:lnTo>
                    <a:pt x="84848" y="90475"/>
                  </a:lnTo>
                  <a:lnTo>
                    <a:pt x="84640" y="91314"/>
                  </a:lnTo>
                  <a:lnTo>
                    <a:pt x="84373" y="92101"/>
                  </a:lnTo>
                  <a:lnTo>
                    <a:pt x="84047" y="92838"/>
                  </a:lnTo>
                  <a:lnTo>
                    <a:pt x="83662" y="93524"/>
                  </a:lnTo>
                  <a:lnTo>
                    <a:pt x="83217" y="94159"/>
                  </a:lnTo>
                  <a:lnTo>
                    <a:pt x="82713" y="94744"/>
                  </a:lnTo>
                  <a:lnTo>
                    <a:pt x="82150" y="95277"/>
                  </a:lnTo>
                  <a:lnTo>
                    <a:pt x="81528" y="95760"/>
                  </a:lnTo>
                  <a:lnTo>
                    <a:pt x="80846" y="96192"/>
                  </a:lnTo>
                  <a:lnTo>
                    <a:pt x="80105" y="96573"/>
                  </a:lnTo>
                  <a:lnTo>
                    <a:pt x="79305" y="96903"/>
                  </a:lnTo>
                  <a:lnTo>
                    <a:pt x="78445" y="97183"/>
                  </a:lnTo>
                  <a:lnTo>
                    <a:pt x="77526" y="97412"/>
                  </a:lnTo>
                  <a:lnTo>
                    <a:pt x="76548" y="97589"/>
                  </a:lnTo>
                  <a:lnTo>
                    <a:pt x="75510" y="97716"/>
                  </a:lnTo>
                  <a:lnTo>
                    <a:pt x="74414" y="97793"/>
                  </a:lnTo>
                  <a:lnTo>
                    <a:pt x="73258" y="97818"/>
                  </a:lnTo>
                  <a:lnTo>
                    <a:pt x="72652" y="97810"/>
                  </a:lnTo>
                  <a:lnTo>
                    <a:pt x="72021" y="97784"/>
                  </a:lnTo>
                  <a:lnTo>
                    <a:pt x="71365" y="97742"/>
                  </a:lnTo>
                  <a:lnTo>
                    <a:pt x="70683" y="97683"/>
                  </a:lnTo>
                  <a:lnTo>
                    <a:pt x="69976" y="97606"/>
                  </a:lnTo>
                  <a:lnTo>
                    <a:pt x="69243" y="97513"/>
                  </a:lnTo>
                  <a:lnTo>
                    <a:pt x="68485" y="97403"/>
                  </a:lnTo>
                  <a:lnTo>
                    <a:pt x="67702" y="97276"/>
                  </a:lnTo>
                  <a:lnTo>
                    <a:pt x="66893" y="97132"/>
                  </a:lnTo>
                  <a:lnTo>
                    <a:pt x="66059" y="96971"/>
                  </a:lnTo>
                  <a:lnTo>
                    <a:pt x="64365" y="88925"/>
                  </a:lnTo>
                  <a:lnTo>
                    <a:pt x="65441" y="89086"/>
                  </a:lnTo>
                  <a:lnTo>
                    <a:pt x="66465" y="89230"/>
                  </a:lnTo>
                  <a:lnTo>
                    <a:pt x="67439" y="89357"/>
                  </a:lnTo>
                  <a:lnTo>
                    <a:pt x="68362" y="89468"/>
                  </a:lnTo>
                  <a:lnTo>
                    <a:pt x="69235" y="89561"/>
                  </a:lnTo>
                  <a:lnTo>
                    <a:pt x="70056" y="89637"/>
                  </a:lnTo>
                  <a:lnTo>
                    <a:pt x="70827" y="89696"/>
                  </a:lnTo>
                  <a:lnTo>
                    <a:pt x="71547" y="89739"/>
                  </a:lnTo>
                  <a:lnTo>
                    <a:pt x="72216" y="89764"/>
                  </a:lnTo>
                  <a:lnTo>
                    <a:pt x="72834" y="89772"/>
                  </a:lnTo>
                  <a:lnTo>
                    <a:pt x="73558" y="89730"/>
                  </a:lnTo>
                  <a:lnTo>
                    <a:pt x="74206" y="89603"/>
                  </a:lnTo>
                  <a:lnTo>
                    <a:pt x="74778" y="89391"/>
                  </a:lnTo>
                  <a:lnTo>
                    <a:pt x="75273" y="89095"/>
                  </a:lnTo>
                  <a:lnTo>
                    <a:pt x="75692" y="88714"/>
                  </a:lnTo>
                  <a:lnTo>
                    <a:pt x="76035" y="88248"/>
                  </a:lnTo>
                  <a:lnTo>
                    <a:pt x="76302" y="87697"/>
                  </a:lnTo>
                  <a:lnTo>
                    <a:pt x="76493" y="87062"/>
                  </a:lnTo>
                  <a:lnTo>
                    <a:pt x="76607" y="86342"/>
                  </a:lnTo>
                  <a:lnTo>
                    <a:pt x="76645" y="85538"/>
                  </a:lnTo>
                  <a:lnTo>
                    <a:pt x="76645" y="38534"/>
                  </a:lnTo>
                  <a:lnTo>
                    <a:pt x="14820" y="38534"/>
                  </a:lnTo>
                  <a:lnTo>
                    <a:pt x="14820" y="97818"/>
                  </a:lnTo>
                  <a:lnTo>
                    <a:pt x="6351" y="97818"/>
                  </a:lnTo>
                  <a:lnTo>
                    <a:pt x="6351" y="30912"/>
                  </a:lnTo>
                  <a:lnTo>
                    <a:pt x="27101" y="30912"/>
                  </a:lnTo>
                  <a:lnTo>
                    <a:pt x="26415" y="29481"/>
                  </a:lnTo>
                  <a:lnTo>
                    <a:pt x="25712" y="28066"/>
                  </a:lnTo>
                  <a:lnTo>
                    <a:pt x="24992" y="26669"/>
                  </a:lnTo>
                  <a:lnTo>
                    <a:pt x="24255" y="25288"/>
                  </a:lnTo>
                  <a:lnTo>
                    <a:pt x="23501" y="23925"/>
                  </a:lnTo>
                  <a:lnTo>
                    <a:pt x="22731" y="22578"/>
                  </a:lnTo>
                  <a:lnTo>
                    <a:pt x="21943" y="21249"/>
                  </a:lnTo>
                  <a:lnTo>
                    <a:pt x="21138" y="19936"/>
                  </a:lnTo>
                  <a:lnTo>
                    <a:pt x="20317" y="18640"/>
                  </a:lnTo>
                  <a:lnTo>
                    <a:pt x="19479" y="17361"/>
                  </a:lnTo>
                  <a:lnTo>
                    <a:pt x="0" y="173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" name="pg227"/>
            <p:cNvSpPr/>
            <p:nvPr/>
          </p:nvSpPr>
          <p:spPr>
            <a:xfrm>
              <a:off x="5140014" y="3571777"/>
              <a:ext cx="32182" cy="13550"/>
            </a:xfrm>
            <a:custGeom>
              <a:avLst/>
              <a:pathLst>
                <a:path w="32182" h="13550">
                  <a:moveTo>
                    <a:pt x="6775" y="13550"/>
                  </a:moveTo>
                  <a:lnTo>
                    <a:pt x="24560" y="13550"/>
                  </a:lnTo>
                  <a:lnTo>
                    <a:pt x="25398" y="12195"/>
                  </a:lnTo>
                  <a:lnTo>
                    <a:pt x="26220" y="10840"/>
                  </a:lnTo>
                  <a:lnTo>
                    <a:pt x="27025" y="9485"/>
                  </a:lnTo>
                  <a:lnTo>
                    <a:pt x="27812" y="8130"/>
                  </a:lnTo>
                  <a:lnTo>
                    <a:pt x="28583" y="6775"/>
                  </a:lnTo>
                  <a:lnTo>
                    <a:pt x="29337" y="5420"/>
                  </a:lnTo>
                  <a:lnTo>
                    <a:pt x="30073" y="4065"/>
                  </a:lnTo>
                  <a:lnTo>
                    <a:pt x="30793" y="2710"/>
                  </a:lnTo>
                  <a:lnTo>
                    <a:pt x="31496" y="1355"/>
                  </a:lnTo>
                  <a:lnTo>
                    <a:pt x="32182" y="0"/>
                  </a:lnTo>
                  <a:lnTo>
                    <a:pt x="0" y="0"/>
                  </a:lnTo>
                  <a:lnTo>
                    <a:pt x="753" y="1278"/>
                  </a:lnTo>
                  <a:lnTo>
                    <a:pt x="1490" y="2574"/>
                  </a:lnTo>
                  <a:lnTo>
                    <a:pt x="2210" y="3887"/>
                  </a:lnTo>
                  <a:lnTo>
                    <a:pt x="2913" y="5216"/>
                  </a:lnTo>
                  <a:lnTo>
                    <a:pt x="3599" y="6563"/>
                  </a:lnTo>
                  <a:lnTo>
                    <a:pt x="4268" y="7927"/>
                  </a:lnTo>
                  <a:lnTo>
                    <a:pt x="4920" y="9307"/>
                  </a:lnTo>
                  <a:lnTo>
                    <a:pt x="5555" y="10704"/>
                  </a:lnTo>
                  <a:lnTo>
                    <a:pt x="6174" y="1211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pg228"/>
            <p:cNvSpPr/>
            <p:nvPr/>
          </p:nvSpPr>
          <p:spPr>
            <a:xfrm>
              <a:off x="5127733" y="3595067"/>
              <a:ext cx="22019" cy="19902"/>
            </a:xfrm>
            <a:custGeom>
              <a:avLst/>
              <a:pathLst>
                <a:path w="22019" h="19902">
                  <a:moveTo>
                    <a:pt x="15667" y="0"/>
                  </a:moveTo>
                  <a:lnTo>
                    <a:pt x="22019" y="4234"/>
                  </a:lnTo>
                  <a:lnTo>
                    <a:pt x="20630" y="6144"/>
                  </a:lnTo>
                  <a:lnTo>
                    <a:pt x="19174" y="7977"/>
                  </a:lnTo>
                  <a:lnTo>
                    <a:pt x="17649" y="9735"/>
                  </a:lnTo>
                  <a:lnTo>
                    <a:pt x="16057" y="11416"/>
                  </a:lnTo>
                  <a:lnTo>
                    <a:pt x="14397" y="13021"/>
                  </a:lnTo>
                  <a:lnTo>
                    <a:pt x="12669" y="14549"/>
                  </a:lnTo>
                  <a:lnTo>
                    <a:pt x="10874" y="16002"/>
                  </a:lnTo>
                  <a:lnTo>
                    <a:pt x="9011" y="17378"/>
                  </a:lnTo>
                  <a:lnTo>
                    <a:pt x="7080" y="18678"/>
                  </a:lnTo>
                  <a:lnTo>
                    <a:pt x="5081" y="19902"/>
                  </a:lnTo>
                  <a:lnTo>
                    <a:pt x="0" y="13974"/>
                  </a:lnTo>
                  <a:lnTo>
                    <a:pt x="1909" y="12691"/>
                  </a:lnTo>
                  <a:lnTo>
                    <a:pt x="3743" y="11382"/>
                  </a:lnTo>
                  <a:lnTo>
                    <a:pt x="5500" y="10048"/>
                  </a:lnTo>
                  <a:lnTo>
                    <a:pt x="7181" y="8689"/>
                  </a:lnTo>
                  <a:lnTo>
                    <a:pt x="8786" y="7304"/>
                  </a:lnTo>
                  <a:lnTo>
                    <a:pt x="10315" y="5894"/>
                  </a:lnTo>
                  <a:lnTo>
                    <a:pt x="11767" y="4459"/>
                  </a:lnTo>
                  <a:lnTo>
                    <a:pt x="13144" y="2998"/>
                  </a:lnTo>
                  <a:lnTo>
                    <a:pt x="14444" y="151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" name="pg229"/>
            <p:cNvSpPr/>
            <p:nvPr/>
          </p:nvSpPr>
          <p:spPr>
            <a:xfrm>
              <a:off x="5162033" y="3595067"/>
              <a:ext cx="22443" cy="18632"/>
            </a:xfrm>
            <a:custGeom>
              <a:avLst/>
              <a:pathLst>
                <a:path w="22443" h="18632">
                  <a:moveTo>
                    <a:pt x="5081" y="0"/>
                  </a:moveTo>
                  <a:lnTo>
                    <a:pt x="7008" y="1037"/>
                  </a:lnTo>
                  <a:lnTo>
                    <a:pt x="8892" y="2117"/>
                  </a:lnTo>
                  <a:lnTo>
                    <a:pt x="10734" y="3239"/>
                  </a:lnTo>
                  <a:lnTo>
                    <a:pt x="12534" y="4403"/>
                  </a:lnTo>
                  <a:lnTo>
                    <a:pt x="14291" y="5610"/>
                  </a:lnTo>
                  <a:lnTo>
                    <a:pt x="16006" y="6860"/>
                  </a:lnTo>
                  <a:lnTo>
                    <a:pt x="17679" y="8151"/>
                  </a:lnTo>
                  <a:lnTo>
                    <a:pt x="19309" y="9485"/>
                  </a:lnTo>
                  <a:lnTo>
                    <a:pt x="20897" y="10861"/>
                  </a:lnTo>
                  <a:lnTo>
                    <a:pt x="22443" y="12280"/>
                  </a:lnTo>
                  <a:lnTo>
                    <a:pt x="17361" y="18632"/>
                  </a:lnTo>
                  <a:lnTo>
                    <a:pt x="15739" y="17128"/>
                  </a:lnTo>
                  <a:lnTo>
                    <a:pt x="14092" y="15667"/>
                  </a:lnTo>
                  <a:lnTo>
                    <a:pt x="12419" y="14249"/>
                  </a:lnTo>
                  <a:lnTo>
                    <a:pt x="10721" y="12873"/>
                  </a:lnTo>
                  <a:lnTo>
                    <a:pt x="8998" y="11539"/>
                  </a:lnTo>
                  <a:lnTo>
                    <a:pt x="7249" y="10247"/>
                  </a:lnTo>
                  <a:lnTo>
                    <a:pt x="5475" y="8998"/>
                  </a:lnTo>
                  <a:lnTo>
                    <a:pt x="3675" y="7791"/>
                  </a:lnTo>
                  <a:lnTo>
                    <a:pt x="1850" y="6627"/>
                  </a:lnTo>
                  <a:lnTo>
                    <a:pt x="0" y="550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" name="pg230"/>
            <p:cNvSpPr/>
            <p:nvPr/>
          </p:nvSpPr>
          <p:spPr>
            <a:xfrm>
              <a:off x="5138743" y="3613276"/>
              <a:ext cx="35570" cy="26677"/>
            </a:xfrm>
            <a:custGeom>
              <a:avLst/>
              <a:pathLst>
                <a:path w="35570" h="26677">
                  <a:moveTo>
                    <a:pt x="0" y="0"/>
                  </a:moveTo>
                  <a:lnTo>
                    <a:pt x="35570" y="0"/>
                  </a:lnTo>
                  <a:lnTo>
                    <a:pt x="35570" y="26677"/>
                  </a:lnTo>
                  <a:lnTo>
                    <a:pt x="0" y="2667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pg231"/>
            <p:cNvSpPr/>
            <p:nvPr/>
          </p:nvSpPr>
          <p:spPr>
            <a:xfrm>
              <a:off x="5146789" y="3620051"/>
              <a:ext cx="19479" cy="13127"/>
            </a:xfrm>
            <a:custGeom>
              <a:avLst/>
              <a:pathLst>
                <a:path w="19479" h="13127">
                  <a:moveTo>
                    <a:pt x="0" y="13127"/>
                  </a:moveTo>
                  <a:lnTo>
                    <a:pt x="19479" y="13127"/>
                  </a:lnTo>
                  <a:lnTo>
                    <a:pt x="1947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" name="pg232"/>
            <p:cNvSpPr/>
            <p:nvPr/>
          </p:nvSpPr>
          <p:spPr>
            <a:xfrm>
              <a:off x="5217930" y="3559073"/>
              <a:ext cx="94854" cy="92737"/>
            </a:xfrm>
            <a:custGeom>
              <a:avLst/>
              <a:pathLst>
                <a:path w="94854" h="92737">
                  <a:moveTo>
                    <a:pt x="5081" y="0"/>
                  </a:moveTo>
                  <a:lnTo>
                    <a:pt x="89349" y="0"/>
                  </a:lnTo>
                  <a:lnTo>
                    <a:pt x="89349" y="8045"/>
                  </a:lnTo>
                  <a:lnTo>
                    <a:pt x="52085" y="8045"/>
                  </a:lnTo>
                  <a:lnTo>
                    <a:pt x="52085" y="50391"/>
                  </a:lnTo>
                  <a:lnTo>
                    <a:pt x="94854" y="50391"/>
                  </a:lnTo>
                  <a:lnTo>
                    <a:pt x="94854" y="58437"/>
                  </a:lnTo>
                  <a:lnTo>
                    <a:pt x="52085" y="58437"/>
                  </a:lnTo>
                  <a:lnTo>
                    <a:pt x="52085" y="92737"/>
                  </a:lnTo>
                  <a:lnTo>
                    <a:pt x="43616" y="92737"/>
                  </a:lnTo>
                  <a:lnTo>
                    <a:pt x="43616" y="58437"/>
                  </a:lnTo>
                  <a:lnTo>
                    <a:pt x="0" y="58437"/>
                  </a:lnTo>
                  <a:lnTo>
                    <a:pt x="0" y="50391"/>
                  </a:lnTo>
                  <a:lnTo>
                    <a:pt x="43616" y="50391"/>
                  </a:lnTo>
                  <a:lnTo>
                    <a:pt x="43616" y="8045"/>
                  </a:lnTo>
                  <a:lnTo>
                    <a:pt x="5081" y="80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" name="pg233"/>
            <p:cNvSpPr/>
            <p:nvPr/>
          </p:nvSpPr>
          <p:spPr>
            <a:xfrm>
              <a:off x="5281025" y="3572201"/>
              <a:ext cx="21172" cy="32606"/>
            </a:xfrm>
            <a:custGeom>
              <a:avLst/>
              <a:pathLst>
                <a:path w="21172" h="32606">
                  <a:moveTo>
                    <a:pt x="12280" y="0"/>
                  </a:moveTo>
                  <a:lnTo>
                    <a:pt x="21172" y="2964"/>
                  </a:lnTo>
                  <a:lnTo>
                    <a:pt x="20054" y="6385"/>
                  </a:lnTo>
                  <a:lnTo>
                    <a:pt x="18903" y="9705"/>
                  </a:lnTo>
                  <a:lnTo>
                    <a:pt x="17717" y="12923"/>
                  </a:lnTo>
                  <a:lnTo>
                    <a:pt x="16497" y="16040"/>
                  </a:lnTo>
                  <a:lnTo>
                    <a:pt x="15244" y="19055"/>
                  </a:lnTo>
                  <a:lnTo>
                    <a:pt x="13957" y="21968"/>
                  </a:lnTo>
                  <a:lnTo>
                    <a:pt x="12635" y="24780"/>
                  </a:lnTo>
                  <a:lnTo>
                    <a:pt x="11280" y="27490"/>
                  </a:lnTo>
                  <a:lnTo>
                    <a:pt x="9891" y="30099"/>
                  </a:lnTo>
                  <a:lnTo>
                    <a:pt x="8469" y="32606"/>
                  </a:lnTo>
                  <a:lnTo>
                    <a:pt x="0" y="27948"/>
                  </a:lnTo>
                  <a:lnTo>
                    <a:pt x="1571" y="25077"/>
                  </a:lnTo>
                  <a:lnTo>
                    <a:pt x="3065" y="22223"/>
                  </a:lnTo>
                  <a:lnTo>
                    <a:pt x="4484" y="19385"/>
                  </a:lnTo>
                  <a:lnTo>
                    <a:pt x="5826" y="16565"/>
                  </a:lnTo>
                  <a:lnTo>
                    <a:pt x="7092" y="13762"/>
                  </a:lnTo>
                  <a:lnTo>
                    <a:pt x="8282" y="10976"/>
                  </a:lnTo>
                  <a:lnTo>
                    <a:pt x="9396" y="8206"/>
                  </a:lnTo>
                  <a:lnTo>
                    <a:pt x="10433" y="5454"/>
                  </a:lnTo>
                  <a:lnTo>
                    <a:pt x="11395" y="271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" name="pg234"/>
            <p:cNvSpPr/>
            <p:nvPr/>
          </p:nvSpPr>
          <p:spPr>
            <a:xfrm>
              <a:off x="5227246" y="3573471"/>
              <a:ext cx="21596" cy="31335"/>
            </a:xfrm>
            <a:custGeom>
              <a:avLst/>
              <a:pathLst>
                <a:path w="21596" h="31335">
                  <a:moveTo>
                    <a:pt x="8045" y="0"/>
                  </a:moveTo>
                  <a:lnTo>
                    <a:pt x="9629" y="2485"/>
                  </a:lnTo>
                  <a:lnTo>
                    <a:pt x="11162" y="5030"/>
                  </a:lnTo>
                  <a:lnTo>
                    <a:pt x="12644" y="7634"/>
                  </a:lnTo>
                  <a:lnTo>
                    <a:pt x="14075" y="10298"/>
                  </a:lnTo>
                  <a:lnTo>
                    <a:pt x="15456" y="13021"/>
                  </a:lnTo>
                  <a:lnTo>
                    <a:pt x="16785" y="15803"/>
                  </a:lnTo>
                  <a:lnTo>
                    <a:pt x="18064" y="18644"/>
                  </a:lnTo>
                  <a:lnTo>
                    <a:pt x="19292" y="21545"/>
                  </a:lnTo>
                  <a:lnTo>
                    <a:pt x="20469" y="24505"/>
                  </a:lnTo>
                  <a:lnTo>
                    <a:pt x="21596" y="27524"/>
                  </a:lnTo>
                  <a:lnTo>
                    <a:pt x="12703" y="31335"/>
                  </a:lnTo>
                  <a:lnTo>
                    <a:pt x="11662" y="28316"/>
                  </a:lnTo>
                  <a:lnTo>
                    <a:pt x="10569" y="25356"/>
                  </a:lnTo>
                  <a:lnTo>
                    <a:pt x="9426" y="22455"/>
                  </a:lnTo>
                  <a:lnTo>
                    <a:pt x="8232" y="19614"/>
                  </a:lnTo>
                  <a:lnTo>
                    <a:pt x="6987" y="16832"/>
                  </a:lnTo>
                  <a:lnTo>
                    <a:pt x="5691" y="14109"/>
                  </a:lnTo>
                  <a:lnTo>
                    <a:pt x="4344" y="11446"/>
                  </a:lnTo>
                  <a:lnTo>
                    <a:pt x="2947" y="8841"/>
                  </a:lnTo>
                  <a:lnTo>
                    <a:pt x="1499" y="6296"/>
                  </a:lnTo>
                  <a:lnTo>
                    <a:pt x="0" y="381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pg235"/>
            <p:cNvSpPr/>
            <p:nvPr/>
          </p:nvSpPr>
          <p:spPr>
            <a:xfrm>
              <a:off x="5328452" y="3554415"/>
              <a:ext cx="90619" cy="45733"/>
            </a:xfrm>
            <a:custGeom>
              <a:avLst/>
              <a:pathLst>
                <a:path w="90619" h="45733">
                  <a:moveTo>
                    <a:pt x="66059" y="12280"/>
                  </a:moveTo>
                  <a:lnTo>
                    <a:pt x="69048" y="15007"/>
                  </a:lnTo>
                  <a:lnTo>
                    <a:pt x="71919" y="17768"/>
                  </a:lnTo>
                  <a:lnTo>
                    <a:pt x="74672" y="20563"/>
                  </a:lnTo>
                  <a:lnTo>
                    <a:pt x="77306" y="23391"/>
                  </a:lnTo>
                  <a:lnTo>
                    <a:pt x="79821" y="26254"/>
                  </a:lnTo>
                  <a:lnTo>
                    <a:pt x="82218" y="29150"/>
                  </a:lnTo>
                  <a:lnTo>
                    <a:pt x="84496" y="32081"/>
                  </a:lnTo>
                  <a:lnTo>
                    <a:pt x="86656" y="35045"/>
                  </a:lnTo>
                  <a:lnTo>
                    <a:pt x="88697" y="38043"/>
                  </a:lnTo>
                  <a:lnTo>
                    <a:pt x="90619" y="41075"/>
                  </a:lnTo>
                  <a:lnTo>
                    <a:pt x="82574" y="45733"/>
                  </a:lnTo>
                  <a:lnTo>
                    <a:pt x="77492" y="37687"/>
                  </a:lnTo>
                  <a:lnTo>
                    <a:pt x="70124" y="38822"/>
                  </a:lnTo>
                  <a:lnTo>
                    <a:pt x="62756" y="39855"/>
                  </a:lnTo>
                  <a:lnTo>
                    <a:pt x="55388" y="40787"/>
                  </a:lnTo>
                  <a:lnTo>
                    <a:pt x="48020" y="41617"/>
                  </a:lnTo>
                  <a:lnTo>
                    <a:pt x="40651" y="42345"/>
                  </a:lnTo>
                  <a:lnTo>
                    <a:pt x="33283" y="42972"/>
                  </a:lnTo>
                  <a:lnTo>
                    <a:pt x="25915" y="43497"/>
                  </a:lnTo>
                  <a:lnTo>
                    <a:pt x="18547" y="43920"/>
                  </a:lnTo>
                  <a:lnTo>
                    <a:pt x="11179" y="44242"/>
                  </a:lnTo>
                  <a:lnTo>
                    <a:pt x="3811" y="44462"/>
                  </a:lnTo>
                  <a:lnTo>
                    <a:pt x="0" y="36417"/>
                  </a:lnTo>
                  <a:lnTo>
                    <a:pt x="4310" y="33537"/>
                  </a:lnTo>
                  <a:lnTo>
                    <a:pt x="8435" y="30488"/>
                  </a:lnTo>
                  <a:lnTo>
                    <a:pt x="12373" y="27270"/>
                  </a:lnTo>
                  <a:lnTo>
                    <a:pt x="16125" y="23882"/>
                  </a:lnTo>
                  <a:lnTo>
                    <a:pt x="19690" y="20325"/>
                  </a:lnTo>
                  <a:lnTo>
                    <a:pt x="23069" y="16599"/>
                  </a:lnTo>
                  <a:lnTo>
                    <a:pt x="26262" y="12703"/>
                  </a:lnTo>
                  <a:lnTo>
                    <a:pt x="29269" y="8638"/>
                  </a:lnTo>
                  <a:lnTo>
                    <a:pt x="32089" y="4403"/>
                  </a:lnTo>
                  <a:lnTo>
                    <a:pt x="34723" y="0"/>
                  </a:lnTo>
                  <a:lnTo>
                    <a:pt x="43192" y="3387"/>
                  </a:lnTo>
                  <a:lnTo>
                    <a:pt x="40249" y="7982"/>
                  </a:lnTo>
                  <a:lnTo>
                    <a:pt x="37348" y="12280"/>
                  </a:lnTo>
                  <a:lnTo>
                    <a:pt x="34490" y="16281"/>
                  </a:lnTo>
                  <a:lnTo>
                    <a:pt x="31674" y="19987"/>
                  </a:lnTo>
                  <a:lnTo>
                    <a:pt x="28900" y="23396"/>
                  </a:lnTo>
                  <a:lnTo>
                    <a:pt x="26169" y="26508"/>
                  </a:lnTo>
                  <a:lnTo>
                    <a:pt x="23480" y="29324"/>
                  </a:lnTo>
                  <a:lnTo>
                    <a:pt x="20834" y="31843"/>
                  </a:lnTo>
                  <a:lnTo>
                    <a:pt x="18229" y="34067"/>
                  </a:lnTo>
                  <a:lnTo>
                    <a:pt x="15667" y="35993"/>
                  </a:lnTo>
                  <a:lnTo>
                    <a:pt x="20804" y="35786"/>
                  </a:lnTo>
                  <a:lnTo>
                    <a:pt x="26051" y="35502"/>
                  </a:lnTo>
                  <a:lnTo>
                    <a:pt x="31407" y="35142"/>
                  </a:lnTo>
                  <a:lnTo>
                    <a:pt x="36874" y="34706"/>
                  </a:lnTo>
                  <a:lnTo>
                    <a:pt x="42451" y="34194"/>
                  </a:lnTo>
                  <a:lnTo>
                    <a:pt x="48138" y="33605"/>
                  </a:lnTo>
                  <a:lnTo>
                    <a:pt x="53935" y="32940"/>
                  </a:lnTo>
                  <a:lnTo>
                    <a:pt x="59842" y="32199"/>
                  </a:lnTo>
                  <a:lnTo>
                    <a:pt x="65860" y="31382"/>
                  </a:lnTo>
                  <a:lnTo>
                    <a:pt x="71987" y="30488"/>
                  </a:lnTo>
                  <a:lnTo>
                    <a:pt x="70789" y="29057"/>
                  </a:lnTo>
                  <a:lnTo>
                    <a:pt x="69565" y="27643"/>
                  </a:lnTo>
                  <a:lnTo>
                    <a:pt x="68316" y="26245"/>
                  </a:lnTo>
                  <a:lnTo>
                    <a:pt x="67041" y="24865"/>
                  </a:lnTo>
                  <a:lnTo>
                    <a:pt x="65741" y="23501"/>
                  </a:lnTo>
                  <a:lnTo>
                    <a:pt x="64416" y="22155"/>
                  </a:lnTo>
                  <a:lnTo>
                    <a:pt x="63065" y="20825"/>
                  </a:lnTo>
                  <a:lnTo>
                    <a:pt x="61689" y="19512"/>
                  </a:lnTo>
                  <a:lnTo>
                    <a:pt x="60287" y="18217"/>
                  </a:lnTo>
                  <a:lnTo>
                    <a:pt x="58860" y="169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" name="pg236"/>
            <p:cNvSpPr/>
            <p:nvPr/>
          </p:nvSpPr>
          <p:spPr>
            <a:xfrm>
              <a:off x="5336498" y="3607771"/>
              <a:ext cx="72834" cy="44462"/>
            </a:xfrm>
            <a:custGeom>
              <a:avLst/>
              <a:pathLst>
                <a:path w="72834" h="44462">
                  <a:moveTo>
                    <a:pt x="72834" y="0"/>
                  </a:moveTo>
                  <a:lnTo>
                    <a:pt x="72834" y="44462"/>
                  </a:lnTo>
                  <a:lnTo>
                    <a:pt x="64365" y="44462"/>
                  </a:lnTo>
                  <a:lnTo>
                    <a:pt x="64365" y="37264"/>
                  </a:lnTo>
                  <a:lnTo>
                    <a:pt x="8469" y="37264"/>
                  </a:lnTo>
                  <a:lnTo>
                    <a:pt x="8469" y="44462"/>
                  </a:lnTo>
                  <a:lnTo>
                    <a:pt x="0" y="444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" name="pg237"/>
            <p:cNvSpPr/>
            <p:nvPr/>
          </p:nvSpPr>
          <p:spPr>
            <a:xfrm>
              <a:off x="5344967" y="3615393"/>
              <a:ext cx="55896" cy="22019"/>
            </a:xfrm>
            <a:custGeom>
              <a:avLst/>
              <a:pathLst>
                <a:path w="55896" h="22019">
                  <a:moveTo>
                    <a:pt x="0" y="22019"/>
                  </a:moveTo>
                  <a:lnTo>
                    <a:pt x="55896" y="22019"/>
                  </a:lnTo>
                  <a:lnTo>
                    <a:pt x="5589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" name="pg238"/>
            <p:cNvSpPr/>
            <p:nvPr/>
          </p:nvSpPr>
          <p:spPr>
            <a:xfrm>
              <a:off x="5469463" y="3565002"/>
              <a:ext cx="38111" cy="94430"/>
            </a:xfrm>
            <a:custGeom>
              <a:avLst/>
              <a:pathLst>
                <a:path w="38111" h="94430">
                  <a:moveTo>
                    <a:pt x="27948" y="0"/>
                  </a:moveTo>
                  <a:lnTo>
                    <a:pt x="38111" y="0"/>
                  </a:lnTo>
                  <a:lnTo>
                    <a:pt x="32800" y="3527"/>
                  </a:lnTo>
                  <a:lnTo>
                    <a:pt x="28049" y="7334"/>
                  </a:lnTo>
                  <a:lnTo>
                    <a:pt x="23857" y="11420"/>
                  </a:lnTo>
                  <a:lnTo>
                    <a:pt x="20224" y="15786"/>
                  </a:lnTo>
                  <a:lnTo>
                    <a:pt x="17150" y="20431"/>
                  </a:lnTo>
                  <a:lnTo>
                    <a:pt x="14634" y="25356"/>
                  </a:lnTo>
                  <a:lnTo>
                    <a:pt x="12678" y="30560"/>
                  </a:lnTo>
                  <a:lnTo>
                    <a:pt x="11280" y="36044"/>
                  </a:lnTo>
                  <a:lnTo>
                    <a:pt x="10442" y="41807"/>
                  </a:lnTo>
                  <a:lnTo>
                    <a:pt x="10162" y="47850"/>
                  </a:lnTo>
                  <a:lnTo>
                    <a:pt x="10442" y="53728"/>
                  </a:lnTo>
                  <a:lnTo>
                    <a:pt x="11280" y="59334"/>
                  </a:lnTo>
                  <a:lnTo>
                    <a:pt x="12678" y="64670"/>
                  </a:lnTo>
                  <a:lnTo>
                    <a:pt x="14634" y="69734"/>
                  </a:lnTo>
                  <a:lnTo>
                    <a:pt x="17150" y="74528"/>
                  </a:lnTo>
                  <a:lnTo>
                    <a:pt x="20224" y="79050"/>
                  </a:lnTo>
                  <a:lnTo>
                    <a:pt x="23857" y="83302"/>
                  </a:lnTo>
                  <a:lnTo>
                    <a:pt x="28049" y="87282"/>
                  </a:lnTo>
                  <a:lnTo>
                    <a:pt x="32800" y="90992"/>
                  </a:lnTo>
                  <a:lnTo>
                    <a:pt x="38111" y="94430"/>
                  </a:lnTo>
                  <a:lnTo>
                    <a:pt x="27948" y="94430"/>
                  </a:lnTo>
                  <a:lnTo>
                    <a:pt x="25536" y="93255"/>
                  </a:lnTo>
                  <a:lnTo>
                    <a:pt x="23213" y="91932"/>
                  </a:lnTo>
                  <a:lnTo>
                    <a:pt x="20980" y="90461"/>
                  </a:lnTo>
                  <a:lnTo>
                    <a:pt x="18835" y="88841"/>
                  </a:lnTo>
                  <a:lnTo>
                    <a:pt x="16779" y="87073"/>
                  </a:lnTo>
                  <a:lnTo>
                    <a:pt x="14812" y="85157"/>
                  </a:lnTo>
                  <a:lnTo>
                    <a:pt x="12934" y="83092"/>
                  </a:lnTo>
                  <a:lnTo>
                    <a:pt x="11145" y="80880"/>
                  </a:lnTo>
                  <a:lnTo>
                    <a:pt x="9445" y="78519"/>
                  </a:lnTo>
                  <a:lnTo>
                    <a:pt x="7833" y="76010"/>
                  </a:lnTo>
                  <a:lnTo>
                    <a:pt x="6345" y="73404"/>
                  </a:lnTo>
                  <a:lnTo>
                    <a:pt x="5013" y="70751"/>
                  </a:lnTo>
                  <a:lnTo>
                    <a:pt x="3838" y="68051"/>
                  </a:lnTo>
                  <a:lnTo>
                    <a:pt x="2820" y="65305"/>
                  </a:lnTo>
                  <a:lnTo>
                    <a:pt x="1958" y="62512"/>
                  </a:lnTo>
                  <a:lnTo>
                    <a:pt x="1253" y="59673"/>
                  </a:lnTo>
                  <a:lnTo>
                    <a:pt x="705" y="56787"/>
                  </a:lnTo>
                  <a:lnTo>
                    <a:pt x="313" y="53855"/>
                  </a:lnTo>
                  <a:lnTo>
                    <a:pt x="78" y="50876"/>
                  </a:lnTo>
                  <a:lnTo>
                    <a:pt x="0" y="47850"/>
                  </a:lnTo>
                  <a:lnTo>
                    <a:pt x="78" y="44744"/>
                  </a:lnTo>
                  <a:lnTo>
                    <a:pt x="313" y="41693"/>
                  </a:lnTo>
                  <a:lnTo>
                    <a:pt x="705" y="38697"/>
                  </a:lnTo>
                  <a:lnTo>
                    <a:pt x="1253" y="35756"/>
                  </a:lnTo>
                  <a:lnTo>
                    <a:pt x="1958" y="32870"/>
                  </a:lnTo>
                  <a:lnTo>
                    <a:pt x="2820" y="30040"/>
                  </a:lnTo>
                  <a:lnTo>
                    <a:pt x="3838" y="27264"/>
                  </a:lnTo>
                  <a:lnTo>
                    <a:pt x="5013" y="24543"/>
                  </a:lnTo>
                  <a:lnTo>
                    <a:pt x="6345" y="21877"/>
                  </a:lnTo>
                  <a:lnTo>
                    <a:pt x="7833" y="19267"/>
                  </a:lnTo>
                  <a:lnTo>
                    <a:pt x="9445" y="16749"/>
                  </a:lnTo>
                  <a:lnTo>
                    <a:pt x="11145" y="14363"/>
                  </a:lnTo>
                  <a:lnTo>
                    <a:pt x="12934" y="12108"/>
                  </a:lnTo>
                  <a:lnTo>
                    <a:pt x="14812" y="9985"/>
                  </a:lnTo>
                  <a:lnTo>
                    <a:pt x="16779" y="7992"/>
                  </a:lnTo>
                  <a:lnTo>
                    <a:pt x="18835" y="6131"/>
                  </a:lnTo>
                  <a:lnTo>
                    <a:pt x="20980" y="4401"/>
                  </a:lnTo>
                  <a:lnTo>
                    <a:pt x="23213" y="2803"/>
                  </a:lnTo>
                  <a:lnTo>
                    <a:pt x="25536" y="133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" name="pg239"/>
            <p:cNvSpPr/>
            <p:nvPr/>
          </p:nvSpPr>
          <p:spPr>
            <a:xfrm>
              <a:off x="5541874" y="3555262"/>
              <a:ext cx="47003" cy="97395"/>
            </a:xfrm>
            <a:custGeom>
              <a:avLst/>
              <a:pathLst>
                <a:path w="47003" h="97395">
                  <a:moveTo>
                    <a:pt x="0" y="18632"/>
                  </a:moveTo>
                  <a:lnTo>
                    <a:pt x="15244" y="18632"/>
                  </a:lnTo>
                  <a:lnTo>
                    <a:pt x="19479" y="0"/>
                  </a:lnTo>
                  <a:lnTo>
                    <a:pt x="27524" y="1693"/>
                  </a:lnTo>
                  <a:lnTo>
                    <a:pt x="27181" y="3463"/>
                  </a:lnTo>
                  <a:lnTo>
                    <a:pt x="26830" y="5216"/>
                  </a:lnTo>
                  <a:lnTo>
                    <a:pt x="26470" y="6953"/>
                  </a:lnTo>
                  <a:lnTo>
                    <a:pt x="26101" y="8672"/>
                  </a:lnTo>
                  <a:lnTo>
                    <a:pt x="25725" y="10374"/>
                  </a:lnTo>
                  <a:lnTo>
                    <a:pt x="25339" y="12060"/>
                  </a:lnTo>
                  <a:lnTo>
                    <a:pt x="24945" y="13728"/>
                  </a:lnTo>
                  <a:lnTo>
                    <a:pt x="24543" y="15379"/>
                  </a:lnTo>
                  <a:lnTo>
                    <a:pt x="24132" y="17014"/>
                  </a:lnTo>
                  <a:lnTo>
                    <a:pt x="23713" y="18632"/>
                  </a:lnTo>
                  <a:lnTo>
                    <a:pt x="46156" y="18632"/>
                  </a:lnTo>
                  <a:lnTo>
                    <a:pt x="45962" y="25335"/>
                  </a:lnTo>
                  <a:lnTo>
                    <a:pt x="45547" y="31725"/>
                  </a:lnTo>
                  <a:lnTo>
                    <a:pt x="44911" y="37802"/>
                  </a:lnTo>
                  <a:lnTo>
                    <a:pt x="44056" y="43565"/>
                  </a:lnTo>
                  <a:lnTo>
                    <a:pt x="42980" y="49015"/>
                  </a:lnTo>
                  <a:lnTo>
                    <a:pt x="41685" y="54151"/>
                  </a:lnTo>
                  <a:lnTo>
                    <a:pt x="40169" y="58974"/>
                  </a:lnTo>
                  <a:lnTo>
                    <a:pt x="38432" y="63484"/>
                  </a:lnTo>
                  <a:lnTo>
                    <a:pt x="36476" y="67681"/>
                  </a:lnTo>
                  <a:lnTo>
                    <a:pt x="34300" y="71564"/>
                  </a:lnTo>
                  <a:lnTo>
                    <a:pt x="47003" y="84267"/>
                  </a:lnTo>
                  <a:lnTo>
                    <a:pt x="39381" y="89772"/>
                  </a:lnTo>
                  <a:lnTo>
                    <a:pt x="38445" y="88591"/>
                  </a:lnTo>
                  <a:lnTo>
                    <a:pt x="37501" y="87418"/>
                  </a:lnTo>
                  <a:lnTo>
                    <a:pt x="36548" y="86253"/>
                  </a:lnTo>
                  <a:lnTo>
                    <a:pt x="35587" y="85097"/>
                  </a:lnTo>
                  <a:lnTo>
                    <a:pt x="34617" y="83950"/>
                  </a:lnTo>
                  <a:lnTo>
                    <a:pt x="33639" y="82811"/>
                  </a:lnTo>
                  <a:lnTo>
                    <a:pt x="32652" y="81680"/>
                  </a:lnTo>
                  <a:lnTo>
                    <a:pt x="31657" y="80558"/>
                  </a:lnTo>
                  <a:lnTo>
                    <a:pt x="30654" y="79444"/>
                  </a:lnTo>
                  <a:lnTo>
                    <a:pt x="29641" y="78339"/>
                  </a:lnTo>
                  <a:lnTo>
                    <a:pt x="27668" y="80588"/>
                  </a:lnTo>
                  <a:lnTo>
                    <a:pt x="25644" y="82760"/>
                  </a:lnTo>
                  <a:lnTo>
                    <a:pt x="23569" y="84856"/>
                  </a:lnTo>
                  <a:lnTo>
                    <a:pt x="21443" y="86876"/>
                  </a:lnTo>
                  <a:lnTo>
                    <a:pt x="19267" y="88820"/>
                  </a:lnTo>
                  <a:lnTo>
                    <a:pt x="17039" y="90687"/>
                  </a:lnTo>
                  <a:lnTo>
                    <a:pt x="14761" y="92478"/>
                  </a:lnTo>
                  <a:lnTo>
                    <a:pt x="12432" y="94193"/>
                  </a:lnTo>
                  <a:lnTo>
                    <a:pt x="10052" y="95832"/>
                  </a:lnTo>
                  <a:lnTo>
                    <a:pt x="7622" y="97395"/>
                  </a:lnTo>
                  <a:lnTo>
                    <a:pt x="1693" y="89772"/>
                  </a:lnTo>
                  <a:lnTo>
                    <a:pt x="4501" y="88074"/>
                  </a:lnTo>
                  <a:lnTo>
                    <a:pt x="7164" y="86368"/>
                  </a:lnTo>
                  <a:lnTo>
                    <a:pt x="9684" y="84653"/>
                  </a:lnTo>
                  <a:lnTo>
                    <a:pt x="12060" y="82929"/>
                  </a:lnTo>
                  <a:lnTo>
                    <a:pt x="14291" y="81197"/>
                  </a:lnTo>
                  <a:lnTo>
                    <a:pt x="16379" y="79457"/>
                  </a:lnTo>
                  <a:lnTo>
                    <a:pt x="18322" y="77708"/>
                  </a:lnTo>
                  <a:lnTo>
                    <a:pt x="20122" y="75951"/>
                  </a:lnTo>
                  <a:lnTo>
                    <a:pt x="21778" y="74185"/>
                  </a:lnTo>
                  <a:lnTo>
                    <a:pt x="23290" y="72411"/>
                  </a:lnTo>
                  <a:lnTo>
                    <a:pt x="21579" y="70725"/>
                  </a:lnTo>
                  <a:lnTo>
                    <a:pt x="19834" y="69057"/>
                  </a:lnTo>
                  <a:lnTo>
                    <a:pt x="18056" y="67405"/>
                  </a:lnTo>
                  <a:lnTo>
                    <a:pt x="16243" y="65771"/>
                  </a:lnTo>
                  <a:lnTo>
                    <a:pt x="14397" y="64153"/>
                  </a:lnTo>
                  <a:lnTo>
                    <a:pt x="12517" y="62553"/>
                  </a:lnTo>
                  <a:lnTo>
                    <a:pt x="10603" y="60969"/>
                  </a:lnTo>
                  <a:lnTo>
                    <a:pt x="8655" y="59402"/>
                  </a:lnTo>
                  <a:lnTo>
                    <a:pt x="6673" y="57852"/>
                  </a:lnTo>
                  <a:lnTo>
                    <a:pt x="4658" y="56319"/>
                  </a:lnTo>
                  <a:lnTo>
                    <a:pt x="5585" y="53431"/>
                  </a:lnTo>
                  <a:lnTo>
                    <a:pt x="6504" y="50526"/>
                  </a:lnTo>
                  <a:lnTo>
                    <a:pt x="7414" y="47605"/>
                  </a:lnTo>
                  <a:lnTo>
                    <a:pt x="8316" y="44666"/>
                  </a:lnTo>
                  <a:lnTo>
                    <a:pt x="9210" y="41710"/>
                  </a:lnTo>
                  <a:lnTo>
                    <a:pt x="10095" y="38737"/>
                  </a:lnTo>
                  <a:lnTo>
                    <a:pt x="10971" y="35748"/>
                  </a:lnTo>
                  <a:lnTo>
                    <a:pt x="11839" y="32741"/>
                  </a:lnTo>
                  <a:lnTo>
                    <a:pt x="12699" y="29718"/>
                  </a:lnTo>
                  <a:lnTo>
                    <a:pt x="13550" y="26677"/>
                  </a:lnTo>
                  <a:lnTo>
                    <a:pt x="0" y="2667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" name="pg240"/>
            <p:cNvSpPr/>
            <p:nvPr/>
          </p:nvSpPr>
          <p:spPr>
            <a:xfrm>
              <a:off x="5556272" y="3581940"/>
              <a:ext cx="23290" cy="38958"/>
            </a:xfrm>
            <a:custGeom>
              <a:avLst/>
              <a:pathLst>
                <a:path w="23290" h="38958">
                  <a:moveTo>
                    <a:pt x="0" y="27101"/>
                  </a:moveTo>
                  <a:lnTo>
                    <a:pt x="1355" y="28210"/>
                  </a:lnTo>
                  <a:lnTo>
                    <a:pt x="2710" y="29337"/>
                  </a:lnTo>
                  <a:lnTo>
                    <a:pt x="4065" y="30480"/>
                  </a:lnTo>
                  <a:lnTo>
                    <a:pt x="5420" y="31640"/>
                  </a:lnTo>
                  <a:lnTo>
                    <a:pt x="6775" y="32817"/>
                  </a:lnTo>
                  <a:lnTo>
                    <a:pt x="8130" y="34012"/>
                  </a:lnTo>
                  <a:lnTo>
                    <a:pt x="9485" y="35223"/>
                  </a:lnTo>
                  <a:lnTo>
                    <a:pt x="10840" y="36451"/>
                  </a:lnTo>
                  <a:lnTo>
                    <a:pt x="12195" y="37696"/>
                  </a:lnTo>
                  <a:lnTo>
                    <a:pt x="13550" y="38958"/>
                  </a:lnTo>
                  <a:lnTo>
                    <a:pt x="15096" y="35748"/>
                  </a:lnTo>
                  <a:lnTo>
                    <a:pt x="16514" y="32385"/>
                  </a:lnTo>
                  <a:lnTo>
                    <a:pt x="17806" y="28871"/>
                  </a:lnTo>
                  <a:lnTo>
                    <a:pt x="18970" y="25204"/>
                  </a:lnTo>
                  <a:lnTo>
                    <a:pt x="20008" y="21384"/>
                  </a:lnTo>
                  <a:lnTo>
                    <a:pt x="20918" y="17412"/>
                  </a:lnTo>
                  <a:lnTo>
                    <a:pt x="21702" y="13288"/>
                  </a:lnTo>
                  <a:lnTo>
                    <a:pt x="22358" y="9011"/>
                  </a:lnTo>
                  <a:lnTo>
                    <a:pt x="22887" y="4581"/>
                  </a:lnTo>
                  <a:lnTo>
                    <a:pt x="23290" y="0"/>
                  </a:lnTo>
                  <a:lnTo>
                    <a:pt x="7622" y="0"/>
                  </a:lnTo>
                  <a:lnTo>
                    <a:pt x="6860" y="2938"/>
                  </a:lnTo>
                  <a:lnTo>
                    <a:pt x="6097" y="5826"/>
                  </a:lnTo>
                  <a:lnTo>
                    <a:pt x="5335" y="8663"/>
                  </a:lnTo>
                  <a:lnTo>
                    <a:pt x="4573" y="11450"/>
                  </a:lnTo>
                  <a:lnTo>
                    <a:pt x="3811" y="14185"/>
                  </a:lnTo>
                  <a:lnTo>
                    <a:pt x="3048" y="16870"/>
                  </a:lnTo>
                  <a:lnTo>
                    <a:pt x="2286" y="19504"/>
                  </a:lnTo>
                  <a:lnTo>
                    <a:pt x="1524" y="22087"/>
                  </a:lnTo>
                  <a:lnTo>
                    <a:pt x="762" y="2461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" name="pg241"/>
            <p:cNvSpPr/>
            <p:nvPr/>
          </p:nvSpPr>
          <p:spPr>
            <a:xfrm>
              <a:off x="5595653" y="3562884"/>
              <a:ext cx="39381" cy="87232"/>
            </a:xfrm>
            <a:custGeom>
              <a:avLst/>
              <a:pathLst>
                <a:path w="39381" h="87232">
                  <a:moveTo>
                    <a:pt x="39381" y="0"/>
                  </a:moveTo>
                  <a:lnTo>
                    <a:pt x="39381" y="86385"/>
                  </a:lnTo>
                  <a:lnTo>
                    <a:pt x="30912" y="86385"/>
                  </a:lnTo>
                  <a:lnTo>
                    <a:pt x="30912" y="77069"/>
                  </a:lnTo>
                  <a:lnTo>
                    <a:pt x="8469" y="77069"/>
                  </a:lnTo>
                  <a:lnTo>
                    <a:pt x="8469" y="87232"/>
                  </a:lnTo>
                  <a:lnTo>
                    <a:pt x="0" y="872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" name="pg242"/>
            <p:cNvSpPr/>
            <p:nvPr/>
          </p:nvSpPr>
          <p:spPr>
            <a:xfrm>
              <a:off x="5604123" y="3570930"/>
              <a:ext cx="22443" cy="60977"/>
            </a:xfrm>
            <a:custGeom>
              <a:avLst/>
              <a:pathLst>
                <a:path w="22443" h="60977">
                  <a:moveTo>
                    <a:pt x="0" y="60977"/>
                  </a:moveTo>
                  <a:lnTo>
                    <a:pt x="22443" y="60977"/>
                  </a:lnTo>
                  <a:lnTo>
                    <a:pt x="224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" name="pg243"/>
            <p:cNvSpPr/>
            <p:nvPr/>
          </p:nvSpPr>
          <p:spPr>
            <a:xfrm>
              <a:off x="5649856" y="3559497"/>
              <a:ext cx="97395" cy="89349"/>
            </a:xfrm>
            <a:custGeom>
              <a:avLst/>
              <a:pathLst>
                <a:path w="97395" h="89349">
                  <a:moveTo>
                    <a:pt x="4234" y="0"/>
                  </a:moveTo>
                  <a:lnTo>
                    <a:pt x="92313" y="0"/>
                  </a:lnTo>
                  <a:lnTo>
                    <a:pt x="92313" y="8045"/>
                  </a:lnTo>
                  <a:lnTo>
                    <a:pt x="63518" y="8045"/>
                  </a:lnTo>
                  <a:lnTo>
                    <a:pt x="63518" y="81303"/>
                  </a:lnTo>
                  <a:lnTo>
                    <a:pt x="97395" y="81303"/>
                  </a:lnTo>
                  <a:lnTo>
                    <a:pt x="97395" y="89349"/>
                  </a:lnTo>
                  <a:lnTo>
                    <a:pt x="0" y="89349"/>
                  </a:lnTo>
                  <a:lnTo>
                    <a:pt x="0" y="81303"/>
                  </a:lnTo>
                  <a:lnTo>
                    <a:pt x="33029" y="81303"/>
                  </a:lnTo>
                  <a:lnTo>
                    <a:pt x="33029" y="8045"/>
                  </a:lnTo>
                  <a:lnTo>
                    <a:pt x="4234" y="80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" name="pg244"/>
            <p:cNvSpPr/>
            <p:nvPr/>
          </p:nvSpPr>
          <p:spPr>
            <a:xfrm>
              <a:off x="5691355" y="3567542"/>
              <a:ext cx="13550" cy="73258"/>
            </a:xfrm>
            <a:custGeom>
              <a:avLst/>
              <a:pathLst>
                <a:path w="13550" h="73258">
                  <a:moveTo>
                    <a:pt x="13550" y="73258"/>
                  </a:moveTo>
                  <a:lnTo>
                    <a:pt x="13550" y="0"/>
                  </a:lnTo>
                  <a:lnTo>
                    <a:pt x="0" y="0"/>
                  </a:lnTo>
                  <a:lnTo>
                    <a:pt x="0" y="7325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" name="pg245"/>
            <p:cNvSpPr/>
            <p:nvPr/>
          </p:nvSpPr>
          <p:spPr>
            <a:xfrm>
              <a:off x="5717186" y="3582363"/>
              <a:ext cx="21596" cy="44039"/>
            </a:xfrm>
            <a:custGeom>
              <a:avLst/>
              <a:pathLst>
                <a:path w="21596" h="44039">
                  <a:moveTo>
                    <a:pt x="13127" y="0"/>
                  </a:moveTo>
                  <a:lnTo>
                    <a:pt x="21596" y="2964"/>
                  </a:lnTo>
                  <a:lnTo>
                    <a:pt x="20546" y="7490"/>
                  </a:lnTo>
                  <a:lnTo>
                    <a:pt x="19428" y="11924"/>
                  </a:lnTo>
                  <a:lnTo>
                    <a:pt x="18242" y="16264"/>
                  </a:lnTo>
                  <a:lnTo>
                    <a:pt x="16989" y="20512"/>
                  </a:lnTo>
                  <a:lnTo>
                    <a:pt x="15667" y="24666"/>
                  </a:lnTo>
                  <a:lnTo>
                    <a:pt x="14278" y="28727"/>
                  </a:lnTo>
                  <a:lnTo>
                    <a:pt x="12822" y="32695"/>
                  </a:lnTo>
                  <a:lnTo>
                    <a:pt x="11297" y="36569"/>
                  </a:lnTo>
                  <a:lnTo>
                    <a:pt x="9705" y="40351"/>
                  </a:lnTo>
                  <a:lnTo>
                    <a:pt x="8045" y="44039"/>
                  </a:lnTo>
                  <a:lnTo>
                    <a:pt x="0" y="39804"/>
                  </a:lnTo>
                  <a:lnTo>
                    <a:pt x="1503" y="36205"/>
                  </a:lnTo>
                  <a:lnTo>
                    <a:pt x="2964" y="32521"/>
                  </a:lnTo>
                  <a:lnTo>
                    <a:pt x="4382" y="28752"/>
                  </a:lnTo>
                  <a:lnTo>
                    <a:pt x="5759" y="24899"/>
                  </a:lnTo>
                  <a:lnTo>
                    <a:pt x="7092" y="20961"/>
                  </a:lnTo>
                  <a:lnTo>
                    <a:pt x="8384" y="16938"/>
                  </a:lnTo>
                  <a:lnTo>
                    <a:pt x="9633" y="12830"/>
                  </a:lnTo>
                  <a:lnTo>
                    <a:pt x="10840" y="8638"/>
                  </a:lnTo>
                  <a:lnTo>
                    <a:pt x="12005" y="43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" name="pg246"/>
            <p:cNvSpPr/>
            <p:nvPr/>
          </p:nvSpPr>
          <p:spPr>
            <a:xfrm>
              <a:off x="5658748" y="3583210"/>
              <a:ext cx="16938" cy="40651"/>
            </a:xfrm>
            <a:custGeom>
              <a:avLst/>
              <a:pathLst>
                <a:path w="16938" h="40651">
                  <a:moveTo>
                    <a:pt x="8469" y="0"/>
                  </a:moveTo>
                  <a:lnTo>
                    <a:pt x="9697" y="3734"/>
                  </a:lnTo>
                  <a:lnTo>
                    <a:pt x="10840" y="7486"/>
                  </a:lnTo>
                  <a:lnTo>
                    <a:pt x="11899" y="11255"/>
                  </a:lnTo>
                  <a:lnTo>
                    <a:pt x="12873" y="15041"/>
                  </a:lnTo>
                  <a:lnTo>
                    <a:pt x="13762" y="18843"/>
                  </a:lnTo>
                  <a:lnTo>
                    <a:pt x="14566" y="22663"/>
                  </a:lnTo>
                  <a:lnTo>
                    <a:pt x="15286" y="26499"/>
                  </a:lnTo>
                  <a:lnTo>
                    <a:pt x="15921" y="30353"/>
                  </a:lnTo>
                  <a:lnTo>
                    <a:pt x="16472" y="34223"/>
                  </a:lnTo>
                  <a:lnTo>
                    <a:pt x="16938" y="38111"/>
                  </a:lnTo>
                  <a:lnTo>
                    <a:pt x="8469" y="40651"/>
                  </a:lnTo>
                  <a:lnTo>
                    <a:pt x="8003" y="36531"/>
                  </a:lnTo>
                  <a:lnTo>
                    <a:pt x="7452" y="32470"/>
                  </a:lnTo>
                  <a:lnTo>
                    <a:pt x="6817" y="28469"/>
                  </a:lnTo>
                  <a:lnTo>
                    <a:pt x="6097" y="24526"/>
                  </a:lnTo>
                  <a:lnTo>
                    <a:pt x="5293" y="20643"/>
                  </a:lnTo>
                  <a:lnTo>
                    <a:pt x="4403" y="16819"/>
                  </a:lnTo>
                  <a:lnTo>
                    <a:pt x="3430" y="13055"/>
                  </a:lnTo>
                  <a:lnTo>
                    <a:pt x="2371" y="9349"/>
                  </a:lnTo>
                  <a:lnTo>
                    <a:pt x="1228" y="5703"/>
                  </a:lnTo>
                  <a:lnTo>
                    <a:pt x="0" y="211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" name="pg247"/>
            <p:cNvSpPr/>
            <p:nvPr/>
          </p:nvSpPr>
          <p:spPr>
            <a:xfrm>
              <a:off x="5771388" y="3557380"/>
              <a:ext cx="80880" cy="94007"/>
            </a:xfrm>
            <a:custGeom>
              <a:avLst/>
              <a:pathLst>
                <a:path w="80880" h="94007">
                  <a:moveTo>
                    <a:pt x="0" y="0"/>
                  </a:moveTo>
                  <a:lnTo>
                    <a:pt x="66906" y="0"/>
                  </a:lnTo>
                  <a:lnTo>
                    <a:pt x="62248" y="44039"/>
                  </a:lnTo>
                  <a:lnTo>
                    <a:pt x="80880" y="44039"/>
                  </a:lnTo>
                  <a:lnTo>
                    <a:pt x="80520" y="50791"/>
                  </a:lnTo>
                  <a:lnTo>
                    <a:pt x="80118" y="56988"/>
                  </a:lnTo>
                  <a:lnTo>
                    <a:pt x="79673" y="62631"/>
                  </a:lnTo>
                  <a:lnTo>
                    <a:pt x="79186" y="67719"/>
                  </a:lnTo>
                  <a:lnTo>
                    <a:pt x="78657" y="72252"/>
                  </a:lnTo>
                  <a:lnTo>
                    <a:pt x="78085" y="76230"/>
                  </a:lnTo>
                  <a:lnTo>
                    <a:pt x="77471" y="79654"/>
                  </a:lnTo>
                  <a:lnTo>
                    <a:pt x="76815" y="82523"/>
                  </a:lnTo>
                  <a:lnTo>
                    <a:pt x="76116" y="84837"/>
                  </a:lnTo>
                  <a:lnTo>
                    <a:pt x="75375" y="86596"/>
                  </a:lnTo>
                  <a:lnTo>
                    <a:pt x="74558" y="88004"/>
                  </a:lnTo>
                  <a:lnTo>
                    <a:pt x="73630" y="89264"/>
                  </a:lnTo>
                  <a:lnTo>
                    <a:pt x="72593" y="90376"/>
                  </a:lnTo>
                  <a:lnTo>
                    <a:pt x="71445" y="91339"/>
                  </a:lnTo>
                  <a:lnTo>
                    <a:pt x="70188" y="92154"/>
                  </a:lnTo>
                  <a:lnTo>
                    <a:pt x="68820" y="92821"/>
                  </a:lnTo>
                  <a:lnTo>
                    <a:pt x="67342" y="93340"/>
                  </a:lnTo>
                  <a:lnTo>
                    <a:pt x="65754" y="93711"/>
                  </a:lnTo>
                  <a:lnTo>
                    <a:pt x="64056" y="93933"/>
                  </a:lnTo>
                  <a:lnTo>
                    <a:pt x="62248" y="94007"/>
                  </a:lnTo>
                  <a:lnTo>
                    <a:pt x="61295" y="94003"/>
                  </a:lnTo>
                  <a:lnTo>
                    <a:pt x="60300" y="93990"/>
                  </a:lnTo>
                  <a:lnTo>
                    <a:pt x="59262" y="93969"/>
                  </a:lnTo>
                  <a:lnTo>
                    <a:pt x="58182" y="93939"/>
                  </a:lnTo>
                  <a:lnTo>
                    <a:pt x="57060" y="93901"/>
                  </a:lnTo>
                  <a:lnTo>
                    <a:pt x="55896" y="93855"/>
                  </a:lnTo>
                  <a:lnTo>
                    <a:pt x="54689" y="93799"/>
                  </a:lnTo>
                  <a:lnTo>
                    <a:pt x="53440" y="93736"/>
                  </a:lnTo>
                  <a:lnTo>
                    <a:pt x="52148" y="93664"/>
                  </a:lnTo>
                  <a:lnTo>
                    <a:pt x="50814" y="93584"/>
                  </a:lnTo>
                  <a:lnTo>
                    <a:pt x="49121" y="84691"/>
                  </a:lnTo>
                  <a:lnTo>
                    <a:pt x="50776" y="84771"/>
                  </a:lnTo>
                  <a:lnTo>
                    <a:pt x="52356" y="84843"/>
                  </a:lnTo>
                  <a:lnTo>
                    <a:pt x="53859" y="84907"/>
                  </a:lnTo>
                  <a:lnTo>
                    <a:pt x="55286" y="84962"/>
                  </a:lnTo>
                  <a:lnTo>
                    <a:pt x="56637" y="85008"/>
                  </a:lnTo>
                  <a:lnTo>
                    <a:pt x="57911" y="85047"/>
                  </a:lnTo>
                  <a:lnTo>
                    <a:pt x="59110" y="85076"/>
                  </a:lnTo>
                  <a:lnTo>
                    <a:pt x="60232" y="85097"/>
                  </a:lnTo>
                  <a:lnTo>
                    <a:pt x="61278" y="85110"/>
                  </a:lnTo>
                  <a:lnTo>
                    <a:pt x="62248" y="85114"/>
                  </a:lnTo>
                  <a:lnTo>
                    <a:pt x="62991" y="85061"/>
                  </a:lnTo>
                  <a:lnTo>
                    <a:pt x="63696" y="84903"/>
                  </a:lnTo>
                  <a:lnTo>
                    <a:pt x="64363" y="84638"/>
                  </a:lnTo>
                  <a:lnTo>
                    <a:pt x="64992" y="84267"/>
                  </a:lnTo>
                  <a:lnTo>
                    <a:pt x="65582" y="83791"/>
                  </a:lnTo>
                  <a:lnTo>
                    <a:pt x="66135" y="83209"/>
                  </a:lnTo>
                  <a:lnTo>
                    <a:pt x="66650" y="82521"/>
                  </a:lnTo>
                  <a:lnTo>
                    <a:pt x="67126" y="81727"/>
                  </a:lnTo>
                  <a:lnTo>
                    <a:pt x="67564" y="80827"/>
                  </a:lnTo>
                  <a:lnTo>
                    <a:pt x="67964" y="79821"/>
                  </a:lnTo>
                  <a:lnTo>
                    <a:pt x="68335" y="78591"/>
                  </a:lnTo>
                  <a:lnTo>
                    <a:pt x="68684" y="77018"/>
                  </a:lnTo>
                  <a:lnTo>
                    <a:pt x="69012" y="75102"/>
                  </a:lnTo>
                  <a:lnTo>
                    <a:pt x="69319" y="72843"/>
                  </a:lnTo>
                  <a:lnTo>
                    <a:pt x="69605" y="70240"/>
                  </a:lnTo>
                  <a:lnTo>
                    <a:pt x="69870" y="67295"/>
                  </a:lnTo>
                  <a:lnTo>
                    <a:pt x="70113" y="64007"/>
                  </a:lnTo>
                  <a:lnTo>
                    <a:pt x="70336" y="60376"/>
                  </a:lnTo>
                  <a:lnTo>
                    <a:pt x="70537" y="56402"/>
                  </a:lnTo>
                  <a:lnTo>
                    <a:pt x="70717" y="52085"/>
                  </a:lnTo>
                  <a:lnTo>
                    <a:pt x="8469" y="52085"/>
                  </a:lnTo>
                  <a:lnTo>
                    <a:pt x="11856" y="13974"/>
                  </a:lnTo>
                  <a:lnTo>
                    <a:pt x="20749" y="14820"/>
                  </a:lnTo>
                  <a:lnTo>
                    <a:pt x="18208" y="44039"/>
                  </a:lnTo>
                  <a:lnTo>
                    <a:pt x="53779" y="44039"/>
                  </a:lnTo>
                  <a:lnTo>
                    <a:pt x="57166" y="8045"/>
                  </a:lnTo>
                  <a:lnTo>
                    <a:pt x="0" y="80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" name="pg248"/>
            <p:cNvSpPr/>
            <p:nvPr/>
          </p:nvSpPr>
          <p:spPr>
            <a:xfrm>
              <a:off x="5764613" y="3623439"/>
              <a:ext cx="65212" cy="8045"/>
            </a:xfrm>
            <a:custGeom>
              <a:avLst/>
              <a:pathLst>
                <a:path w="65212" h="8045">
                  <a:moveTo>
                    <a:pt x="0" y="0"/>
                  </a:moveTo>
                  <a:lnTo>
                    <a:pt x="65212" y="0"/>
                  </a:lnTo>
                  <a:lnTo>
                    <a:pt x="65212" y="8045"/>
                  </a:lnTo>
                  <a:lnTo>
                    <a:pt x="0" y="80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" name="pg249"/>
            <p:cNvSpPr/>
            <p:nvPr/>
          </p:nvSpPr>
          <p:spPr>
            <a:xfrm>
              <a:off x="5891226" y="3558650"/>
              <a:ext cx="32606" cy="77492"/>
            </a:xfrm>
            <a:custGeom>
              <a:avLst/>
              <a:pathLst>
                <a:path w="32606" h="77492">
                  <a:moveTo>
                    <a:pt x="2964" y="0"/>
                  </a:moveTo>
                  <a:lnTo>
                    <a:pt x="32606" y="0"/>
                  </a:lnTo>
                  <a:lnTo>
                    <a:pt x="32606" y="8469"/>
                  </a:lnTo>
                  <a:lnTo>
                    <a:pt x="31412" y="10319"/>
                  </a:lnTo>
                  <a:lnTo>
                    <a:pt x="30200" y="12144"/>
                  </a:lnTo>
                  <a:lnTo>
                    <a:pt x="28972" y="13944"/>
                  </a:lnTo>
                  <a:lnTo>
                    <a:pt x="27727" y="15718"/>
                  </a:lnTo>
                  <a:lnTo>
                    <a:pt x="26466" y="17467"/>
                  </a:lnTo>
                  <a:lnTo>
                    <a:pt x="25187" y="19191"/>
                  </a:lnTo>
                  <a:lnTo>
                    <a:pt x="23891" y="20889"/>
                  </a:lnTo>
                  <a:lnTo>
                    <a:pt x="22578" y="22561"/>
                  </a:lnTo>
                  <a:lnTo>
                    <a:pt x="21249" y="24209"/>
                  </a:lnTo>
                  <a:lnTo>
                    <a:pt x="19902" y="25830"/>
                  </a:lnTo>
                  <a:lnTo>
                    <a:pt x="19902" y="32606"/>
                  </a:lnTo>
                  <a:lnTo>
                    <a:pt x="20495" y="32271"/>
                  </a:lnTo>
                  <a:lnTo>
                    <a:pt x="21088" y="31945"/>
                  </a:lnTo>
                  <a:lnTo>
                    <a:pt x="21681" y="31628"/>
                  </a:lnTo>
                  <a:lnTo>
                    <a:pt x="22273" y="31318"/>
                  </a:lnTo>
                  <a:lnTo>
                    <a:pt x="22866" y="31018"/>
                  </a:lnTo>
                  <a:lnTo>
                    <a:pt x="23459" y="30726"/>
                  </a:lnTo>
                  <a:lnTo>
                    <a:pt x="24052" y="30442"/>
                  </a:lnTo>
                  <a:lnTo>
                    <a:pt x="24645" y="30167"/>
                  </a:lnTo>
                  <a:lnTo>
                    <a:pt x="25238" y="29900"/>
                  </a:lnTo>
                  <a:lnTo>
                    <a:pt x="25830" y="29641"/>
                  </a:lnTo>
                  <a:lnTo>
                    <a:pt x="28371" y="36840"/>
                  </a:lnTo>
                  <a:lnTo>
                    <a:pt x="19902" y="41922"/>
                  </a:lnTo>
                  <a:lnTo>
                    <a:pt x="19902" y="69446"/>
                  </a:lnTo>
                  <a:lnTo>
                    <a:pt x="19877" y="70192"/>
                  </a:lnTo>
                  <a:lnTo>
                    <a:pt x="19800" y="70903"/>
                  </a:lnTo>
                  <a:lnTo>
                    <a:pt x="19673" y="71581"/>
                  </a:lnTo>
                  <a:lnTo>
                    <a:pt x="19495" y="72224"/>
                  </a:lnTo>
                  <a:lnTo>
                    <a:pt x="19267" y="72834"/>
                  </a:lnTo>
                  <a:lnTo>
                    <a:pt x="18987" y="73410"/>
                  </a:lnTo>
                  <a:lnTo>
                    <a:pt x="18657" y="73952"/>
                  </a:lnTo>
                  <a:lnTo>
                    <a:pt x="18276" y="74460"/>
                  </a:lnTo>
                  <a:lnTo>
                    <a:pt x="17844" y="74934"/>
                  </a:lnTo>
                  <a:lnTo>
                    <a:pt x="17361" y="75375"/>
                  </a:lnTo>
                  <a:lnTo>
                    <a:pt x="16828" y="75777"/>
                  </a:lnTo>
                  <a:lnTo>
                    <a:pt x="16243" y="76137"/>
                  </a:lnTo>
                  <a:lnTo>
                    <a:pt x="15608" y="76455"/>
                  </a:lnTo>
                  <a:lnTo>
                    <a:pt x="14922" y="76730"/>
                  </a:lnTo>
                  <a:lnTo>
                    <a:pt x="14185" y="76963"/>
                  </a:lnTo>
                  <a:lnTo>
                    <a:pt x="13398" y="77153"/>
                  </a:lnTo>
                  <a:lnTo>
                    <a:pt x="12559" y="77302"/>
                  </a:lnTo>
                  <a:lnTo>
                    <a:pt x="11670" y="77407"/>
                  </a:lnTo>
                  <a:lnTo>
                    <a:pt x="10730" y="77471"/>
                  </a:lnTo>
                  <a:lnTo>
                    <a:pt x="9739" y="77492"/>
                  </a:lnTo>
                  <a:lnTo>
                    <a:pt x="9150" y="77475"/>
                  </a:lnTo>
                  <a:lnTo>
                    <a:pt x="8570" y="77424"/>
                  </a:lnTo>
                  <a:lnTo>
                    <a:pt x="7999" y="77340"/>
                  </a:lnTo>
                  <a:lnTo>
                    <a:pt x="7435" y="77221"/>
                  </a:lnTo>
                  <a:lnTo>
                    <a:pt x="6881" y="77069"/>
                  </a:lnTo>
                  <a:lnTo>
                    <a:pt x="6334" y="76882"/>
                  </a:lnTo>
                  <a:lnTo>
                    <a:pt x="5797" y="76662"/>
                  </a:lnTo>
                  <a:lnTo>
                    <a:pt x="5267" y="76408"/>
                  </a:lnTo>
                  <a:lnTo>
                    <a:pt x="4746" y="76120"/>
                  </a:lnTo>
                  <a:lnTo>
                    <a:pt x="4234" y="75798"/>
                  </a:lnTo>
                  <a:lnTo>
                    <a:pt x="2964" y="67329"/>
                  </a:lnTo>
                  <a:lnTo>
                    <a:pt x="3391" y="67731"/>
                  </a:lnTo>
                  <a:lnTo>
                    <a:pt x="3828" y="68091"/>
                  </a:lnTo>
                  <a:lnTo>
                    <a:pt x="4272" y="68409"/>
                  </a:lnTo>
                  <a:lnTo>
                    <a:pt x="4725" y="68684"/>
                  </a:lnTo>
                  <a:lnTo>
                    <a:pt x="5187" y="68917"/>
                  </a:lnTo>
                  <a:lnTo>
                    <a:pt x="5657" y="69108"/>
                  </a:lnTo>
                  <a:lnTo>
                    <a:pt x="6135" y="69256"/>
                  </a:lnTo>
                  <a:lnTo>
                    <a:pt x="6622" y="69362"/>
                  </a:lnTo>
                  <a:lnTo>
                    <a:pt x="7118" y="69425"/>
                  </a:lnTo>
                  <a:lnTo>
                    <a:pt x="7622" y="69446"/>
                  </a:lnTo>
                  <a:lnTo>
                    <a:pt x="8346" y="69430"/>
                  </a:lnTo>
                  <a:lnTo>
                    <a:pt x="8994" y="69379"/>
                  </a:lnTo>
                  <a:lnTo>
                    <a:pt x="9565" y="69294"/>
                  </a:lnTo>
                  <a:lnTo>
                    <a:pt x="10061" y="69175"/>
                  </a:lnTo>
                  <a:lnTo>
                    <a:pt x="10480" y="69023"/>
                  </a:lnTo>
                  <a:lnTo>
                    <a:pt x="10823" y="68837"/>
                  </a:lnTo>
                  <a:lnTo>
                    <a:pt x="11090" y="68616"/>
                  </a:lnTo>
                  <a:lnTo>
                    <a:pt x="11280" y="68362"/>
                  </a:lnTo>
                  <a:lnTo>
                    <a:pt x="11395" y="68074"/>
                  </a:lnTo>
                  <a:lnTo>
                    <a:pt x="11433" y="67753"/>
                  </a:lnTo>
                  <a:lnTo>
                    <a:pt x="11433" y="45733"/>
                  </a:lnTo>
                  <a:lnTo>
                    <a:pt x="3811" y="49121"/>
                  </a:lnTo>
                  <a:lnTo>
                    <a:pt x="0" y="40651"/>
                  </a:lnTo>
                  <a:lnTo>
                    <a:pt x="1257" y="40224"/>
                  </a:lnTo>
                  <a:lnTo>
                    <a:pt x="2489" y="39788"/>
                  </a:lnTo>
                  <a:lnTo>
                    <a:pt x="3696" y="39343"/>
                  </a:lnTo>
                  <a:lnTo>
                    <a:pt x="4878" y="38890"/>
                  </a:lnTo>
                  <a:lnTo>
                    <a:pt x="6034" y="38428"/>
                  </a:lnTo>
                  <a:lnTo>
                    <a:pt x="7164" y="37958"/>
                  </a:lnTo>
                  <a:lnTo>
                    <a:pt x="8270" y="37480"/>
                  </a:lnTo>
                  <a:lnTo>
                    <a:pt x="9349" y="36993"/>
                  </a:lnTo>
                  <a:lnTo>
                    <a:pt x="10404" y="36497"/>
                  </a:lnTo>
                  <a:lnTo>
                    <a:pt x="11433" y="35993"/>
                  </a:lnTo>
                  <a:lnTo>
                    <a:pt x="11433" y="21596"/>
                  </a:lnTo>
                  <a:lnTo>
                    <a:pt x="12767" y="20160"/>
                  </a:lnTo>
                  <a:lnTo>
                    <a:pt x="14058" y="18733"/>
                  </a:lnTo>
                  <a:lnTo>
                    <a:pt x="15307" y="17315"/>
                  </a:lnTo>
                  <a:lnTo>
                    <a:pt x="16514" y="15905"/>
                  </a:lnTo>
                  <a:lnTo>
                    <a:pt x="17679" y="14503"/>
                  </a:lnTo>
                  <a:lnTo>
                    <a:pt x="18801" y="13110"/>
                  </a:lnTo>
                  <a:lnTo>
                    <a:pt x="19881" y="11725"/>
                  </a:lnTo>
                  <a:lnTo>
                    <a:pt x="20918" y="10349"/>
                  </a:lnTo>
                  <a:lnTo>
                    <a:pt x="21913" y="8981"/>
                  </a:lnTo>
                  <a:lnTo>
                    <a:pt x="22866" y="7622"/>
                  </a:lnTo>
                  <a:lnTo>
                    <a:pt x="2964" y="76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" name="pg250"/>
            <p:cNvSpPr/>
            <p:nvPr/>
          </p:nvSpPr>
          <p:spPr>
            <a:xfrm>
              <a:off x="5868360" y="3557380"/>
              <a:ext cx="21172" cy="20325"/>
            </a:xfrm>
            <a:custGeom>
              <a:avLst/>
              <a:pathLst>
                <a:path w="21172" h="20325">
                  <a:moveTo>
                    <a:pt x="5928" y="0"/>
                  </a:moveTo>
                  <a:lnTo>
                    <a:pt x="7605" y="1122"/>
                  </a:lnTo>
                  <a:lnTo>
                    <a:pt x="9248" y="2286"/>
                  </a:lnTo>
                  <a:lnTo>
                    <a:pt x="10857" y="3493"/>
                  </a:lnTo>
                  <a:lnTo>
                    <a:pt x="12432" y="4742"/>
                  </a:lnTo>
                  <a:lnTo>
                    <a:pt x="13974" y="6034"/>
                  </a:lnTo>
                  <a:lnTo>
                    <a:pt x="15481" y="7368"/>
                  </a:lnTo>
                  <a:lnTo>
                    <a:pt x="16955" y="8744"/>
                  </a:lnTo>
                  <a:lnTo>
                    <a:pt x="18394" y="10162"/>
                  </a:lnTo>
                  <a:lnTo>
                    <a:pt x="19800" y="11623"/>
                  </a:lnTo>
                  <a:lnTo>
                    <a:pt x="21172" y="13127"/>
                  </a:lnTo>
                  <a:lnTo>
                    <a:pt x="15244" y="20325"/>
                  </a:lnTo>
                  <a:lnTo>
                    <a:pt x="13796" y="18661"/>
                  </a:lnTo>
                  <a:lnTo>
                    <a:pt x="12331" y="17056"/>
                  </a:lnTo>
                  <a:lnTo>
                    <a:pt x="10848" y="15511"/>
                  </a:lnTo>
                  <a:lnTo>
                    <a:pt x="9349" y="14024"/>
                  </a:lnTo>
                  <a:lnTo>
                    <a:pt x="7833" y="12597"/>
                  </a:lnTo>
                  <a:lnTo>
                    <a:pt x="6301" y="11230"/>
                  </a:lnTo>
                  <a:lnTo>
                    <a:pt x="4751" y="9921"/>
                  </a:lnTo>
                  <a:lnTo>
                    <a:pt x="3184" y="8672"/>
                  </a:lnTo>
                  <a:lnTo>
                    <a:pt x="1600" y="7482"/>
                  </a:lnTo>
                  <a:lnTo>
                    <a:pt x="0" y="63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" name="pg251"/>
            <p:cNvSpPr/>
            <p:nvPr/>
          </p:nvSpPr>
          <p:spPr>
            <a:xfrm>
              <a:off x="5866666" y="3592526"/>
              <a:ext cx="98242" cy="58860"/>
            </a:xfrm>
            <a:custGeom>
              <a:avLst/>
              <a:pathLst>
                <a:path w="98242" h="58860">
                  <a:moveTo>
                    <a:pt x="423" y="0"/>
                  </a:moveTo>
                  <a:lnTo>
                    <a:pt x="21596" y="0"/>
                  </a:lnTo>
                  <a:lnTo>
                    <a:pt x="21596" y="40651"/>
                  </a:lnTo>
                  <a:lnTo>
                    <a:pt x="22640" y="41392"/>
                  </a:lnTo>
                  <a:lnTo>
                    <a:pt x="23739" y="42091"/>
                  </a:lnTo>
                  <a:lnTo>
                    <a:pt x="24892" y="42747"/>
                  </a:lnTo>
                  <a:lnTo>
                    <a:pt x="26101" y="43362"/>
                  </a:lnTo>
                  <a:lnTo>
                    <a:pt x="27365" y="43933"/>
                  </a:lnTo>
                  <a:lnTo>
                    <a:pt x="28684" y="44462"/>
                  </a:lnTo>
                  <a:lnTo>
                    <a:pt x="30059" y="44949"/>
                  </a:lnTo>
                  <a:lnTo>
                    <a:pt x="31488" y="45394"/>
                  </a:lnTo>
                  <a:lnTo>
                    <a:pt x="32972" y="45796"/>
                  </a:lnTo>
                  <a:lnTo>
                    <a:pt x="34511" y="46156"/>
                  </a:lnTo>
                  <a:lnTo>
                    <a:pt x="36262" y="46478"/>
                  </a:lnTo>
                  <a:lnTo>
                    <a:pt x="38382" y="46766"/>
                  </a:lnTo>
                  <a:lnTo>
                    <a:pt x="40869" y="47020"/>
                  </a:lnTo>
                  <a:lnTo>
                    <a:pt x="43726" y="47240"/>
                  </a:lnTo>
                  <a:lnTo>
                    <a:pt x="46950" y="47427"/>
                  </a:lnTo>
                  <a:lnTo>
                    <a:pt x="50543" y="47579"/>
                  </a:lnTo>
                  <a:lnTo>
                    <a:pt x="54505" y="47698"/>
                  </a:lnTo>
                  <a:lnTo>
                    <a:pt x="58835" y="47782"/>
                  </a:lnTo>
                  <a:lnTo>
                    <a:pt x="63533" y="47833"/>
                  </a:lnTo>
                  <a:lnTo>
                    <a:pt x="68600" y="47850"/>
                  </a:lnTo>
                  <a:lnTo>
                    <a:pt x="98242" y="47850"/>
                  </a:lnTo>
                  <a:lnTo>
                    <a:pt x="94007" y="57166"/>
                  </a:lnTo>
                  <a:lnTo>
                    <a:pt x="60130" y="57166"/>
                  </a:lnTo>
                  <a:lnTo>
                    <a:pt x="56506" y="57141"/>
                  </a:lnTo>
                  <a:lnTo>
                    <a:pt x="53084" y="57065"/>
                  </a:lnTo>
                  <a:lnTo>
                    <a:pt x="49866" y="56938"/>
                  </a:lnTo>
                  <a:lnTo>
                    <a:pt x="46851" y="56760"/>
                  </a:lnTo>
                  <a:lnTo>
                    <a:pt x="44039" y="56531"/>
                  </a:lnTo>
                  <a:lnTo>
                    <a:pt x="41431" y="56252"/>
                  </a:lnTo>
                  <a:lnTo>
                    <a:pt x="39025" y="55921"/>
                  </a:lnTo>
                  <a:lnTo>
                    <a:pt x="36823" y="55540"/>
                  </a:lnTo>
                  <a:lnTo>
                    <a:pt x="34825" y="55108"/>
                  </a:lnTo>
                  <a:lnTo>
                    <a:pt x="33029" y="54625"/>
                  </a:lnTo>
                  <a:lnTo>
                    <a:pt x="31356" y="54088"/>
                  </a:lnTo>
                  <a:lnTo>
                    <a:pt x="29726" y="53491"/>
                  </a:lnTo>
                  <a:lnTo>
                    <a:pt x="28138" y="52834"/>
                  </a:lnTo>
                  <a:lnTo>
                    <a:pt x="26593" y="52119"/>
                  </a:lnTo>
                  <a:lnTo>
                    <a:pt x="25089" y="51344"/>
                  </a:lnTo>
                  <a:lnTo>
                    <a:pt x="23628" y="50509"/>
                  </a:lnTo>
                  <a:lnTo>
                    <a:pt x="22210" y="49616"/>
                  </a:lnTo>
                  <a:lnTo>
                    <a:pt x="20834" y="48663"/>
                  </a:lnTo>
                  <a:lnTo>
                    <a:pt x="19500" y="47651"/>
                  </a:lnTo>
                  <a:lnTo>
                    <a:pt x="18208" y="46580"/>
                  </a:lnTo>
                  <a:lnTo>
                    <a:pt x="5928" y="58860"/>
                  </a:lnTo>
                  <a:lnTo>
                    <a:pt x="0" y="49967"/>
                  </a:lnTo>
                  <a:lnTo>
                    <a:pt x="1350" y="49201"/>
                  </a:lnTo>
                  <a:lnTo>
                    <a:pt x="2693" y="48426"/>
                  </a:lnTo>
                  <a:lnTo>
                    <a:pt x="4027" y="47643"/>
                  </a:lnTo>
                  <a:lnTo>
                    <a:pt x="5352" y="46851"/>
                  </a:lnTo>
                  <a:lnTo>
                    <a:pt x="6669" y="46050"/>
                  </a:lnTo>
                  <a:lnTo>
                    <a:pt x="7977" y="45242"/>
                  </a:lnTo>
                  <a:lnTo>
                    <a:pt x="9277" y="44424"/>
                  </a:lnTo>
                  <a:lnTo>
                    <a:pt x="10569" y="43599"/>
                  </a:lnTo>
                  <a:lnTo>
                    <a:pt x="11852" y="42764"/>
                  </a:lnTo>
                  <a:lnTo>
                    <a:pt x="13127" y="41922"/>
                  </a:lnTo>
                  <a:lnTo>
                    <a:pt x="13127" y="8045"/>
                  </a:lnTo>
                  <a:lnTo>
                    <a:pt x="423" y="80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" name="pg252"/>
            <p:cNvSpPr/>
            <p:nvPr/>
          </p:nvSpPr>
          <p:spPr>
            <a:xfrm>
              <a:off x="5929338" y="3554839"/>
              <a:ext cx="16938" cy="82150"/>
            </a:xfrm>
            <a:custGeom>
              <a:avLst/>
              <a:pathLst>
                <a:path w="16938" h="82150">
                  <a:moveTo>
                    <a:pt x="8892" y="0"/>
                  </a:moveTo>
                  <a:lnTo>
                    <a:pt x="16938" y="0"/>
                  </a:lnTo>
                  <a:lnTo>
                    <a:pt x="16938" y="71987"/>
                  </a:lnTo>
                  <a:lnTo>
                    <a:pt x="16919" y="73135"/>
                  </a:lnTo>
                  <a:lnTo>
                    <a:pt x="16862" y="74206"/>
                  </a:lnTo>
                  <a:lnTo>
                    <a:pt x="16766" y="75201"/>
                  </a:lnTo>
                  <a:lnTo>
                    <a:pt x="16633" y="76120"/>
                  </a:lnTo>
                  <a:lnTo>
                    <a:pt x="16461" y="76963"/>
                  </a:lnTo>
                  <a:lnTo>
                    <a:pt x="16252" y="77729"/>
                  </a:lnTo>
                  <a:lnTo>
                    <a:pt x="16004" y="78420"/>
                  </a:lnTo>
                  <a:lnTo>
                    <a:pt x="15718" y="79034"/>
                  </a:lnTo>
                  <a:lnTo>
                    <a:pt x="15394" y="79571"/>
                  </a:lnTo>
                  <a:lnTo>
                    <a:pt x="15032" y="80033"/>
                  </a:lnTo>
                  <a:lnTo>
                    <a:pt x="14607" y="80435"/>
                  </a:lnTo>
                  <a:lnTo>
                    <a:pt x="14092" y="80795"/>
                  </a:lnTo>
                  <a:lnTo>
                    <a:pt x="13489" y="81113"/>
                  </a:lnTo>
                  <a:lnTo>
                    <a:pt x="12796" y="81388"/>
                  </a:lnTo>
                  <a:lnTo>
                    <a:pt x="12015" y="81621"/>
                  </a:lnTo>
                  <a:lnTo>
                    <a:pt x="11145" y="81811"/>
                  </a:lnTo>
                  <a:lnTo>
                    <a:pt x="10186" y="81960"/>
                  </a:lnTo>
                  <a:lnTo>
                    <a:pt x="9138" y="82065"/>
                  </a:lnTo>
                  <a:lnTo>
                    <a:pt x="8001" y="82129"/>
                  </a:lnTo>
                  <a:lnTo>
                    <a:pt x="6775" y="82150"/>
                  </a:lnTo>
                  <a:lnTo>
                    <a:pt x="6262" y="82137"/>
                  </a:lnTo>
                  <a:lnTo>
                    <a:pt x="5742" y="82099"/>
                  </a:lnTo>
                  <a:lnTo>
                    <a:pt x="5212" y="82036"/>
                  </a:lnTo>
                  <a:lnTo>
                    <a:pt x="4674" y="81947"/>
                  </a:lnTo>
                  <a:lnTo>
                    <a:pt x="4128" y="81833"/>
                  </a:lnTo>
                  <a:lnTo>
                    <a:pt x="3573" y="81693"/>
                  </a:lnTo>
                  <a:lnTo>
                    <a:pt x="3010" y="81528"/>
                  </a:lnTo>
                  <a:lnTo>
                    <a:pt x="2439" y="81337"/>
                  </a:lnTo>
                  <a:lnTo>
                    <a:pt x="1858" y="81121"/>
                  </a:lnTo>
                  <a:lnTo>
                    <a:pt x="1270" y="80880"/>
                  </a:lnTo>
                  <a:lnTo>
                    <a:pt x="0" y="72834"/>
                  </a:lnTo>
                  <a:lnTo>
                    <a:pt x="677" y="73156"/>
                  </a:lnTo>
                  <a:lnTo>
                    <a:pt x="1355" y="73444"/>
                  </a:lnTo>
                  <a:lnTo>
                    <a:pt x="2032" y="73698"/>
                  </a:lnTo>
                  <a:lnTo>
                    <a:pt x="2710" y="73918"/>
                  </a:lnTo>
                  <a:lnTo>
                    <a:pt x="3387" y="74104"/>
                  </a:lnTo>
                  <a:lnTo>
                    <a:pt x="4065" y="74257"/>
                  </a:lnTo>
                  <a:lnTo>
                    <a:pt x="4742" y="74375"/>
                  </a:lnTo>
                  <a:lnTo>
                    <a:pt x="5420" y="74460"/>
                  </a:lnTo>
                  <a:lnTo>
                    <a:pt x="6097" y="74511"/>
                  </a:lnTo>
                  <a:lnTo>
                    <a:pt x="6775" y="74528"/>
                  </a:lnTo>
                  <a:lnTo>
                    <a:pt x="7177" y="74490"/>
                  </a:lnTo>
                  <a:lnTo>
                    <a:pt x="7537" y="74375"/>
                  </a:lnTo>
                  <a:lnTo>
                    <a:pt x="7855" y="74185"/>
                  </a:lnTo>
                  <a:lnTo>
                    <a:pt x="8130" y="73918"/>
                  </a:lnTo>
                  <a:lnTo>
                    <a:pt x="8363" y="73575"/>
                  </a:lnTo>
                  <a:lnTo>
                    <a:pt x="8553" y="73156"/>
                  </a:lnTo>
                  <a:lnTo>
                    <a:pt x="8702" y="72660"/>
                  </a:lnTo>
                  <a:lnTo>
                    <a:pt x="8807" y="72089"/>
                  </a:lnTo>
                  <a:lnTo>
                    <a:pt x="8871" y="71441"/>
                  </a:lnTo>
                  <a:lnTo>
                    <a:pt x="8892" y="7071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" name="pg253"/>
            <p:cNvSpPr/>
            <p:nvPr/>
          </p:nvSpPr>
          <p:spPr>
            <a:xfrm>
              <a:off x="5919598" y="3572201"/>
              <a:ext cx="14397" cy="48274"/>
            </a:xfrm>
            <a:custGeom>
              <a:avLst/>
              <a:pathLst>
                <a:path w="14397" h="48274">
                  <a:moveTo>
                    <a:pt x="7198" y="0"/>
                  </a:moveTo>
                  <a:lnTo>
                    <a:pt x="14397" y="2540"/>
                  </a:lnTo>
                  <a:lnTo>
                    <a:pt x="13787" y="7876"/>
                  </a:lnTo>
                  <a:lnTo>
                    <a:pt x="13144" y="13042"/>
                  </a:lnTo>
                  <a:lnTo>
                    <a:pt x="12466" y="18039"/>
                  </a:lnTo>
                  <a:lnTo>
                    <a:pt x="11755" y="22866"/>
                  </a:lnTo>
                  <a:lnTo>
                    <a:pt x="11009" y="27524"/>
                  </a:lnTo>
                  <a:lnTo>
                    <a:pt x="10230" y="32013"/>
                  </a:lnTo>
                  <a:lnTo>
                    <a:pt x="9417" y="36332"/>
                  </a:lnTo>
                  <a:lnTo>
                    <a:pt x="8570" y="40482"/>
                  </a:lnTo>
                  <a:lnTo>
                    <a:pt x="7689" y="44462"/>
                  </a:lnTo>
                  <a:lnTo>
                    <a:pt x="6775" y="48274"/>
                  </a:lnTo>
                  <a:lnTo>
                    <a:pt x="0" y="44462"/>
                  </a:lnTo>
                  <a:lnTo>
                    <a:pt x="910" y="40435"/>
                  </a:lnTo>
                  <a:lnTo>
                    <a:pt x="1778" y="36315"/>
                  </a:lnTo>
                  <a:lnTo>
                    <a:pt x="2604" y="32102"/>
                  </a:lnTo>
                  <a:lnTo>
                    <a:pt x="3387" y="27795"/>
                  </a:lnTo>
                  <a:lnTo>
                    <a:pt x="4128" y="23396"/>
                  </a:lnTo>
                  <a:lnTo>
                    <a:pt x="4827" y="18903"/>
                  </a:lnTo>
                  <a:lnTo>
                    <a:pt x="5483" y="14317"/>
                  </a:lnTo>
                  <a:lnTo>
                    <a:pt x="6097" y="9637"/>
                  </a:lnTo>
                  <a:lnTo>
                    <a:pt x="6669" y="486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" name="pg254"/>
            <p:cNvSpPr/>
            <p:nvPr/>
          </p:nvSpPr>
          <p:spPr>
            <a:xfrm>
              <a:off x="5950087" y="3572201"/>
              <a:ext cx="13974" cy="47850"/>
            </a:xfrm>
            <a:custGeom>
              <a:avLst/>
              <a:pathLst>
                <a:path w="13974" h="47850">
                  <a:moveTo>
                    <a:pt x="6775" y="0"/>
                  </a:moveTo>
                  <a:lnTo>
                    <a:pt x="7609" y="4183"/>
                  </a:lnTo>
                  <a:lnTo>
                    <a:pt x="8418" y="8435"/>
                  </a:lnTo>
                  <a:lnTo>
                    <a:pt x="9201" y="12754"/>
                  </a:lnTo>
                  <a:lnTo>
                    <a:pt x="9959" y="17141"/>
                  </a:lnTo>
                  <a:lnTo>
                    <a:pt x="10692" y="21596"/>
                  </a:lnTo>
                  <a:lnTo>
                    <a:pt x="11399" y="26118"/>
                  </a:lnTo>
                  <a:lnTo>
                    <a:pt x="12081" y="30709"/>
                  </a:lnTo>
                  <a:lnTo>
                    <a:pt x="12737" y="35367"/>
                  </a:lnTo>
                  <a:lnTo>
                    <a:pt x="13368" y="40092"/>
                  </a:lnTo>
                  <a:lnTo>
                    <a:pt x="13974" y="44886"/>
                  </a:lnTo>
                  <a:lnTo>
                    <a:pt x="6351" y="47850"/>
                  </a:lnTo>
                  <a:lnTo>
                    <a:pt x="5831" y="42904"/>
                  </a:lnTo>
                  <a:lnTo>
                    <a:pt x="5284" y="38060"/>
                  </a:lnTo>
                  <a:lnTo>
                    <a:pt x="4713" y="33317"/>
                  </a:lnTo>
                  <a:lnTo>
                    <a:pt x="4116" y="28676"/>
                  </a:lnTo>
                  <a:lnTo>
                    <a:pt x="3493" y="24137"/>
                  </a:lnTo>
                  <a:lnTo>
                    <a:pt x="2845" y="19699"/>
                  </a:lnTo>
                  <a:lnTo>
                    <a:pt x="2172" y="15363"/>
                  </a:lnTo>
                  <a:lnTo>
                    <a:pt x="1473" y="11128"/>
                  </a:lnTo>
                  <a:lnTo>
                    <a:pt x="749" y="6995"/>
                  </a:lnTo>
                  <a:lnTo>
                    <a:pt x="0" y="296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" name="pg255"/>
            <p:cNvSpPr/>
            <p:nvPr/>
          </p:nvSpPr>
          <p:spPr>
            <a:xfrm>
              <a:off x="5998784" y="3565002"/>
              <a:ext cx="38111" cy="94430"/>
            </a:xfrm>
            <a:custGeom>
              <a:avLst/>
              <a:pathLst>
                <a:path w="38111" h="94430">
                  <a:moveTo>
                    <a:pt x="10162" y="94430"/>
                  </a:moveTo>
                  <a:lnTo>
                    <a:pt x="0" y="94430"/>
                  </a:lnTo>
                  <a:lnTo>
                    <a:pt x="5310" y="90992"/>
                  </a:lnTo>
                  <a:lnTo>
                    <a:pt x="10061" y="87282"/>
                  </a:lnTo>
                  <a:lnTo>
                    <a:pt x="14253" y="83302"/>
                  </a:lnTo>
                  <a:lnTo>
                    <a:pt x="17886" y="79050"/>
                  </a:lnTo>
                  <a:lnTo>
                    <a:pt x="20961" y="74528"/>
                  </a:lnTo>
                  <a:lnTo>
                    <a:pt x="23476" y="69734"/>
                  </a:lnTo>
                  <a:lnTo>
                    <a:pt x="25432" y="64670"/>
                  </a:lnTo>
                  <a:lnTo>
                    <a:pt x="26830" y="59334"/>
                  </a:lnTo>
                  <a:lnTo>
                    <a:pt x="27668" y="53728"/>
                  </a:lnTo>
                  <a:lnTo>
                    <a:pt x="27948" y="47850"/>
                  </a:lnTo>
                  <a:lnTo>
                    <a:pt x="27668" y="41807"/>
                  </a:lnTo>
                  <a:lnTo>
                    <a:pt x="26830" y="36044"/>
                  </a:lnTo>
                  <a:lnTo>
                    <a:pt x="25432" y="30560"/>
                  </a:lnTo>
                  <a:lnTo>
                    <a:pt x="23476" y="25356"/>
                  </a:lnTo>
                  <a:lnTo>
                    <a:pt x="20961" y="20431"/>
                  </a:lnTo>
                  <a:lnTo>
                    <a:pt x="17886" y="15786"/>
                  </a:lnTo>
                  <a:lnTo>
                    <a:pt x="14253" y="11420"/>
                  </a:lnTo>
                  <a:lnTo>
                    <a:pt x="10061" y="7334"/>
                  </a:lnTo>
                  <a:lnTo>
                    <a:pt x="5310" y="3527"/>
                  </a:lnTo>
                  <a:lnTo>
                    <a:pt x="0" y="0"/>
                  </a:lnTo>
                  <a:lnTo>
                    <a:pt x="10162" y="0"/>
                  </a:lnTo>
                  <a:lnTo>
                    <a:pt x="12574" y="1336"/>
                  </a:lnTo>
                  <a:lnTo>
                    <a:pt x="14897" y="2803"/>
                  </a:lnTo>
                  <a:lnTo>
                    <a:pt x="17130" y="4401"/>
                  </a:lnTo>
                  <a:lnTo>
                    <a:pt x="19275" y="6131"/>
                  </a:lnTo>
                  <a:lnTo>
                    <a:pt x="21331" y="7992"/>
                  </a:lnTo>
                  <a:lnTo>
                    <a:pt x="23298" y="9985"/>
                  </a:lnTo>
                  <a:lnTo>
                    <a:pt x="25176" y="12108"/>
                  </a:lnTo>
                  <a:lnTo>
                    <a:pt x="26965" y="14363"/>
                  </a:lnTo>
                  <a:lnTo>
                    <a:pt x="28665" y="16749"/>
                  </a:lnTo>
                  <a:lnTo>
                    <a:pt x="30277" y="19267"/>
                  </a:lnTo>
                  <a:lnTo>
                    <a:pt x="31765" y="21877"/>
                  </a:lnTo>
                  <a:lnTo>
                    <a:pt x="33097" y="24543"/>
                  </a:lnTo>
                  <a:lnTo>
                    <a:pt x="34272" y="27264"/>
                  </a:lnTo>
                  <a:lnTo>
                    <a:pt x="35290" y="30040"/>
                  </a:lnTo>
                  <a:lnTo>
                    <a:pt x="36152" y="32870"/>
                  </a:lnTo>
                  <a:lnTo>
                    <a:pt x="36857" y="35756"/>
                  </a:lnTo>
                  <a:lnTo>
                    <a:pt x="37406" y="38697"/>
                  </a:lnTo>
                  <a:lnTo>
                    <a:pt x="37797" y="41693"/>
                  </a:lnTo>
                  <a:lnTo>
                    <a:pt x="38032" y="44744"/>
                  </a:lnTo>
                  <a:lnTo>
                    <a:pt x="38111" y="47850"/>
                  </a:lnTo>
                  <a:lnTo>
                    <a:pt x="38032" y="50876"/>
                  </a:lnTo>
                  <a:lnTo>
                    <a:pt x="37797" y="53855"/>
                  </a:lnTo>
                  <a:lnTo>
                    <a:pt x="37406" y="56787"/>
                  </a:lnTo>
                  <a:lnTo>
                    <a:pt x="36857" y="59673"/>
                  </a:lnTo>
                  <a:lnTo>
                    <a:pt x="36152" y="62512"/>
                  </a:lnTo>
                  <a:lnTo>
                    <a:pt x="35290" y="65305"/>
                  </a:lnTo>
                  <a:lnTo>
                    <a:pt x="34272" y="68051"/>
                  </a:lnTo>
                  <a:lnTo>
                    <a:pt x="33097" y="70751"/>
                  </a:lnTo>
                  <a:lnTo>
                    <a:pt x="31765" y="73404"/>
                  </a:lnTo>
                  <a:lnTo>
                    <a:pt x="30277" y="76010"/>
                  </a:lnTo>
                  <a:lnTo>
                    <a:pt x="28665" y="78519"/>
                  </a:lnTo>
                  <a:lnTo>
                    <a:pt x="26965" y="80880"/>
                  </a:lnTo>
                  <a:lnTo>
                    <a:pt x="25176" y="83092"/>
                  </a:lnTo>
                  <a:lnTo>
                    <a:pt x="23298" y="85157"/>
                  </a:lnTo>
                  <a:lnTo>
                    <a:pt x="21331" y="87073"/>
                  </a:lnTo>
                  <a:lnTo>
                    <a:pt x="19275" y="88841"/>
                  </a:lnTo>
                  <a:lnTo>
                    <a:pt x="17130" y="90461"/>
                  </a:lnTo>
                  <a:lnTo>
                    <a:pt x="14897" y="91932"/>
                  </a:lnTo>
                  <a:lnTo>
                    <a:pt x="12574" y="9325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" name="pg256"/>
            <p:cNvSpPr/>
            <p:nvPr/>
          </p:nvSpPr>
          <p:spPr>
            <a:xfrm>
              <a:off x="5327796" y="4134353"/>
              <a:ext cx="22866" cy="19479"/>
            </a:xfrm>
            <a:custGeom>
              <a:avLst/>
              <a:pathLst>
                <a:path w="22866" h="19479">
                  <a:moveTo>
                    <a:pt x="5928" y="0"/>
                  </a:moveTo>
                  <a:lnTo>
                    <a:pt x="7774" y="1037"/>
                  </a:lnTo>
                  <a:lnTo>
                    <a:pt x="9587" y="2117"/>
                  </a:lnTo>
                  <a:lnTo>
                    <a:pt x="11365" y="3239"/>
                  </a:lnTo>
                  <a:lnTo>
                    <a:pt x="13110" y="4403"/>
                  </a:lnTo>
                  <a:lnTo>
                    <a:pt x="14820" y="5610"/>
                  </a:lnTo>
                  <a:lnTo>
                    <a:pt x="16497" y="6860"/>
                  </a:lnTo>
                  <a:lnTo>
                    <a:pt x="18140" y="8151"/>
                  </a:lnTo>
                  <a:lnTo>
                    <a:pt x="19750" y="9485"/>
                  </a:lnTo>
                  <a:lnTo>
                    <a:pt x="21325" y="10861"/>
                  </a:lnTo>
                  <a:lnTo>
                    <a:pt x="22866" y="12280"/>
                  </a:lnTo>
                  <a:lnTo>
                    <a:pt x="17361" y="19479"/>
                  </a:lnTo>
                  <a:lnTo>
                    <a:pt x="15663" y="17895"/>
                  </a:lnTo>
                  <a:lnTo>
                    <a:pt x="13957" y="16362"/>
                  </a:lnTo>
                  <a:lnTo>
                    <a:pt x="12242" y="14880"/>
                  </a:lnTo>
                  <a:lnTo>
                    <a:pt x="10518" y="13448"/>
                  </a:lnTo>
                  <a:lnTo>
                    <a:pt x="8786" y="12068"/>
                  </a:lnTo>
                  <a:lnTo>
                    <a:pt x="7046" y="10738"/>
                  </a:lnTo>
                  <a:lnTo>
                    <a:pt x="5297" y="9460"/>
                  </a:lnTo>
                  <a:lnTo>
                    <a:pt x="3540" y="8232"/>
                  </a:lnTo>
                  <a:lnTo>
                    <a:pt x="1774" y="7054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" name="pg257"/>
            <p:cNvSpPr/>
            <p:nvPr/>
          </p:nvSpPr>
          <p:spPr>
            <a:xfrm>
              <a:off x="5323561" y="4160607"/>
              <a:ext cx="21596" cy="17785"/>
            </a:xfrm>
            <a:custGeom>
              <a:avLst/>
              <a:pathLst>
                <a:path w="21596" h="17785">
                  <a:moveTo>
                    <a:pt x="5928" y="0"/>
                  </a:moveTo>
                  <a:lnTo>
                    <a:pt x="7609" y="944"/>
                  </a:lnTo>
                  <a:lnTo>
                    <a:pt x="9265" y="1914"/>
                  </a:lnTo>
                  <a:lnTo>
                    <a:pt x="10895" y="2909"/>
                  </a:lnTo>
                  <a:lnTo>
                    <a:pt x="12500" y="3929"/>
                  </a:lnTo>
                  <a:lnTo>
                    <a:pt x="14079" y="4975"/>
                  </a:lnTo>
                  <a:lnTo>
                    <a:pt x="15634" y="6046"/>
                  </a:lnTo>
                  <a:lnTo>
                    <a:pt x="17162" y="7143"/>
                  </a:lnTo>
                  <a:lnTo>
                    <a:pt x="18665" y="8265"/>
                  </a:lnTo>
                  <a:lnTo>
                    <a:pt x="20143" y="9413"/>
                  </a:lnTo>
                  <a:lnTo>
                    <a:pt x="21596" y="10586"/>
                  </a:lnTo>
                  <a:lnTo>
                    <a:pt x="15667" y="17785"/>
                  </a:lnTo>
                  <a:lnTo>
                    <a:pt x="14215" y="16370"/>
                  </a:lnTo>
                  <a:lnTo>
                    <a:pt x="12737" y="15007"/>
                  </a:lnTo>
                  <a:lnTo>
                    <a:pt x="11234" y="13694"/>
                  </a:lnTo>
                  <a:lnTo>
                    <a:pt x="9705" y="12432"/>
                  </a:lnTo>
                  <a:lnTo>
                    <a:pt x="8151" y="11221"/>
                  </a:lnTo>
                  <a:lnTo>
                    <a:pt x="6572" y="10061"/>
                  </a:lnTo>
                  <a:lnTo>
                    <a:pt x="4967" y="8951"/>
                  </a:lnTo>
                  <a:lnTo>
                    <a:pt x="3336" y="7893"/>
                  </a:lnTo>
                  <a:lnTo>
                    <a:pt x="1681" y="6885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pg258"/>
            <p:cNvSpPr/>
            <p:nvPr/>
          </p:nvSpPr>
          <p:spPr>
            <a:xfrm>
              <a:off x="5323138" y="4187285"/>
              <a:ext cx="23290" cy="43616"/>
            </a:xfrm>
            <a:custGeom>
              <a:avLst/>
              <a:pathLst>
                <a:path w="23290" h="43616">
                  <a:moveTo>
                    <a:pt x="16091" y="0"/>
                  </a:moveTo>
                  <a:lnTo>
                    <a:pt x="23290" y="5081"/>
                  </a:lnTo>
                  <a:lnTo>
                    <a:pt x="22227" y="9049"/>
                  </a:lnTo>
                  <a:lnTo>
                    <a:pt x="21071" y="12991"/>
                  </a:lnTo>
                  <a:lnTo>
                    <a:pt x="19822" y="16908"/>
                  </a:lnTo>
                  <a:lnTo>
                    <a:pt x="18479" y="20800"/>
                  </a:lnTo>
                  <a:lnTo>
                    <a:pt x="17044" y="24666"/>
                  </a:lnTo>
                  <a:lnTo>
                    <a:pt x="15515" y="28507"/>
                  </a:lnTo>
                  <a:lnTo>
                    <a:pt x="13893" y="32322"/>
                  </a:lnTo>
                  <a:lnTo>
                    <a:pt x="12178" y="36112"/>
                  </a:lnTo>
                  <a:lnTo>
                    <a:pt x="10370" y="39876"/>
                  </a:lnTo>
                  <a:lnTo>
                    <a:pt x="8469" y="43616"/>
                  </a:lnTo>
                  <a:lnTo>
                    <a:pt x="0" y="37687"/>
                  </a:lnTo>
                  <a:lnTo>
                    <a:pt x="1990" y="34109"/>
                  </a:lnTo>
                  <a:lnTo>
                    <a:pt x="3895" y="30488"/>
                  </a:lnTo>
                  <a:lnTo>
                    <a:pt x="5716" y="26826"/>
                  </a:lnTo>
                  <a:lnTo>
                    <a:pt x="7452" y="23120"/>
                  </a:lnTo>
                  <a:lnTo>
                    <a:pt x="9104" y="19373"/>
                  </a:lnTo>
                  <a:lnTo>
                    <a:pt x="10671" y="15583"/>
                  </a:lnTo>
                  <a:lnTo>
                    <a:pt x="12153" y="11750"/>
                  </a:lnTo>
                  <a:lnTo>
                    <a:pt x="13550" y="7876"/>
                  </a:lnTo>
                  <a:lnTo>
                    <a:pt x="14863" y="395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" name="pg259"/>
            <p:cNvSpPr/>
            <p:nvPr/>
          </p:nvSpPr>
          <p:spPr>
            <a:xfrm>
              <a:off x="5348122" y="4133082"/>
              <a:ext cx="69446" cy="33029"/>
            </a:xfrm>
            <a:custGeom>
              <a:avLst/>
              <a:pathLst>
                <a:path w="69446" h="33029">
                  <a:moveTo>
                    <a:pt x="16938" y="0"/>
                  </a:moveTo>
                  <a:lnTo>
                    <a:pt x="25830" y="2117"/>
                  </a:lnTo>
                  <a:lnTo>
                    <a:pt x="25572" y="2879"/>
                  </a:lnTo>
                  <a:lnTo>
                    <a:pt x="25305" y="3641"/>
                  </a:lnTo>
                  <a:lnTo>
                    <a:pt x="25030" y="4403"/>
                  </a:lnTo>
                  <a:lnTo>
                    <a:pt x="24746" y="5166"/>
                  </a:lnTo>
                  <a:lnTo>
                    <a:pt x="24454" y="5928"/>
                  </a:lnTo>
                  <a:lnTo>
                    <a:pt x="24153" y="6690"/>
                  </a:lnTo>
                  <a:lnTo>
                    <a:pt x="23844" y="7452"/>
                  </a:lnTo>
                  <a:lnTo>
                    <a:pt x="23527" y="8215"/>
                  </a:lnTo>
                  <a:lnTo>
                    <a:pt x="23201" y="8977"/>
                  </a:lnTo>
                  <a:lnTo>
                    <a:pt x="22866" y="9739"/>
                  </a:lnTo>
                  <a:lnTo>
                    <a:pt x="69446" y="9739"/>
                  </a:lnTo>
                  <a:lnTo>
                    <a:pt x="69446" y="17361"/>
                  </a:lnTo>
                  <a:lnTo>
                    <a:pt x="18632" y="17361"/>
                  </a:lnTo>
                  <a:lnTo>
                    <a:pt x="17590" y="19119"/>
                  </a:lnTo>
                  <a:lnTo>
                    <a:pt x="16497" y="20834"/>
                  </a:lnTo>
                  <a:lnTo>
                    <a:pt x="15354" y="22506"/>
                  </a:lnTo>
                  <a:lnTo>
                    <a:pt x="14160" y="24137"/>
                  </a:lnTo>
                  <a:lnTo>
                    <a:pt x="12915" y="25725"/>
                  </a:lnTo>
                  <a:lnTo>
                    <a:pt x="11619" y="27270"/>
                  </a:lnTo>
                  <a:lnTo>
                    <a:pt x="10273" y="28773"/>
                  </a:lnTo>
                  <a:lnTo>
                    <a:pt x="8875" y="30234"/>
                  </a:lnTo>
                  <a:lnTo>
                    <a:pt x="7427" y="31653"/>
                  </a:lnTo>
                  <a:lnTo>
                    <a:pt x="5928" y="33029"/>
                  </a:lnTo>
                  <a:lnTo>
                    <a:pt x="0" y="26677"/>
                  </a:lnTo>
                  <a:lnTo>
                    <a:pt x="2227" y="24505"/>
                  </a:lnTo>
                  <a:lnTo>
                    <a:pt x="4336" y="22223"/>
                  </a:lnTo>
                  <a:lnTo>
                    <a:pt x="6326" y="19830"/>
                  </a:lnTo>
                  <a:lnTo>
                    <a:pt x="8198" y="17327"/>
                  </a:lnTo>
                  <a:lnTo>
                    <a:pt x="9951" y="14715"/>
                  </a:lnTo>
                  <a:lnTo>
                    <a:pt x="11585" y="11992"/>
                  </a:lnTo>
                  <a:lnTo>
                    <a:pt x="13101" y="9159"/>
                  </a:lnTo>
                  <a:lnTo>
                    <a:pt x="14499" y="6216"/>
                  </a:lnTo>
                  <a:lnTo>
                    <a:pt x="15778" y="316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" name="pg260"/>
            <p:cNvSpPr/>
            <p:nvPr/>
          </p:nvSpPr>
          <p:spPr>
            <a:xfrm>
              <a:off x="5350662" y="4159337"/>
              <a:ext cx="71564" cy="71564"/>
            </a:xfrm>
            <a:custGeom>
              <a:avLst/>
              <a:pathLst>
                <a:path w="71564" h="71564">
                  <a:moveTo>
                    <a:pt x="12703" y="0"/>
                  </a:moveTo>
                  <a:lnTo>
                    <a:pt x="63518" y="0"/>
                  </a:lnTo>
                  <a:lnTo>
                    <a:pt x="62671" y="24560"/>
                  </a:lnTo>
                  <a:lnTo>
                    <a:pt x="71564" y="24560"/>
                  </a:lnTo>
                  <a:lnTo>
                    <a:pt x="71564" y="32182"/>
                  </a:lnTo>
                  <a:lnTo>
                    <a:pt x="62248" y="32182"/>
                  </a:lnTo>
                  <a:lnTo>
                    <a:pt x="62155" y="33957"/>
                  </a:lnTo>
                  <a:lnTo>
                    <a:pt x="62044" y="35722"/>
                  </a:lnTo>
                  <a:lnTo>
                    <a:pt x="61917" y="37480"/>
                  </a:lnTo>
                  <a:lnTo>
                    <a:pt x="61773" y="39229"/>
                  </a:lnTo>
                  <a:lnTo>
                    <a:pt x="61612" y="40969"/>
                  </a:lnTo>
                  <a:lnTo>
                    <a:pt x="61435" y="42701"/>
                  </a:lnTo>
                  <a:lnTo>
                    <a:pt x="61240" y="44424"/>
                  </a:lnTo>
                  <a:lnTo>
                    <a:pt x="61028" y="46139"/>
                  </a:lnTo>
                  <a:lnTo>
                    <a:pt x="60799" y="47846"/>
                  </a:lnTo>
                  <a:lnTo>
                    <a:pt x="60554" y="49544"/>
                  </a:lnTo>
                  <a:lnTo>
                    <a:pt x="70293" y="49544"/>
                  </a:lnTo>
                  <a:lnTo>
                    <a:pt x="70293" y="56743"/>
                  </a:lnTo>
                  <a:lnTo>
                    <a:pt x="60130" y="56743"/>
                  </a:lnTo>
                  <a:lnTo>
                    <a:pt x="59690" y="59559"/>
                  </a:lnTo>
                  <a:lnTo>
                    <a:pt x="59046" y="62078"/>
                  </a:lnTo>
                  <a:lnTo>
                    <a:pt x="58199" y="64301"/>
                  </a:lnTo>
                  <a:lnTo>
                    <a:pt x="57149" y="66228"/>
                  </a:lnTo>
                  <a:lnTo>
                    <a:pt x="55896" y="67858"/>
                  </a:lnTo>
                  <a:lnTo>
                    <a:pt x="54439" y="69192"/>
                  </a:lnTo>
                  <a:lnTo>
                    <a:pt x="52779" y="70230"/>
                  </a:lnTo>
                  <a:lnTo>
                    <a:pt x="50916" y="70971"/>
                  </a:lnTo>
                  <a:lnTo>
                    <a:pt x="48850" y="71416"/>
                  </a:lnTo>
                  <a:lnTo>
                    <a:pt x="46580" y="71564"/>
                  </a:lnTo>
                  <a:lnTo>
                    <a:pt x="45703" y="71555"/>
                  </a:lnTo>
                  <a:lnTo>
                    <a:pt x="44767" y="71530"/>
                  </a:lnTo>
                  <a:lnTo>
                    <a:pt x="43772" y="71488"/>
                  </a:lnTo>
                  <a:lnTo>
                    <a:pt x="42718" y="71428"/>
                  </a:lnTo>
                  <a:lnTo>
                    <a:pt x="41604" y="71352"/>
                  </a:lnTo>
                  <a:lnTo>
                    <a:pt x="40431" y="71259"/>
                  </a:lnTo>
                  <a:lnTo>
                    <a:pt x="39199" y="71149"/>
                  </a:lnTo>
                  <a:lnTo>
                    <a:pt x="37907" y="71022"/>
                  </a:lnTo>
                  <a:lnTo>
                    <a:pt x="36557" y="70878"/>
                  </a:lnTo>
                  <a:lnTo>
                    <a:pt x="35146" y="70717"/>
                  </a:lnTo>
                  <a:lnTo>
                    <a:pt x="33876" y="63518"/>
                  </a:lnTo>
                  <a:lnTo>
                    <a:pt x="35451" y="63679"/>
                  </a:lnTo>
                  <a:lnTo>
                    <a:pt x="36959" y="63823"/>
                  </a:lnTo>
                  <a:lnTo>
                    <a:pt x="38399" y="63950"/>
                  </a:lnTo>
                  <a:lnTo>
                    <a:pt x="39771" y="64060"/>
                  </a:lnTo>
                  <a:lnTo>
                    <a:pt x="41075" y="64153"/>
                  </a:lnTo>
                  <a:lnTo>
                    <a:pt x="42311" y="64229"/>
                  </a:lnTo>
                  <a:lnTo>
                    <a:pt x="43480" y="64289"/>
                  </a:lnTo>
                  <a:lnTo>
                    <a:pt x="44581" y="64331"/>
                  </a:lnTo>
                  <a:lnTo>
                    <a:pt x="45614" y="64356"/>
                  </a:lnTo>
                  <a:lnTo>
                    <a:pt x="46580" y="64365"/>
                  </a:lnTo>
                  <a:lnTo>
                    <a:pt x="47312" y="64289"/>
                  </a:lnTo>
                  <a:lnTo>
                    <a:pt x="47986" y="64060"/>
                  </a:lnTo>
                  <a:lnTo>
                    <a:pt x="48600" y="63679"/>
                  </a:lnTo>
                  <a:lnTo>
                    <a:pt x="49154" y="63145"/>
                  </a:lnTo>
                  <a:lnTo>
                    <a:pt x="49650" y="62459"/>
                  </a:lnTo>
                  <a:lnTo>
                    <a:pt x="50086" y="61621"/>
                  </a:lnTo>
                  <a:lnTo>
                    <a:pt x="50463" y="60630"/>
                  </a:lnTo>
                  <a:lnTo>
                    <a:pt x="50780" y="59487"/>
                  </a:lnTo>
                  <a:lnTo>
                    <a:pt x="51039" y="58191"/>
                  </a:lnTo>
                  <a:lnTo>
                    <a:pt x="51238" y="56743"/>
                  </a:lnTo>
                  <a:lnTo>
                    <a:pt x="5081" y="56743"/>
                  </a:lnTo>
                  <a:lnTo>
                    <a:pt x="5581" y="54439"/>
                  </a:lnTo>
                  <a:lnTo>
                    <a:pt x="6063" y="52102"/>
                  </a:lnTo>
                  <a:lnTo>
                    <a:pt x="6529" y="49730"/>
                  </a:lnTo>
                  <a:lnTo>
                    <a:pt x="6978" y="47325"/>
                  </a:lnTo>
                  <a:lnTo>
                    <a:pt x="7410" y="44886"/>
                  </a:lnTo>
                  <a:lnTo>
                    <a:pt x="7825" y="42413"/>
                  </a:lnTo>
                  <a:lnTo>
                    <a:pt x="8223" y="39906"/>
                  </a:lnTo>
                  <a:lnTo>
                    <a:pt x="8604" y="37365"/>
                  </a:lnTo>
                  <a:lnTo>
                    <a:pt x="8968" y="34791"/>
                  </a:lnTo>
                  <a:lnTo>
                    <a:pt x="9316" y="32182"/>
                  </a:lnTo>
                  <a:lnTo>
                    <a:pt x="0" y="32182"/>
                  </a:lnTo>
                  <a:lnTo>
                    <a:pt x="0" y="24560"/>
                  </a:lnTo>
                  <a:lnTo>
                    <a:pt x="10586" y="24560"/>
                  </a:lnTo>
                  <a:lnTo>
                    <a:pt x="10836" y="22180"/>
                  </a:lnTo>
                  <a:lnTo>
                    <a:pt x="11077" y="19783"/>
                  </a:lnTo>
                  <a:lnTo>
                    <a:pt x="11310" y="17370"/>
                  </a:lnTo>
                  <a:lnTo>
                    <a:pt x="11534" y="14939"/>
                  </a:lnTo>
                  <a:lnTo>
                    <a:pt x="11750" y="12491"/>
                  </a:lnTo>
                  <a:lnTo>
                    <a:pt x="11958" y="10027"/>
                  </a:lnTo>
                  <a:lnTo>
                    <a:pt x="12157" y="7546"/>
                  </a:lnTo>
                  <a:lnTo>
                    <a:pt x="12348" y="5047"/>
                  </a:lnTo>
                  <a:lnTo>
                    <a:pt x="12530" y="253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" name="pg261"/>
            <p:cNvSpPr/>
            <p:nvPr/>
          </p:nvSpPr>
          <p:spPr>
            <a:xfrm>
              <a:off x="5369718" y="4166536"/>
              <a:ext cx="35570" cy="17361"/>
            </a:xfrm>
            <a:custGeom>
              <a:avLst/>
              <a:pathLst>
                <a:path w="35570" h="17361">
                  <a:moveTo>
                    <a:pt x="0" y="17361"/>
                  </a:moveTo>
                  <a:lnTo>
                    <a:pt x="35146" y="17361"/>
                  </a:lnTo>
                  <a:lnTo>
                    <a:pt x="35227" y="15587"/>
                  </a:lnTo>
                  <a:lnTo>
                    <a:pt x="35299" y="13821"/>
                  </a:lnTo>
                  <a:lnTo>
                    <a:pt x="35362" y="12064"/>
                  </a:lnTo>
                  <a:lnTo>
                    <a:pt x="35417" y="10315"/>
                  </a:lnTo>
                  <a:lnTo>
                    <a:pt x="35464" y="8575"/>
                  </a:lnTo>
                  <a:lnTo>
                    <a:pt x="35502" y="6843"/>
                  </a:lnTo>
                  <a:lnTo>
                    <a:pt x="35532" y="5119"/>
                  </a:lnTo>
                  <a:lnTo>
                    <a:pt x="35553" y="3404"/>
                  </a:lnTo>
                  <a:lnTo>
                    <a:pt x="35566" y="1698"/>
                  </a:lnTo>
                  <a:lnTo>
                    <a:pt x="35570" y="0"/>
                  </a:lnTo>
                  <a:lnTo>
                    <a:pt x="1270" y="0"/>
                  </a:lnTo>
                  <a:lnTo>
                    <a:pt x="1181" y="1850"/>
                  </a:lnTo>
                  <a:lnTo>
                    <a:pt x="1084" y="3675"/>
                  </a:lnTo>
                  <a:lnTo>
                    <a:pt x="978" y="5475"/>
                  </a:lnTo>
                  <a:lnTo>
                    <a:pt x="863" y="7249"/>
                  </a:lnTo>
                  <a:lnTo>
                    <a:pt x="741" y="8998"/>
                  </a:lnTo>
                  <a:lnTo>
                    <a:pt x="609" y="10721"/>
                  </a:lnTo>
                  <a:lnTo>
                    <a:pt x="470" y="12419"/>
                  </a:lnTo>
                  <a:lnTo>
                    <a:pt x="321" y="14092"/>
                  </a:lnTo>
                  <a:lnTo>
                    <a:pt x="165" y="1573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" name="pg262"/>
            <p:cNvSpPr/>
            <p:nvPr/>
          </p:nvSpPr>
          <p:spPr>
            <a:xfrm>
              <a:off x="5379034" y="4168653"/>
              <a:ext cx="14820" cy="13550"/>
            </a:xfrm>
            <a:custGeom>
              <a:avLst/>
              <a:pathLst>
                <a:path w="14820" h="13550">
                  <a:moveTo>
                    <a:pt x="5504" y="0"/>
                  </a:moveTo>
                  <a:lnTo>
                    <a:pt x="6512" y="605"/>
                  </a:lnTo>
                  <a:lnTo>
                    <a:pt x="7503" y="1236"/>
                  </a:lnTo>
                  <a:lnTo>
                    <a:pt x="8477" y="1892"/>
                  </a:lnTo>
                  <a:lnTo>
                    <a:pt x="9434" y="2574"/>
                  </a:lnTo>
                  <a:lnTo>
                    <a:pt x="10374" y="3281"/>
                  </a:lnTo>
                  <a:lnTo>
                    <a:pt x="11297" y="4014"/>
                  </a:lnTo>
                  <a:lnTo>
                    <a:pt x="12204" y="4772"/>
                  </a:lnTo>
                  <a:lnTo>
                    <a:pt x="13093" y="5555"/>
                  </a:lnTo>
                  <a:lnTo>
                    <a:pt x="13965" y="6364"/>
                  </a:lnTo>
                  <a:lnTo>
                    <a:pt x="14820" y="7198"/>
                  </a:lnTo>
                  <a:lnTo>
                    <a:pt x="9316" y="13550"/>
                  </a:lnTo>
                  <a:lnTo>
                    <a:pt x="8460" y="12551"/>
                  </a:lnTo>
                  <a:lnTo>
                    <a:pt x="7588" y="11585"/>
                  </a:lnTo>
                  <a:lnTo>
                    <a:pt x="6699" y="10654"/>
                  </a:lnTo>
                  <a:lnTo>
                    <a:pt x="5792" y="9756"/>
                  </a:lnTo>
                  <a:lnTo>
                    <a:pt x="4869" y="8892"/>
                  </a:lnTo>
                  <a:lnTo>
                    <a:pt x="3929" y="8062"/>
                  </a:lnTo>
                  <a:lnTo>
                    <a:pt x="2972" y="7266"/>
                  </a:lnTo>
                  <a:lnTo>
                    <a:pt x="1998" y="6504"/>
                  </a:lnTo>
                  <a:lnTo>
                    <a:pt x="1007" y="5775"/>
                  </a:lnTo>
                  <a:lnTo>
                    <a:pt x="0" y="50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" name="pg263"/>
            <p:cNvSpPr/>
            <p:nvPr/>
          </p:nvSpPr>
          <p:spPr>
            <a:xfrm>
              <a:off x="5365907" y="4191520"/>
              <a:ext cx="38534" cy="17361"/>
            </a:xfrm>
            <a:custGeom>
              <a:avLst/>
              <a:pathLst>
                <a:path w="38534" h="17361">
                  <a:moveTo>
                    <a:pt x="36840" y="17361"/>
                  </a:moveTo>
                  <a:lnTo>
                    <a:pt x="38534" y="0"/>
                  </a:lnTo>
                  <a:lnTo>
                    <a:pt x="2964" y="0"/>
                  </a:lnTo>
                  <a:lnTo>
                    <a:pt x="2705" y="1850"/>
                  </a:lnTo>
                  <a:lnTo>
                    <a:pt x="2439" y="3675"/>
                  </a:lnTo>
                  <a:lnTo>
                    <a:pt x="2163" y="5475"/>
                  </a:lnTo>
                  <a:lnTo>
                    <a:pt x="1880" y="7249"/>
                  </a:lnTo>
                  <a:lnTo>
                    <a:pt x="1587" y="8998"/>
                  </a:lnTo>
                  <a:lnTo>
                    <a:pt x="1287" y="10721"/>
                  </a:lnTo>
                  <a:lnTo>
                    <a:pt x="978" y="12419"/>
                  </a:lnTo>
                  <a:lnTo>
                    <a:pt x="660" y="14092"/>
                  </a:lnTo>
                  <a:lnTo>
                    <a:pt x="334" y="15739"/>
                  </a:lnTo>
                  <a:lnTo>
                    <a:pt x="0" y="1736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" name="pg264"/>
            <p:cNvSpPr/>
            <p:nvPr/>
          </p:nvSpPr>
          <p:spPr>
            <a:xfrm>
              <a:off x="5378187" y="4193213"/>
              <a:ext cx="15244" cy="13974"/>
            </a:xfrm>
            <a:custGeom>
              <a:avLst/>
              <a:pathLst>
                <a:path w="15244" h="13974">
                  <a:moveTo>
                    <a:pt x="5081" y="0"/>
                  </a:moveTo>
                  <a:lnTo>
                    <a:pt x="6174" y="686"/>
                  </a:lnTo>
                  <a:lnTo>
                    <a:pt x="7249" y="1388"/>
                  </a:lnTo>
                  <a:lnTo>
                    <a:pt x="8308" y="2108"/>
                  </a:lnTo>
                  <a:lnTo>
                    <a:pt x="9349" y="2845"/>
                  </a:lnTo>
                  <a:lnTo>
                    <a:pt x="10374" y="3599"/>
                  </a:lnTo>
                  <a:lnTo>
                    <a:pt x="11382" y="4370"/>
                  </a:lnTo>
                  <a:lnTo>
                    <a:pt x="12373" y="5157"/>
                  </a:lnTo>
                  <a:lnTo>
                    <a:pt x="13347" y="5962"/>
                  </a:lnTo>
                  <a:lnTo>
                    <a:pt x="14304" y="6783"/>
                  </a:lnTo>
                  <a:lnTo>
                    <a:pt x="15244" y="7622"/>
                  </a:lnTo>
                  <a:lnTo>
                    <a:pt x="10162" y="13974"/>
                  </a:lnTo>
                  <a:lnTo>
                    <a:pt x="9146" y="12974"/>
                  </a:lnTo>
                  <a:lnTo>
                    <a:pt x="8130" y="12009"/>
                  </a:lnTo>
                  <a:lnTo>
                    <a:pt x="7114" y="11077"/>
                  </a:lnTo>
                  <a:lnTo>
                    <a:pt x="6097" y="10179"/>
                  </a:lnTo>
                  <a:lnTo>
                    <a:pt x="5081" y="9316"/>
                  </a:lnTo>
                  <a:lnTo>
                    <a:pt x="4065" y="8486"/>
                  </a:lnTo>
                  <a:lnTo>
                    <a:pt x="3048" y="7689"/>
                  </a:lnTo>
                  <a:lnTo>
                    <a:pt x="2032" y="6927"/>
                  </a:lnTo>
                  <a:lnTo>
                    <a:pt x="1016" y="6199"/>
                  </a:lnTo>
                  <a:lnTo>
                    <a:pt x="0" y="55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" name="pg265"/>
            <p:cNvSpPr/>
            <p:nvPr/>
          </p:nvSpPr>
          <p:spPr>
            <a:xfrm>
              <a:off x="5433237" y="4133929"/>
              <a:ext cx="49121" cy="94007"/>
            </a:xfrm>
            <a:custGeom>
              <a:avLst/>
              <a:pathLst>
                <a:path w="49121" h="94007">
                  <a:moveTo>
                    <a:pt x="21172" y="0"/>
                  </a:moveTo>
                  <a:lnTo>
                    <a:pt x="29218" y="2540"/>
                  </a:lnTo>
                  <a:lnTo>
                    <a:pt x="28875" y="3895"/>
                  </a:lnTo>
                  <a:lnTo>
                    <a:pt x="28524" y="5250"/>
                  </a:lnTo>
                  <a:lnTo>
                    <a:pt x="28164" y="6605"/>
                  </a:lnTo>
                  <a:lnTo>
                    <a:pt x="27795" y="7960"/>
                  </a:lnTo>
                  <a:lnTo>
                    <a:pt x="27418" y="9316"/>
                  </a:lnTo>
                  <a:lnTo>
                    <a:pt x="27033" y="10671"/>
                  </a:lnTo>
                  <a:lnTo>
                    <a:pt x="26639" y="12026"/>
                  </a:lnTo>
                  <a:lnTo>
                    <a:pt x="26237" y="13381"/>
                  </a:lnTo>
                  <a:lnTo>
                    <a:pt x="25826" y="14736"/>
                  </a:lnTo>
                  <a:lnTo>
                    <a:pt x="25407" y="16091"/>
                  </a:lnTo>
                  <a:lnTo>
                    <a:pt x="49121" y="16091"/>
                  </a:lnTo>
                  <a:lnTo>
                    <a:pt x="49121" y="24137"/>
                  </a:lnTo>
                  <a:lnTo>
                    <a:pt x="49063" y="25195"/>
                  </a:lnTo>
                  <a:lnTo>
                    <a:pt x="48892" y="26508"/>
                  </a:lnTo>
                  <a:lnTo>
                    <a:pt x="48606" y="28075"/>
                  </a:lnTo>
                  <a:lnTo>
                    <a:pt x="48206" y="29896"/>
                  </a:lnTo>
                  <a:lnTo>
                    <a:pt x="47691" y="31971"/>
                  </a:lnTo>
                  <a:lnTo>
                    <a:pt x="47063" y="34300"/>
                  </a:lnTo>
                  <a:lnTo>
                    <a:pt x="46319" y="36883"/>
                  </a:lnTo>
                  <a:lnTo>
                    <a:pt x="45462" y="39720"/>
                  </a:lnTo>
                  <a:lnTo>
                    <a:pt x="44490" y="42811"/>
                  </a:lnTo>
                  <a:lnTo>
                    <a:pt x="43404" y="46156"/>
                  </a:lnTo>
                  <a:lnTo>
                    <a:pt x="42218" y="49578"/>
                  </a:lnTo>
                  <a:lnTo>
                    <a:pt x="40948" y="52898"/>
                  </a:lnTo>
                  <a:lnTo>
                    <a:pt x="39593" y="56116"/>
                  </a:lnTo>
                  <a:lnTo>
                    <a:pt x="38153" y="59233"/>
                  </a:lnTo>
                  <a:lnTo>
                    <a:pt x="36629" y="62248"/>
                  </a:lnTo>
                  <a:lnTo>
                    <a:pt x="35019" y="65161"/>
                  </a:lnTo>
                  <a:lnTo>
                    <a:pt x="33326" y="67973"/>
                  </a:lnTo>
                  <a:lnTo>
                    <a:pt x="31547" y="70683"/>
                  </a:lnTo>
                  <a:lnTo>
                    <a:pt x="29684" y="73291"/>
                  </a:lnTo>
                  <a:lnTo>
                    <a:pt x="27736" y="75798"/>
                  </a:lnTo>
                  <a:lnTo>
                    <a:pt x="25714" y="78191"/>
                  </a:lnTo>
                  <a:lnTo>
                    <a:pt x="23628" y="80456"/>
                  </a:lnTo>
                  <a:lnTo>
                    <a:pt x="21479" y="82595"/>
                  </a:lnTo>
                  <a:lnTo>
                    <a:pt x="19267" y="84606"/>
                  </a:lnTo>
                  <a:lnTo>
                    <a:pt x="16991" y="86491"/>
                  </a:lnTo>
                  <a:lnTo>
                    <a:pt x="14651" y="88248"/>
                  </a:lnTo>
                  <a:lnTo>
                    <a:pt x="12248" y="89878"/>
                  </a:lnTo>
                  <a:lnTo>
                    <a:pt x="9781" y="91382"/>
                  </a:lnTo>
                  <a:lnTo>
                    <a:pt x="7251" y="92758"/>
                  </a:lnTo>
                  <a:lnTo>
                    <a:pt x="4658" y="94007"/>
                  </a:lnTo>
                  <a:lnTo>
                    <a:pt x="846" y="85114"/>
                  </a:lnTo>
                  <a:lnTo>
                    <a:pt x="6957" y="82142"/>
                  </a:lnTo>
                  <a:lnTo>
                    <a:pt x="12585" y="78475"/>
                  </a:lnTo>
                  <a:lnTo>
                    <a:pt x="17730" y="74113"/>
                  </a:lnTo>
                  <a:lnTo>
                    <a:pt x="22392" y="69057"/>
                  </a:lnTo>
                  <a:lnTo>
                    <a:pt x="26571" y="63306"/>
                  </a:lnTo>
                  <a:lnTo>
                    <a:pt x="30268" y="56861"/>
                  </a:lnTo>
                  <a:lnTo>
                    <a:pt x="33482" y="49722"/>
                  </a:lnTo>
                  <a:lnTo>
                    <a:pt x="36214" y="41888"/>
                  </a:lnTo>
                  <a:lnTo>
                    <a:pt x="38462" y="33359"/>
                  </a:lnTo>
                  <a:lnTo>
                    <a:pt x="40228" y="24137"/>
                  </a:lnTo>
                  <a:lnTo>
                    <a:pt x="22443" y="24137"/>
                  </a:lnTo>
                  <a:lnTo>
                    <a:pt x="21774" y="25877"/>
                  </a:lnTo>
                  <a:lnTo>
                    <a:pt x="21122" y="27541"/>
                  </a:lnTo>
                  <a:lnTo>
                    <a:pt x="20486" y="29129"/>
                  </a:lnTo>
                  <a:lnTo>
                    <a:pt x="19868" y="30641"/>
                  </a:lnTo>
                  <a:lnTo>
                    <a:pt x="19267" y="32076"/>
                  </a:lnTo>
                  <a:lnTo>
                    <a:pt x="18682" y="33436"/>
                  </a:lnTo>
                  <a:lnTo>
                    <a:pt x="18115" y="34719"/>
                  </a:lnTo>
                  <a:lnTo>
                    <a:pt x="17564" y="35926"/>
                  </a:lnTo>
                  <a:lnTo>
                    <a:pt x="17031" y="37056"/>
                  </a:lnTo>
                  <a:lnTo>
                    <a:pt x="16514" y="38111"/>
                  </a:lnTo>
                  <a:lnTo>
                    <a:pt x="17861" y="39140"/>
                  </a:lnTo>
                  <a:lnTo>
                    <a:pt x="19191" y="40194"/>
                  </a:lnTo>
                  <a:lnTo>
                    <a:pt x="20503" y="41274"/>
                  </a:lnTo>
                  <a:lnTo>
                    <a:pt x="21799" y="42379"/>
                  </a:lnTo>
                  <a:lnTo>
                    <a:pt x="23078" y="43510"/>
                  </a:lnTo>
                  <a:lnTo>
                    <a:pt x="24340" y="44666"/>
                  </a:lnTo>
                  <a:lnTo>
                    <a:pt x="25585" y="45847"/>
                  </a:lnTo>
                  <a:lnTo>
                    <a:pt x="26813" y="47054"/>
                  </a:lnTo>
                  <a:lnTo>
                    <a:pt x="28024" y="48286"/>
                  </a:lnTo>
                  <a:lnTo>
                    <a:pt x="29218" y="49544"/>
                  </a:lnTo>
                  <a:lnTo>
                    <a:pt x="23713" y="56319"/>
                  </a:lnTo>
                  <a:lnTo>
                    <a:pt x="22612" y="55066"/>
                  </a:lnTo>
                  <a:lnTo>
                    <a:pt x="21511" y="53846"/>
                  </a:lnTo>
                  <a:lnTo>
                    <a:pt x="20410" y="52661"/>
                  </a:lnTo>
                  <a:lnTo>
                    <a:pt x="19309" y="51509"/>
                  </a:lnTo>
                  <a:lnTo>
                    <a:pt x="18208" y="50391"/>
                  </a:lnTo>
                  <a:lnTo>
                    <a:pt x="17107" y="49307"/>
                  </a:lnTo>
                  <a:lnTo>
                    <a:pt x="16006" y="48257"/>
                  </a:lnTo>
                  <a:lnTo>
                    <a:pt x="14905" y="47240"/>
                  </a:lnTo>
                  <a:lnTo>
                    <a:pt x="13804" y="46258"/>
                  </a:lnTo>
                  <a:lnTo>
                    <a:pt x="12703" y="45309"/>
                  </a:lnTo>
                  <a:lnTo>
                    <a:pt x="12191" y="46237"/>
                  </a:lnTo>
                  <a:lnTo>
                    <a:pt x="11670" y="47156"/>
                  </a:lnTo>
                  <a:lnTo>
                    <a:pt x="11141" y="48066"/>
                  </a:lnTo>
                  <a:lnTo>
                    <a:pt x="10603" y="48968"/>
                  </a:lnTo>
                  <a:lnTo>
                    <a:pt x="10057" y="49862"/>
                  </a:lnTo>
                  <a:lnTo>
                    <a:pt x="9502" y="50747"/>
                  </a:lnTo>
                  <a:lnTo>
                    <a:pt x="8939" y="51623"/>
                  </a:lnTo>
                  <a:lnTo>
                    <a:pt x="8367" y="52491"/>
                  </a:lnTo>
                  <a:lnTo>
                    <a:pt x="7787" y="53351"/>
                  </a:lnTo>
                  <a:lnTo>
                    <a:pt x="7198" y="54202"/>
                  </a:lnTo>
                  <a:lnTo>
                    <a:pt x="0" y="48697"/>
                  </a:lnTo>
                  <a:lnTo>
                    <a:pt x="2803" y="44399"/>
                  </a:lnTo>
                  <a:lnTo>
                    <a:pt x="5454" y="39974"/>
                  </a:lnTo>
                  <a:lnTo>
                    <a:pt x="7952" y="35422"/>
                  </a:lnTo>
                  <a:lnTo>
                    <a:pt x="10298" y="30742"/>
                  </a:lnTo>
                  <a:lnTo>
                    <a:pt x="12491" y="25936"/>
                  </a:lnTo>
                  <a:lnTo>
                    <a:pt x="14533" y="21003"/>
                  </a:lnTo>
                  <a:lnTo>
                    <a:pt x="16421" y="15943"/>
                  </a:lnTo>
                  <a:lnTo>
                    <a:pt x="18157" y="10755"/>
                  </a:lnTo>
                  <a:lnTo>
                    <a:pt x="19741" y="544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" name="pg266"/>
            <p:cNvSpPr/>
            <p:nvPr/>
          </p:nvSpPr>
          <p:spPr>
            <a:xfrm>
              <a:off x="5491674" y="4133506"/>
              <a:ext cx="34723" cy="96971"/>
            </a:xfrm>
            <a:custGeom>
              <a:avLst/>
              <a:pathLst>
                <a:path w="34723" h="96971">
                  <a:moveTo>
                    <a:pt x="0" y="0"/>
                  </a:moveTo>
                  <a:lnTo>
                    <a:pt x="8469" y="0"/>
                  </a:lnTo>
                  <a:lnTo>
                    <a:pt x="8469" y="33453"/>
                  </a:lnTo>
                  <a:lnTo>
                    <a:pt x="11475" y="36154"/>
                  </a:lnTo>
                  <a:lnTo>
                    <a:pt x="14397" y="38839"/>
                  </a:lnTo>
                  <a:lnTo>
                    <a:pt x="17234" y="41507"/>
                  </a:lnTo>
                  <a:lnTo>
                    <a:pt x="19987" y="44158"/>
                  </a:lnTo>
                  <a:lnTo>
                    <a:pt x="22654" y="46792"/>
                  </a:lnTo>
                  <a:lnTo>
                    <a:pt x="25238" y="49408"/>
                  </a:lnTo>
                  <a:lnTo>
                    <a:pt x="27736" y="52008"/>
                  </a:lnTo>
                  <a:lnTo>
                    <a:pt x="30150" y="54592"/>
                  </a:lnTo>
                  <a:lnTo>
                    <a:pt x="32479" y="57158"/>
                  </a:lnTo>
                  <a:lnTo>
                    <a:pt x="34723" y="59707"/>
                  </a:lnTo>
                  <a:lnTo>
                    <a:pt x="28795" y="68176"/>
                  </a:lnTo>
                  <a:lnTo>
                    <a:pt x="26838" y="65496"/>
                  </a:lnTo>
                  <a:lnTo>
                    <a:pt x="24865" y="62874"/>
                  </a:lnTo>
                  <a:lnTo>
                    <a:pt x="22875" y="60312"/>
                  </a:lnTo>
                  <a:lnTo>
                    <a:pt x="20867" y="57810"/>
                  </a:lnTo>
                  <a:lnTo>
                    <a:pt x="18843" y="55367"/>
                  </a:lnTo>
                  <a:lnTo>
                    <a:pt x="16802" y="52982"/>
                  </a:lnTo>
                  <a:lnTo>
                    <a:pt x="14744" y="50658"/>
                  </a:lnTo>
                  <a:lnTo>
                    <a:pt x="12669" y="48392"/>
                  </a:lnTo>
                  <a:lnTo>
                    <a:pt x="10577" y="46186"/>
                  </a:lnTo>
                  <a:lnTo>
                    <a:pt x="8469" y="44039"/>
                  </a:lnTo>
                  <a:lnTo>
                    <a:pt x="8469" y="96971"/>
                  </a:lnTo>
                  <a:lnTo>
                    <a:pt x="0" y="9697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" name="pg267"/>
            <p:cNvSpPr/>
            <p:nvPr/>
          </p:nvSpPr>
          <p:spPr>
            <a:xfrm>
              <a:off x="5553498" y="4137741"/>
              <a:ext cx="71987" cy="36840"/>
            </a:xfrm>
            <a:custGeom>
              <a:avLst/>
              <a:pathLst>
                <a:path w="71987" h="36840">
                  <a:moveTo>
                    <a:pt x="0" y="0"/>
                  </a:moveTo>
                  <a:lnTo>
                    <a:pt x="71987" y="0"/>
                  </a:lnTo>
                  <a:lnTo>
                    <a:pt x="71987" y="36840"/>
                  </a:lnTo>
                  <a:lnTo>
                    <a:pt x="0" y="368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" name="pg268"/>
            <p:cNvSpPr/>
            <p:nvPr/>
          </p:nvSpPr>
          <p:spPr>
            <a:xfrm>
              <a:off x="5561968" y="4145786"/>
              <a:ext cx="55472" cy="20749"/>
            </a:xfrm>
            <a:custGeom>
              <a:avLst/>
              <a:pathLst>
                <a:path w="55472" h="20749">
                  <a:moveTo>
                    <a:pt x="0" y="20749"/>
                  </a:moveTo>
                  <a:lnTo>
                    <a:pt x="55472" y="20749"/>
                  </a:lnTo>
                  <a:lnTo>
                    <a:pt x="554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" name="pg269"/>
            <p:cNvSpPr/>
            <p:nvPr/>
          </p:nvSpPr>
          <p:spPr>
            <a:xfrm>
              <a:off x="5544606" y="4183050"/>
              <a:ext cx="40228" cy="47850"/>
            </a:xfrm>
            <a:custGeom>
              <a:avLst/>
              <a:pathLst>
                <a:path w="40228" h="47850">
                  <a:moveTo>
                    <a:pt x="40228" y="0"/>
                  </a:moveTo>
                  <a:lnTo>
                    <a:pt x="40228" y="47850"/>
                  </a:lnTo>
                  <a:lnTo>
                    <a:pt x="32182" y="47850"/>
                  </a:lnTo>
                  <a:lnTo>
                    <a:pt x="32182" y="41498"/>
                  </a:lnTo>
                  <a:lnTo>
                    <a:pt x="8045" y="41498"/>
                  </a:lnTo>
                  <a:lnTo>
                    <a:pt x="8045" y="47850"/>
                  </a:lnTo>
                  <a:lnTo>
                    <a:pt x="0" y="478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" name="pg270"/>
            <p:cNvSpPr/>
            <p:nvPr/>
          </p:nvSpPr>
          <p:spPr>
            <a:xfrm>
              <a:off x="5552651" y="4190673"/>
              <a:ext cx="24137" cy="26254"/>
            </a:xfrm>
            <a:custGeom>
              <a:avLst/>
              <a:pathLst>
                <a:path w="24137" h="26254">
                  <a:moveTo>
                    <a:pt x="0" y="26254"/>
                  </a:moveTo>
                  <a:lnTo>
                    <a:pt x="24137" y="26254"/>
                  </a:lnTo>
                  <a:lnTo>
                    <a:pt x="241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" name="pg271"/>
            <p:cNvSpPr/>
            <p:nvPr/>
          </p:nvSpPr>
          <p:spPr>
            <a:xfrm>
              <a:off x="5594150" y="4183050"/>
              <a:ext cx="39804" cy="47850"/>
            </a:xfrm>
            <a:custGeom>
              <a:avLst/>
              <a:pathLst>
                <a:path w="39804" h="47850">
                  <a:moveTo>
                    <a:pt x="39804" y="0"/>
                  </a:moveTo>
                  <a:lnTo>
                    <a:pt x="39804" y="47850"/>
                  </a:lnTo>
                  <a:lnTo>
                    <a:pt x="31759" y="47850"/>
                  </a:lnTo>
                  <a:lnTo>
                    <a:pt x="31759" y="41498"/>
                  </a:lnTo>
                  <a:lnTo>
                    <a:pt x="8045" y="41498"/>
                  </a:lnTo>
                  <a:lnTo>
                    <a:pt x="8045" y="47850"/>
                  </a:lnTo>
                  <a:lnTo>
                    <a:pt x="0" y="478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" name="pg272"/>
            <p:cNvSpPr/>
            <p:nvPr/>
          </p:nvSpPr>
          <p:spPr>
            <a:xfrm>
              <a:off x="5602196" y="4190673"/>
              <a:ext cx="23713" cy="26254"/>
            </a:xfrm>
            <a:custGeom>
              <a:avLst/>
              <a:pathLst>
                <a:path w="23713" h="26254">
                  <a:moveTo>
                    <a:pt x="0" y="26254"/>
                  </a:moveTo>
                  <a:lnTo>
                    <a:pt x="23713" y="26254"/>
                  </a:lnTo>
                  <a:lnTo>
                    <a:pt x="237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" name="pg273"/>
            <p:cNvSpPr/>
            <p:nvPr/>
          </p:nvSpPr>
          <p:spPr>
            <a:xfrm>
              <a:off x="5649200" y="4133506"/>
              <a:ext cx="39804" cy="97395"/>
            </a:xfrm>
            <a:custGeom>
              <a:avLst/>
              <a:pathLst>
                <a:path w="39804" h="97395">
                  <a:moveTo>
                    <a:pt x="8045" y="2117"/>
                  </a:moveTo>
                  <a:lnTo>
                    <a:pt x="15667" y="2117"/>
                  </a:lnTo>
                  <a:lnTo>
                    <a:pt x="15667" y="27948"/>
                  </a:lnTo>
                  <a:lnTo>
                    <a:pt x="27101" y="27948"/>
                  </a:lnTo>
                  <a:lnTo>
                    <a:pt x="27101" y="0"/>
                  </a:lnTo>
                  <a:lnTo>
                    <a:pt x="35146" y="0"/>
                  </a:lnTo>
                  <a:lnTo>
                    <a:pt x="35146" y="27948"/>
                  </a:lnTo>
                  <a:lnTo>
                    <a:pt x="39804" y="27948"/>
                  </a:lnTo>
                  <a:lnTo>
                    <a:pt x="39804" y="35570"/>
                  </a:lnTo>
                  <a:lnTo>
                    <a:pt x="15667" y="35570"/>
                  </a:lnTo>
                  <a:lnTo>
                    <a:pt x="15667" y="52932"/>
                  </a:lnTo>
                  <a:lnTo>
                    <a:pt x="35993" y="52932"/>
                  </a:lnTo>
                  <a:lnTo>
                    <a:pt x="35993" y="97395"/>
                  </a:lnTo>
                  <a:lnTo>
                    <a:pt x="27948" y="97395"/>
                  </a:lnTo>
                  <a:lnTo>
                    <a:pt x="27948" y="60554"/>
                  </a:lnTo>
                  <a:lnTo>
                    <a:pt x="15667" y="60554"/>
                  </a:lnTo>
                  <a:lnTo>
                    <a:pt x="15350" y="65034"/>
                  </a:lnTo>
                  <a:lnTo>
                    <a:pt x="14905" y="69328"/>
                  </a:lnTo>
                  <a:lnTo>
                    <a:pt x="14334" y="73435"/>
                  </a:lnTo>
                  <a:lnTo>
                    <a:pt x="13635" y="77357"/>
                  </a:lnTo>
                  <a:lnTo>
                    <a:pt x="12809" y="81092"/>
                  </a:lnTo>
                  <a:lnTo>
                    <a:pt x="11856" y="84640"/>
                  </a:lnTo>
                  <a:lnTo>
                    <a:pt x="10776" y="88002"/>
                  </a:lnTo>
                  <a:lnTo>
                    <a:pt x="9570" y="91178"/>
                  </a:lnTo>
                  <a:lnTo>
                    <a:pt x="8236" y="94168"/>
                  </a:lnTo>
                  <a:lnTo>
                    <a:pt x="6775" y="96971"/>
                  </a:lnTo>
                  <a:lnTo>
                    <a:pt x="0" y="91890"/>
                  </a:lnTo>
                  <a:lnTo>
                    <a:pt x="1528" y="88773"/>
                  </a:lnTo>
                  <a:lnTo>
                    <a:pt x="2896" y="85521"/>
                  </a:lnTo>
                  <a:lnTo>
                    <a:pt x="4103" y="82133"/>
                  </a:lnTo>
                  <a:lnTo>
                    <a:pt x="5149" y="78610"/>
                  </a:lnTo>
                  <a:lnTo>
                    <a:pt x="6034" y="74951"/>
                  </a:lnTo>
                  <a:lnTo>
                    <a:pt x="6758" y="71157"/>
                  </a:lnTo>
                  <a:lnTo>
                    <a:pt x="7321" y="67228"/>
                  </a:lnTo>
                  <a:lnTo>
                    <a:pt x="7723" y="63162"/>
                  </a:lnTo>
                  <a:lnTo>
                    <a:pt x="7965" y="58962"/>
                  </a:lnTo>
                  <a:lnTo>
                    <a:pt x="8045" y="546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" name="pg274"/>
            <p:cNvSpPr/>
            <p:nvPr/>
          </p:nvSpPr>
          <p:spPr>
            <a:xfrm>
              <a:off x="5690275" y="4133929"/>
              <a:ext cx="56319" cy="96971"/>
            </a:xfrm>
            <a:custGeom>
              <a:avLst/>
              <a:pathLst>
                <a:path w="56319" h="96971">
                  <a:moveTo>
                    <a:pt x="23713" y="0"/>
                  </a:moveTo>
                  <a:lnTo>
                    <a:pt x="32606" y="2540"/>
                  </a:lnTo>
                  <a:lnTo>
                    <a:pt x="32182" y="3459"/>
                  </a:lnTo>
                  <a:lnTo>
                    <a:pt x="31759" y="4353"/>
                  </a:lnTo>
                  <a:lnTo>
                    <a:pt x="31335" y="5221"/>
                  </a:lnTo>
                  <a:lnTo>
                    <a:pt x="30912" y="6063"/>
                  </a:lnTo>
                  <a:lnTo>
                    <a:pt x="30488" y="6881"/>
                  </a:lnTo>
                  <a:lnTo>
                    <a:pt x="30065" y="7673"/>
                  </a:lnTo>
                  <a:lnTo>
                    <a:pt x="29641" y="8439"/>
                  </a:lnTo>
                  <a:lnTo>
                    <a:pt x="29218" y="9180"/>
                  </a:lnTo>
                  <a:lnTo>
                    <a:pt x="28795" y="9896"/>
                  </a:lnTo>
                  <a:lnTo>
                    <a:pt x="28371" y="10586"/>
                  </a:lnTo>
                  <a:lnTo>
                    <a:pt x="52508" y="10586"/>
                  </a:lnTo>
                  <a:lnTo>
                    <a:pt x="52508" y="52508"/>
                  </a:lnTo>
                  <a:lnTo>
                    <a:pt x="28371" y="52508"/>
                  </a:lnTo>
                  <a:lnTo>
                    <a:pt x="27668" y="54333"/>
                  </a:lnTo>
                  <a:lnTo>
                    <a:pt x="26914" y="56082"/>
                  </a:lnTo>
                  <a:lnTo>
                    <a:pt x="26110" y="57755"/>
                  </a:lnTo>
                  <a:lnTo>
                    <a:pt x="25254" y="59351"/>
                  </a:lnTo>
                  <a:lnTo>
                    <a:pt x="24348" y="60871"/>
                  </a:lnTo>
                  <a:lnTo>
                    <a:pt x="23391" y="62315"/>
                  </a:lnTo>
                  <a:lnTo>
                    <a:pt x="22383" y="63683"/>
                  </a:lnTo>
                  <a:lnTo>
                    <a:pt x="21325" y="64975"/>
                  </a:lnTo>
                  <a:lnTo>
                    <a:pt x="20215" y="66190"/>
                  </a:lnTo>
                  <a:lnTo>
                    <a:pt x="19055" y="67329"/>
                  </a:lnTo>
                  <a:lnTo>
                    <a:pt x="32606" y="67329"/>
                  </a:lnTo>
                  <a:lnTo>
                    <a:pt x="32606" y="57590"/>
                  </a:lnTo>
                  <a:lnTo>
                    <a:pt x="41075" y="57590"/>
                  </a:lnTo>
                  <a:lnTo>
                    <a:pt x="41075" y="67329"/>
                  </a:lnTo>
                  <a:lnTo>
                    <a:pt x="56319" y="67329"/>
                  </a:lnTo>
                  <a:lnTo>
                    <a:pt x="56319" y="75375"/>
                  </a:lnTo>
                  <a:lnTo>
                    <a:pt x="41075" y="75375"/>
                  </a:lnTo>
                  <a:lnTo>
                    <a:pt x="41075" y="96971"/>
                  </a:lnTo>
                  <a:lnTo>
                    <a:pt x="32606" y="96971"/>
                  </a:lnTo>
                  <a:lnTo>
                    <a:pt x="32606" y="75375"/>
                  </a:lnTo>
                  <a:lnTo>
                    <a:pt x="0" y="75375"/>
                  </a:lnTo>
                  <a:lnTo>
                    <a:pt x="0" y="67329"/>
                  </a:lnTo>
                  <a:lnTo>
                    <a:pt x="5928" y="67329"/>
                  </a:lnTo>
                  <a:lnTo>
                    <a:pt x="7817" y="66190"/>
                  </a:lnTo>
                  <a:lnTo>
                    <a:pt x="9587" y="64975"/>
                  </a:lnTo>
                  <a:lnTo>
                    <a:pt x="11238" y="63683"/>
                  </a:lnTo>
                  <a:lnTo>
                    <a:pt x="12771" y="62315"/>
                  </a:lnTo>
                  <a:lnTo>
                    <a:pt x="14185" y="60871"/>
                  </a:lnTo>
                  <a:lnTo>
                    <a:pt x="15481" y="59351"/>
                  </a:lnTo>
                  <a:lnTo>
                    <a:pt x="16658" y="57755"/>
                  </a:lnTo>
                  <a:lnTo>
                    <a:pt x="17717" y="56082"/>
                  </a:lnTo>
                  <a:lnTo>
                    <a:pt x="18657" y="54333"/>
                  </a:lnTo>
                  <a:lnTo>
                    <a:pt x="19479" y="52508"/>
                  </a:lnTo>
                  <a:lnTo>
                    <a:pt x="3811" y="52508"/>
                  </a:lnTo>
                  <a:lnTo>
                    <a:pt x="3811" y="10586"/>
                  </a:lnTo>
                  <a:lnTo>
                    <a:pt x="19055" y="10586"/>
                  </a:lnTo>
                  <a:lnTo>
                    <a:pt x="19559" y="9565"/>
                  </a:lnTo>
                  <a:lnTo>
                    <a:pt x="20054" y="8536"/>
                  </a:lnTo>
                  <a:lnTo>
                    <a:pt x="20541" y="7499"/>
                  </a:lnTo>
                  <a:lnTo>
                    <a:pt x="21020" y="6453"/>
                  </a:lnTo>
                  <a:lnTo>
                    <a:pt x="21490" y="5399"/>
                  </a:lnTo>
                  <a:lnTo>
                    <a:pt x="21952" y="4336"/>
                  </a:lnTo>
                  <a:lnTo>
                    <a:pt x="22405" y="3264"/>
                  </a:lnTo>
                  <a:lnTo>
                    <a:pt x="22849" y="2185"/>
                  </a:lnTo>
                  <a:lnTo>
                    <a:pt x="23285" y="109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" name="pg275"/>
            <p:cNvSpPr/>
            <p:nvPr/>
          </p:nvSpPr>
          <p:spPr>
            <a:xfrm>
              <a:off x="5702132" y="4151715"/>
              <a:ext cx="13127" cy="10162"/>
            </a:xfrm>
            <a:custGeom>
              <a:avLst/>
              <a:pathLst>
                <a:path w="13127" h="10162">
                  <a:moveTo>
                    <a:pt x="0" y="10162"/>
                  </a:moveTo>
                  <a:lnTo>
                    <a:pt x="12703" y="10162"/>
                  </a:lnTo>
                  <a:lnTo>
                    <a:pt x="12784" y="9222"/>
                  </a:lnTo>
                  <a:lnTo>
                    <a:pt x="12856" y="8265"/>
                  </a:lnTo>
                  <a:lnTo>
                    <a:pt x="12919" y="7291"/>
                  </a:lnTo>
                  <a:lnTo>
                    <a:pt x="12974" y="6301"/>
                  </a:lnTo>
                  <a:lnTo>
                    <a:pt x="13021" y="5293"/>
                  </a:lnTo>
                  <a:lnTo>
                    <a:pt x="13059" y="4268"/>
                  </a:lnTo>
                  <a:lnTo>
                    <a:pt x="13089" y="3226"/>
                  </a:lnTo>
                  <a:lnTo>
                    <a:pt x="13110" y="2168"/>
                  </a:lnTo>
                  <a:lnTo>
                    <a:pt x="13122" y="1092"/>
                  </a:lnTo>
                  <a:lnTo>
                    <a:pt x="131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" name="pg276"/>
            <p:cNvSpPr/>
            <p:nvPr/>
          </p:nvSpPr>
          <p:spPr>
            <a:xfrm>
              <a:off x="5722881" y="4151715"/>
              <a:ext cx="11856" cy="10162"/>
            </a:xfrm>
            <a:custGeom>
              <a:avLst/>
              <a:pathLst>
                <a:path w="11856" h="10162">
                  <a:moveTo>
                    <a:pt x="0" y="0"/>
                  </a:moveTo>
                  <a:lnTo>
                    <a:pt x="0" y="10162"/>
                  </a:lnTo>
                  <a:lnTo>
                    <a:pt x="11856" y="10162"/>
                  </a:lnTo>
                  <a:lnTo>
                    <a:pt x="11856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" name="pg277"/>
            <p:cNvSpPr/>
            <p:nvPr/>
          </p:nvSpPr>
          <p:spPr>
            <a:xfrm>
              <a:off x="5702132" y="4169076"/>
              <a:ext cx="12280" cy="10162"/>
            </a:xfrm>
            <a:custGeom>
              <a:avLst/>
              <a:pathLst>
                <a:path w="12280" h="10162">
                  <a:moveTo>
                    <a:pt x="0" y="10162"/>
                  </a:moveTo>
                  <a:lnTo>
                    <a:pt x="10586" y="10162"/>
                  </a:lnTo>
                  <a:lnTo>
                    <a:pt x="10755" y="9375"/>
                  </a:lnTo>
                  <a:lnTo>
                    <a:pt x="10925" y="8536"/>
                  </a:lnTo>
                  <a:lnTo>
                    <a:pt x="11094" y="7647"/>
                  </a:lnTo>
                  <a:lnTo>
                    <a:pt x="11263" y="6707"/>
                  </a:lnTo>
                  <a:lnTo>
                    <a:pt x="11433" y="5716"/>
                  </a:lnTo>
                  <a:lnTo>
                    <a:pt x="11602" y="4674"/>
                  </a:lnTo>
                  <a:lnTo>
                    <a:pt x="11772" y="3582"/>
                  </a:lnTo>
                  <a:lnTo>
                    <a:pt x="11941" y="2439"/>
                  </a:lnTo>
                  <a:lnTo>
                    <a:pt x="12110" y="1244"/>
                  </a:lnTo>
                  <a:lnTo>
                    <a:pt x="1228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" name="pg278"/>
            <p:cNvSpPr/>
            <p:nvPr/>
          </p:nvSpPr>
          <p:spPr>
            <a:xfrm>
              <a:off x="5720764" y="4169076"/>
              <a:ext cx="13974" cy="10162"/>
            </a:xfrm>
            <a:custGeom>
              <a:avLst/>
              <a:pathLst>
                <a:path w="13974" h="10162">
                  <a:moveTo>
                    <a:pt x="1270" y="0"/>
                  </a:moveTo>
                  <a:lnTo>
                    <a:pt x="1181" y="1168"/>
                  </a:lnTo>
                  <a:lnTo>
                    <a:pt x="1084" y="2303"/>
                  </a:lnTo>
                  <a:lnTo>
                    <a:pt x="978" y="3404"/>
                  </a:lnTo>
                  <a:lnTo>
                    <a:pt x="863" y="4471"/>
                  </a:lnTo>
                  <a:lnTo>
                    <a:pt x="741" y="5504"/>
                  </a:lnTo>
                  <a:lnTo>
                    <a:pt x="609" y="6504"/>
                  </a:lnTo>
                  <a:lnTo>
                    <a:pt x="470" y="7469"/>
                  </a:lnTo>
                  <a:lnTo>
                    <a:pt x="321" y="8401"/>
                  </a:lnTo>
                  <a:lnTo>
                    <a:pt x="165" y="9299"/>
                  </a:lnTo>
                  <a:lnTo>
                    <a:pt x="0" y="10162"/>
                  </a:lnTo>
                  <a:lnTo>
                    <a:pt x="13974" y="10162"/>
                  </a:lnTo>
                  <a:lnTo>
                    <a:pt x="13974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" name="pg279"/>
            <p:cNvSpPr/>
            <p:nvPr/>
          </p:nvSpPr>
          <p:spPr>
            <a:xfrm>
              <a:off x="5760145" y="4132659"/>
              <a:ext cx="92313" cy="29641"/>
            </a:xfrm>
            <a:custGeom>
              <a:avLst/>
              <a:pathLst>
                <a:path w="92313" h="29641">
                  <a:moveTo>
                    <a:pt x="47003" y="0"/>
                  </a:moveTo>
                  <a:lnTo>
                    <a:pt x="47583" y="940"/>
                  </a:lnTo>
                  <a:lnTo>
                    <a:pt x="48138" y="1897"/>
                  </a:lnTo>
                  <a:lnTo>
                    <a:pt x="48667" y="2871"/>
                  </a:lnTo>
                  <a:lnTo>
                    <a:pt x="49171" y="3861"/>
                  </a:lnTo>
                  <a:lnTo>
                    <a:pt x="49650" y="4869"/>
                  </a:lnTo>
                  <a:lnTo>
                    <a:pt x="50103" y="5894"/>
                  </a:lnTo>
                  <a:lnTo>
                    <a:pt x="50531" y="6936"/>
                  </a:lnTo>
                  <a:lnTo>
                    <a:pt x="50933" y="7994"/>
                  </a:lnTo>
                  <a:lnTo>
                    <a:pt x="51310" y="9070"/>
                  </a:lnTo>
                  <a:lnTo>
                    <a:pt x="51661" y="10162"/>
                  </a:lnTo>
                  <a:lnTo>
                    <a:pt x="92313" y="10162"/>
                  </a:lnTo>
                  <a:lnTo>
                    <a:pt x="92313" y="29641"/>
                  </a:lnTo>
                  <a:lnTo>
                    <a:pt x="83844" y="29641"/>
                  </a:lnTo>
                  <a:lnTo>
                    <a:pt x="83844" y="17785"/>
                  </a:lnTo>
                  <a:lnTo>
                    <a:pt x="8469" y="17785"/>
                  </a:lnTo>
                  <a:lnTo>
                    <a:pt x="8469" y="29641"/>
                  </a:lnTo>
                  <a:lnTo>
                    <a:pt x="0" y="29641"/>
                  </a:lnTo>
                  <a:lnTo>
                    <a:pt x="0" y="10162"/>
                  </a:lnTo>
                  <a:lnTo>
                    <a:pt x="42345" y="10162"/>
                  </a:lnTo>
                  <a:lnTo>
                    <a:pt x="41922" y="9324"/>
                  </a:lnTo>
                  <a:lnTo>
                    <a:pt x="41498" y="8503"/>
                  </a:lnTo>
                  <a:lnTo>
                    <a:pt x="41075" y="7698"/>
                  </a:lnTo>
                  <a:lnTo>
                    <a:pt x="40651" y="6910"/>
                  </a:lnTo>
                  <a:lnTo>
                    <a:pt x="40228" y="6140"/>
                  </a:lnTo>
                  <a:lnTo>
                    <a:pt x="39804" y="5386"/>
                  </a:lnTo>
                  <a:lnTo>
                    <a:pt x="39381" y="4649"/>
                  </a:lnTo>
                  <a:lnTo>
                    <a:pt x="38958" y="3929"/>
                  </a:lnTo>
                  <a:lnTo>
                    <a:pt x="38534" y="3226"/>
                  </a:lnTo>
                  <a:lnTo>
                    <a:pt x="38111" y="25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" name="pg280"/>
            <p:cNvSpPr/>
            <p:nvPr/>
          </p:nvSpPr>
          <p:spPr>
            <a:xfrm>
              <a:off x="5772426" y="4159337"/>
              <a:ext cx="70293" cy="71564"/>
            </a:xfrm>
            <a:custGeom>
              <a:avLst/>
              <a:pathLst>
                <a:path w="70293" h="71564">
                  <a:moveTo>
                    <a:pt x="63942" y="0"/>
                  </a:moveTo>
                  <a:lnTo>
                    <a:pt x="63942" y="27101"/>
                  </a:lnTo>
                  <a:lnTo>
                    <a:pt x="8045" y="27101"/>
                  </a:lnTo>
                  <a:lnTo>
                    <a:pt x="8045" y="36840"/>
                  </a:lnTo>
                  <a:lnTo>
                    <a:pt x="70293" y="36840"/>
                  </a:lnTo>
                  <a:lnTo>
                    <a:pt x="70293" y="71140"/>
                  </a:lnTo>
                  <a:lnTo>
                    <a:pt x="62248" y="71140"/>
                  </a:lnTo>
                  <a:lnTo>
                    <a:pt x="62248" y="66059"/>
                  </a:lnTo>
                  <a:lnTo>
                    <a:pt x="8045" y="66059"/>
                  </a:lnTo>
                  <a:lnTo>
                    <a:pt x="8045" y="71564"/>
                  </a:lnTo>
                  <a:lnTo>
                    <a:pt x="0" y="715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" name="pg281"/>
            <p:cNvSpPr/>
            <p:nvPr/>
          </p:nvSpPr>
          <p:spPr>
            <a:xfrm>
              <a:off x="5780471" y="4166959"/>
              <a:ext cx="48274" cy="11856"/>
            </a:xfrm>
            <a:custGeom>
              <a:avLst/>
              <a:pathLst>
                <a:path w="48274" h="11856">
                  <a:moveTo>
                    <a:pt x="0" y="11856"/>
                  </a:moveTo>
                  <a:lnTo>
                    <a:pt x="48274" y="11856"/>
                  </a:lnTo>
                  <a:lnTo>
                    <a:pt x="48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" name="pg282"/>
            <p:cNvSpPr/>
            <p:nvPr/>
          </p:nvSpPr>
          <p:spPr>
            <a:xfrm>
              <a:off x="5780471" y="4203800"/>
              <a:ext cx="54202" cy="13974"/>
            </a:xfrm>
            <a:custGeom>
              <a:avLst/>
              <a:pathLst>
                <a:path w="54202" h="13974">
                  <a:moveTo>
                    <a:pt x="0" y="13974"/>
                  </a:moveTo>
                  <a:lnTo>
                    <a:pt x="54202" y="13974"/>
                  </a:lnTo>
                  <a:lnTo>
                    <a:pt x="54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" name="pg283"/>
            <p:cNvSpPr/>
            <p:nvPr/>
          </p:nvSpPr>
          <p:spPr>
            <a:xfrm>
              <a:off x="5871091" y="4137741"/>
              <a:ext cx="87655" cy="93160"/>
            </a:xfrm>
            <a:custGeom>
              <a:avLst/>
              <a:pathLst>
                <a:path w="87655" h="93160">
                  <a:moveTo>
                    <a:pt x="87655" y="0"/>
                  </a:moveTo>
                  <a:lnTo>
                    <a:pt x="87655" y="82150"/>
                  </a:lnTo>
                  <a:lnTo>
                    <a:pt x="87623" y="83143"/>
                  </a:lnTo>
                  <a:lnTo>
                    <a:pt x="87528" y="84090"/>
                  </a:lnTo>
                  <a:lnTo>
                    <a:pt x="87369" y="84989"/>
                  </a:lnTo>
                  <a:lnTo>
                    <a:pt x="87147" y="85843"/>
                  </a:lnTo>
                  <a:lnTo>
                    <a:pt x="86861" y="86649"/>
                  </a:lnTo>
                  <a:lnTo>
                    <a:pt x="86512" y="87410"/>
                  </a:lnTo>
                  <a:lnTo>
                    <a:pt x="86099" y="88123"/>
                  </a:lnTo>
                  <a:lnTo>
                    <a:pt x="85623" y="88790"/>
                  </a:lnTo>
                  <a:lnTo>
                    <a:pt x="85083" y="89410"/>
                  </a:lnTo>
                  <a:lnTo>
                    <a:pt x="84479" y="89984"/>
                  </a:lnTo>
                  <a:lnTo>
                    <a:pt x="83816" y="90507"/>
                  </a:lnTo>
                  <a:lnTo>
                    <a:pt x="83099" y="90975"/>
                  </a:lnTo>
                  <a:lnTo>
                    <a:pt x="82326" y="91388"/>
                  </a:lnTo>
                  <a:lnTo>
                    <a:pt x="81498" y="91746"/>
                  </a:lnTo>
                  <a:lnTo>
                    <a:pt x="80615" y="92048"/>
                  </a:lnTo>
                  <a:lnTo>
                    <a:pt x="79677" y="92296"/>
                  </a:lnTo>
                  <a:lnTo>
                    <a:pt x="78684" y="92489"/>
                  </a:lnTo>
                  <a:lnTo>
                    <a:pt x="77636" y="92626"/>
                  </a:lnTo>
                  <a:lnTo>
                    <a:pt x="76533" y="92709"/>
                  </a:lnTo>
                  <a:lnTo>
                    <a:pt x="75375" y="92737"/>
                  </a:lnTo>
                  <a:lnTo>
                    <a:pt x="74515" y="92728"/>
                  </a:lnTo>
                  <a:lnTo>
                    <a:pt x="73630" y="92703"/>
                  </a:lnTo>
                  <a:lnTo>
                    <a:pt x="72720" y="92660"/>
                  </a:lnTo>
                  <a:lnTo>
                    <a:pt x="71784" y="92601"/>
                  </a:lnTo>
                  <a:lnTo>
                    <a:pt x="70823" y="92525"/>
                  </a:lnTo>
                  <a:lnTo>
                    <a:pt x="69836" y="92432"/>
                  </a:lnTo>
                  <a:lnTo>
                    <a:pt x="68824" y="92322"/>
                  </a:lnTo>
                  <a:lnTo>
                    <a:pt x="67787" y="92195"/>
                  </a:lnTo>
                  <a:lnTo>
                    <a:pt x="66724" y="92051"/>
                  </a:lnTo>
                  <a:lnTo>
                    <a:pt x="65635" y="91890"/>
                  </a:lnTo>
                  <a:lnTo>
                    <a:pt x="63518" y="83421"/>
                  </a:lnTo>
                  <a:lnTo>
                    <a:pt x="65004" y="83581"/>
                  </a:lnTo>
                  <a:lnTo>
                    <a:pt x="66415" y="83725"/>
                  </a:lnTo>
                  <a:lnTo>
                    <a:pt x="67748" y="83852"/>
                  </a:lnTo>
                  <a:lnTo>
                    <a:pt x="69006" y="83963"/>
                  </a:lnTo>
                  <a:lnTo>
                    <a:pt x="70188" y="84056"/>
                  </a:lnTo>
                  <a:lnTo>
                    <a:pt x="71293" y="84132"/>
                  </a:lnTo>
                  <a:lnTo>
                    <a:pt x="72322" y="84191"/>
                  </a:lnTo>
                  <a:lnTo>
                    <a:pt x="73275" y="84234"/>
                  </a:lnTo>
                  <a:lnTo>
                    <a:pt x="74151" y="84259"/>
                  </a:lnTo>
                  <a:lnTo>
                    <a:pt x="74951" y="84267"/>
                  </a:lnTo>
                  <a:lnTo>
                    <a:pt x="75756" y="84225"/>
                  </a:lnTo>
                  <a:lnTo>
                    <a:pt x="76476" y="84098"/>
                  </a:lnTo>
                  <a:lnTo>
                    <a:pt x="77111" y="83886"/>
                  </a:lnTo>
                  <a:lnTo>
                    <a:pt x="77662" y="83590"/>
                  </a:lnTo>
                  <a:lnTo>
                    <a:pt x="78127" y="83209"/>
                  </a:lnTo>
                  <a:lnTo>
                    <a:pt x="78508" y="82743"/>
                  </a:lnTo>
                  <a:lnTo>
                    <a:pt x="78805" y="82193"/>
                  </a:lnTo>
                  <a:lnTo>
                    <a:pt x="79017" y="81557"/>
                  </a:lnTo>
                  <a:lnTo>
                    <a:pt x="79144" y="80837"/>
                  </a:lnTo>
                  <a:lnTo>
                    <a:pt x="79186" y="80033"/>
                  </a:lnTo>
                  <a:lnTo>
                    <a:pt x="79186" y="8045"/>
                  </a:lnTo>
                  <a:lnTo>
                    <a:pt x="8469" y="8045"/>
                  </a:lnTo>
                  <a:lnTo>
                    <a:pt x="8469" y="93160"/>
                  </a:lnTo>
                  <a:lnTo>
                    <a:pt x="0" y="93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" name="pg284"/>
            <p:cNvSpPr/>
            <p:nvPr/>
          </p:nvSpPr>
          <p:spPr>
            <a:xfrm>
              <a:off x="5881254" y="4150868"/>
              <a:ext cx="34723" cy="65635"/>
            </a:xfrm>
            <a:custGeom>
              <a:avLst/>
              <a:pathLst>
                <a:path w="34723" h="65635">
                  <a:moveTo>
                    <a:pt x="21596" y="0"/>
                  </a:moveTo>
                  <a:lnTo>
                    <a:pt x="30065" y="1270"/>
                  </a:lnTo>
                  <a:lnTo>
                    <a:pt x="29785" y="4217"/>
                  </a:lnTo>
                  <a:lnTo>
                    <a:pt x="29455" y="7131"/>
                  </a:lnTo>
                  <a:lnTo>
                    <a:pt x="29074" y="10010"/>
                  </a:lnTo>
                  <a:lnTo>
                    <a:pt x="28642" y="12856"/>
                  </a:lnTo>
                  <a:lnTo>
                    <a:pt x="28159" y="15667"/>
                  </a:lnTo>
                  <a:lnTo>
                    <a:pt x="27626" y="18445"/>
                  </a:lnTo>
                  <a:lnTo>
                    <a:pt x="27041" y="21189"/>
                  </a:lnTo>
                  <a:lnTo>
                    <a:pt x="26406" y="23899"/>
                  </a:lnTo>
                  <a:lnTo>
                    <a:pt x="25720" y="26576"/>
                  </a:lnTo>
                  <a:lnTo>
                    <a:pt x="24983" y="29218"/>
                  </a:lnTo>
                  <a:lnTo>
                    <a:pt x="26072" y="31005"/>
                  </a:lnTo>
                  <a:lnTo>
                    <a:pt x="27135" y="32809"/>
                  </a:lnTo>
                  <a:lnTo>
                    <a:pt x="28172" y="34630"/>
                  </a:lnTo>
                  <a:lnTo>
                    <a:pt x="29184" y="36468"/>
                  </a:lnTo>
                  <a:lnTo>
                    <a:pt x="30171" y="38322"/>
                  </a:lnTo>
                  <a:lnTo>
                    <a:pt x="31132" y="40194"/>
                  </a:lnTo>
                  <a:lnTo>
                    <a:pt x="32068" y="42083"/>
                  </a:lnTo>
                  <a:lnTo>
                    <a:pt x="32978" y="43988"/>
                  </a:lnTo>
                  <a:lnTo>
                    <a:pt x="33863" y="45911"/>
                  </a:lnTo>
                  <a:lnTo>
                    <a:pt x="34723" y="47850"/>
                  </a:lnTo>
                  <a:lnTo>
                    <a:pt x="26677" y="51661"/>
                  </a:lnTo>
                  <a:lnTo>
                    <a:pt x="21596" y="39804"/>
                  </a:lnTo>
                  <a:lnTo>
                    <a:pt x="20287" y="42807"/>
                  </a:lnTo>
                  <a:lnTo>
                    <a:pt x="18903" y="45716"/>
                  </a:lnTo>
                  <a:lnTo>
                    <a:pt x="17442" y="48532"/>
                  </a:lnTo>
                  <a:lnTo>
                    <a:pt x="15905" y="51255"/>
                  </a:lnTo>
                  <a:lnTo>
                    <a:pt x="14291" y="53884"/>
                  </a:lnTo>
                  <a:lnTo>
                    <a:pt x="12602" y="56421"/>
                  </a:lnTo>
                  <a:lnTo>
                    <a:pt x="10836" y="58864"/>
                  </a:lnTo>
                  <a:lnTo>
                    <a:pt x="8994" y="61214"/>
                  </a:lnTo>
                  <a:lnTo>
                    <a:pt x="7075" y="63471"/>
                  </a:lnTo>
                  <a:lnTo>
                    <a:pt x="5081" y="65635"/>
                  </a:lnTo>
                  <a:lnTo>
                    <a:pt x="0" y="58860"/>
                  </a:lnTo>
                  <a:lnTo>
                    <a:pt x="2142" y="56209"/>
                  </a:lnTo>
                  <a:lnTo>
                    <a:pt x="4166" y="53508"/>
                  </a:lnTo>
                  <a:lnTo>
                    <a:pt x="6072" y="50755"/>
                  </a:lnTo>
                  <a:lnTo>
                    <a:pt x="7859" y="47952"/>
                  </a:lnTo>
                  <a:lnTo>
                    <a:pt x="9527" y="45098"/>
                  </a:lnTo>
                  <a:lnTo>
                    <a:pt x="11077" y="42193"/>
                  </a:lnTo>
                  <a:lnTo>
                    <a:pt x="12508" y="39237"/>
                  </a:lnTo>
                  <a:lnTo>
                    <a:pt x="13821" y="36230"/>
                  </a:lnTo>
                  <a:lnTo>
                    <a:pt x="15015" y="33173"/>
                  </a:lnTo>
                  <a:lnTo>
                    <a:pt x="16091" y="30065"/>
                  </a:lnTo>
                  <a:lnTo>
                    <a:pt x="14888" y="27965"/>
                  </a:lnTo>
                  <a:lnTo>
                    <a:pt x="13652" y="25898"/>
                  </a:lnTo>
                  <a:lnTo>
                    <a:pt x="12381" y="23866"/>
                  </a:lnTo>
                  <a:lnTo>
                    <a:pt x="11077" y="21867"/>
                  </a:lnTo>
                  <a:lnTo>
                    <a:pt x="9739" y="19902"/>
                  </a:lnTo>
                  <a:lnTo>
                    <a:pt x="8367" y="17971"/>
                  </a:lnTo>
                  <a:lnTo>
                    <a:pt x="6961" y="16074"/>
                  </a:lnTo>
                  <a:lnTo>
                    <a:pt x="5521" y="14211"/>
                  </a:lnTo>
                  <a:lnTo>
                    <a:pt x="4048" y="12381"/>
                  </a:lnTo>
                  <a:lnTo>
                    <a:pt x="2540" y="10586"/>
                  </a:lnTo>
                  <a:lnTo>
                    <a:pt x="9739" y="7198"/>
                  </a:lnTo>
                  <a:lnTo>
                    <a:pt x="10747" y="8388"/>
                  </a:lnTo>
                  <a:lnTo>
                    <a:pt x="11738" y="9587"/>
                  </a:lnTo>
                  <a:lnTo>
                    <a:pt x="12712" y="10793"/>
                  </a:lnTo>
                  <a:lnTo>
                    <a:pt x="13669" y="12009"/>
                  </a:lnTo>
                  <a:lnTo>
                    <a:pt x="14609" y="13233"/>
                  </a:lnTo>
                  <a:lnTo>
                    <a:pt x="15532" y="14465"/>
                  </a:lnTo>
                  <a:lnTo>
                    <a:pt x="16438" y="15706"/>
                  </a:lnTo>
                  <a:lnTo>
                    <a:pt x="17327" y="16955"/>
                  </a:lnTo>
                  <a:lnTo>
                    <a:pt x="18200" y="18212"/>
                  </a:lnTo>
                  <a:lnTo>
                    <a:pt x="19055" y="19479"/>
                  </a:lnTo>
                  <a:lnTo>
                    <a:pt x="19385" y="17683"/>
                  </a:lnTo>
                  <a:lnTo>
                    <a:pt x="19699" y="15854"/>
                  </a:lnTo>
                  <a:lnTo>
                    <a:pt x="19995" y="13991"/>
                  </a:lnTo>
                  <a:lnTo>
                    <a:pt x="20275" y="12093"/>
                  </a:lnTo>
                  <a:lnTo>
                    <a:pt x="20537" y="10162"/>
                  </a:lnTo>
                  <a:lnTo>
                    <a:pt x="20783" y="8198"/>
                  </a:lnTo>
                  <a:lnTo>
                    <a:pt x="21011" y="6199"/>
                  </a:lnTo>
                  <a:lnTo>
                    <a:pt x="21223" y="4166"/>
                  </a:lnTo>
                  <a:lnTo>
                    <a:pt x="21418" y="210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" name="pg285"/>
            <p:cNvSpPr/>
            <p:nvPr/>
          </p:nvSpPr>
          <p:spPr>
            <a:xfrm>
              <a:off x="5910049" y="4150868"/>
              <a:ext cx="37687" cy="65212"/>
            </a:xfrm>
            <a:custGeom>
              <a:avLst/>
              <a:pathLst>
                <a:path w="37687" h="65212">
                  <a:moveTo>
                    <a:pt x="25407" y="0"/>
                  </a:moveTo>
                  <a:lnTo>
                    <a:pt x="33876" y="1270"/>
                  </a:lnTo>
                  <a:lnTo>
                    <a:pt x="33499" y="4636"/>
                  </a:lnTo>
                  <a:lnTo>
                    <a:pt x="33046" y="7960"/>
                  </a:lnTo>
                  <a:lnTo>
                    <a:pt x="32517" y="11242"/>
                  </a:lnTo>
                  <a:lnTo>
                    <a:pt x="31911" y="14482"/>
                  </a:lnTo>
                  <a:lnTo>
                    <a:pt x="31229" y="17679"/>
                  </a:lnTo>
                  <a:lnTo>
                    <a:pt x="30471" y="20834"/>
                  </a:lnTo>
                  <a:lnTo>
                    <a:pt x="29637" y="23946"/>
                  </a:lnTo>
                  <a:lnTo>
                    <a:pt x="28727" y="27016"/>
                  </a:lnTo>
                  <a:lnTo>
                    <a:pt x="27740" y="30044"/>
                  </a:lnTo>
                  <a:lnTo>
                    <a:pt x="26677" y="33029"/>
                  </a:lnTo>
                  <a:lnTo>
                    <a:pt x="27855" y="35070"/>
                  </a:lnTo>
                  <a:lnTo>
                    <a:pt x="29015" y="37128"/>
                  </a:lnTo>
                  <a:lnTo>
                    <a:pt x="30158" y="39203"/>
                  </a:lnTo>
                  <a:lnTo>
                    <a:pt x="31285" y="41295"/>
                  </a:lnTo>
                  <a:lnTo>
                    <a:pt x="32394" y="43404"/>
                  </a:lnTo>
                  <a:lnTo>
                    <a:pt x="33486" y="45530"/>
                  </a:lnTo>
                  <a:lnTo>
                    <a:pt x="34562" y="47672"/>
                  </a:lnTo>
                  <a:lnTo>
                    <a:pt x="35621" y="49832"/>
                  </a:lnTo>
                  <a:lnTo>
                    <a:pt x="36662" y="52008"/>
                  </a:lnTo>
                  <a:lnTo>
                    <a:pt x="37687" y="54202"/>
                  </a:lnTo>
                  <a:lnTo>
                    <a:pt x="31335" y="60977"/>
                  </a:lnTo>
                  <a:lnTo>
                    <a:pt x="30484" y="59042"/>
                  </a:lnTo>
                  <a:lnTo>
                    <a:pt x="29625" y="57132"/>
                  </a:lnTo>
                  <a:lnTo>
                    <a:pt x="28756" y="55248"/>
                  </a:lnTo>
                  <a:lnTo>
                    <a:pt x="27880" y="53389"/>
                  </a:lnTo>
                  <a:lnTo>
                    <a:pt x="26995" y="51555"/>
                  </a:lnTo>
                  <a:lnTo>
                    <a:pt x="26101" y="49747"/>
                  </a:lnTo>
                  <a:lnTo>
                    <a:pt x="25199" y="47964"/>
                  </a:lnTo>
                  <a:lnTo>
                    <a:pt x="24289" y="46207"/>
                  </a:lnTo>
                  <a:lnTo>
                    <a:pt x="23370" y="44475"/>
                  </a:lnTo>
                  <a:lnTo>
                    <a:pt x="22443" y="42769"/>
                  </a:lnTo>
                  <a:lnTo>
                    <a:pt x="21050" y="45356"/>
                  </a:lnTo>
                  <a:lnTo>
                    <a:pt x="19580" y="47867"/>
                  </a:lnTo>
                  <a:lnTo>
                    <a:pt x="18035" y="50302"/>
                  </a:lnTo>
                  <a:lnTo>
                    <a:pt x="16413" y="52661"/>
                  </a:lnTo>
                  <a:lnTo>
                    <a:pt x="14715" y="54943"/>
                  </a:lnTo>
                  <a:lnTo>
                    <a:pt x="12940" y="57149"/>
                  </a:lnTo>
                  <a:lnTo>
                    <a:pt x="11090" y="59279"/>
                  </a:lnTo>
                  <a:lnTo>
                    <a:pt x="9163" y="61333"/>
                  </a:lnTo>
                  <a:lnTo>
                    <a:pt x="7160" y="63311"/>
                  </a:lnTo>
                  <a:lnTo>
                    <a:pt x="5081" y="65212"/>
                  </a:lnTo>
                  <a:lnTo>
                    <a:pt x="0" y="58437"/>
                  </a:lnTo>
                  <a:lnTo>
                    <a:pt x="2155" y="56129"/>
                  </a:lnTo>
                  <a:lnTo>
                    <a:pt x="4217" y="53779"/>
                  </a:lnTo>
                  <a:lnTo>
                    <a:pt x="6186" y="51386"/>
                  </a:lnTo>
                  <a:lnTo>
                    <a:pt x="8062" y="48951"/>
                  </a:lnTo>
                  <a:lnTo>
                    <a:pt x="9845" y="46474"/>
                  </a:lnTo>
                  <a:lnTo>
                    <a:pt x="11534" y="43954"/>
                  </a:lnTo>
                  <a:lnTo>
                    <a:pt x="13131" y="41392"/>
                  </a:lnTo>
                  <a:lnTo>
                    <a:pt x="14634" y="38788"/>
                  </a:lnTo>
                  <a:lnTo>
                    <a:pt x="16044" y="36142"/>
                  </a:lnTo>
                  <a:lnTo>
                    <a:pt x="17361" y="33453"/>
                  </a:lnTo>
                  <a:lnTo>
                    <a:pt x="15993" y="31170"/>
                  </a:lnTo>
                  <a:lnTo>
                    <a:pt x="14600" y="28896"/>
                  </a:lnTo>
                  <a:lnTo>
                    <a:pt x="13182" y="26631"/>
                  </a:lnTo>
                  <a:lnTo>
                    <a:pt x="11738" y="24374"/>
                  </a:lnTo>
                  <a:lnTo>
                    <a:pt x="10268" y="22125"/>
                  </a:lnTo>
                  <a:lnTo>
                    <a:pt x="8774" y="19885"/>
                  </a:lnTo>
                  <a:lnTo>
                    <a:pt x="7253" y="17653"/>
                  </a:lnTo>
                  <a:lnTo>
                    <a:pt x="5708" y="15430"/>
                  </a:lnTo>
                  <a:lnTo>
                    <a:pt x="4137" y="13216"/>
                  </a:lnTo>
                  <a:lnTo>
                    <a:pt x="2540" y="11009"/>
                  </a:lnTo>
                  <a:lnTo>
                    <a:pt x="9316" y="6351"/>
                  </a:lnTo>
                  <a:lnTo>
                    <a:pt x="10497" y="8045"/>
                  </a:lnTo>
                  <a:lnTo>
                    <a:pt x="11670" y="9739"/>
                  </a:lnTo>
                  <a:lnTo>
                    <a:pt x="12834" y="11433"/>
                  </a:lnTo>
                  <a:lnTo>
                    <a:pt x="13991" y="13127"/>
                  </a:lnTo>
                  <a:lnTo>
                    <a:pt x="15138" y="14820"/>
                  </a:lnTo>
                  <a:lnTo>
                    <a:pt x="16277" y="16514"/>
                  </a:lnTo>
                  <a:lnTo>
                    <a:pt x="17408" y="18208"/>
                  </a:lnTo>
                  <a:lnTo>
                    <a:pt x="18530" y="19902"/>
                  </a:lnTo>
                  <a:lnTo>
                    <a:pt x="19644" y="21596"/>
                  </a:lnTo>
                  <a:lnTo>
                    <a:pt x="20749" y="23290"/>
                  </a:lnTo>
                  <a:lnTo>
                    <a:pt x="21329" y="21227"/>
                  </a:lnTo>
                  <a:lnTo>
                    <a:pt x="21884" y="19106"/>
                  </a:lnTo>
                  <a:lnTo>
                    <a:pt x="22413" y="16925"/>
                  </a:lnTo>
                  <a:lnTo>
                    <a:pt x="22917" y="14685"/>
                  </a:lnTo>
                  <a:lnTo>
                    <a:pt x="23396" y="12386"/>
                  </a:lnTo>
                  <a:lnTo>
                    <a:pt x="23849" y="10027"/>
                  </a:lnTo>
                  <a:lnTo>
                    <a:pt x="24276" y="7609"/>
                  </a:lnTo>
                  <a:lnTo>
                    <a:pt x="24679" y="5132"/>
                  </a:lnTo>
                  <a:lnTo>
                    <a:pt x="25055" y="259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" name="pg286"/>
            <p:cNvSpPr/>
            <p:nvPr/>
          </p:nvSpPr>
          <p:spPr>
            <a:xfrm>
              <a:off x="3731544" y="4696833"/>
              <a:ext cx="95701" cy="52932"/>
            </a:xfrm>
            <a:custGeom>
              <a:avLst/>
              <a:pathLst>
                <a:path w="95701" h="52932">
                  <a:moveTo>
                    <a:pt x="80880" y="0"/>
                  </a:moveTo>
                  <a:lnTo>
                    <a:pt x="85114" y="8045"/>
                  </a:lnTo>
                  <a:lnTo>
                    <a:pt x="82036" y="8460"/>
                  </a:lnTo>
                  <a:lnTo>
                    <a:pt x="78898" y="8858"/>
                  </a:lnTo>
                  <a:lnTo>
                    <a:pt x="75701" y="9239"/>
                  </a:lnTo>
                  <a:lnTo>
                    <a:pt x="72445" y="9604"/>
                  </a:lnTo>
                  <a:lnTo>
                    <a:pt x="69129" y="9951"/>
                  </a:lnTo>
                  <a:lnTo>
                    <a:pt x="65754" y="10281"/>
                  </a:lnTo>
                  <a:lnTo>
                    <a:pt x="62320" y="10594"/>
                  </a:lnTo>
                  <a:lnTo>
                    <a:pt x="58826" y="10891"/>
                  </a:lnTo>
                  <a:lnTo>
                    <a:pt x="55273" y="11170"/>
                  </a:lnTo>
                  <a:lnTo>
                    <a:pt x="51661" y="11433"/>
                  </a:lnTo>
                  <a:lnTo>
                    <a:pt x="51661" y="19902"/>
                  </a:lnTo>
                  <a:lnTo>
                    <a:pt x="92313" y="19902"/>
                  </a:lnTo>
                  <a:lnTo>
                    <a:pt x="92313" y="27948"/>
                  </a:lnTo>
                  <a:lnTo>
                    <a:pt x="59283" y="27948"/>
                  </a:lnTo>
                  <a:lnTo>
                    <a:pt x="62239" y="30014"/>
                  </a:lnTo>
                  <a:lnTo>
                    <a:pt x="65347" y="31979"/>
                  </a:lnTo>
                  <a:lnTo>
                    <a:pt x="68608" y="33842"/>
                  </a:lnTo>
                  <a:lnTo>
                    <a:pt x="72021" y="35604"/>
                  </a:lnTo>
                  <a:lnTo>
                    <a:pt x="75587" y="37264"/>
                  </a:lnTo>
                  <a:lnTo>
                    <a:pt x="79305" y="38822"/>
                  </a:lnTo>
                  <a:lnTo>
                    <a:pt x="83175" y="40279"/>
                  </a:lnTo>
                  <a:lnTo>
                    <a:pt x="87198" y="41634"/>
                  </a:lnTo>
                  <a:lnTo>
                    <a:pt x="91373" y="42887"/>
                  </a:lnTo>
                  <a:lnTo>
                    <a:pt x="95701" y="44039"/>
                  </a:lnTo>
                  <a:lnTo>
                    <a:pt x="91043" y="52932"/>
                  </a:lnTo>
                  <a:lnTo>
                    <a:pt x="86380" y="51335"/>
                  </a:lnTo>
                  <a:lnTo>
                    <a:pt x="81879" y="49595"/>
                  </a:lnTo>
                  <a:lnTo>
                    <a:pt x="77539" y="47710"/>
                  </a:lnTo>
                  <a:lnTo>
                    <a:pt x="73359" y="45682"/>
                  </a:lnTo>
                  <a:lnTo>
                    <a:pt x="69341" y="43510"/>
                  </a:lnTo>
                  <a:lnTo>
                    <a:pt x="65483" y="41193"/>
                  </a:lnTo>
                  <a:lnTo>
                    <a:pt x="61786" y="38733"/>
                  </a:lnTo>
                  <a:lnTo>
                    <a:pt x="58250" y="36129"/>
                  </a:lnTo>
                  <a:lnTo>
                    <a:pt x="54875" y="33381"/>
                  </a:lnTo>
                  <a:lnTo>
                    <a:pt x="51661" y="30488"/>
                  </a:lnTo>
                  <a:lnTo>
                    <a:pt x="51661" y="51238"/>
                  </a:lnTo>
                  <a:lnTo>
                    <a:pt x="43192" y="51238"/>
                  </a:lnTo>
                  <a:lnTo>
                    <a:pt x="43192" y="31335"/>
                  </a:lnTo>
                  <a:lnTo>
                    <a:pt x="40300" y="33834"/>
                  </a:lnTo>
                  <a:lnTo>
                    <a:pt x="37213" y="36247"/>
                  </a:lnTo>
                  <a:lnTo>
                    <a:pt x="33931" y="38576"/>
                  </a:lnTo>
                  <a:lnTo>
                    <a:pt x="30455" y="40821"/>
                  </a:lnTo>
                  <a:lnTo>
                    <a:pt x="26783" y="42980"/>
                  </a:lnTo>
                  <a:lnTo>
                    <a:pt x="22917" y="45055"/>
                  </a:lnTo>
                  <a:lnTo>
                    <a:pt x="18856" y="47046"/>
                  </a:lnTo>
                  <a:lnTo>
                    <a:pt x="14600" y="48951"/>
                  </a:lnTo>
                  <a:lnTo>
                    <a:pt x="10150" y="50772"/>
                  </a:lnTo>
                  <a:lnTo>
                    <a:pt x="5504" y="52508"/>
                  </a:lnTo>
                  <a:lnTo>
                    <a:pt x="0" y="45309"/>
                  </a:lnTo>
                  <a:lnTo>
                    <a:pt x="4251" y="43992"/>
                  </a:lnTo>
                  <a:lnTo>
                    <a:pt x="8367" y="42582"/>
                  </a:lnTo>
                  <a:lnTo>
                    <a:pt x="12348" y="41079"/>
                  </a:lnTo>
                  <a:lnTo>
                    <a:pt x="16192" y="39483"/>
                  </a:lnTo>
                  <a:lnTo>
                    <a:pt x="19902" y="37793"/>
                  </a:lnTo>
                  <a:lnTo>
                    <a:pt x="23476" y="36010"/>
                  </a:lnTo>
                  <a:lnTo>
                    <a:pt x="26914" y="34134"/>
                  </a:lnTo>
                  <a:lnTo>
                    <a:pt x="30217" y="32165"/>
                  </a:lnTo>
                  <a:lnTo>
                    <a:pt x="33385" y="30103"/>
                  </a:lnTo>
                  <a:lnTo>
                    <a:pt x="36417" y="27948"/>
                  </a:lnTo>
                  <a:lnTo>
                    <a:pt x="3811" y="27948"/>
                  </a:lnTo>
                  <a:lnTo>
                    <a:pt x="3811" y="19902"/>
                  </a:lnTo>
                  <a:lnTo>
                    <a:pt x="43192" y="19902"/>
                  </a:lnTo>
                  <a:lnTo>
                    <a:pt x="43192" y="12280"/>
                  </a:lnTo>
                  <a:lnTo>
                    <a:pt x="40296" y="12445"/>
                  </a:lnTo>
                  <a:lnTo>
                    <a:pt x="37365" y="12602"/>
                  </a:lnTo>
                  <a:lnTo>
                    <a:pt x="34401" y="12750"/>
                  </a:lnTo>
                  <a:lnTo>
                    <a:pt x="31403" y="12890"/>
                  </a:lnTo>
                  <a:lnTo>
                    <a:pt x="28371" y="13021"/>
                  </a:lnTo>
                  <a:lnTo>
                    <a:pt x="25305" y="13144"/>
                  </a:lnTo>
                  <a:lnTo>
                    <a:pt x="22206" y="13258"/>
                  </a:lnTo>
                  <a:lnTo>
                    <a:pt x="19072" y="13364"/>
                  </a:lnTo>
                  <a:lnTo>
                    <a:pt x="15905" y="13461"/>
                  </a:lnTo>
                  <a:lnTo>
                    <a:pt x="12703" y="13550"/>
                  </a:lnTo>
                  <a:lnTo>
                    <a:pt x="10162" y="5504"/>
                  </a:lnTo>
                  <a:lnTo>
                    <a:pt x="17196" y="5449"/>
                  </a:lnTo>
                  <a:lnTo>
                    <a:pt x="24238" y="5284"/>
                  </a:lnTo>
                  <a:lnTo>
                    <a:pt x="31289" y="5009"/>
                  </a:lnTo>
                  <a:lnTo>
                    <a:pt x="38348" y="4624"/>
                  </a:lnTo>
                  <a:lnTo>
                    <a:pt x="45415" y="4128"/>
                  </a:lnTo>
                  <a:lnTo>
                    <a:pt x="52491" y="3523"/>
                  </a:lnTo>
                  <a:lnTo>
                    <a:pt x="59576" y="2807"/>
                  </a:lnTo>
                  <a:lnTo>
                    <a:pt x="66669" y="1981"/>
                  </a:lnTo>
                  <a:lnTo>
                    <a:pt x="73770" y="10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" name="pg287"/>
            <p:cNvSpPr/>
            <p:nvPr/>
          </p:nvSpPr>
          <p:spPr>
            <a:xfrm>
              <a:off x="3730697" y="4748072"/>
              <a:ext cx="97395" cy="47003"/>
            </a:xfrm>
            <a:custGeom>
              <a:avLst/>
              <a:pathLst>
                <a:path w="97395" h="47003">
                  <a:moveTo>
                    <a:pt x="0" y="6775"/>
                  </a:moveTo>
                  <a:lnTo>
                    <a:pt x="36417" y="6775"/>
                  </a:lnTo>
                  <a:lnTo>
                    <a:pt x="36916" y="6097"/>
                  </a:lnTo>
                  <a:lnTo>
                    <a:pt x="37399" y="5420"/>
                  </a:lnTo>
                  <a:lnTo>
                    <a:pt x="37865" y="4742"/>
                  </a:lnTo>
                  <a:lnTo>
                    <a:pt x="38314" y="4065"/>
                  </a:lnTo>
                  <a:lnTo>
                    <a:pt x="38746" y="3387"/>
                  </a:lnTo>
                  <a:lnTo>
                    <a:pt x="39161" y="2710"/>
                  </a:lnTo>
                  <a:lnTo>
                    <a:pt x="39559" y="2032"/>
                  </a:lnTo>
                  <a:lnTo>
                    <a:pt x="39940" y="1355"/>
                  </a:lnTo>
                  <a:lnTo>
                    <a:pt x="40304" y="677"/>
                  </a:lnTo>
                  <a:lnTo>
                    <a:pt x="40651" y="0"/>
                  </a:lnTo>
                  <a:lnTo>
                    <a:pt x="49544" y="1270"/>
                  </a:lnTo>
                  <a:lnTo>
                    <a:pt x="46156" y="6775"/>
                  </a:lnTo>
                  <a:lnTo>
                    <a:pt x="97395" y="6775"/>
                  </a:lnTo>
                  <a:lnTo>
                    <a:pt x="97395" y="14397"/>
                  </a:lnTo>
                  <a:lnTo>
                    <a:pt x="77916" y="14397"/>
                  </a:lnTo>
                  <a:lnTo>
                    <a:pt x="76861" y="16396"/>
                  </a:lnTo>
                  <a:lnTo>
                    <a:pt x="75731" y="18327"/>
                  </a:lnTo>
                  <a:lnTo>
                    <a:pt x="74524" y="20190"/>
                  </a:lnTo>
                  <a:lnTo>
                    <a:pt x="73241" y="21985"/>
                  </a:lnTo>
                  <a:lnTo>
                    <a:pt x="71881" y="23713"/>
                  </a:lnTo>
                  <a:lnTo>
                    <a:pt x="70446" y="25373"/>
                  </a:lnTo>
                  <a:lnTo>
                    <a:pt x="68934" y="26965"/>
                  </a:lnTo>
                  <a:lnTo>
                    <a:pt x="67346" y="28490"/>
                  </a:lnTo>
                  <a:lnTo>
                    <a:pt x="65682" y="29946"/>
                  </a:lnTo>
                  <a:lnTo>
                    <a:pt x="63942" y="31335"/>
                  </a:lnTo>
                  <a:lnTo>
                    <a:pt x="66639" y="32098"/>
                  </a:lnTo>
                  <a:lnTo>
                    <a:pt x="69311" y="32860"/>
                  </a:lnTo>
                  <a:lnTo>
                    <a:pt x="71958" y="33622"/>
                  </a:lnTo>
                  <a:lnTo>
                    <a:pt x="74579" y="34384"/>
                  </a:lnTo>
                  <a:lnTo>
                    <a:pt x="77175" y="35146"/>
                  </a:lnTo>
                  <a:lnTo>
                    <a:pt x="79745" y="35909"/>
                  </a:lnTo>
                  <a:lnTo>
                    <a:pt x="82290" y="36671"/>
                  </a:lnTo>
                  <a:lnTo>
                    <a:pt x="84809" y="37433"/>
                  </a:lnTo>
                  <a:lnTo>
                    <a:pt x="87304" y="38195"/>
                  </a:lnTo>
                  <a:lnTo>
                    <a:pt x="89772" y="38958"/>
                  </a:lnTo>
                  <a:lnTo>
                    <a:pt x="84267" y="47003"/>
                  </a:lnTo>
                  <a:lnTo>
                    <a:pt x="81824" y="46063"/>
                  </a:lnTo>
                  <a:lnTo>
                    <a:pt x="79237" y="45106"/>
                  </a:lnTo>
                  <a:lnTo>
                    <a:pt x="76505" y="44132"/>
                  </a:lnTo>
                  <a:lnTo>
                    <a:pt x="73630" y="43141"/>
                  </a:lnTo>
                  <a:lnTo>
                    <a:pt x="70611" y="42133"/>
                  </a:lnTo>
                  <a:lnTo>
                    <a:pt x="67448" y="41109"/>
                  </a:lnTo>
                  <a:lnTo>
                    <a:pt x="64141" y="40067"/>
                  </a:lnTo>
                  <a:lnTo>
                    <a:pt x="60689" y="39008"/>
                  </a:lnTo>
                  <a:lnTo>
                    <a:pt x="57094" y="37933"/>
                  </a:lnTo>
                  <a:lnTo>
                    <a:pt x="53355" y="36840"/>
                  </a:lnTo>
                  <a:lnTo>
                    <a:pt x="49777" y="38238"/>
                  </a:lnTo>
                  <a:lnTo>
                    <a:pt x="45987" y="39550"/>
                  </a:lnTo>
                  <a:lnTo>
                    <a:pt x="41985" y="40778"/>
                  </a:lnTo>
                  <a:lnTo>
                    <a:pt x="37772" y="41922"/>
                  </a:lnTo>
                  <a:lnTo>
                    <a:pt x="33347" y="42980"/>
                  </a:lnTo>
                  <a:lnTo>
                    <a:pt x="28710" y="43954"/>
                  </a:lnTo>
                  <a:lnTo>
                    <a:pt x="23861" y="44844"/>
                  </a:lnTo>
                  <a:lnTo>
                    <a:pt x="18801" y="45648"/>
                  </a:lnTo>
                  <a:lnTo>
                    <a:pt x="13529" y="46368"/>
                  </a:lnTo>
                  <a:lnTo>
                    <a:pt x="8045" y="47003"/>
                  </a:lnTo>
                  <a:lnTo>
                    <a:pt x="3387" y="38958"/>
                  </a:lnTo>
                  <a:lnTo>
                    <a:pt x="7795" y="38598"/>
                  </a:lnTo>
                  <a:lnTo>
                    <a:pt x="12043" y="38195"/>
                  </a:lnTo>
                  <a:lnTo>
                    <a:pt x="16129" y="37751"/>
                  </a:lnTo>
                  <a:lnTo>
                    <a:pt x="20054" y="37264"/>
                  </a:lnTo>
                  <a:lnTo>
                    <a:pt x="23819" y="36734"/>
                  </a:lnTo>
                  <a:lnTo>
                    <a:pt x="27423" y="36163"/>
                  </a:lnTo>
                  <a:lnTo>
                    <a:pt x="30865" y="35549"/>
                  </a:lnTo>
                  <a:lnTo>
                    <a:pt x="34147" y="34892"/>
                  </a:lnTo>
                  <a:lnTo>
                    <a:pt x="37268" y="34194"/>
                  </a:lnTo>
                  <a:lnTo>
                    <a:pt x="40228" y="33453"/>
                  </a:lnTo>
                  <a:lnTo>
                    <a:pt x="38178" y="32860"/>
                  </a:lnTo>
                  <a:lnTo>
                    <a:pt x="36095" y="32267"/>
                  </a:lnTo>
                  <a:lnTo>
                    <a:pt x="33978" y="31674"/>
                  </a:lnTo>
                  <a:lnTo>
                    <a:pt x="31827" y="31081"/>
                  </a:lnTo>
                  <a:lnTo>
                    <a:pt x="29641" y="30488"/>
                  </a:lnTo>
                  <a:lnTo>
                    <a:pt x="27423" y="29896"/>
                  </a:lnTo>
                  <a:lnTo>
                    <a:pt x="25170" y="29303"/>
                  </a:lnTo>
                  <a:lnTo>
                    <a:pt x="22883" y="28710"/>
                  </a:lnTo>
                  <a:lnTo>
                    <a:pt x="20563" y="28117"/>
                  </a:lnTo>
                  <a:lnTo>
                    <a:pt x="18208" y="27524"/>
                  </a:lnTo>
                  <a:lnTo>
                    <a:pt x="19551" y="26173"/>
                  </a:lnTo>
                  <a:lnTo>
                    <a:pt x="20867" y="24831"/>
                  </a:lnTo>
                  <a:lnTo>
                    <a:pt x="22159" y="23497"/>
                  </a:lnTo>
                  <a:lnTo>
                    <a:pt x="23425" y="22172"/>
                  </a:lnTo>
                  <a:lnTo>
                    <a:pt x="24666" y="20855"/>
                  </a:lnTo>
                  <a:lnTo>
                    <a:pt x="25881" y="19546"/>
                  </a:lnTo>
                  <a:lnTo>
                    <a:pt x="27071" y="18246"/>
                  </a:lnTo>
                  <a:lnTo>
                    <a:pt x="28236" y="16955"/>
                  </a:lnTo>
                  <a:lnTo>
                    <a:pt x="29375" y="15672"/>
                  </a:lnTo>
                  <a:lnTo>
                    <a:pt x="30488" y="14397"/>
                  </a:lnTo>
                  <a:lnTo>
                    <a:pt x="0" y="1439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" name="pg288"/>
            <p:cNvSpPr/>
            <p:nvPr/>
          </p:nvSpPr>
          <p:spPr>
            <a:xfrm>
              <a:off x="3762456" y="4762469"/>
              <a:ext cx="36840" cy="13974"/>
            </a:xfrm>
            <a:custGeom>
              <a:avLst/>
              <a:pathLst>
                <a:path w="36840" h="13974">
                  <a:moveTo>
                    <a:pt x="8469" y="0"/>
                  </a:moveTo>
                  <a:lnTo>
                    <a:pt x="7622" y="1079"/>
                  </a:lnTo>
                  <a:lnTo>
                    <a:pt x="6775" y="2117"/>
                  </a:lnTo>
                  <a:lnTo>
                    <a:pt x="5928" y="3112"/>
                  </a:lnTo>
                  <a:lnTo>
                    <a:pt x="5081" y="4065"/>
                  </a:lnTo>
                  <a:lnTo>
                    <a:pt x="4234" y="4975"/>
                  </a:lnTo>
                  <a:lnTo>
                    <a:pt x="3387" y="5843"/>
                  </a:lnTo>
                  <a:lnTo>
                    <a:pt x="2540" y="6669"/>
                  </a:lnTo>
                  <a:lnTo>
                    <a:pt x="1693" y="7452"/>
                  </a:lnTo>
                  <a:lnTo>
                    <a:pt x="846" y="8193"/>
                  </a:lnTo>
                  <a:lnTo>
                    <a:pt x="0" y="8892"/>
                  </a:lnTo>
                  <a:lnTo>
                    <a:pt x="21172" y="13974"/>
                  </a:lnTo>
                  <a:lnTo>
                    <a:pt x="23311" y="12919"/>
                  </a:lnTo>
                  <a:lnTo>
                    <a:pt x="25322" y="11789"/>
                  </a:lnTo>
                  <a:lnTo>
                    <a:pt x="27207" y="10582"/>
                  </a:lnTo>
                  <a:lnTo>
                    <a:pt x="28964" y="9299"/>
                  </a:lnTo>
                  <a:lnTo>
                    <a:pt x="30594" y="7939"/>
                  </a:lnTo>
                  <a:lnTo>
                    <a:pt x="32098" y="6504"/>
                  </a:lnTo>
                  <a:lnTo>
                    <a:pt x="33474" y="4992"/>
                  </a:lnTo>
                  <a:lnTo>
                    <a:pt x="34723" y="3404"/>
                  </a:lnTo>
                  <a:lnTo>
                    <a:pt x="35845" y="1740"/>
                  </a:lnTo>
                  <a:lnTo>
                    <a:pt x="3684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" name="pg289"/>
            <p:cNvSpPr/>
            <p:nvPr/>
          </p:nvSpPr>
          <p:spPr>
            <a:xfrm>
              <a:off x="3837832" y="4697257"/>
              <a:ext cx="40228" cy="97395"/>
            </a:xfrm>
            <a:custGeom>
              <a:avLst/>
              <a:pathLst>
                <a:path w="40228" h="97395">
                  <a:moveTo>
                    <a:pt x="1270" y="17785"/>
                  </a:moveTo>
                  <a:lnTo>
                    <a:pt x="16938" y="17785"/>
                  </a:lnTo>
                  <a:lnTo>
                    <a:pt x="16938" y="0"/>
                  </a:lnTo>
                  <a:lnTo>
                    <a:pt x="25407" y="0"/>
                  </a:lnTo>
                  <a:lnTo>
                    <a:pt x="25407" y="17785"/>
                  </a:lnTo>
                  <a:lnTo>
                    <a:pt x="38534" y="17785"/>
                  </a:lnTo>
                  <a:lnTo>
                    <a:pt x="38534" y="25830"/>
                  </a:lnTo>
                  <a:lnTo>
                    <a:pt x="25407" y="25830"/>
                  </a:lnTo>
                  <a:lnTo>
                    <a:pt x="25407" y="47850"/>
                  </a:lnTo>
                  <a:lnTo>
                    <a:pt x="38534" y="42345"/>
                  </a:lnTo>
                  <a:lnTo>
                    <a:pt x="40228" y="49967"/>
                  </a:lnTo>
                  <a:lnTo>
                    <a:pt x="25407" y="56743"/>
                  </a:lnTo>
                  <a:lnTo>
                    <a:pt x="25407" y="85961"/>
                  </a:lnTo>
                  <a:lnTo>
                    <a:pt x="25386" y="87194"/>
                  </a:lnTo>
                  <a:lnTo>
                    <a:pt x="25322" y="88350"/>
                  </a:lnTo>
                  <a:lnTo>
                    <a:pt x="25216" y="89429"/>
                  </a:lnTo>
                  <a:lnTo>
                    <a:pt x="25068" y="90433"/>
                  </a:lnTo>
                  <a:lnTo>
                    <a:pt x="24878" y="91360"/>
                  </a:lnTo>
                  <a:lnTo>
                    <a:pt x="24645" y="92212"/>
                  </a:lnTo>
                  <a:lnTo>
                    <a:pt x="24369" y="92986"/>
                  </a:lnTo>
                  <a:lnTo>
                    <a:pt x="24052" y="93685"/>
                  </a:lnTo>
                  <a:lnTo>
                    <a:pt x="23692" y="94308"/>
                  </a:lnTo>
                  <a:lnTo>
                    <a:pt x="23290" y="94854"/>
                  </a:lnTo>
                  <a:lnTo>
                    <a:pt x="22837" y="95337"/>
                  </a:lnTo>
                  <a:lnTo>
                    <a:pt x="22324" y="95769"/>
                  </a:lnTo>
                  <a:lnTo>
                    <a:pt x="21752" y="96150"/>
                  </a:lnTo>
                  <a:lnTo>
                    <a:pt x="21122" y="96480"/>
                  </a:lnTo>
                  <a:lnTo>
                    <a:pt x="20431" y="96759"/>
                  </a:lnTo>
                  <a:lnTo>
                    <a:pt x="19682" y="96988"/>
                  </a:lnTo>
                  <a:lnTo>
                    <a:pt x="18873" y="97166"/>
                  </a:lnTo>
                  <a:lnTo>
                    <a:pt x="18005" y="97293"/>
                  </a:lnTo>
                  <a:lnTo>
                    <a:pt x="17078" y="97369"/>
                  </a:lnTo>
                  <a:lnTo>
                    <a:pt x="16091" y="97395"/>
                  </a:lnTo>
                  <a:lnTo>
                    <a:pt x="14744" y="97382"/>
                  </a:lnTo>
                  <a:lnTo>
                    <a:pt x="13415" y="97344"/>
                  </a:lnTo>
                  <a:lnTo>
                    <a:pt x="12102" y="97280"/>
                  </a:lnTo>
                  <a:lnTo>
                    <a:pt x="10806" y="97191"/>
                  </a:lnTo>
                  <a:lnTo>
                    <a:pt x="9527" y="97077"/>
                  </a:lnTo>
                  <a:lnTo>
                    <a:pt x="8265" y="96937"/>
                  </a:lnTo>
                  <a:lnTo>
                    <a:pt x="7020" y="96772"/>
                  </a:lnTo>
                  <a:lnTo>
                    <a:pt x="5792" y="96582"/>
                  </a:lnTo>
                  <a:lnTo>
                    <a:pt x="4581" y="96366"/>
                  </a:lnTo>
                  <a:lnTo>
                    <a:pt x="3387" y="96124"/>
                  </a:lnTo>
                  <a:lnTo>
                    <a:pt x="1693" y="87232"/>
                  </a:lnTo>
                  <a:lnTo>
                    <a:pt x="2968" y="87553"/>
                  </a:lnTo>
                  <a:lnTo>
                    <a:pt x="4251" y="87841"/>
                  </a:lnTo>
                  <a:lnTo>
                    <a:pt x="5543" y="88096"/>
                  </a:lnTo>
                  <a:lnTo>
                    <a:pt x="6843" y="88316"/>
                  </a:lnTo>
                  <a:lnTo>
                    <a:pt x="8151" y="88502"/>
                  </a:lnTo>
                  <a:lnTo>
                    <a:pt x="9468" y="88654"/>
                  </a:lnTo>
                  <a:lnTo>
                    <a:pt x="10793" y="88773"/>
                  </a:lnTo>
                  <a:lnTo>
                    <a:pt x="12127" y="88858"/>
                  </a:lnTo>
                  <a:lnTo>
                    <a:pt x="13470" y="88909"/>
                  </a:lnTo>
                  <a:lnTo>
                    <a:pt x="14820" y="88925"/>
                  </a:lnTo>
                  <a:lnTo>
                    <a:pt x="15223" y="88875"/>
                  </a:lnTo>
                  <a:lnTo>
                    <a:pt x="15583" y="88722"/>
                  </a:lnTo>
                  <a:lnTo>
                    <a:pt x="15900" y="88468"/>
                  </a:lnTo>
                  <a:lnTo>
                    <a:pt x="16176" y="88112"/>
                  </a:lnTo>
                  <a:lnTo>
                    <a:pt x="16408" y="87655"/>
                  </a:lnTo>
                  <a:lnTo>
                    <a:pt x="16599" y="87096"/>
                  </a:lnTo>
                  <a:lnTo>
                    <a:pt x="16747" y="86436"/>
                  </a:lnTo>
                  <a:lnTo>
                    <a:pt x="16853" y="85673"/>
                  </a:lnTo>
                  <a:lnTo>
                    <a:pt x="16917" y="84809"/>
                  </a:lnTo>
                  <a:lnTo>
                    <a:pt x="16938" y="83844"/>
                  </a:lnTo>
                  <a:lnTo>
                    <a:pt x="16938" y="60130"/>
                  </a:lnTo>
                  <a:lnTo>
                    <a:pt x="2964" y="65212"/>
                  </a:lnTo>
                  <a:lnTo>
                    <a:pt x="0" y="56319"/>
                  </a:lnTo>
                  <a:lnTo>
                    <a:pt x="1770" y="55807"/>
                  </a:lnTo>
                  <a:lnTo>
                    <a:pt x="3523" y="55286"/>
                  </a:lnTo>
                  <a:lnTo>
                    <a:pt x="5259" y="54757"/>
                  </a:lnTo>
                  <a:lnTo>
                    <a:pt x="6978" y="54219"/>
                  </a:lnTo>
                  <a:lnTo>
                    <a:pt x="8680" y="53673"/>
                  </a:lnTo>
                  <a:lnTo>
                    <a:pt x="10366" y="53118"/>
                  </a:lnTo>
                  <a:lnTo>
                    <a:pt x="12034" y="52555"/>
                  </a:lnTo>
                  <a:lnTo>
                    <a:pt x="13686" y="51983"/>
                  </a:lnTo>
                  <a:lnTo>
                    <a:pt x="15320" y="51403"/>
                  </a:lnTo>
                  <a:lnTo>
                    <a:pt x="16938" y="50814"/>
                  </a:lnTo>
                  <a:lnTo>
                    <a:pt x="16938" y="25830"/>
                  </a:lnTo>
                  <a:lnTo>
                    <a:pt x="1270" y="2583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" name="pg290"/>
            <p:cNvSpPr/>
            <p:nvPr/>
          </p:nvSpPr>
          <p:spPr>
            <a:xfrm>
              <a:off x="3881871" y="4698527"/>
              <a:ext cx="54625" cy="94854"/>
            </a:xfrm>
            <a:custGeom>
              <a:avLst/>
              <a:pathLst>
                <a:path w="54625" h="94854">
                  <a:moveTo>
                    <a:pt x="19055" y="17361"/>
                  </a:moveTo>
                  <a:lnTo>
                    <a:pt x="5928" y="20325"/>
                  </a:lnTo>
                  <a:lnTo>
                    <a:pt x="2964" y="12280"/>
                  </a:lnTo>
                  <a:lnTo>
                    <a:pt x="7503" y="11471"/>
                  </a:lnTo>
                  <a:lnTo>
                    <a:pt x="11975" y="10569"/>
                  </a:lnTo>
                  <a:lnTo>
                    <a:pt x="16379" y="9574"/>
                  </a:lnTo>
                  <a:lnTo>
                    <a:pt x="20715" y="8486"/>
                  </a:lnTo>
                  <a:lnTo>
                    <a:pt x="24983" y="7304"/>
                  </a:lnTo>
                  <a:lnTo>
                    <a:pt x="29184" y="6030"/>
                  </a:lnTo>
                  <a:lnTo>
                    <a:pt x="33317" y="4662"/>
                  </a:lnTo>
                  <a:lnTo>
                    <a:pt x="37382" y="3201"/>
                  </a:lnTo>
                  <a:lnTo>
                    <a:pt x="41380" y="1647"/>
                  </a:lnTo>
                  <a:lnTo>
                    <a:pt x="45309" y="0"/>
                  </a:lnTo>
                  <a:lnTo>
                    <a:pt x="49121" y="7622"/>
                  </a:lnTo>
                  <a:lnTo>
                    <a:pt x="47075" y="8460"/>
                  </a:lnTo>
                  <a:lnTo>
                    <a:pt x="45005" y="9282"/>
                  </a:lnTo>
                  <a:lnTo>
                    <a:pt x="42908" y="10086"/>
                  </a:lnTo>
                  <a:lnTo>
                    <a:pt x="40787" y="10874"/>
                  </a:lnTo>
                  <a:lnTo>
                    <a:pt x="38640" y="11645"/>
                  </a:lnTo>
                  <a:lnTo>
                    <a:pt x="36468" y="12398"/>
                  </a:lnTo>
                  <a:lnTo>
                    <a:pt x="34270" y="13135"/>
                  </a:lnTo>
                  <a:lnTo>
                    <a:pt x="32047" y="13855"/>
                  </a:lnTo>
                  <a:lnTo>
                    <a:pt x="29798" y="14558"/>
                  </a:lnTo>
                  <a:lnTo>
                    <a:pt x="27524" y="15244"/>
                  </a:lnTo>
                  <a:lnTo>
                    <a:pt x="27524" y="40651"/>
                  </a:lnTo>
                  <a:lnTo>
                    <a:pt x="51661" y="37264"/>
                  </a:lnTo>
                  <a:lnTo>
                    <a:pt x="52508" y="45733"/>
                  </a:lnTo>
                  <a:lnTo>
                    <a:pt x="27524" y="49121"/>
                  </a:lnTo>
                  <a:lnTo>
                    <a:pt x="27524" y="82997"/>
                  </a:lnTo>
                  <a:lnTo>
                    <a:pt x="27541" y="83408"/>
                  </a:lnTo>
                  <a:lnTo>
                    <a:pt x="27592" y="83793"/>
                  </a:lnTo>
                  <a:lnTo>
                    <a:pt x="27677" y="84153"/>
                  </a:lnTo>
                  <a:lnTo>
                    <a:pt x="27795" y="84488"/>
                  </a:lnTo>
                  <a:lnTo>
                    <a:pt x="27948" y="84797"/>
                  </a:lnTo>
                  <a:lnTo>
                    <a:pt x="28134" y="85080"/>
                  </a:lnTo>
                  <a:lnTo>
                    <a:pt x="28354" y="85339"/>
                  </a:lnTo>
                  <a:lnTo>
                    <a:pt x="28608" y="85572"/>
                  </a:lnTo>
                  <a:lnTo>
                    <a:pt x="28896" y="85779"/>
                  </a:lnTo>
                  <a:lnTo>
                    <a:pt x="29218" y="85961"/>
                  </a:lnTo>
                  <a:lnTo>
                    <a:pt x="29599" y="86122"/>
                  </a:lnTo>
                  <a:lnTo>
                    <a:pt x="30065" y="86266"/>
                  </a:lnTo>
                  <a:lnTo>
                    <a:pt x="30615" y="86393"/>
                  </a:lnTo>
                  <a:lnTo>
                    <a:pt x="31251" y="86503"/>
                  </a:lnTo>
                  <a:lnTo>
                    <a:pt x="31971" y="86596"/>
                  </a:lnTo>
                  <a:lnTo>
                    <a:pt x="32775" y="86673"/>
                  </a:lnTo>
                  <a:lnTo>
                    <a:pt x="33664" y="86732"/>
                  </a:lnTo>
                  <a:lnTo>
                    <a:pt x="34638" y="86774"/>
                  </a:lnTo>
                  <a:lnTo>
                    <a:pt x="35697" y="86800"/>
                  </a:lnTo>
                  <a:lnTo>
                    <a:pt x="36840" y="86808"/>
                  </a:lnTo>
                  <a:lnTo>
                    <a:pt x="38062" y="86787"/>
                  </a:lnTo>
                  <a:lnTo>
                    <a:pt x="39186" y="86724"/>
                  </a:lnTo>
                  <a:lnTo>
                    <a:pt x="40213" y="86618"/>
                  </a:lnTo>
                  <a:lnTo>
                    <a:pt x="41143" y="86469"/>
                  </a:lnTo>
                  <a:lnTo>
                    <a:pt x="41975" y="86279"/>
                  </a:lnTo>
                  <a:lnTo>
                    <a:pt x="42709" y="86046"/>
                  </a:lnTo>
                  <a:lnTo>
                    <a:pt x="43347" y="85771"/>
                  </a:lnTo>
                  <a:lnTo>
                    <a:pt x="43887" y="85453"/>
                  </a:lnTo>
                  <a:lnTo>
                    <a:pt x="44329" y="85093"/>
                  </a:lnTo>
                  <a:lnTo>
                    <a:pt x="44674" y="84691"/>
                  </a:lnTo>
                  <a:lnTo>
                    <a:pt x="44960" y="84162"/>
                  </a:lnTo>
                  <a:lnTo>
                    <a:pt x="45225" y="83421"/>
                  </a:lnTo>
                  <a:lnTo>
                    <a:pt x="45468" y="82468"/>
                  </a:lnTo>
                  <a:lnTo>
                    <a:pt x="45691" y="81303"/>
                  </a:lnTo>
                  <a:lnTo>
                    <a:pt x="45892" y="79927"/>
                  </a:lnTo>
                  <a:lnTo>
                    <a:pt x="46072" y="78339"/>
                  </a:lnTo>
                  <a:lnTo>
                    <a:pt x="46230" y="76539"/>
                  </a:lnTo>
                  <a:lnTo>
                    <a:pt x="46368" y="74528"/>
                  </a:lnTo>
                  <a:lnTo>
                    <a:pt x="46484" y="72305"/>
                  </a:lnTo>
                  <a:lnTo>
                    <a:pt x="46580" y="69870"/>
                  </a:lnTo>
                  <a:lnTo>
                    <a:pt x="54625" y="71987"/>
                  </a:lnTo>
                  <a:lnTo>
                    <a:pt x="54450" y="74439"/>
                  </a:lnTo>
                  <a:lnTo>
                    <a:pt x="54261" y="76713"/>
                  </a:lnTo>
                  <a:lnTo>
                    <a:pt x="54060" y="78809"/>
                  </a:lnTo>
                  <a:lnTo>
                    <a:pt x="53846" y="80727"/>
                  </a:lnTo>
                  <a:lnTo>
                    <a:pt x="53620" y="82468"/>
                  </a:lnTo>
                  <a:lnTo>
                    <a:pt x="53380" y="84030"/>
                  </a:lnTo>
                  <a:lnTo>
                    <a:pt x="53129" y="85415"/>
                  </a:lnTo>
                  <a:lnTo>
                    <a:pt x="52864" y="86622"/>
                  </a:lnTo>
                  <a:lnTo>
                    <a:pt x="52587" y="87651"/>
                  </a:lnTo>
                  <a:lnTo>
                    <a:pt x="52296" y="88502"/>
                  </a:lnTo>
                  <a:lnTo>
                    <a:pt x="51994" y="89239"/>
                  </a:lnTo>
                  <a:lnTo>
                    <a:pt x="51678" y="89925"/>
                  </a:lnTo>
                  <a:lnTo>
                    <a:pt x="51350" y="90560"/>
                  </a:lnTo>
                  <a:lnTo>
                    <a:pt x="51009" y="91144"/>
                  </a:lnTo>
                  <a:lnTo>
                    <a:pt x="50656" y="91678"/>
                  </a:lnTo>
                  <a:lnTo>
                    <a:pt x="50289" y="92161"/>
                  </a:lnTo>
                  <a:lnTo>
                    <a:pt x="49910" y="92593"/>
                  </a:lnTo>
                  <a:lnTo>
                    <a:pt x="49519" y="92974"/>
                  </a:lnTo>
                  <a:lnTo>
                    <a:pt x="49114" y="93304"/>
                  </a:lnTo>
                  <a:lnTo>
                    <a:pt x="48697" y="93584"/>
                  </a:lnTo>
                  <a:lnTo>
                    <a:pt x="48197" y="93825"/>
                  </a:lnTo>
                  <a:lnTo>
                    <a:pt x="47545" y="94041"/>
                  </a:lnTo>
                  <a:lnTo>
                    <a:pt x="46741" y="94231"/>
                  </a:lnTo>
                  <a:lnTo>
                    <a:pt x="45784" y="94397"/>
                  </a:lnTo>
                  <a:lnTo>
                    <a:pt x="44674" y="94536"/>
                  </a:lnTo>
                  <a:lnTo>
                    <a:pt x="43412" y="94651"/>
                  </a:lnTo>
                  <a:lnTo>
                    <a:pt x="41998" y="94740"/>
                  </a:lnTo>
                  <a:lnTo>
                    <a:pt x="40431" y="94803"/>
                  </a:lnTo>
                  <a:lnTo>
                    <a:pt x="38712" y="94841"/>
                  </a:lnTo>
                  <a:lnTo>
                    <a:pt x="36840" y="94854"/>
                  </a:lnTo>
                  <a:lnTo>
                    <a:pt x="34479" y="94835"/>
                  </a:lnTo>
                  <a:lnTo>
                    <a:pt x="32309" y="94778"/>
                  </a:lnTo>
                  <a:lnTo>
                    <a:pt x="30330" y="94682"/>
                  </a:lnTo>
                  <a:lnTo>
                    <a:pt x="28541" y="94549"/>
                  </a:lnTo>
                  <a:lnTo>
                    <a:pt x="26942" y="94377"/>
                  </a:lnTo>
                  <a:lnTo>
                    <a:pt x="25534" y="94168"/>
                  </a:lnTo>
                  <a:lnTo>
                    <a:pt x="24317" y="93920"/>
                  </a:lnTo>
                  <a:lnTo>
                    <a:pt x="23290" y="93634"/>
                  </a:lnTo>
                  <a:lnTo>
                    <a:pt x="22453" y="93310"/>
                  </a:lnTo>
                  <a:lnTo>
                    <a:pt x="21808" y="92948"/>
                  </a:lnTo>
                  <a:lnTo>
                    <a:pt x="21285" y="92531"/>
                  </a:lnTo>
                  <a:lnTo>
                    <a:pt x="20817" y="92042"/>
                  </a:lnTo>
                  <a:lnTo>
                    <a:pt x="20404" y="91481"/>
                  </a:lnTo>
                  <a:lnTo>
                    <a:pt x="20046" y="90848"/>
                  </a:lnTo>
                  <a:lnTo>
                    <a:pt x="19743" y="90143"/>
                  </a:lnTo>
                  <a:lnTo>
                    <a:pt x="19495" y="89366"/>
                  </a:lnTo>
                  <a:lnTo>
                    <a:pt x="19303" y="88517"/>
                  </a:lnTo>
                  <a:lnTo>
                    <a:pt x="19165" y="87596"/>
                  </a:lnTo>
                  <a:lnTo>
                    <a:pt x="19083" y="86603"/>
                  </a:lnTo>
                  <a:lnTo>
                    <a:pt x="19055" y="85538"/>
                  </a:lnTo>
                  <a:lnTo>
                    <a:pt x="19055" y="50391"/>
                  </a:lnTo>
                  <a:lnTo>
                    <a:pt x="1270" y="52932"/>
                  </a:lnTo>
                  <a:lnTo>
                    <a:pt x="0" y="44462"/>
                  </a:lnTo>
                  <a:lnTo>
                    <a:pt x="19055" y="419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" name="pg291"/>
            <p:cNvSpPr/>
            <p:nvPr/>
          </p:nvSpPr>
          <p:spPr>
            <a:xfrm>
              <a:off x="3953859" y="4696833"/>
              <a:ext cx="85114" cy="19479"/>
            </a:xfrm>
            <a:custGeom>
              <a:avLst/>
              <a:pathLst>
                <a:path w="85114" h="19479">
                  <a:moveTo>
                    <a:pt x="44039" y="0"/>
                  </a:moveTo>
                  <a:lnTo>
                    <a:pt x="44695" y="1181"/>
                  </a:lnTo>
                  <a:lnTo>
                    <a:pt x="45309" y="2354"/>
                  </a:lnTo>
                  <a:lnTo>
                    <a:pt x="45881" y="3518"/>
                  </a:lnTo>
                  <a:lnTo>
                    <a:pt x="46410" y="4674"/>
                  </a:lnTo>
                  <a:lnTo>
                    <a:pt x="46897" y="5822"/>
                  </a:lnTo>
                  <a:lnTo>
                    <a:pt x="47342" y="6961"/>
                  </a:lnTo>
                  <a:lnTo>
                    <a:pt x="47744" y="8092"/>
                  </a:lnTo>
                  <a:lnTo>
                    <a:pt x="48104" y="9214"/>
                  </a:lnTo>
                  <a:lnTo>
                    <a:pt x="48422" y="10328"/>
                  </a:lnTo>
                  <a:lnTo>
                    <a:pt x="48697" y="11433"/>
                  </a:lnTo>
                  <a:lnTo>
                    <a:pt x="85114" y="11433"/>
                  </a:lnTo>
                  <a:lnTo>
                    <a:pt x="85114" y="19479"/>
                  </a:lnTo>
                  <a:lnTo>
                    <a:pt x="0" y="19479"/>
                  </a:lnTo>
                  <a:lnTo>
                    <a:pt x="0" y="11433"/>
                  </a:lnTo>
                  <a:lnTo>
                    <a:pt x="38958" y="11433"/>
                  </a:lnTo>
                  <a:lnTo>
                    <a:pt x="38691" y="10505"/>
                  </a:lnTo>
                  <a:lnTo>
                    <a:pt x="38399" y="9587"/>
                  </a:lnTo>
                  <a:lnTo>
                    <a:pt x="38081" y="8676"/>
                  </a:lnTo>
                  <a:lnTo>
                    <a:pt x="37738" y="7774"/>
                  </a:lnTo>
                  <a:lnTo>
                    <a:pt x="37370" y="6881"/>
                  </a:lnTo>
                  <a:lnTo>
                    <a:pt x="36976" y="5996"/>
                  </a:lnTo>
                  <a:lnTo>
                    <a:pt x="36557" y="5119"/>
                  </a:lnTo>
                  <a:lnTo>
                    <a:pt x="36112" y="4251"/>
                  </a:lnTo>
                  <a:lnTo>
                    <a:pt x="35642" y="3391"/>
                  </a:lnTo>
                  <a:lnTo>
                    <a:pt x="35146" y="25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" name="pg292"/>
            <p:cNvSpPr/>
            <p:nvPr/>
          </p:nvSpPr>
          <p:spPr>
            <a:xfrm>
              <a:off x="3949624" y="4717159"/>
              <a:ext cx="92737" cy="77492"/>
            </a:xfrm>
            <a:custGeom>
              <a:avLst/>
              <a:pathLst>
                <a:path w="92737" h="77492">
                  <a:moveTo>
                    <a:pt x="67329" y="0"/>
                  </a:moveTo>
                  <a:lnTo>
                    <a:pt x="77069" y="3387"/>
                  </a:lnTo>
                  <a:lnTo>
                    <a:pt x="76302" y="4886"/>
                  </a:lnTo>
                  <a:lnTo>
                    <a:pt x="75527" y="6334"/>
                  </a:lnTo>
                  <a:lnTo>
                    <a:pt x="74744" y="7732"/>
                  </a:lnTo>
                  <a:lnTo>
                    <a:pt x="73952" y="9078"/>
                  </a:lnTo>
                  <a:lnTo>
                    <a:pt x="73152" y="10374"/>
                  </a:lnTo>
                  <a:lnTo>
                    <a:pt x="72343" y="11619"/>
                  </a:lnTo>
                  <a:lnTo>
                    <a:pt x="71526" y="12813"/>
                  </a:lnTo>
                  <a:lnTo>
                    <a:pt x="70700" y="13957"/>
                  </a:lnTo>
                  <a:lnTo>
                    <a:pt x="69866" y="15049"/>
                  </a:lnTo>
                  <a:lnTo>
                    <a:pt x="69023" y="16091"/>
                  </a:lnTo>
                  <a:lnTo>
                    <a:pt x="92737" y="16091"/>
                  </a:lnTo>
                  <a:lnTo>
                    <a:pt x="92737" y="24137"/>
                  </a:lnTo>
                  <a:lnTo>
                    <a:pt x="51238" y="24137"/>
                  </a:lnTo>
                  <a:lnTo>
                    <a:pt x="51238" y="36840"/>
                  </a:lnTo>
                  <a:lnTo>
                    <a:pt x="89772" y="36840"/>
                  </a:lnTo>
                  <a:lnTo>
                    <a:pt x="89772" y="44886"/>
                  </a:lnTo>
                  <a:lnTo>
                    <a:pt x="51238" y="44886"/>
                  </a:lnTo>
                  <a:lnTo>
                    <a:pt x="51238" y="67329"/>
                  </a:lnTo>
                  <a:lnTo>
                    <a:pt x="51217" y="68398"/>
                  </a:lnTo>
                  <a:lnTo>
                    <a:pt x="51153" y="69404"/>
                  </a:lnTo>
                  <a:lnTo>
                    <a:pt x="51047" y="70346"/>
                  </a:lnTo>
                  <a:lnTo>
                    <a:pt x="50899" y="71225"/>
                  </a:lnTo>
                  <a:lnTo>
                    <a:pt x="50708" y="72040"/>
                  </a:lnTo>
                  <a:lnTo>
                    <a:pt x="50476" y="72792"/>
                  </a:lnTo>
                  <a:lnTo>
                    <a:pt x="50200" y="73480"/>
                  </a:lnTo>
                  <a:lnTo>
                    <a:pt x="49883" y="74104"/>
                  </a:lnTo>
                  <a:lnTo>
                    <a:pt x="49523" y="74666"/>
                  </a:lnTo>
                  <a:lnTo>
                    <a:pt x="49121" y="75163"/>
                  </a:lnTo>
                  <a:lnTo>
                    <a:pt x="48642" y="75606"/>
                  </a:lnTo>
                  <a:lnTo>
                    <a:pt x="48053" y="76002"/>
                  </a:lnTo>
                  <a:lnTo>
                    <a:pt x="47355" y="76351"/>
                  </a:lnTo>
                  <a:lnTo>
                    <a:pt x="46546" y="76654"/>
                  </a:lnTo>
                  <a:lnTo>
                    <a:pt x="45627" y="76910"/>
                  </a:lnTo>
                  <a:lnTo>
                    <a:pt x="44598" y="77119"/>
                  </a:lnTo>
                  <a:lnTo>
                    <a:pt x="43459" y="77283"/>
                  </a:lnTo>
                  <a:lnTo>
                    <a:pt x="42210" y="77399"/>
                  </a:lnTo>
                  <a:lnTo>
                    <a:pt x="40850" y="77469"/>
                  </a:lnTo>
                  <a:lnTo>
                    <a:pt x="39381" y="77492"/>
                  </a:lnTo>
                  <a:lnTo>
                    <a:pt x="38449" y="77479"/>
                  </a:lnTo>
                  <a:lnTo>
                    <a:pt x="37518" y="77441"/>
                  </a:lnTo>
                  <a:lnTo>
                    <a:pt x="36586" y="77378"/>
                  </a:lnTo>
                  <a:lnTo>
                    <a:pt x="35655" y="77289"/>
                  </a:lnTo>
                  <a:lnTo>
                    <a:pt x="34723" y="77175"/>
                  </a:lnTo>
                  <a:lnTo>
                    <a:pt x="33791" y="77035"/>
                  </a:lnTo>
                  <a:lnTo>
                    <a:pt x="32860" y="76870"/>
                  </a:lnTo>
                  <a:lnTo>
                    <a:pt x="31928" y="76679"/>
                  </a:lnTo>
                  <a:lnTo>
                    <a:pt x="30997" y="76463"/>
                  </a:lnTo>
                  <a:lnTo>
                    <a:pt x="30065" y="76222"/>
                  </a:lnTo>
                  <a:lnTo>
                    <a:pt x="28795" y="68600"/>
                  </a:lnTo>
                  <a:lnTo>
                    <a:pt x="29891" y="68760"/>
                  </a:lnTo>
                  <a:lnTo>
                    <a:pt x="30980" y="68904"/>
                  </a:lnTo>
                  <a:lnTo>
                    <a:pt x="32059" y="69031"/>
                  </a:lnTo>
                  <a:lnTo>
                    <a:pt x="33131" y="69142"/>
                  </a:lnTo>
                  <a:lnTo>
                    <a:pt x="34194" y="69235"/>
                  </a:lnTo>
                  <a:lnTo>
                    <a:pt x="35248" y="69311"/>
                  </a:lnTo>
                  <a:lnTo>
                    <a:pt x="36294" y="69370"/>
                  </a:lnTo>
                  <a:lnTo>
                    <a:pt x="37331" y="69413"/>
                  </a:lnTo>
                  <a:lnTo>
                    <a:pt x="38360" y="69438"/>
                  </a:lnTo>
                  <a:lnTo>
                    <a:pt x="39381" y="69446"/>
                  </a:lnTo>
                  <a:lnTo>
                    <a:pt x="40025" y="69413"/>
                  </a:lnTo>
                  <a:lnTo>
                    <a:pt x="40601" y="69311"/>
                  </a:lnTo>
                  <a:lnTo>
                    <a:pt x="41109" y="69142"/>
                  </a:lnTo>
                  <a:lnTo>
                    <a:pt x="41549" y="68904"/>
                  </a:lnTo>
                  <a:lnTo>
                    <a:pt x="41922" y="68600"/>
                  </a:lnTo>
                  <a:lnTo>
                    <a:pt x="42227" y="68227"/>
                  </a:lnTo>
                  <a:lnTo>
                    <a:pt x="42464" y="67787"/>
                  </a:lnTo>
                  <a:lnTo>
                    <a:pt x="42633" y="67278"/>
                  </a:lnTo>
                  <a:lnTo>
                    <a:pt x="42735" y="66702"/>
                  </a:lnTo>
                  <a:lnTo>
                    <a:pt x="42769" y="66059"/>
                  </a:lnTo>
                  <a:lnTo>
                    <a:pt x="42769" y="44886"/>
                  </a:lnTo>
                  <a:lnTo>
                    <a:pt x="4234" y="44886"/>
                  </a:lnTo>
                  <a:lnTo>
                    <a:pt x="4234" y="36840"/>
                  </a:lnTo>
                  <a:lnTo>
                    <a:pt x="42769" y="36840"/>
                  </a:lnTo>
                  <a:lnTo>
                    <a:pt x="42769" y="24137"/>
                  </a:lnTo>
                  <a:lnTo>
                    <a:pt x="0" y="24137"/>
                  </a:lnTo>
                  <a:lnTo>
                    <a:pt x="0" y="16091"/>
                  </a:lnTo>
                  <a:lnTo>
                    <a:pt x="23713" y="16091"/>
                  </a:lnTo>
                  <a:lnTo>
                    <a:pt x="23188" y="14749"/>
                  </a:lnTo>
                  <a:lnTo>
                    <a:pt x="22629" y="13432"/>
                  </a:lnTo>
                  <a:lnTo>
                    <a:pt x="22036" y="12140"/>
                  </a:lnTo>
                  <a:lnTo>
                    <a:pt x="21409" y="10874"/>
                  </a:lnTo>
                  <a:lnTo>
                    <a:pt x="20749" y="9633"/>
                  </a:lnTo>
                  <a:lnTo>
                    <a:pt x="20054" y="8418"/>
                  </a:lnTo>
                  <a:lnTo>
                    <a:pt x="19326" y="7228"/>
                  </a:lnTo>
                  <a:lnTo>
                    <a:pt x="18564" y="6063"/>
                  </a:lnTo>
                  <a:lnTo>
                    <a:pt x="17768" y="4924"/>
                  </a:lnTo>
                  <a:lnTo>
                    <a:pt x="16938" y="3811"/>
                  </a:lnTo>
                  <a:lnTo>
                    <a:pt x="24983" y="1270"/>
                  </a:lnTo>
                  <a:lnTo>
                    <a:pt x="25979" y="2638"/>
                  </a:lnTo>
                  <a:lnTo>
                    <a:pt x="26931" y="4031"/>
                  </a:lnTo>
                  <a:lnTo>
                    <a:pt x="27842" y="5449"/>
                  </a:lnTo>
                  <a:lnTo>
                    <a:pt x="28710" y="6893"/>
                  </a:lnTo>
                  <a:lnTo>
                    <a:pt x="29536" y="8363"/>
                  </a:lnTo>
                  <a:lnTo>
                    <a:pt x="30319" y="9858"/>
                  </a:lnTo>
                  <a:lnTo>
                    <a:pt x="31060" y="11378"/>
                  </a:lnTo>
                  <a:lnTo>
                    <a:pt x="31759" y="12923"/>
                  </a:lnTo>
                  <a:lnTo>
                    <a:pt x="32415" y="14494"/>
                  </a:lnTo>
                  <a:lnTo>
                    <a:pt x="33029" y="16091"/>
                  </a:lnTo>
                  <a:lnTo>
                    <a:pt x="59283" y="16091"/>
                  </a:lnTo>
                  <a:lnTo>
                    <a:pt x="60279" y="14634"/>
                  </a:lnTo>
                  <a:lnTo>
                    <a:pt x="61231" y="13144"/>
                  </a:lnTo>
                  <a:lnTo>
                    <a:pt x="62142" y="11619"/>
                  </a:lnTo>
                  <a:lnTo>
                    <a:pt x="63010" y="10061"/>
                  </a:lnTo>
                  <a:lnTo>
                    <a:pt x="63836" y="8469"/>
                  </a:lnTo>
                  <a:lnTo>
                    <a:pt x="64619" y="6843"/>
                  </a:lnTo>
                  <a:lnTo>
                    <a:pt x="65360" y="5183"/>
                  </a:lnTo>
                  <a:lnTo>
                    <a:pt x="66059" y="3489"/>
                  </a:lnTo>
                  <a:lnTo>
                    <a:pt x="66715" y="176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" name="pg293"/>
            <p:cNvSpPr/>
            <p:nvPr/>
          </p:nvSpPr>
          <p:spPr>
            <a:xfrm>
              <a:off x="3949201" y="4765010"/>
              <a:ext cx="33453" cy="24983"/>
            </a:xfrm>
            <a:custGeom>
              <a:avLst/>
              <a:pathLst>
                <a:path w="33453" h="24983">
                  <a:moveTo>
                    <a:pt x="28371" y="0"/>
                  </a:moveTo>
                  <a:lnTo>
                    <a:pt x="33453" y="7198"/>
                  </a:lnTo>
                  <a:lnTo>
                    <a:pt x="30798" y="9358"/>
                  </a:lnTo>
                  <a:lnTo>
                    <a:pt x="28083" y="11433"/>
                  </a:lnTo>
                  <a:lnTo>
                    <a:pt x="25310" y="13423"/>
                  </a:lnTo>
                  <a:lnTo>
                    <a:pt x="22477" y="15329"/>
                  </a:lnTo>
                  <a:lnTo>
                    <a:pt x="19584" y="17150"/>
                  </a:lnTo>
                  <a:lnTo>
                    <a:pt x="16633" y="18886"/>
                  </a:lnTo>
                  <a:lnTo>
                    <a:pt x="13622" y="20537"/>
                  </a:lnTo>
                  <a:lnTo>
                    <a:pt x="10552" y="22104"/>
                  </a:lnTo>
                  <a:lnTo>
                    <a:pt x="7423" y="23586"/>
                  </a:lnTo>
                  <a:lnTo>
                    <a:pt x="4234" y="24983"/>
                  </a:lnTo>
                  <a:lnTo>
                    <a:pt x="0" y="16938"/>
                  </a:lnTo>
                  <a:lnTo>
                    <a:pt x="2799" y="15778"/>
                  </a:lnTo>
                  <a:lnTo>
                    <a:pt x="5606" y="14499"/>
                  </a:lnTo>
                  <a:lnTo>
                    <a:pt x="8422" y="13101"/>
                  </a:lnTo>
                  <a:lnTo>
                    <a:pt x="11247" y="11585"/>
                  </a:lnTo>
                  <a:lnTo>
                    <a:pt x="14079" y="9951"/>
                  </a:lnTo>
                  <a:lnTo>
                    <a:pt x="16921" y="8198"/>
                  </a:lnTo>
                  <a:lnTo>
                    <a:pt x="19771" y="6326"/>
                  </a:lnTo>
                  <a:lnTo>
                    <a:pt x="22629" y="4336"/>
                  </a:lnTo>
                  <a:lnTo>
                    <a:pt x="25496" y="222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" name="pg294"/>
            <p:cNvSpPr/>
            <p:nvPr/>
          </p:nvSpPr>
          <p:spPr>
            <a:xfrm>
              <a:off x="4008908" y="4765433"/>
              <a:ext cx="34300" cy="24983"/>
            </a:xfrm>
            <a:custGeom>
              <a:avLst/>
              <a:pathLst>
                <a:path w="34300" h="24983">
                  <a:moveTo>
                    <a:pt x="5504" y="0"/>
                  </a:moveTo>
                  <a:lnTo>
                    <a:pt x="8613" y="1630"/>
                  </a:lnTo>
                  <a:lnTo>
                    <a:pt x="11670" y="3302"/>
                  </a:lnTo>
                  <a:lnTo>
                    <a:pt x="14677" y="5017"/>
                  </a:lnTo>
                  <a:lnTo>
                    <a:pt x="17632" y="6775"/>
                  </a:lnTo>
                  <a:lnTo>
                    <a:pt x="20537" y="8575"/>
                  </a:lnTo>
                  <a:lnTo>
                    <a:pt x="23391" y="10417"/>
                  </a:lnTo>
                  <a:lnTo>
                    <a:pt x="26195" y="12301"/>
                  </a:lnTo>
                  <a:lnTo>
                    <a:pt x="28947" y="14228"/>
                  </a:lnTo>
                  <a:lnTo>
                    <a:pt x="31649" y="16197"/>
                  </a:lnTo>
                  <a:lnTo>
                    <a:pt x="34300" y="18208"/>
                  </a:lnTo>
                  <a:lnTo>
                    <a:pt x="27948" y="24983"/>
                  </a:lnTo>
                  <a:lnTo>
                    <a:pt x="25382" y="22900"/>
                  </a:lnTo>
                  <a:lnTo>
                    <a:pt x="22765" y="20884"/>
                  </a:lnTo>
                  <a:lnTo>
                    <a:pt x="20097" y="18936"/>
                  </a:lnTo>
                  <a:lnTo>
                    <a:pt x="17378" y="17056"/>
                  </a:lnTo>
                  <a:lnTo>
                    <a:pt x="14609" y="15244"/>
                  </a:lnTo>
                  <a:lnTo>
                    <a:pt x="11789" y="13499"/>
                  </a:lnTo>
                  <a:lnTo>
                    <a:pt x="8918" y="11822"/>
                  </a:lnTo>
                  <a:lnTo>
                    <a:pt x="5996" y="10213"/>
                  </a:lnTo>
                  <a:lnTo>
                    <a:pt x="3023" y="8672"/>
                  </a:lnTo>
                  <a:lnTo>
                    <a:pt x="0" y="719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" name="pg295"/>
            <p:cNvSpPr/>
            <p:nvPr/>
          </p:nvSpPr>
          <p:spPr>
            <a:xfrm>
              <a:off x="4055065" y="4696833"/>
              <a:ext cx="96548" cy="98242"/>
            </a:xfrm>
            <a:custGeom>
              <a:avLst/>
              <a:pathLst>
                <a:path w="96548" h="98242">
                  <a:moveTo>
                    <a:pt x="2540" y="14820"/>
                  </a:moveTo>
                  <a:lnTo>
                    <a:pt x="33029" y="14820"/>
                  </a:lnTo>
                  <a:lnTo>
                    <a:pt x="35570" y="0"/>
                  </a:lnTo>
                  <a:lnTo>
                    <a:pt x="43616" y="846"/>
                  </a:lnTo>
                  <a:lnTo>
                    <a:pt x="43442" y="2282"/>
                  </a:lnTo>
                  <a:lnTo>
                    <a:pt x="43260" y="3709"/>
                  </a:lnTo>
                  <a:lnTo>
                    <a:pt x="43069" y="5128"/>
                  </a:lnTo>
                  <a:lnTo>
                    <a:pt x="42870" y="6538"/>
                  </a:lnTo>
                  <a:lnTo>
                    <a:pt x="42663" y="7939"/>
                  </a:lnTo>
                  <a:lnTo>
                    <a:pt x="42447" y="9332"/>
                  </a:lnTo>
                  <a:lnTo>
                    <a:pt x="42222" y="10717"/>
                  </a:lnTo>
                  <a:lnTo>
                    <a:pt x="41989" y="12093"/>
                  </a:lnTo>
                  <a:lnTo>
                    <a:pt x="41748" y="13461"/>
                  </a:lnTo>
                  <a:lnTo>
                    <a:pt x="41498" y="14820"/>
                  </a:lnTo>
                  <a:lnTo>
                    <a:pt x="96124" y="14820"/>
                  </a:lnTo>
                  <a:lnTo>
                    <a:pt x="96124" y="23290"/>
                  </a:lnTo>
                  <a:lnTo>
                    <a:pt x="39804" y="23290"/>
                  </a:lnTo>
                  <a:lnTo>
                    <a:pt x="39461" y="24729"/>
                  </a:lnTo>
                  <a:lnTo>
                    <a:pt x="39110" y="26169"/>
                  </a:lnTo>
                  <a:lnTo>
                    <a:pt x="38750" y="27609"/>
                  </a:lnTo>
                  <a:lnTo>
                    <a:pt x="38382" y="29049"/>
                  </a:lnTo>
                  <a:lnTo>
                    <a:pt x="38005" y="30488"/>
                  </a:lnTo>
                  <a:lnTo>
                    <a:pt x="37619" y="31928"/>
                  </a:lnTo>
                  <a:lnTo>
                    <a:pt x="37226" y="33368"/>
                  </a:lnTo>
                  <a:lnTo>
                    <a:pt x="36823" y="34808"/>
                  </a:lnTo>
                  <a:lnTo>
                    <a:pt x="36413" y="36247"/>
                  </a:lnTo>
                  <a:lnTo>
                    <a:pt x="35993" y="37687"/>
                  </a:lnTo>
                  <a:lnTo>
                    <a:pt x="82574" y="37687"/>
                  </a:lnTo>
                  <a:lnTo>
                    <a:pt x="82574" y="45733"/>
                  </a:lnTo>
                  <a:lnTo>
                    <a:pt x="82519" y="46158"/>
                  </a:lnTo>
                  <a:lnTo>
                    <a:pt x="82353" y="46758"/>
                  </a:lnTo>
                  <a:lnTo>
                    <a:pt x="82078" y="47530"/>
                  </a:lnTo>
                  <a:lnTo>
                    <a:pt x="81693" y="48477"/>
                  </a:lnTo>
                  <a:lnTo>
                    <a:pt x="81197" y="49597"/>
                  </a:lnTo>
                  <a:lnTo>
                    <a:pt x="80592" y="50891"/>
                  </a:lnTo>
                  <a:lnTo>
                    <a:pt x="79876" y="52358"/>
                  </a:lnTo>
                  <a:lnTo>
                    <a:pt x="79050" y="53999"/>
                  </a:lnTo>
                  <a:lnTo>
                    <a:pt x="78115" y="55813"/>
                  </a:lnTo>
                  <a:lnTo>
                    <a:pt x="77069" y="57801"/>
                  </a:lnTo>
                  <a:lnTo>
                    <a:pt x="75959" y="59836"/>
                  </a:lnTo>
                  <a:lnTo>
                    <a:pt x="74833" y="61790"/>
                  </a:lnTo>
                  <a:lnTo>
                    <a:pt x="73689" y="63664"/>
                  </a:lnTo>
                  <a:lnTo>
                    <a:pt x="72529" y="65457"/>
                  </a:lnTo>
                  <a:lnTo>
                    <a:pt x="71352" y="67170"/>
                  </a:lnTo>
                  <a:lnTo>
                    <a:pt x="70158" y="68803"/>
                  </a:lnTo>
                  <a:lnTo>
                    <a:pt x="68947" y="70355"/>
                  </a:lnTo>
                  <a:lnTo>
                    <a:pt x="67719" y="71826"/>
                  </a:lnTo>
                  <a:lnTo>
                    <a:pt x="66474" y="73217"/>
                  </a:lnTo>
                  <a:lnTo>
                    <a:pt x="65212" y="74528"/>
                  </a:lnTo>
                  <a:lnTo>
                    <a:pt x="67812" y="76201"/>
                  </a:lnTo>
                  <a:lnTo>
                    <a:pt x="70531" y="77831"/>
                  </a:lnTo>
                  <a:lnTo>
                    <a:pt x="73368" y="79419"/>
                  </a:lnTo>
                  <a:lnTo>
                    <a:pt x="76323" y="80964"/>
                  </a:lnTo>
                  <a:lnTo>
                    <a:pt x="79398" y="82468"/>
                  </a:lnTo>
                  <a:lnTo>
                    <a:pt x="82591" y="83929"/>
                  </a:lnTo>
                  <a:lnTo>
                    <a:pt x="85902" y="85347"/>
                  </a:lnTo>
                  <a:lnTo>
                    <a:pt x="89332" y="86724"/>
                  </a:lnTo>
                  <a:lnTo>
                    <a:pt x="92881" y="88057"/>
                  </a:lnTo>
                  <a:lnTo>
                    <a:pt x="96548" y="89349"/>
                  </a:lnTo>
                  <a:lnTo>
                    <a:pt x="91890" y="97818"/>
                  </a:lnTo>
                  <a:lnTo>
                    <a:pt x="88282" y="96577"/>
                  </a:lnTo>
                  <a:lnTo>
                    <a:pt x="84742" y="95227"/>
                  </a:lnTo>
                  <a:lnTo>
                    <a:pt x="81269" y="93766"/>
                  </a:lnTo>
                  <a:lnTo>
                    <a:pt x="77865" y="92195"/>
                  </a:lnTo>
                  <a:lnTo>
                    <a:pt x="74528" y="90513"/>
                  </a:lnTo>
                  <a:lnTo>
                    <a:pt x="71259" y="88722"/>
                  </a:lnTo>
                  <a:lnTo>
                    <a:pt x="68058" y="86821"/>
                  </a:lnTo>
                  <a:lnTo>
                    <a:pt x="64924" y="84809"/>
                  </a:lnTo>
                  <a:lnTo>
                    <a:pt x="61858" y="82688"/>
                  </a:lnTo>
                  <a:lnTo>
                    <a:pt x="58860" y="80456"/>
                  </a:lnTo>
                  <a:lnTo>
                    <a:pt x="55671" y="82768"/>
                  </a:lnTo>
                  <a:lnTo>
                    <a:pt x="52373" y="84962"/>
                  </a:lnTo>
                  <a:lnTo>
                    <a:pt x="48964" y="87037"/>
                  </a:lnTo>
                  <a:lnTo>
                    <a:pt x="45445" y="88993"/>
                  </a:lnTo>
                  <a:lnTo>
                    <a:pt x="41816" y="90831"/>
                  </a:lnTo>
                  <a:lnTo>
                    <a:pt x="38077" y="92550"/>
                  </a:lnTo>
                  <a:lnTo>
                    <a:pt x="34228" y="94151"/>
                  </a:lnTo>
                  <a:lnTo>
                    <a:pt x="30268" y="95633"/>
                  </a:lnTo>
                  <a:lnTo>
                    <a:pt x="26199" y="96997"/>
                  </a:lnTo>
                  <a:lnTo>
                    <a:pt x="22019" y="98242"/>
                  </a:lnTo>
                  <a:lnTo>
                    <a:pt x="18208" y="89349"/>
                  </a:lnTo>
                  <a:lnTo>
                    <a:pt x="22206" y="88362"/>
                  </a:lnTo>
                  <a:lnTo>
                    <a:pt x="26068" y="87266"/>
                  </a:lnTo>
                  <a:lnTo>
                    <a:pt x="29794" y="86059"/>
                  </a:lnTo>
                  <a:lnTo>
                    <a:pt x="33385" y="84742"/>
                  </a:lnTo>
                  <a:lnTo>
                    <a:pt x="36840" y="83315"/>
                  </a:lnTo>
                  <a:lnTo>
                    <a:pt x="40160" y="81778"/>
                  </a:lnTo>
                  <a:lnTo>
                    <a:pt x="43345" y="80130"/>
                  </a:lnTo>
                  <a:lnTo>
                    <a:pt x="46393" y="78373"/>
                  </a:lnTo>
                  <a:lnTo>
                    <a:pt x="49307" y="76505"/>
                  </a:lnTo>
                  <a:lnTo>
                    <a:pt x="52085" y="74528"/>
                  </a:lnTo>
                  <a:lnTo>
                    <a:pt x="49781" y="72030"/>
                  </a:lnTo>
                  <a:lnTo>
                    <a:pt x="47613" y="69446"/>
                  </a:lnTo>
                  <a:lnTo>
                    <a:pt x="45580" y="66779"/>
                  </a:lnTo>
                  <a:lnTo>
                    <a:pt x="43683" y="64026"/>
                  </a:lnTo>
                  <a:lnTo>
                    <a:pt x="41922" y="61189"/>
                  </a:lnTo>
                  <a:lnTo>
                    <a:pt x="40296" y="58267"/>
                  </a:lnTo>
                  <a:lnTo>
                    <a:pt x="38805" y="55261"/>
                  </a:lnTo>
                  <a:lnTo>
                    <a:pt x="37450" y="52169"/>
                  </a:lnTo>
                  <a:lnTo>
                    <a:pt x="36230" y="48993"/>
                  </a:lnTo>
                  <a:lnTo>
                    <a:pt x="35146" y="45733"/>
                  </a:lnTo>
                  <a:lnTo>
                    <a:pt x="33029" y="45733"/>
                  </a:lnTo>
                  <a:lnTo>
                    <a:pt x="31149" y="50412"/>
                  </a:lnTo>
                  <a:lnTo>
                    <a:pt x="29066" y="54964"/>
                  </a:lnTo>
                  <a:lnTo>
                    <a:pt x="26779" y="59389"/>
                  </a:lnTo>
                  <a:lnTo>
                    <a:pt x="24289" y="63687"/>
                  </a:lnTo>
                  <a:lnTo>
                    <a:pt x="21596" y="67858"/>
                  </a:lnTo>
                  <a:lnTo>
                    <a:pt x="18699" y="71903"/>
                  </a:lnTo>
                  <a:lnTo>
                    <a:pt x="15600" y="75819"/>
                  </a:lnTo>
                  <a:lnTo>
                    <a:pt x="12297" y="79609"/>
                  </a:lnTo>
                  <a:lnTo>
                    <a:pt x="8790" y="83272"/>
                  </a:lnTo>
                  <a:lnTo>
                    <a:pt x="5081" y="86808"/>
                  </a:lnTo>
                  <a:lnTo>
                    <a:pt x="0" y="80033"/>
                  </a:lnTo>
                  <a:lnTo>
                    <a:pt x="4734" y="74968"/>
                  </a:lnTo>
                  <a:lnTo>
                    <a:pt x="9112" y="69768"/>
                  </a:lnTo>
                  <a:lnTo>
                    <a:pt x="13135" y="64433"/>
                  </a:lnTo>
                  <a:lnTo>
                    <a:pt x="16802" y="58962"/>
                  </a:lnTo>
                  <a:lnTo>
                    <a:pt x="20114" y="53355"/>
                  </a:lnTo>
                  <a:lnTo>
                    <a:pt x="23069" y="47613"/>
                  </a:lnTo>
                  <a:lnTo>
                    <a:pt x="25669" y="41735"/>
                  </a:lnTo>
                  <a:lnTo>
                    <a:pt x="27914" y="35722"/>
                  </a:lnTo>
                  <a:lnTo>
                    <a:pt x="29802" y="29574"/>
                  </a:lnTo>
                  <a:lnTo>
                    <a:pt x="31335" y="23290"/>
                  </a:lnTo>
                  <a:lnTo>
                    <a:pt x="2540" y="2329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" name="pg296"/>
            <p:cNvSpPr/>
            <p:nvPr/>
          </p:nvSpPr>
          <p:spPr>
            <a:xfrm>
              <a:off x="4098258" y="4742567"/>
              <a:ext cx="30065" cy="23290"/>
            </a:xfrm>
            <a:custGeom>
              <a:avLst/>
              <a:pathLst>
                <a:path w="30065" h="23290">
                  <a:moveTo>
                    <a:pt x="0" y="0"/>
                  </a:moveTo>
                  <a:lnTo>
                    <a:pt x="1147" y="2748"/>
                  </a:lnTo>
                  <a:lnTo>
                    <a:pt x="2388" y="5403"/>
                  </a:lnTo>
                  <a:lnTo>
                    <a:pt x="3722" y="7965"/>
                  </a:lnTo>
                  <a:lnTo>
                    <a:pt x="5149" y="10433"/>
                  </a:lnTo>
                  <a:lnTo>
                    <a:pt x="6669" y="12809"/>
                  </a:lnTo>
                  <a:lnTo>
                    <a:pt x="8282" y="15092"/>
                  </a:lnTo>
                  <a:lnTo>
                    <a:pt x="9989" y="17281"/>
                  </a:lnTo>
                  <a:lnTo>
                    <a:pt x="11789" y="19377"/>
                  </a:lnTo>
                  <a:lnTo>
                    <a:pt x="13681" y="21380"/>
                  </a:lnTo>
                  <a:lnTo>
                    <a:pt x="15667" y="23290"/>
                  </a:lnTo>
                  <a:lnTo>
                    <a:pt x="17488" y="21456"/>
                  </a:lnTo>
                  <a:lnTo>
                    <a:pt x="19224" y="19512"/>
                  </a:lnTo>
                  <a:lnTo>
                    <a:pt x="20876" y="17459"/>
                  </a:lnTo>
                  <a:lnTo>
                    <a:pt x="22443" y="15295"/>
                  </a:lnTo>
                  <a:lnTo>
                    <a:pt x="23925" y="13021"/>
                  </a:lnTo>
                  <a:lnTo>
                    <a:pt x="25322" y="10637"/>
                  </a:lnTo>
                  <a:lnTo>
                    <a:pt x="26635" y="8143"/>
                  </a:lnTo>
                  <a:lnTo>
                    <a:pt x="27863" y="5538"/>
                  </a:lnTo>
                  <a:lnTo>
                    <a:pt x="29006" y="2824"/>
                  </a:lnTo>
                  <a:lnTo>
                    <a:pt x="30065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" name="pg297"/>
            <p:cNvSpPr/>
            <p:nvPr/>
          </p:nvSpPr>
          <p:spPr>
            <a:xfrm>
              <a:off x="4163047" y="4697257"/>
              <a:ext cx="34300" cy="97395"/>
            </a:xfrm>
            <a:custGeom>
              <a:avLst/>
              <a:pathLst>
                <a:path w="34300" h="97395">
                  <a:moveTo>
                    <a:pt x="25830" y="0"/>
                  </a:moveTo>
                  <a:lnTo>
                    <a:pt x="34300" y="2540"/>
                  </a:lnTo>
                  <a:lnTo>
                    <a:pt x="33351" y="4992"/>
                  </a:lnTo>
                  <a:lnTo>
                    <a:pt x="32369" y="7435"/>
                  </a:lnTo>
                  <a:lnTo>
                    <a:pt x="31352" y="9870"/>
                  </a:lnTo>
                  <a:lnTo>
                    <a:pt x="30302" y="12297"/>
                  </a:lnTo>
                  <a:lnTo>
                    <a:pt x="29218" y="14715"/>
                  </a:lnTo>
                  <a:lnTo>
                    <a:pt x="28100" y="17124"/>
                  </a:lnTo>
                  <a:lnTo>
                    <a:pt x="26948" y="19525"/>
                  </a:lnTo>
                  <a:lnTo>
                    <a:pt x="25763" y="21918"/>
                  </a:lnTo>
                  <a:lnTo>
                    <a:pt x="24543" y="24302"/>
                  </a:lnTo>
                  <a:lnTo>
                    <a:pt x="23290" y="26677"/>
                  </a:lnTo>
                  <a:lnTo>
                    <a:pt x="23290" y="97395"/>
                  </a:lnTo>
                  <a:lnTo>
                    <a:pt x="14820" y="97395"/>
                  </a:lnTo>
                  <a:lnTo>
                    <a:pt x="14820" y="40228"/>
                  </a:lnTo>
                  <a:lnTo>
                    <a:pt x="13800" y="41575"/>
                  </a:lnTo>
                  <a:lnTo>
                    <a:pt x="12771" y="42904"/>
                  </a:lnTo>
                  <a:lnTo>
                    <a:pt x="11733" y="44217"/>
                  </a:lnTo>
                  <a:lnTo>
                    <a:pt x="10688" y="45513"/>
                  </a:lnTo>
                  <a:lnTo>
                    <a:pt x="9633" y="46792"/>
                  </a:lnTo>
                  <a:lnTo>
                    <a:pt x="8570" y="48053"/>
                  </a:lnTo>
                  <a:lnTo>
                    <a:pt x="7499" y="49298"/>
                  </a:lnTo>
                  <a:lnTo>
                    <a:pt x="6419" y="50526"/>
                  </a:lnTo>
                  <a:lnTo>
                    <a:pt x="5331" y="51737"/>
                  </a:lnTo>
                  <a:lnTo>
                    <a:pt x="4234" y="52932"/>
                  </a:lnTo>
                  <a:lnTo>
                    <a:pt x="0" y="44462"/>
                  </a:lnTo>
                  <a:lnTo>
                    <a:pt x="3535" y="40207"/>
                  </a:lnTo>
                  <a:lnTo>
                    <a:pt x="6860" y="35909"/>
                  </a:lnTo>
                  <a:lnTo>
                    <a:pt x="9972" y="31568"/>
                  </a:lnTo>
                  <a:lnTo>
                    <a:pt x="12873" y="27185"/>
                  </a:lnTo>
                  <a:lnTo>
                    <a:pt x="15562" y="22760"/>
                  </a:lnTo>
                  <a:lnTo>
                    <a:pt x="18039" y="18293"/>
                  </a:lnTo>
                  <a:lnTo>
                    <a:pt x="20304" y="13783"/>
                  </a:lnTo>
                  <a:lnTo>
                    <a:pt x="22358" y="9231"/>
                  </a:lnTo>
                  <a:lnTo>
                    <a:pt x="24200" y="463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" name="pg298"/>
            <p:cNvSpPr/>
            <p:nvPr/>
          </p:nvSpPr>
          <p:spPr>
            <a:xfrm>
              <a:off x="4193959" y="4697257"/>
              <a:ext cx="68176" cy="96548"/>
            </a:xfrm>
            <a:custGeom>
              <a:avLst/>
              <a:pathLst>
                <a:path w="68176" h="96548">
                  <a:moveTo>
                    <a:pt x="65212" y="25407"/>
                  </a:moveTo>
                  <a:lnTo>
                    <a:pt x="66059" y="33453"/>
                  </a:lnTo>
                  <a:lnTo>
                    <a:pt x="28795" y="38111"/>
                  </a:lnTo>
                  <a:lnTo>
                    <a:pt x="29603" y="42976"/>
                  </a:lnTo>
                  <a:lnTo>
                    <a:pt x="30505" y="47579"/>
                  </a:lnTo>
                  <a:lnTo>
                    <a:pt x="31500" y="51920"/>
                  </a:lnTo>
                  <a:lnTo>
                    <a:pt x="32589" y="55997"/>
                  </a:lnTo>
                  <a:lnTo>
                    <a:pt x="33770" y="59813"/>
                  </a:lnTo>
                  <a:lnTo>
                    <a:pt x="35045" y="63366"/>
                  </a:lnTo>
                  <a:lnTo>
                    <a:pt x="36413" y="66656"/>
                  </a:lnTo>
                  <a:lnTo>
                    <a:pt x="37873" y="69684"/>
                  </a:lnTo>
                  <a:lnTo>
                    <a:pt x="39428" y="72449"/>
                  </a:lnTo>
                  <a:lnTo>
                    <a:pt x="41075" y="74951"/>
                  </a:lnTo>
                  <a:lnTo>
                    <a:pt x="42718" y="77204"/>
                  </a:lnTo>
                  <a:lnTo>
                    <a:pt x="44259" y="79220"/>
                  </a:lnTo>
                  <a:lnTo>
                    <a:pt x="45699" y="80998"/>
                  </a:lnTo>
                  <a:lnTo>
                    <a:pt x="47037" y="82540"/>
                  </a:lnTo>
                  <a:lnTo>
                    <a:pt x="48274" y="83844"/>
                  </a:lnTo>
                  <a:lnTo>
                    <a:pt x="49408" y="84911"/>
                  </a:lnTo>
                  <a:lnTo>
                    <a:pt x="50442" y="85741"/>
                  </a:lnTo>
                  <a:lnTo>
                    <a:pt x="51373" y="86334"/>
                  </a:lnTo>
                  <a:lnTo>
                    <a:pt x="52203" y="86690"/>
                  </a:lnTo>
                  <a:lnTo>
                    <a:pt x="52932" y="86808"/>
                  </a:lnTo>
                  <a:lnTo>
                    <a:pt x="53592" y="86779"/>
                  </a:lnTo>
                  <a:lnTo>
                    <a:pt x="54219" y="86690"/>
                  </a:lnTo>
                  <a:lnTo>
                    <a:pt x="54812" y="86541"/>
                  </a:lnTo>
                  <a:lnTo>
                    <a:pt x="55371" y="86334"/>
                  </a:lnTo>
                  <a:lnTo>
                    <a:pt x="55896" y="86067"/>
                  </a:lnTo>
                  <a:lnTo>
                    <a:pt x="56387" y="85741"/>
                  </a:lnTo>
                  <a:lnTo>
                    <a:pt x="56844" y="85356"/>
                  </a:lnTo>
                  <a:lnTo>
                    <a:pt x="57268" y="84911"/>
                  </a:lnTo>
                  <a:lnTo>
                    <a:pt x="57657" y="84407"/>
                  </a:lnTo>
                  <a:lnTo>
                    <a:pt x="58013" y="83844"/>
                  </a:lnTo>
                  <a:lnTo>
                    <a:pt x="58343" y="83192"/>
                  </a:lnTo>
                  <a:lnTo>
                    <a:pt x="58657" y="82421"/>
                  </a:lnTo>
                  <a:lnTo>
                    <a:pt x="58953" y="81532"/>
                  </a:lnTo>
                  <a:lnTo>
                    <a:pt x="59233" y="80524"/>
                  </a:lnTo>
                  <a:lnTo>
                    <a:pt x="59495" y="79398"/>
                  </a:lnTo>
                  <a:lnTo>
                    <a:pt x="59741" y="78153"/>
                  </a:lnTo>
                  <a:lnTo>
                    <a:pt x="59969" y="76789"/>
                  </a:lnTo>
                  <a:lnTo>
                    <a:pt x="60181" y="75307"/>
                  </a:lnTo>
                  <a:lnTo>
                    <a:pt x="60376" y="73706"/>
                  </a:lnTo>
                  <a:lnTo>
                    <a:pt x="60554" y="71987"/>
                  </a:lnTo>
                  <a:lnTo>
                    <a:pt x="68176" y="74528"/>
                  </a:lnTo>
                  <a:lnTo>
                    <a:pt x="67903" y="77145"/>
                  </a:lnTo>
                  <a:lnTo>
                    <a:pt x="67592" y="79576"/>
                  </a:lnTo>
                  <a:lnTo>
                    <a:pt x="67242" y="81820"/>
                  </a:lnTo>
                  <a:lnTo>
                    <a:pt x="66855" y="83878"/>
                  </a:lnTo>
                  <a:lnTo>
                    <a:pt x="66429" y="85750"/>
                  </a:lnTo>
                  <a:lnTo>
                    <a:pt x="65966" y="87435"/>
                  </a:lnTo>
                  <a:lnTo>
                    <a:pt x="65464" y="88934"/>
                  </a:lnTo>
                  <a:lnTo>
                    <a:pt x="64924" y="90247"/>
                  </a:lnTo>
                  <a:lnTo>
                    <a:pt x="64346" y="91373"/>
                  </a:lnTo>
                  <a:lnTo>
                    <a:pt x="63730" y="92313"/>
                  </a:lnTo>
                  <a:lnTo>
                    <a:pt x="63063" y="93118"/>
                  </a:lnTo>
                  <a:lnTo>
                    <a:pt x="62332" y="93838"/>
                  </a:lnTo>
                  <a:lnTo>
                    <a:pt x="61538" y="94473"/>
                  </a:lnTo>
                  <a:lnTo>
                    <a:pt x="60681" y="95023"/>
                  </a:lnTo>
                  <a:lnTo>
                    <a:pt x="59760" y="95489"/>
                  </a:lnTo>
                  <a:lnTo>
                    <a:pt x="58775" y="95870"/>
                  </a:lnTo>
                  <a:lnTo>
                    <a:pt x="57727" y="96167"/>
                  </a:lnTo>
                  <a:lnTo>
                    <a:pt x="56616" y="96378"/>
                  </a:lnTo>
                  <a:lnTo>
                    <a:pt x="55441" y="96505"/>
                  </a:lnTo>
                  <a:lnTo>
                    <a:pt x="54202" y="96548"/>
                  </a:lnTo>
                  <a:lnTo>
                    <a:pt x="52491" y="96416"/>
                  </a:lnTo>
                  <a:lnTo>
                    <a:pt x="50747" y="96023"/>
                  </a:lnTo>
                  <a:lnTo>
                    <a:pt x="48968" y="95366"/>
                  </a:lnTo>
                  <a:lnTo>
                    <a:pt x="47156" y="94447"/>
                  </a:lnTo>
                  <a:lnTo>
                    <a:pt x="45309" y="93266"/>
                  </a:lnTo>
                  <a:lnTo>
                    <a:pt x="43429" y="91822"/>
                  </a:lnTo>
                  <a:lnTo>
                    <a:pt x="41515" y="90115"/>
                  </a:lnTo>
                  <a:lnTo>
                    <a:pt x="39567" y="88146"/>
                  </a:lnTo>
                  <a:lnTo>
                    <a:pt x="37586" y="85915"/>
                  </a:lnTo>
                  <a:lnTo>
                    <a:pt x="35570" y="83421"/>
                  </a:lnTo>
                  <a:lnTo>
                    <a:pt x="33588" y="80617"/>
                  </a:lnTo>
                  <a:lnTo>
                    <a:pt x="31708" y="77458"/>
                  </a:lnTo>
                  <a:lnTo>
                    <a:pt x="29929" y="73944"/>
                  </a:lnTo>
                  <a:lnTo>
                    <a:pt x="28253" y="70073"/>
                  </a:lnTo>
                  <a:lnTo>
                    <a:pt x="26677" y="65847"/>
                  </a:lnTo>
                  <a:lnTo>
                    <a:pt x="25204" y="61265"/>
                  </a:lnTo>
                  <a:lnTo>
                    <a:pt x="23832" y="56328"/>
                  </a:lnTo>
                  <a:lnTo>
                    <a:pt x="22561" y="51035"/>
                  </a:lnTo>
                  <a:lnTo>
                    <a:pt x="21393" y="45386"/>
                  </a:lnTo>
                  <a:lnTo>
                    <a:pt x="20325" y="39381"/>
                  </a:lnTo>
                  <a:lnTo>
                    <a:pt x="1270" y="41498"/>
                  </a:lnTo>
                  <a:lnTo>
                    <a:pt x="0" y="33453"/>
                  </a:lnTo>
                  <a:lnTo>
                    <a:pt x="19055" y="30912"/>
                  </a:lnTo>
                  <a:lnTo>
                    <a:pt x="18640" y="28164"/>
                  </a:lnTo>
                  <a:lnTo>
                    <a:pt x="18242" y="25339"/>
                  </a:lnTo>
                  <a:lnTo>
                    <a:pt x="17861" y="22438"/>
                  </a:lnTo>
                  <a:lnTo>
                    <a:pt x="17497" y="19462"/>
                  </a:lnTo>
                  <a:lnTo>
                    <a:pt x="17150" y="16408"/>
                  </a:lnTo>
                  <a:lnTo>
                    <a:pt x="16819" y="13279"/>
                  </a:lnTo>
                  <a:lnTo>
                    <a:pt x="16506" y="10074"/>
                  </a:lnTo>
                  <a:lnTo>
                    <a:pt x="16209" y="6792"/>
                  </a:lnTo>
                  <a:lnTo>
                    <a:pt x="15930" y="3434"/>
                  </a:lnTo>
                  <a:lnTo>
                    <a:pt x="15667" y="0"/>
                  </a:lnTo>
                  <a:lnTo>
                    <a:pt x="24137" y="0"/>
                  </a:lnTo>
                  <a:lnTo>
                    <a:pt x="24475" y="3425"/>
                  </a:lnTo>
                  <a:lnTo>
                    <a:pt x="24814" y="6758"/>
                  </a:lnTo>
                  <a:lnTo>
                    <a:pt x="25153" y="9997"/>
                  </a:lnTo>
                  <a:lnTo>
                    <a:pt x="25492" y="13144"/>
                  </a:lnTo>
                  <a:lnTo>
                    <a:pt x="25830" y="16197"/>
                  </a:lnTo>
                  <a:lnTo>
                    <a:pt x="26169" y="19157"/>
                  </a:lnTo>
                  <a:lnTo>
                    <a:pt x="26508" y="22024"/>
                  </a:lnTo>
                  <a:lnTo>
                    <a:pt x="26847" y="24797"/>
                  </a:lnTo>
                  <a:lnTo>
                    <a:pt x="27185" y="27478"/>
                  </a:lnTo>
                  <a:lnTo>
                    <a:pt x="27524" y="3006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" name="pg299"/>
            <p:cNvSpPr/>
            <p:nvPr/>
          </p:nvSpPr>
          <p:spPr>
            <a:xfrm>
              <a:off x="4228259" y="4698951"/>
              <a:ext cx="19902" cy="20325"/>
            </a:xfrm>
            <a:custGeom>
              <a:avLst/>
              <a:pathLst>
                <a:path w="19902" h="20325">
                  <a:moveTo>
                    <a:pt x="7198" y="0"/>
                  </a:moveTo>
                  <a:lnTo>
                    <a:pt x="8697" y="1532"/>
                  </a:lnTo>
                  <a:lnTo>
                    <a:pt x="10146" y="3082"/>
                  </a:lnTo>
                  <a:lnTo>
                    <a:pt x="11543" y="4649"/>
                  </a:lnTo>
                  <a:lnTo>
                    <a:pt x="12890" y="6233"/>
                  </a:lnTo>
                  <a:lnTo>
                    <a:pt x="14185" y="7833"/>
                  </a:lnTo>
                  <a:lnTo>
                    <a:pt x="15430" y="9451"/>
                  </a:lnTo>
                  <a:lnTo>
                    <a:pt x="16624" y="11086"/>
                  </a:lnTo>
                  <a:lnTo>
                    <a:pt x="17768" y="12737"/>
                  </a:lnTo>
                  <a:lnTo>
                    <a:pt x="18860" y="14406"/>
                  </a:lnTo>
                  <a:lnTo>
                    <a:pt x="19902" y="16091"/>
                  </a:lnTo>
                  <a:lnTo>
                    <a:pt x="12703" y="20325"/>
                  </a:lnTo>
                  <a:lnTo>
                    <a:pt x="11738" y="18644"/>
                  </a:lnTo>
                  <a:lnTo>
                    <a:pt x="10704" y="16989"/>
                  </a:lnTo>
                  <a:lnTo>
                    <a:pt x="9604" y="15358"/>
                  </a:lnTo>
                  <a:lnTo>
                    <a:pt x="8435" y="13753"/>
                  </a:lnTo>
                  <a:lnTo>
                    <a:pt x="7198" y="12174"/>
                  </a:lnTo>
                  <a:lnTo>
                    <a:pt x="5894" y="10620"/>
                  </a:lnTo>
                  <a:lnTo>
                    <a:pt x="4522" y="9091"/>
                  </a:lnTo>
                  <a:lnTo>
                    <a:pt x="3082" y="7588"/>
                  </a:lnTo>
                  <a:lnTo>
                    <a:pt x="1575" y="6110"/>
                  </a:lnTo>
                  <a:lnTo>
                    <a:pt x="0" y="46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" name="pg300"/>
            <p:cNvSpPr/>
            <p:nvPr/>
          </p:nvSpPr>
          <p:spPr>
            <a:xfrm>
              <a:off x="4276533" y="4703185"/>
              <a:ext cx="35146" cy="65635"/>
            </a:xfrm>
            <a:custGeom>
              <a:avLst/>
              <a:pathLst>
                <a:path w="35146" h="65635">
                  <a:moveTo>
                    <a:pt x="35146" y="0"/>
                  </a:moveTo>
                  <a:lnTo>
                    <a:pt x="35146" y="65212"/>
                  </a:lnTo>
                  <a:lnTo>
                    <a:pt x="27524" y="65212"/>
                  </a:lnTo>
                  <a:lnTo>
                    <a:pt x="27524" y="7198"/>
                  </a:lnTo>
                  <a:lnTo>
                    <a:pt x="7622" y="7198"/>
                  </a:lnTo>
                  <a:lnTo>
                    <a:pt x="7622" y="65635"/>
                  </a:lnTo>
                  <a:lnTo>
                    <a:pt x="0" y="65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" name="pg301"/>
            <p:cNvSpPr/>
            <p:nvPr/>
          </p:nvSpPr>
          <p:spPr>
            <a:xfrm>
              <a:off x="4273145" y="4719700"/>
              <a:ext cx="24560" cy="74951"/>
            </a:xfrm>
            <a:custGeom>
              <a:avLst/>
              <a:pathLst>
                <a:path w="24560" h="74951">
                  <a:moveTo>
                    <a:pt x="17361" y="0"/>
                  </a:moveTo>
                  <a:lnTo>
                    <a:pt x="24560" y="0"/>
                  </a:lnTo>
                  <a:lnTo>
                    <a:pt x="24543" y="6457"/>
                  </a:lnTo>
                  <a:lnTo>
                    <a:pt x="24492" y="12449"/>
                  </a:lnTo>
                  <a:lnTo>
                    <a:pt x="24408" y="17975"/>
                  </a:lnTo>
                  <a:lnTo>
                    <a:pt x="24289" y="23036"/>
                  </a:lnTo>
                  <a:lnTo>
                    <a:pt x="24137" y="27630"/>
                  </a:lnTo>
                  <a:lnTo>
                    <a:pt x="23950" y="31759"/>
                  </a:lnTo>
                  <a:lnTo>
                    <a:pt x="23730" y="35422"/>
                  </a:lnTo>
                  <a:lnTo>
                    <a:pt x="23476" y="38619"/>
                  </a:lnTo>
                  <a:lnTo>
                    <a:pt x="23188" y="41350"/>
                  </a:lnTo>
                  <a:lnTo>
                    <a:pt x="22866" y="43616"/>
                  </a:lnTo>
                  <a:lnTo>
                    <a:pt x="22500" y="45627"/>
                  </a:lnTo>
                  <a:lnTo>
                    <a:pt x="22079" y="47596"/>
                  </a:lnTo>
                  <a:lnTo>
                    <a:pt x="21602" y="49523"/>
                  </a:lnTo>
                  <a:lnTo>
                    <a:pt x="21071" y="51407"/>
                  </a:lnTo>
                  <a:lnTo>
                    <a:pt x="20484" y="53249"/>
                  </a:lnTo>
                  <a:lnTo>
                    <a:pt x="19843" y="55049"/>
                  </a:lnTo>
                  <a:lnTo>
                    <a:pt x="19146" y="56806"/>
                  </a:lnTo>
                  <a:lnTo>
                    <a:pt x="18394" y="58521"/>
                  </a:lnTo>
                  <a:lnTo>
                    <a:pt x="17588" y="60194"/>
                  </a:lnTo>
                  <a:lnTo>
                    <a:pt x="16726" y="61824"/>
                  </a:lnTo>
                  <a:lnTo>
                    <a:pt x="15809" y="63404"/>
                  </a:lnTo>
                  <a:lnTo>
                    <a:pt x="14837" y="64924"/>
                  </a:lnTo>
                  <a:lnTo>
                    <a:pt x="13811" y="66385"/>
                  </a:lnTo>
                  <a:lnTo>
                    <a:pt x="12729" y="67787"/>
                  </a:lnTo>
                  <a:lnTo>
                    <a:pt x="11592" y="69129"/>
                  </a:lnTo>
                  <a:lnTo>
                    <a:pt x="10400" y="70412"/>
                  </a:lnTo>
                  <a:lnTo>
                    <a:pt x="9153" y="71636"/>
                  </a:lnTo>
                  <a:lnTo>
                    <a:pt x="7850" y="72800"/>
                  </a:lnTo>
                  <a:lnTo>
                    <a:pt x="6493" y="73905"/>
                  </a:lnTo>
                  <a:lnTo>
                    <a:pt x="5081" y="74951"/>
                  </a:lnTo>
                  <a:lnTo>
                    <a:pt x="0" y="68600"/>
                  </a:lnTo>
                  <a:lnTo>
                    <a:pt x="1247" y="67643"/>
                  </a:lnTo>
                  <a:lnTo>
                    <a:pt x="2447" y="66635"/>
                  </a:lnTo>
                  <a:lnTo>
                    <a:pt x="3601" y="65576"/>
                  </a:lnTo>
                  <a:lnTo>
                    <a:pt x="4708" y="64467"/>
                  </a:lnTo>
                  <a:lnTo>
                    <a:pt x="5769" y="63306"/>
                  </a:lnTo>
                  <a:lnTo>
                    <a:pt x="6783" y="62095"/>
                  </a:lnTo>
                  <a:lnTo>
                    <a:pt x="7751" y="60833"/>
                  </a:lnTo>
                  <a:lnTo>
                    <a:pt x="8672" y="59521"/>
                  </a:lnTo>
                  <a:lnTo>
                    <a:pt x="9546" y="58157"/>
                  </a:lnTo>
                  <a:lnTo>
                    <a:pt x="10374" y="56743"/>
                  </a:lnTo>
                  <a:lnTo>
                    <a:pt x="11153" y="55284"/>
                  </a:lnTo>
                  <a:lnTo>
                    <a:pt x="11882" y="53787"/>
                  </a:lnTo>
                  <a:lnTo>
                    <a:pt x="12559" y="52252"/>
                  </a:lnTo>
                  <a:lnTo>
                    <a:pt x="13186" y="50679"/>
                  </a:lnTo>
                  <a:lnTo>
                    <a:pt x="13762" y="49068"/>
                  </a:lnTo>
                  <a:lnTo>
                    <a:pt x="14287" y="47418"/>
                  </a:lnTo>
                  <a:lnTo>
                    <a:pt x="14761" y="45731"/>
                  </a:lnTo>
                  <a:lnTo>
                    <a:pt x="15185" y="44005"/>
                  </a:lnTo>
                  <a:lnTo>
                    <a:pt x="15557" y="42241"/>
                  </a:lnTo>
                  <a:lnTo>
                    <a:pt x="15879" y="40440"/>
                  </a:lnTo>
                  <a:lnTo>
                    <a:pt x="16161" y="38396"/>
                  </a:lnTo>
                  <a:lnTo>
                    <a:pt x="16413" y="35909"/>
                  </a:lnTo>
                  <a:lnTo>
                    <a:pt x="16635" y="32976"/>
                  </a:lnTo>
                  <a:lnTo>
                    <a:pt x="16828" y="29599"/>
                  </a:lnTo>
                  <a:lnTo>
                    <a:pt x="16991" y="25777"/>
                  </a:lnTo>
                  <a:lnTo>
                    <a:pt x="17124" y="21511"/>
                  </a:lnTo>
                  <a:lnTo>
                    <a:pt x="17228" y="16800"/>
                  </a:lnTo>
                  <a:lnTo>
                    <a:pt x="17302" y="11645"/>
                  </a:lnTo>
                  <a:lnTo>
                    <a:pt x="17346" y="604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" name="pg302"/>
            <p:cNvSpPr/>
            <p:nvPr/>
          </p:nvSpPr>
          <p:spPr>
            <a:xfrm>
              <a:off x="4296012" y="4771362"/>
              <a:ext cx="17785" cy="22866"/>
            </a:xfrm>
            <a:custGeom>
              <a:avLst/>
              <a:pathLst>
                <a:path w="17785" h="22866">
                  <a:moveTo>
                    <a:pt x="5928" y="0"/>
                  </a:moveTo>
                  <a:lnTo>
                    <a:pt x="7342" y="1786"/>
                  </a:lnTo>
                  <a:lnTo>
                    <a:pt x="8706" y="3590"/>
                  </a:lnTo>
                  <a:lnTo>
                    <a:pt x="10018" y="5411"/>
                  </a:lnTo>
                  <a:lnTo>
                    <a:pt x="11280" y="7249"/>
                  </a:lnTo>
                  <a:lnTo>
                    <a:pt x="12491" y="9104"/>
                  </a:lnTo>
                  <a:lnTo>
                    <a:pt x="13652" y="10976"/>
                  </a:lnTo>
                  <a:lnTo>
                    <a:pt x="14761" y="12864"/>
                  </a:lnTo>
                  <a:lnTo>
                    <a:pt x="15820" y="14770"/>
                  </a:lnTo>
                  <a:lnTo>
                    <a:pt x="16828" y="16692"/>
                  </a:lnTo>
                  <a:lnTo>
                    <a:pt x="17785" y="18632"/>
                  </a:lnTo>
                  <a:lnTo>
                    <a:pt x="11009" y="22866"/>
                  </a:lnTo>
                  <a:lnTo>
                    <a:pt x="10137" y="20923"/>
                  </a:lnTo>
                  <a:lnTo>
                    <a:pt x="9214" y="18987"/>
                  </a:lnTo>
                  <a:lnTo>
                    <a:pt x="8240" y="17061"/>
                  </a:lnTo>
                  <a:lnTo>
                    <a:pt x="7215" y="15142"/>
                  </a:lnTo>
                  <a:lnTo>
                    <a:pt x="6140" y="13233"/>
                  </a:lnTo>
                  <a:lnTo>
                    <a:pt x="5013" y="11331"/>
                  </a:lnTo>
                  <a:lnTo>
                    <a:pt x="3836" y="9438"/>
                  </a:lnTo>
                  <a:lnTo>
                    <a:pt x="2608" y="7554"/>
                  </a:lnTo>
                  <a:lnTo>
                    <a:pt x="1329" y="5678"/>
                  </a:lnTo>
                  <a:lnTo>
                    <a:pt x="0" y="38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" name="pg303"/>
            <p:cNvSpPr/>
            <p:nvPr/>
          </p:nvSpPr>
          <p:spPr>
            <a:xfrm>
              <a:off x="4312527" y="4696833"/>
              <a:ext cx="55049" cy="97818"/>
            </a:xfrm>
            <a:custGeom>
              <a:avLst/>
              <a:pathLst>
                <a:path w="55049" h="97818">
                  <a:moveTo>
                    <a:pt x="15244" y="0"/>
                  </a:moveTo>
                  <a:lnTo>
                    <a:pt x="22866" y="2117"/>
                  </a:lnTo>
                  <a:lnTo>
                    <a:pt x="22519" y="3717"/>
                  </a:lnTo>
                  <a:lnTo>
                    <a:pt x="22155" y="5301"/>
                  </a:lnTo>
                  <a:lnTo>
                    <a:pt x="21774" y="6868"/>
                  </a:lnTo>
                  <a:lnTo>
                    <a:pt x="21376" y="8418"/>
                  </a:lnTo>
                  <a:lnTo>
                    <a:pt x="20961" y="9951"/>
                  </a:lnTo>
                  <a:lnTo>
                    <a:pt x="20529" y="11467"/>
                  </a:lnTo>
                  <a:lnTo>
                    <a:pt x="20080" y="12966"/>
                  </a:lnTo>
                  <a:lnTo>
                    <a:pt x="19614" y="14448"/>
                  </a:lnTo>
                  <a:lnTo>
                    <a:pt x="19131" y="15913"/>
                  </a:lnTo>
                  <a:lnTo>
                    <a:pt x="18632" y="17361"/>
                  </a:lnTo>
                  <a:lnTo>
                    <a:pt x="55049" y="17361"/>
                  </a:lnTo>
                  <a:lnTo>
                    <a:pt x="55013" y="28888"/>
                  </a:lnTo>
                  <a:lnTo>
                    <a:pt x="54905" y="39415"/>
                  </a:lnTo>
                  <a:lnTo>
                    <a:pt x="54725" y="48943"/>
                  </a:lnTo>
                  <a:lnTo>
                    <a:pt x="54473" y="57471"/>
                  </a:lnTo>
                  <a:lnTo>
                    <a:pt x="54149" y="65000"/>
                  </a:lnTo>
                  <a:lnTo>
                    <a:pt x="53753" y="71530"/>
                  </a:lnTo>
                  <a:lnTo>
                    <a:pt x="53285" y="77060"/>
                  </a:lnTo>
                  <a:lnTo>
                    <a:pt x="52745" y="81591"/>
                  </a:lnTo>
                  <a:lnTo>
                    <a:pt x="52133" y="85123"/>
                  </a:lnTo>
                  <a:lnTo>
                    <a:pt x="51450" y="87655"/>
                  </a:lnTo>
                  <a:lnTo>
                    <a:pt x="50677" y="89586"/>
                  </a:lnTo>
                  <a:lnTo>
                    <a:pt x="49798" y="91314"/>
                  </a:lnTo>
                  <a:lnTo>
                    <a:pt x="48814" y="92838"/>
                  </a:lnTo>
                  <a:lnTo>
                    <a:pt x="47723" y="94159"/>
                  </a:lnTo>
                  <a:lnTo>
                    <a:pt x="46527" y="95277"/>
                  </a:lnTo>
                  <a:lnTo>
                    <a:pt x="45225" y="96192"/>
                  </a:lnTo>
                  <a:lnTo>
                    <a:pt x="43817" y="96903"/>
                  </a:lnTo>
                  <a:lnTo>
                    <a:pt x="42303" y="97412"/>
                  </a:lnTo>
                  <a:lnTo>
                    <a:pt x="40683" y="97716"/>
                  </a:lnTo>
                  <a:lnTo>
                    <a:pt x="38958" y="97818"/>
                  </a:lnTo>
                  <a:lnTo>
                    <a:pt x="38263" y="97801"/>
                  </a:lnTo>
                  <a:lnTo>
                    <a:pt x="37535" y="97750"/>
                  </a:lnTo>
                  <a:lnTo>
                    <a:pt x="36773" y="97666"/>
                  </a:lnTo>
                  <a:lnTo>
                    <a:pt x="35976" y="97547"/>
                  </a:lnTo>
                  <a:lnTo>
                    <a:pt x="35146" y="97395"/>
                  </a:lnTo>
                  <a:lnTo>
                    <a:pt x="34283" y="97208"/>
                  </a:lnTo>
                  <a:lnTo>
                    <a:pt x="33385" y="96988"/>
                  </a:lnTo>
                  <a:lnTo>
                    <a:pt x="32453" y="96734"/>
                  </a:lnTo>
                  <a:lnTo>
                    <a:pt x="31488" y="96446"/>
                  </a:lnTo>
                  <a:lnTo>
                    <a:pt x="30488" y="96124"/>
                  </a:lnTo>
                  <a:lnTo>
                    <a:pt x="28795" y="87655"/>
                  </a:lnTo>
                  <a:lnTo>
                    <a:pt x="29798" y="87977"/>
                  </a:lnTo>
                  <a:lnTo>
                    <a:pt x="30776" y="88265"/>
                  </a:lnTo>
                  <a:lnTo>
                    <a:pt x="31729" y="88519"/>
                  </a:lnTo>
                  <a:lnTo>
                    <a:pt x="32657" y="88739"/>
                  </a:lnTo>
                  <a:lnTo>
                    <a:pt x="33558" y="88925"/>
                  </a:lnTo>
                  <a:lnTo>
                    <a:pt x="34435" y="89078"/>
                  </a:lnTo>
                  <a:lnTo>
                    <a:pt x="35286" y="89196"/>
                  </a:lnTo>
                  <a:lnTo>
                    <a:pt x="36112" y="89281"/>
                  </a:lnTo>
                  <a:lnTo>
                    <a:pt x="36912" y="89332"/>
                  </a:lnTo>
                  <a:lnTo>
                    <a:pt x="37687" y="89349"/>
                  </a:lnTo>
                  <a:lnTo>
                    <a:pt x="38511" y="89288"/>
                  </a:lnTo>
                  <a:lnTo>
                    <a:pt x="39288" y="89103"/>
                  </a:lnTo>
                  <a:lnTo>
                    <a:pt x="40018" y="88796"/>
                  </a:lnTo>
                  <a:lnTo>
                    <a:pt x="40702" y="88367"/>
                  </a:lnTo>
                  <a:lnTo>
                    <a:pt x="41339" y="87814"/>
                  </a:lnTo>
                  <a:lnTo>
                    <a:pt x="41930" y="87138"/>
                  </a:lnTo>
                  <a:lnTo>
                    <a:pt x="42474" y="86340"/>
                  </a:lnTo>
                  <a:lnTo>
                    <a:pt x="42972" y="85419"/>
                  </a:lnTo>
                  <a:lnTo>
                    <a:pt x="43423" y="84375"/>
                  </a:lnTo>
                  <a:lnTo>
                    <a:pt x="43827" y="83209"/>
                  </a:lnTo>
                  <a:lnTo>
                    <a:pt x="44198" y="81526"/>
                  </a:lnTo>
                  <a:lnTo>
                    <a:pt x="44547" y="78932"/>
                  </a:lnTo>
                  <a:lnTo>
                    <a:pt x="44875" y="75428"/>
                  </a:lnTo>
                  <a:lnTo>
                    <a:pt x="45182" y="71013"/>
                  </a:lnTo>
                  <a:lnTo>
                    <a:pt x="45468" y="65688"/>
                  </a:lnTo>
                  <a:lnTo>
                    <a:pt x="45733" y="59453"/>
                  </a:lnTo>
                  <a:lnTo>
                    <a:pt x="45976" y="52307"/>
                  </a:lnTo>
                  <a:lnTo>
                    <a:pt x="46199" y="44251"/>
                  </a:lnTo>
                  <a:lnTo>
                    <a:pt x="46400" y="35284"/>
                  </a:lnTo>
                  <a:lnTo>
                    <a:pt x="46580" y="25407"/>
                  </a:lnTo>
                  <a:lnTo>
                    <a:pt x="15667" y="25407"/>
                  </a:lnTo>
                  <a:lnTo>
                    <a:pt x="14892" y="27329"/>
                  </a:lnTo>
                  <a:lnTo>
                    <a:pt x="14092" y="29201"/>
                  </a:lnTo>
                  <a:lnTo>
                    <a:pt x="13266" y="31022"/>
                  </a:lnTo>
                  <a:lnTo>
                    <a:pt x="12415" y="32792"/>
                  </a:lnTo>
                  <a:lnTo>
                    <a:pt x="11539" y="34511"/>
                  </a:lnTo>
                  <a:lnTo>
                    <a:pt x="10637" y="36180"/>
                  </a:lnTo>
                  <a:lnTo>
                    <a:pt x="9709" y="37797"/>
                  </a:lnTo>
                  <a:lnTo>
                    <a:pt x="8757" y="39364"/>
                  </a:lnTo>
                  <a:lnTo>
                    <a:pt x="7778" y="40880"/>
                  </a:lnTo>
                  <a:lnTo>
                    <a:pt x="6775" y="42345"/>
                  </a:lnTo>
                  <a:lnTo>
                    <a:pt x="0" y="36840"/>
                  </a:lnTo>
                  <a:lnTo>
                    <a:pt x="2134" y="33423"/>
                  </a:lnTo>
                  <a:lnTo>
                    <a:pt x="4132" y="29946"/>
                  </a:lnTo>
                  <a:lnTo>
                    <a:pt x="5996" y="26411"/>
                  </a:lnTo>
                  <a:lnTo>
                    <a:pt x="7723" y="22815"/>
                  </a:lnTo>
                  <a:lnTo>
                    <a:pt x="9316" y="19161"/>
                  </a:lnTo>
                  <a:lnTo>
                    <a:pt x="10772" y="15447"/>
                  </a:lnTo>
                  <a:lnTo>
                    <a:pt x="12093" y="11674"/>
                  </a:lnTo>
                  <a:lnTo>
                    <a:pt x="13279" y="7842"/>
                  </a:lnTo>
                  <a:lnTo>
                    <a:pt x="14329" y="395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" name="pg304"/>
            <p:cNvSpPr/>
            <p:nvPr/>
          </p:nvSpPr>
          <p:spPr>
            <a:xfrm>
              <a:off x="4315491" y="4731980"/>
              <a:ext cx="38534" cy="42769"/>
            </a:xfrm>
            <a:custGeom>
              <a:avLst/>
              <a:pathLst>
                <a:path w="38534" h="42769">
                  <a:moveTo>
                    <a:pt x="29641" y="13974"/>
                  </a:moveTo>
                  <a:lnTo>
                    <a:pt x="30950" y="16519"/>
                  </a:lnTo>
                  <a:lnTo>
                    <a:pt x="32165" y="19072"/>
                  </a:lnTo>
                  <a:lnTo>
                    <a:pt x="33287" y="21634"/>
                  </a:lnTo>
                  <a:lnTo>
                    <a:pt x="34316" y="24204"/>
                  </a:lnTo>
                  <a:lnTo>
                    <a:pt x="35252" y="26783"/>
                  </a:lnTo>
                  <a:lnTo>
                    <a:pt x="36095" y="29370"/>
                  </a:lnTo>
                  <a:lnTo>
                    <a:pt x="36844" y="31966"/>
                  </a:lnTo>
                  <a:lnTo>
                    <a:pt x="37501" y="34571"/>
                  </a:lnTo>
                  <a:lnTo>
                    <a:pt x="38064" y="37183"/>
                  </a:lnTo>
                  <a:lnTo>
                    <a:pt x="38534" y="39804"/>
                  </a:lnTo>
                  <a:lnTo>
                    <a:pt x="30065" y="42345"/>
                  </a:lnTo>
                  <a:lnTo>
                    <a:pt x="29218" y="36417"/>
                  </a:lnTo>
                  <a:lnTo>
                    <a:pt x="26660" y="37319"/>
                  </a:lnTo>
                  <a:lnTo>
                    <a:pt x="24069" y="38161"/>
                  </a:lnTo>
                  <a:lnTo>
                    <a:pt x="21443" y="38945"/>
                  </a:lnTo>
                  <a:lnTo>
                    <a:pt x="18784" y="39669"/>
                  </a:lnTo>
                  <a:lnTo>
                    <a:pt x="16091" y="40334"/>
                  </a:lnTo>
                  <a:lnTo>
                    <a:pt x="13364" y="40939"/>
                  </a:lnTo>
                  <a:lnTo>
                    <a:pt x="10603" y="41486"/>
                  </a:lnTo>
                  <a:lnTo>
                    <a:pt x="7808" y="41973"/>
                  </a:lnTo>
                  <a:lnTo>
                    <a:pt x="4979" y="42400"/>
                  </a:lnTo>
                  <a:lnTo>
                    <a:pt x="2117" y="42769"/>
                  </a:lnTo>
                  <a:lnTo>
                    <a:pt x="0" y="35146"/>
                  </a:lnTo>
                  <a:lnTo>
                    <a:pt x="1507" y="32661"/>
                  </a:lnTo>
                  <a:lnTo>
                    <a:pt x="2981" y="29946"/>
                  </a:lnTo>
                  <a:lnTo>
                    <a:pt x="4420" y="27003"/>
                  </a:lnTo>
                  <a:lnTo>
                    <a:pt x="5826" y="23832"/>
                  </a:lnTo>
                  <a:lnTo>
                    <a:pt x="7198" y="20431"/>
                  </a:lnTo>
                  <a:lnTo>
                    <a:pt x="8536" y="16802"/>
                  </a:lnTo>
                  <a:lnTo>
                    <a:pt x="9841" y="12945"/>
                  </a:lnTo>
                  <a:lnTo>
                    <a:pt x="11111" y="8858"/>
                  </a:lnTo>
                  <a:lnTo>
                    <a:pt x="12348" y="4543"/>
                  </a:lnTo>
                  <a:lnTo>
                    <a:pt x="13550" y="0"/>
                  </a:lnTo>
                  <a:lnTo>
                    <a:pt x="22019" y="2540"/>
                  </a:lnTo>
                  <a:lnTo>
                    <a:pt x="20668" y="6970"/>
                  </a:lnTo>
                  <a:lnTo>
                    <a:pt x="19326" y="11111"/>
                  </a:lnTo>
                  <a:lnTo>
                    <a:pt x="17992" y="14964"/>
                  </a:lnTo>
                  <a:lnTo>
                    <a:pt x="16667" y="18530"/>
                  </a:lnTo>
                  <a:lnTo>
                    <a:pt x="15350" y="21808"/>
                  </a:lnTo>
                  <a:lnTo>
                    <a:pt x="14041" y="24797"/>
                  </a:lnTo>
                  <a:lnTo>
                    <a:pt x="12741" y="27499"/>
                  </a:lnTo>
                  <a:lnTo>
                    <a:pt x="11450" y="29913"/>
                  </a:lnTo>
                  <a:lnTo>
                    <a:pt x="10167" y="32038"/>
                  </a:lnTo>
                  <a:lnTo>
                    <a:pt x="8892" y="33876"/>
                  </a:lnTo>
                  <a:lnTo>
                    <a:pt x="10675" y="33677"/>
                  </a:lnTo>
                  <a:lnTo>
                    <a:pt x="12466" y="33419"/>
                  </a:lnTo>
                  <a:lnTo>
                    <a:pt x="14266" y="33101"/>
                  </a:lnTo>
                  <a:lnTo>
                    <a:pt x="16074" y="32724"/>
                  </a:lnTo>
                  <a:lnTo>
                    <a:pt x="17891" y="32288"/>
                  </a:lnTo>
                  <a:lnTo>
                    <a:pt x="19716" y="31793"/>
                  </a:lnTo>
                  <a:lnTo>
                    <a:pt x="21549" y="31238"/>
                  </a:lnTo>
                  <a:lnTo>
                    <a:pt x="23391" y="30624"/>
                  </a:lnTo>
                  <a:lnTo>
                    <a:pt x="25242" y="29951"/>
                  </a:lnTo>
                  <a:lnTo>
                    <a:pt x="27101" y="29218"/>
                  </a:lnTo>
                  <a:lnTo>
                    <a:pt x="26665" y="27863"/>
                  </a:lnTo>
                  <a:lnTo>
                    <a:pt x="26203" y="26508"/>
                  </a:lnTo>
                  <a:lnTo>
                    <a:pt x="25716" y="25153"/>
                  </a:lnTo>
                  <a:lnTo>
                    <a:pt x="25204" y="23798"/>
                  </a:lnTo>
                  <a:lnTo>
                    <a:pt x="24666" y="22443"/>
                  </a:lnTo>
                  <a:lnTo>
                    <a:pt x="24103" y="21088"/>
                  </a:lnTo>
                  <a:lnTo>
                    <a:pt x="23514" y="19733"/>
                  </a:lnTo>
                  <a:lnTo>
                    <a:pt x="22900" y="18378"/>
                  </a:lnTo>
                  <a:lnTo>
                    <a:pt x="22261" y="17022"/>
                  </a:lnTo>
                  <a:lnTo>
                    <a:pt x="21596" y="156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" name="pg305"/>
            <p:cNvSpPr/>
            <p:nvPr/>
          </p:nvSpPr>
          <p:spPr>
            <a:xfrm>
              <a:off x="2779957" y="5266089"/>
              <a:ext cx="95277" cy="92313"/>
            </a:xfrm>
            <a:custGeom>
              <a:avLst/>
              <a:pathLst>
                <a:path w="95277" h="92313">
                  <a:moveTo>
                    <a:pt x="3387" y="0"/>
                  </a:moveTo>
                  <a:lnTo>
                    <a:pt x="95277" y="0"/>
                  </a:lnTo>
                  <a:lnTo>
                    <a:pt x="95277" y="8469"/>
                  </a:lnTo>
                  <a:lnTo>
                    <a:pt x="59283" y="8469"/>
                  </a:lnTo>
                  <a:lnTo>
                    <a:pt x="58678" y="9578"/>
                  </a:lnTo>
                  <a:lnTo>
                    <a:pt x="58047" y="10704"/>
                  </a:lnTo>
                  <a:lnTo>
                    <a:pt x="57391" y="11848"/>
                  </a:lnTo>
                  <a:lnTo>
                    <a:pt x="56709" y="13008"/>
                  </a:lnTo>
                  <a:lnTo>
                    <a:pt x="56002" y="14185"/>
                  </a:lnTo>
                  <a:lnTo>
                    <a:pt x="55269" y="15379"/>
                  </a:lnTo>
                  <a:lnTo>
                    <a:pt x="54511" y="16591"/>
                  </a:lnTo>
                  <a:lnTo>
                    <a:pt x="53728" y="17819"/>
                  </a:lnTo>
                  <a:lnTo>
                    <a:pt x="52919" y="19064"/>
                  </a:lnTo>
                  <a:lnTo>
                    <a:pt x="52085" y="20325"/>
                  </a:lnTo>
                  <a:lnTo>
                    <a:pt x="52085" y="92313"/>
                  </a:lnTo>
                  <a:lnTo>
                    <a:pt x="42769" y="92313"/>
                  </a:lnTo>
                  <a:lnTo>
                    <a:pt x="42769" y="32606"/>
                  </a:lnTo>
                  <a:lnTo>
                    <a:pt x="39508" y="36612"/>
                  </a:lnTo>
                  <a:lnTo>
                    <a:pt x="36163" y="40499"/>
                  </a:lnTo>
                  <a:lnTo>
                    <a:pt x="32733" y="44268"/>
                  </a:lnTo>
                  <a:lnTo>
                    <a:pt x="29218" y="47918"/>
                  </a:lnTo>
                  <a:lnTo>
                    <a:pt x="25619" y="51450"/>
                  </a:lnTo>
                  <a:lnTo>
                    <a:pt x="21935" y="54863"/>
                  </a:lnTo>
                  <a:lnTo>
                    <a:pt x="18166" y="58157"/>
                  </a:lnTo>
                  <a:lnTo>
                    <a:pt x="14312" y="61333"/>
                  </a:lnTo>
                  <a:lnTo>
                    <a:pt x="10374" y="64390"/>
                  </a:lnTo>
                  <a:lnTo>
                    <a:pt x="6351" y="67329"/>
                  </a:lnTo>
                  <a:lnTo>
                    <a:pt x="0" y="60977"/>
                  </a:lnTo>
                  <a:lnTo>
                    <a:pt x="5602" y="56946"/>
                  </a:lnTo>
                  <a:lnTo>
                    <a:pt x="11060" y="52644"/>
                  </a:lnTo>
                  <a:lnTo>
                    <a:pt x="16375" y="48070"/>
                  </a:lnTo>
                  <a:lnTo>
                    <a:pt x="21545" y="43226"/>
                  </a:lnTo>
                  <a:lnTo>
                    <a:pt x="26571" y="38111"/>
                  </a:lnTo>
                  <a:lnTo>
                    <a:pt x="31454" y="32724"/>
                  </a:lnTo>
                  <a:lnTo>
                    <a:pt x="36192" y="27067"/>
                  </a:lnTo>
                  <a:lnTo>
                    <a:pt x="40787" y="21138"/>
                  </a:lnTo>
                  <a:lnTo>
                    <a:pt x="45237" y="14939"/>
                  </a:lnTo>
                  <a:lnTo>
                    <a:pt x="49544" y="8469"/>
                  </a:lnTo>
                  <a:lnTo>
                    <a:pt x="3387" y="846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" name="pg306"/>
            <p:cNvSpPr/>
            <p:nvPr/>
          </p:nvSpPr>
          <p:spPr>
            <a:xfrm>
              <a:off x="2837547" y="5292767"/>
              <a:ext cx="41498" cy="41075"/>
            </a:xfrm>
            <a:custGeom>
              <a:avLst/>
              <a:pathLst>
                <a:path w="41498" h="41075">
                  <a:moveTo>
                    <a:pt x="6775" y="0"/>
                  </a:moveTo>
                  <a:lnTo>
                    <a:pt x="10323" y="2934"/>
                  </a:lnTo>
                  <a:lnTo>
                    <a:pt x="13855" y="5979"/>
                  </a:lnTo>
                  <a:lnTo>
                    <a:pt x="17370" y="9133"/>
                  </a:lnTo>
                  <a:lnTo>
                    <a:pt x="20867" y="12398"/>
                  </a:lnTo>
                  <a:lnTo>
                    <a:pt x="24348" y="15773"/>
                  </a:lnTo>
                  <a:lnTo>
                    <a:pt x="27812" y="19258"/>
                  </a:lnTo>
                  <a:lnTo>
                    <a:pt x="31259" y="22853"/>
                  </a:lnTo>
                  <a:lnTo>
                    <a:pt x="34689" y="26559"/>
                  </a:lnTo>
                  <a:lnTo>
                    <a:pt x="38102" y="30374"/>
                  </a:lnTo>
                  <a:lnTo>
                    <a:pt x="41498" y="34300"/>
                  </a:lnTo>
                  <a:lnTo>
                    <a:pt x="34723" y="41075"/>
                  </a:lnTo>
                  <a:lnTo>
                    <a:pt x="31708" y="37433"/>
                  </a:lnTo>
                  <a:lnTo>
                    <a:pt x="28591" y="33791"/>
                  </a:lnTo>
                  <a:lnTo>
                    <a:pt x="25373" y="30150"/>
                  </a:lnTo>
                  <a:lnTo>
                    <a:pt x="22053" y="26508"/>
                  </a:lnTo>
                  <a:lnTo>
                    <a:pt x="18632" y="22866"/>
                  </a:lnTo>
                  <a:lnTo>
                    <a:pt x="15108" y="19224"/>
                  </a:lnTo>
                  <a:lnTo>
                    <a:pt x="11484" y="15583"/>
                  </a:lnTo>
                  <a:lnTo>
                    <a:pt x="7757" y="11941"/>
                  </a:lnTo>
                  <a:lnTo>
                    <a:pt x="3929" y="8299"/>
                  </a:lnTo>
                  <a:lnTo>
                    <a:pt x="0" y="46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" name="pg307"/>
            <p:cNvSpPr/>
            <p:nvPr/>
          </p:nvSpPr>
          <p:spPr>
            <a:xfrm>
              <a:off x="2889209" y="5260161"/>
              <a:ext cx="97818" cy="45309"/>
            </a:xfrm>
            <a:custGeom>
              <a:avLst/>
              <a:pathLst>
                <a:path w="97818" h="45309">
                  <a:moveTo>
                    <a:pt x="48697" y="0"/>
                  </a:moveTo>
                  <a:lnTo>
                    <a:pt x="57590" y="2964"/>
                  </a:lnTo>
                  <a:lnTo>
                    <a:pt x="57247" y="3468"/>
                  </a:lnTo>
                  <a:lnTo>
                    <a:pt x="56895" y="3963"/>
                  </a:lnTo>
                  <a:lnTo>
                    <a:pt x="56535" y="4450"/>
                  </a:lnTo>
                  <a:lnTo>
                    <a:pt x="56167" y="4929"/>
                  </a:lnTo>
                  <a:lnTo>
                    <a:pt x="55790" y="5399"/>
                  </a:lnTo>
                  <a:lnTo>
                    <a:pt x="55405" y="5860"/>
                  </a:lnTo>
                  <a:lnTo>
                    <a:pt x="55011" y="6313"/>
                  </a:lnTo>
                  <a:lnTo>
                    <a:pt x="54609" y="6758"/>
                  </a:lnTo>
                  <a:lnTo>
                    <a:pt x="54198" y="7194"/>
                  </a:lnTo>
                  <a:lnTo>
                    <a:pt x="53779" y="7622"/>
                  </a:lnTo>
                  <a:lnTo>
                    <a:pt x="58030" y="11344"/>
                  </a:lnTo>
                  <a:lnTo>
                    <a:pt x="62315" y="14888"/>
                  </a:lnTo>
                  <a:lnTo>
                    <a:pt x="66635" y="18255"/>
                  </a:lnTo>
                  <a:lnTo>
                    <a:pt x="70988" y="21443"/>
                  </a:lnTo>
                  <a:lnTo>
                    <a:pt x="75375" y="24454"/>
                  </a:lnTo>
                  <a:lnTo>
                    <a:pt x="79796" y="27287"/>
                  </a:lnTo>
                  <a:lnTo>
                    <a:pt x="84251" y="29942"/>
                  </a:lnTo>
                  <a:lnTo>
                    <a:pt x="88739" y="32419"/>
                  </a:lnTo>
                  <a:lnTo>
                    <a:pt x="93262" y="34719"/>
                  </a:lnTo>
                  <a:lnTo>
                    <a:pt x="97818" y="36840"/>
                  </a:lnTo>
                  <a:lnTo>
                    <a:pt x="92737" y="45309"/>
                  </a:lnTo>
                  <a:lnTo>
                    <a:pt x="88333" y="43158"/>
                  </a:lnTo>
                  <a:lnTo>
                    <a:pt x="83929" y="40770"/>
                  </a:lnTo>
                  <a:lnTo>
                    <a:pt x="79525" y="38145"/>
                  </a:lnTo>
                  <a:lnTo>
                    <a:pt x="75121" y="35282"/>
                  </a:lnTo>
                  <a:lnTo>
                    <a:pt x="70717" y="32182"/>
                  </a:lnTo>
                  <a:lnTo>
                    <a:pt x="66313" y="28845"/>
                  </a:lnTo>
                  <a:lnTo>
                    <a:pt x="61909" y="25271"/>
                  </a:lnTo>
                  <a:lnTo>
                    <a:pt x="57505" y="21460"/>
                  </a:lnTo>
                  <a:lnTo>
                    <a:pt x="53101" y="17412"/>
                  </a:lnTo>
                  <a:lnTo>
                    <a:pt x="48697" y="13127"/>
                  </a:lnTo>
                  <a:lnTo>
                    <a:pt x="44899" y="16955"/>
                  </a:lnTo>
                  <a:lnTo>
                    <a:pt x="40956" y="20647"/>
                  </a:lnTo>
                  <a:lnTo>
                    <a:pt x="36870" y="24204"/>
                  </a:lnTo>
                  <a:lnTo>
                    <a:pt x="32640" y="27626"/>
                  </a:lnTo>
                  <a:lnTo>
                    <a:pt x="28265" y="30912"/>
                  </a:lnTo>
                  <a:lnTo>
                    <a:pt x="23747" y="34062"/>
                  </a:lnTo>
                  <a:lnTo>
                    <a:pt x="19085" y="37077"/>
                  </a:lnTo>
                  <a:lnTo>
                    <a:pt x="14278" y="39957"/>
                  </a:lnTo>
                  <a:lnTo>
                    <a:pt x="9328" y="42701"/>
                  </a:lnTo>
                  <a:lnTo>
                    <a:pt x="4234" y="45309"/>
                  </a:lnTo>
                  <a:lnTo>
                    <a:pt x="0" y="37687"/>
                  </a:lnTo>
                  <a:lnTo>
                    <a:pt x="6584" y="34109"/>
                  </a:lnTo>
                  <a:lnTo>
                    <a:pt x="12788" y="30488"/>
                  </a:lnTo>
                  <a:lnTo>
                    <a:pt x="18610" y="26826"/>
                  </a:lnTo>
                  <a:lnTo>
                    <a:pt x="24052" y="23120"/>
                  </a:lnTo>
                  <a:lnTo>
                    <a:pt x="29112" y="19373"/>
                  </a:lnTo>
                  <a:lnTo>
                    <a:pt x="33791" y="15583"/>
                  </a:lnTo>
                  <a:lnTo>
                    <a:pt x="38089" y="11750"/>
                  </a:lnTo>
                  <a:lnTo>
                    <a:pt x="42006" y="7876"/>
                  </a:lnTo>
                  <a:lnTo>
                    <a:pt x="45542" y="395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" name="pg308"/>
            <p:cNvSpPr/>
            <p:nvPr/>
          </p:nvSpPr>
          <p:spPr>
            <a:xfrm>
              <a:off x="2915886" y="5294884"/>
              <a:ext cx="44462" cy="8045"/>
            </a:xfrm>
            <a:custGeom>
              <a:avLst/>
              <a:pathLst>
                <a:path w="44462" h="8045">
                  <a:moveTo>
                    <a:pt x="0" y="0"/>
                  </a:moveTo>
                  <a:lnTo>
                    <a:pt x="44462" y="0"/>
                  </a:lnTo>
                  <a:lnTo>
                    <a:pt x="44462" y="8045"/>
                  </a:lnTo>
                  <a:lnTo>
                    <a:pt x="0" y="80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" name="pg309"/>
            <p:cNvSpPr/>
            <p:nvPr/>
          </p:nvSpPr>
          <p:spPr>
            <a:xfrm>
              <a:off x="2893443" y="5314787"/>
              <a:ext cx="88925" cy="43616"/>
            </a:xfrm>
            <a:custGeom>
              <a:avLst/>
              <a:pathLst>
                <a:path w="88925" h="43616">
                  <a:moveTo>
                    <a:pt x="30065" y="8045"/>
                  </a:moveTo>
                  <a:lnTo>
                    <a:pt x="0" y="8045"/>
                  </a:lnTo>
                  <a:lnTo>
                    <a:pt x="0" y="0"/>
                  </a:lnTo>
                  <a:lnTo>
                    <a:pt x="88925" y="0"/>
                  </a:lnTo>
                  <a:lnTo>
                    <a:pt x="88925" y="8045"/>
                  </a:lnTo>
                  <a:lnTo>
                    <a:pt x="40651" y="8045"/>
                  </a:lnTo>
                  <a:lnTo>
                    <a:pt x="38788" y="11255"/>
                  </a:lnTo>
                  <a:lnTo>
                    <a:pt x="36925" y="14278"/>
                  </a:lnTo>
                  <a:lnTo>
                    <a:pt x="35062" y="17116"/>
                  </a:lnTo>
                  <a:lnTo>
                    <a:pt x="33199" y="19766"/>
                  </a:lnTo>
                  <a:lnTo>
                    <a:pt x="31335" y="22231"/>
                  </a:lnTo>
                  <a:lnTo>
                    <a:pt x="29472" y="24509"/>
                  </a:lnTo>
                  <a:lnTo>
                    <a:pt x="27609" y="26601"/>
                  </a:lnTo>
                  <a:lnTo>
                    <a:pt x="25746" y="28507"/>
                  </a:lnTo>
                  <a:lnTo>
                    <a:pt x="23882" y="30226"/>
                  </a:lnTo>
                  <a:lnTo>
                    <a:pt x="22019" y="31759"/>
                  </a:lnTo>
                  <a:lnTo>
                    <a:pt x="26267" y="31475"/>
                  </a:lnTo>
                  <a:lnTo>
                    <a:pt x="30539" y="31132"/>
                  </a:lnTo>
                  <a:lnTo>
                    <a:pt x="34837" y="30730"/>
                  </a:lnTo>
                  <a:lnTo>
                    <a:pt x="39161" y="30268"/>
                  </a:lnTo>
                  <a:lnTo>
                    <a:pt x="43510" y="29747"/>
                  </a:lnTo>
                  <a:lnTo>
                    <a:pt x="47884" y="29167"/>
                  </a:lnTo>
                  <a:lnTo>
                    <a:pt x="52284" y="28528"/>
                  </a:lnTo>
                  <a:lnTo>
                    <a:pt x="56709" y="27829"/>
                  </a:lnTo>
                  <a:lnTo>
                    <a:pt x="61159" y="27071"/>
                  </a:lnTo>
                  <a:lnTo>
                    <a:pt x="65635" y="26254"/>
                  </a:lnTo>
                  <a:lnTo>
                    <a:pt x="64704" y="25318"/>
                  </a:lnTo>
                  <a:lnTo>
                    <a:pt x="63772" y="24374"/>
                  </a:lnTo>
                  <a:lnTo>
                    <a:pt x="62841" y="23421"/>
                  </a:lnTo>
                  <a:lnTo>
                    <a:pt x="61909" y="22460"/>
                  </a:lnTo>
                  <a:lnTo>
                    <a:pt x="60977" y="21490"/>
                  </a:lnTo>
                  <a:lnTo>
                    <a:pt x="60046" y="20512"/>
                  </a:lnTo>
                  <a:lnTo>
                    <a:pt x="59114" y="19525"/>
                  </a:lnTo>
                  <a:lnTo>
                    <a:pt x="58182" y="18530"/>
                  </a:lnTo>
                  <a:lnTo>
                    <a:pt x="57251" y="17526"/>
                  </a:lnTo>
                  <a:lnTo>
                    <a:pt x="56319" y="16514"/>
                  </a:lnTo>
                  <a:lnTo>
                    <a:pt x="63518" y="11433"/>
                  </a:lnTo>
                  <a:lnTo>
                    <a:pt x="65885" y="13592"/>
                  </a:lnTo>
                  <a:lnTo>
                    <a:pt x="68244" y="15837"/>
                  </a:lnTo>
                  <a:lnTo>
                    <a:pt x="70594" y="18166"/>
                  </a:lnTo>
                  <a:lnTo>
                    <a:pt x="72936" y="20580"/>
                  </a:lnTo>
                  <a:lnTo>
                    <a:pt x="75269" y="23078"/>
                  </a:lnTo>
                  <a:lnTo>
                    <a:pt x="77594" y="25661"/>
                  </a:lnTo>
                  <a:lnTo>
                    <a:pt x="79910" y="28329"/>
                  </a:lnTo>
                  <a:lnTo>
                    <a:pt x="82218" y="31081"/>
                  </a:lnTo>
                  <a:lnTo>
                    <a:pt x="84517" y="33918"/>
                  </a:lnTo>
                  <a:lnTo>
                    <a:pt x="86808" y="36840"/>
                  </a:lnTo>
                  <a:lnTo>
                    <a:pt x="80033" y="43616"/>
                  </a:lnTo>
                  <a:lnTo>
                    <a:pt x="79262" y="42519"/>
                  </a:lnTo>
                  <a:lnTo>
                    <a:pt x="78475" y="41431"/>
                  </a:lnTo>
                  <a:lnTo>
                    <a:pt x="77670" y="40351"/>
                  </a:lnTo>
                  <a:lnTo>
                    <a:pt x="76848" y="39279"/>
                  </a:lnTo>
                  <a:lnTo>
                    <a:pt x="76010" y="38216"/>
                  </a:lnTo>
                  <a:lnTo>
                    <a:pt x="75155" y="37162"/>
                  </a:lnTo>
                  <a:lnTo>
                    <a:pt x="74282" y="36116"/>
                  </a:lnTo>
                  <a:lnTo>
                    <a:pt x="73393" y="35079"/>
                  </a:lnTo>
                  <a:lnTo>
                    <a:pt x="72487" y="34050"/>
                  </a:lnTo>
                  <a:lnTo>
                    <a:pt x="71564" y="33029"/>
                  </a:lnTo>
                  <a:lnTo>
                    <a:pt x="65686" y="34172"/>
                  </a:lnTo>
                  <a:lnTo>
                    <a:pt x="59741" y="35231"/>
                  </a:lnTo>
                  <a:lnTo>
                    <a:pt x="53728" y="36205"/>
                  </a:lnTo>
                  <a:lnTo>
                    <a:pt x="47647" y="37094"/>
                  </a:lnTo>
                  <a:lnTo>
                    <a:pt x="41498" y="37899"/>
                  </a:lnTo>
                  <a:lnTo>
                    <a:pt x="35282" y="38619"/>
                  </a:lnTo>
                  <a:lnTo>
                    <a:pt x="28998" y="39254"/>
                  </a:lnTo>
                  <a:lnTo>
                    <a:pt x="22646" y="39804"/>
                  </a:lnTo>
                  <a:lnTo>
                    <a:pt x="16226" y="40270"/>
                  </a:lnTo>
                  <a:lnTo>
                    <a:pt x="9739" y="40651"/>
                  </a:lnTo>
                  <a:lnTo>
                    <a:pt x="7198" y="33029"/>
                  </a:lnTo>
                  <a:lnTo>
                    <a:pt x="9790" y="31179"/>
                  </a:lnTo>
                  <a:lnTo>
                    <a:pt x="12314" y="29184"/>
                  </a:lnTo>
                  <a:lnTo>
                    <a:pt x="14770" y="27046"/>
                  </a:lnTo>
                  <a:lnTo>
                    <a:pt x="17158" y="24763"/>
                  </a:lnTo>
                  <a:lnTo>
                    <a:pt x="19479" y="22337"/>
                  </a:lnTo>
                  <a:lnTo>
                    <a:pt x="21731" y="19766"/>
                  </a:lnTo>
                  <a:lnTo>
                    <a:pt x="23916" y="17052"/>
                  </a:lnTo>
                  <a:lnTo>
                    <a:pt x="26034" y="14194"/>
                  </a:lnTo>
                  <a:lnTo>
                    <a:pt x="28083" y="1119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" name="pg310"/>
            <p:cNvSpPr/>
            <p:nvPr/>
          </p:nvSpPr>
          <p:spPr>
            <a:xfrm>
              <a:off x="3023868" y="5261008"/>
              <a:ext cx="69023" cy="79609"/>
            </a:xfrm>
            <a:custGeom>
              <a:avLst/>
              <a:pathLst>
                <a:path w="69023" h="79609">
                  <a:moveTo>
                    <a:pt x="14397" y="2117"/>
                  </a:moveTo>
                  <a:lnTo>
                    <a:pt x="22019" y="4234"/>
                  </a:lnTo>
                  <a:lnTo>
                    <a:pt x="21761" y="5246"/>
                  </a:lnTo>
                  <a:lnTo>
                    <a:pt x="21494" y="6250"/>
                  </a:lnTo>
                  <a:lnTo>
                    <a:pt x="21219" y="7245"/>
                  </a:lnTo>
                  <a:lnTo>
                    <a:pt x="20935" y="8232"/>
                  </a:lnTo>
                  <a:lnTo>
                    <a:pt x="20643" y="9210"/>
                  </a:lnTo>
                  <a:lnTo>
                    <a:pt x="20342" y="10179"/>
                  </a:lnTo>
                  <a:lnTo>
                    <a:pt x="20033" y="11141"/>
                  </a:lnTo>
                  <a:lnTo>
                    <a:pt x="19716" y="12093"/>
                  </a:lnTo>
                  <a:lnTo>
                    <a:pt x="19390" y="13038"/>
                  </a:lnTo>
                  <a:lnTo>
                    <a:pt x="19055" y="13974"/>
                  </a:lnTo>
                  <a:lnTo>
                    <a:pt x="30912" y="13974"/>
                  </a:lnTo>
                  <a:lnTo>
                    <a:pt x="30912" y="0"/>
                  </a:lnTo>
                  <a:lnTo>
                    <a:pt x="39381" y="0"/>
                  </a:lnTo>
                  <a:lnTo>
                    <a:pt x="39381" y="13974"/>
                  </a:lnTo>
                  <a:lnTo>
                    <a:pt x="60977" y="13974"/>
                  </a:lnTo>
                  <a:lnTo>
                    <a:pt x="60977" y="22019"/>
                  </a:lnTo>
                  <a:lnTo>
                    <a:pt x="39381" y="22019"/>
                  </a:lnTo>
                  <a:lnTo>
                    <a:pt x="39381" y="35993"/>
                  </a:lnTo>
                  <a:lnTo>
                    <a:pt x="67753" y="35993"/>
                  </a:lnTo>
                  <a:lnTo>
                    <a:pt x="67753" y="44039"/>
                  </a:lnTo>
                  <a:lnTo>
                    <a:pt x="45309" y="44039"/>
                  </a:lnTo>
                  <a:lnTo>
                    <a:pt x="45309" y="69023"/>
                  </a:lnTo>
                  <a:lnTo>
                    <a:pt x="45352" y="69586"/>
                  </a:lnTo>
                  <a:lnTo>
                    <a:pt x="45479" y="70090"/>
                  </a:lnTo>
                  <a:lnTo>
                    <a:pt x="45691" y="70535"/>
                  </a:lnTo>
                  <a:lnTo>
                    <a:pt x="45987" y="70920"/>
                  </a:lnTo>
                  <a:lnTo>
                    <a:pt x="46368" y="71246"/>
                  </a:lnTo>
                  <a:lnTo>
                    <a:pt x="46834" y="71513"/>
                  </a:lnTo>
                  <a:lnTo>
                    <a:pt x="47384" y="71720"/>
                  </a:lnTo>
                  <a:lnTo>
                    <a:pt x="48020" y="71869"/>
                  </a:lnTo>
                  <a:lnTo>
                    <a:pt x="48739" y="71958"/>
                  </a:lnTo>
                  <a:lnTo>
                    <a:pt x="49544" y="71987"/>
                  </a:lnTo>
                  <a:lnTo>
                    <a:pt x="51322" y="71966"/>
                  </a:lnTo>
                  <a:lnTo>
                    <a:pt x="52932" y="71903"/>
                  </a:lnTo>
                  <a:lnTo>
                    <a:pt x="54371" y="71797"/>
                  </a:lnTo>
                  <a:lnTo>
                    <a:pt x="55642" y="71648"/>
                  </a:lnTo>
                  <a:lnTo>
                    <a:pt x="56743" y="71458"/>
                  </a:lnTo>
                  <a:lnTo>
                    <a:pt x="57674" y="71225"/>
                  </a:lnTo>
                  <a:lnTo>
                    <a:pt x="58437" y="70950"/>
                  </a:lnTo>
                  <a:lnTo>
                    <a:pt x="59029" y="70632"/>
                  </a:lnTo>
                  <a:lnTo>
                    <a:pt x="59453" y="70272"/>
                  </a:lnTo>
                  <a:lnTo>
                    <a:pt x="59707" y="69870"/>
                  </a:lnTo>
                  <a:lnTo>
                    <a:pt x="59948" y="69315"/>
                  </a:lnTo>
                  <a:lnTo>
                    <a:pt x="60164" y="68667"/>
                  </a:lnTo>
                  <a:lnTo>
                    <a:pt x="60355" y="67926"/>
                  </a:lnTo>
                  <a:lnTo>
                    <a:pt x="60520" y="67092"/>
                  </a:lnTo>
                  <a:lnTo>
                    <a:pt x="60660" y="66165"/>
                  </a:lnTo>
                  <a:lnTo>
                    <a:pt x="60774" y="65144"/>
                  </a:lnTo>
                  <a:lnTo>
                    <a:pt x="60863" y="64030"/>
                  </a:lnTo>
                  <a:lnTo>
                    <a:pt x="60926" y="62824"/>
                  </a:lnTo>
                  <a:lnTo>
                    <a:pt x="60965" y="61524"/>
                  </a:lnTo>
                  <a:lnTo>
                    <a:pt x="60977" y="60130"/>
                  </a:lnTo>
                  <a:lnTo>
                    <a:pt x="69023" y="62671"/>
                  </a:lnTo>
                  <a:lnTo>
                    <a:pt x="68835" y="64871"/>
                  </a:lnTo>
                  <a:lnTo>
                    <a:pt x="68608" y="66897"/>
                  </a:lnTo>
                  <a:lnTo>
                    <a:pt x="68343" y="68750"/>
                  </a:lnTo>
                  <a:lnTo>
                    <a:pt x="68041" y="70429"/>
                  </a:lnTo>
                  <a:lnTo>
                    <a:pt x="67700" y="71934"/>
                  </a:lnTo>
                  <a:lnTo>
                    <a:pt x="67321" y="73266"/>
                  </a:lnTo>
                  <a:lnTo>
                    <a:pt x="66904" y="74424"/>
                  </a:lnTo>
                  <a:lnTo>
                    <a:pt x="66448" y="75409"/>
                  </a:lnTo>
                  <a:lnTo>
                    <a:pt x="65955" y="76220"/>
                  </a:lnTo>
                  <a:lnTo>
                    <a:pt x="65424" y="76857"/>
                  </a:lnTo>
                  <a:lnTo>
                    <a:pt x="64769" y="77380"/>
                  </a:lnTo>
                  <a:lnTo>
                    <a:pt x="63908" y="77848"/>
                  </a:lnTo>
                  <a:lnTo>
                    <a:pt x="62838" y="78261"/>
                  </a:lnTo>
                  <a:lnTo>
                    <a:pt x="61562" y="78619"/>
                  </a:lnTo>
                  <a:lnTo>
                    <a:pt x="60077" y="78921"/>
                  </a:lnTo>
                  <a:lnTo>
                    <a:pt x="58386" y="79169"/>
                  </a:lnTo>
                  <a:lnTo>
                    <a:pt x="56487" y="79362"/>
                  </a:lnTo>
                  <a:lnTo>
                    <a:pt x="54380" y="79499"/>
                  </a:lnTo>
                  <a:lnTo>
                    <a:pt x="52066" y="79582"/>
                  </a:lnTo>
                  <a:lnTo>
                    <a:pt x="49544" y="79609"/>
                  </a:lnTo>
                  <a:lnTo>
                    <a:pt x="47992" y="79590"/>
                  </a:lnTo>
                  <a:lnTo>
                    <a:pt x="46554" y="79533"/>
                  </a:lnTo>
                  <a:lnTo>
                    <a:pt x="45231" y="79438"/>
                  </a:lnTo>
                  <a:lnTo>
                    <a:pt x="44022" y="79305"/>
                  </a:lnTo>
                  <a:lnTo>
                    <a:pt x="42927" y="79133"/>
                  </a:lnTo>
                  <a:lnTo>
                    <a:pt x="41947" y="78923"/>
                  </a:lnTo>
                  <a:lnTo>
                    <a:pt x="41081" y="78676"/>
                  </a:lnTo>
                  <a:lnTo>
                    <a:pt x="40330" y="78390"/>
                  </a:lnTo>
                  <a:lnTo>
                    <a:pt x="39692" y="78066"/>
                  </a:lnTo>
                  <a:lnTo>
                    <a:pt x="39169" y="77704"/>
                  </a:lnTo>
                  <a:lnTo>
                    <a:pt x="38727" y="77299"/>
                  </a:lnTo>
                  <a:lnTo>
                    <a:pt x="38331" y="76848"/>
                  </a:lnTo>
                  <a:lnTo>
                    <a:pt x="37981" y="76351"/>
                  </a:lnTo>
                  <a:lnTo>
                    <a:pt x="37679" y="75807"/>
                  </a:lnTo>
                  <a:lnTo>
                    <a:pt x="37423" y="75216"/>
                  </a:lnTo>
                  <a:lnTo>
                    <a:pt x="37213" y="74579"/>
                  </a:lnTo>
                  <a:lnTo>
                    <a:pt x="37050" y="73895"/>
                  </a:lnTo>
                  <a:lnTo>
                    <a:pt x="36933" y="73164"/>
                  </a:lnTo>
                  <a:lnTo>
                    <a:pt x="36864" y="72387"/>
                  </a:lnTo>
                  <a:lnTo>
                    <a:pt x="36840" y="71564"/>
                  </a:lnTo>
                  <a:lnTo>
                    <a:pt x="36840" y="44039"/>
                  </a:lnTo>
                  <a:lnTo>
                    <a:pt x="28371" y="44039"/>
                  </a:lnTo>
                  <a:lnTo>
                    <a:pt x="27761" y="49654"/>
                  </a:lnTo>
                  <a:lnTo>
                    <a:pt x="26779" y="54812"/>
                  </a:lnTo>
                  <a:lnTo>
                    <a:pt x="25424" y="59512"/>
                  </a:lnTo>
                  <a:lnTo>
                    <a:pt x="23696" y="63755"/>
                  </a:lnTo>
                  <a:lnTo>
                    <a:pt x="21596" y="67541"/>
                  </a:lnTo>
                  <a:lnTo>
                    <a:pt x="19123" y="70869"/>
                  </a:lnTo>
                  <a:lnTo>
                    <a:pt x="16277" y="73740"/>
                  </a:lnTo>
                  <a:lnTo>
                    <a:pt x="13059" y="76154"/>
                  </a:lnTo>
                  <a:lnTo>
                    <a:pt x="9468" y="78110"/>
                  </a:lnTo>
                  <a:lnTo>
                    <a:pt x="5504" y="79609"/>
                  </a:lnTo>
                  <a:lnTo>
                    <a:pt x="0" y="71140"/>
                  </a:lnTo>
                  <a:lnTo>
                    <a:pt x="3557" y="69878"/>
                  </a:lnTo>
                  <a:lnTo>
                    <a:pt x="6775" y="68295"/>
                  </a:lnTo>
                  <a:lnTo>
                    <a:pt x="9654" y="66389"/>
                  </a:lnTo>
                  <a:lnTo>
                    <a:pt x="12195" y="64162"/>
                  </a:lnTo>
                  <a:lnTo>
                    <a:pt x="14397" y="61612"/>
                  </a:lnTo>
                  <a:lnTo>
                    <a:pt x="16260" y="58741"/>
                  </a:lnTo>
                  <a:lnTo>
                    <a:pt x="17785" y="55549"/>
                  </a:lnTo>
                  <a:lnTo>
                    <a:pt x="18970" y="52034"/>
                  </a:lnTo>
                  <a:lnTo>
                    <a:pt x="19817" y="48197"/>
                  </a:lnTo>
                  <a:lnTo>
                    <a:pt x="20325" y="44039"/>
                  </a:lnTo>
                  <a:lnTo>
                    <a:pt x="423" y="44039"/>
                  </a:lnTo>
                  <a:lnTo>
                    <a:pt x="423" y="35993"/>
                  </a:lnTo>
                  <a:lnTo>
                    <a:pt x="30912" y="35993"/>
                  </a:lnTo>
                  <a:lnTo>
                    <a:pt x="30912" y="22019"/>
                  </a:lnTo>
                  <a:lnTo>
                    <a:pt x="15667" y="22019"/>
                  </a:lnTo>
                  <a:lnTo>
                    <a:pt x="15147" y="23277"/>
                  </a:lnTo>
                  <a:lnTo>
                    <a:pt x="14600" y="24509"/>
                  </a:lnTo>
                  <a:lnTo>
                    <a:pt x="14029" y="25716"/>
                  </a:lnTo>
                  <a:lnTo>
                    <a:pt x="13432" y="26897"/>
                  </a:lnTo>
                  <a:lnTo>
                    <a:pt x="12809" y="28054"/>
                  </a:lnTo>
                  <a:lnTo>
                    <a:pt x="12161" y="29184"/>
                  </a:lnTo>
                  <a:lnTo>
                    <a:pt x="11488" y="30289"/>
                  </a:lnTo>
                  <a:lnTo>
                    <a:pt x="10789" y="31369"/>
                  </a:lnTo>
                  <a:lnTo>
                    <a:pt x="10065" y="32424"/>
                  </a:lnTo>
                  <a:lnTo>
                    <a:pt x="9316" y="33453"/>
                  </a:lnTo>
                  <a:lnTo>
                    <a:pt x="2540" y="27948"/>
                  </a:lnTo>
                  <a:lnTo>
                    <a:pt x="4183" y="25479"/>
                  </a:lnTo>
                  <a:lnTo>
                    <a:pt x="5725" y="22985"/>
                  </a:lnTo>
                  <a:lnTo>
                    <a:pt x="7164" y="20465"/>
                  </a:lnTo>
                  <a:lnTo>
                    <a:pt x="8503" y="17920"/>
                  </a:lnTo>
                  <a:lnTo>
                    <a:pt x="9739" y="15350"/>
                  </a:lnTo>
                  <a:lnTo>
                    <a:pt x="10874" y="12754"/>
                  </a:lnTo>
                  <a:lnTo>
                    <a:pt x="11907" y="10133"/>
                  </a:lnTo>
                  <a:lnTo>
                    <a:pt x="12839" y="7486"/>
                  </a:lnTo>
                  <a:lnTo>
                    <a:pt x="13669" y="48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" name="pg311"/>
            <p:cNvSpPr/>
            <p:nvPr/>
          </p:nvSpPr>
          <p:spPr>
            <a:xfrm>
              <a:off x="2998884" y="5263548"/>
              <a:ext cx="21172" cy="20325"/>
            </a:xfrm>
            <a:custGeom>
              <a:avLst/>
              <a:pathLst>
                <a:path w="21172" h="20325">
                  <a:moveTo>
                    <a:pt x="5928" y="0"/>
                  </a:moveTo>
                  <a:lnTo>
                    <a:pt x="7605" y="1122"/>
                  </a:lnTo>
                  <a:lnTo>
                    <a:pt x="9248" y="2286"/>
                  </a:lnTo>
                  <a:lnTo>
                    <a:pt x="10857" y="3493"/>
                  </a:lnTo>
                  <a:lnTo>
                    <a:pt x="12432" y="4742"/>
                  </a:lnTo>
                  <a:lnTo>
                    <a:pt x="13974" y="6034"/>
                  </a:lnTo>
                  <a:lnTo>
                    <a:pt x="15481" y="7368"/>
                  </a:lnTo>
                  <a:lnTo>
                    <a:pt x="16955" y="8744"/>
                  </a:lnTo>
                  <a:lnTo>
                    <a:pt x="18394" y="10162"/>
                  </a:lnTo>
                  <a:lnTo>
                    <a:pt x="19800" y="11623"/>
                  </a:lnTo>
                  <a:lnTo>
                    <a:pt x="21172" y="13127"/>
                  </a:lnTo>
                  <a:lnTo>
                    <a:pt x="15244" y="20325"/>
                  </a:lnTo>
                  <a:lnTo>
                    <a:pt x="13796" y="18661"/>
                  </a:lnTo>
                  <a:lnTo>
                    <a:pt x="12331" y="17056"/>
                  </a:lnTo>
                  <a:lnTo>
                    <a:pt x="10848" y="15511"/>
                  </a:lnTo>
                  <a:lnTo>
                    <a:pt x="9349" y="14024"/>
                  </a:lnTo>
                  <a:lnTo>
                    <a:pt x="7833" y="12597"/>
                  </a:lnTo>
                  <a:lnTo>
                    <a:pt x="6301" y="11230"/>
                  </a:lnTo>
                  <a:lnTo>
                    <a:pt x="4751" y="9921"/>
                  </a:lnTo>
                  <a:lnTo>
                    <a:pt x="3184" y="8672"/>
                  </a:lnTo>
                  <a:lnTo>
                    <a:pt x="1600" y="7482"/>
                  </a:lnTo>
                  <a:lnTo>
                    <a:pt x="0" y="63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" name="pg312"/>
            <p:cNvSpPr/>
            <p:nvPr/>
          </p:nvSpPr>
          <p:spPr>
            <a:xfrm>
              <a:off x="2997190" y="5298695"/>
              <a:ext cx="98242" cy="58860"/>
            </a:xfrm>
            <a:custGeom>
              <a:avLst/>
              <a:pathLst>
                <a:path w="98242" h="58860">
                  <a:moveTo>
                    <a:pt x="423" y="0"/>
                  </a:moveTo>
                  <a:lnTo>
                    <a:pt x="21596" y="0"/>
                  </a:lnTo>
                  <a:lnTo>
                    <a:pt x="21596" y="40651"/>
                  </a:lnTo>
                  <a:lnTo>
                    <a:pt x="22640" y="41392"/>
                  </a:lnTo>
                  <a:lnTo>
                    <a:pt x="23739" y="42091"/>
                  </a:lnTo>
                  <a:lnTo>
                    <a:pt x="24892" y="42747"/>
                  </a:lnTo>
                  <a:lnTo>
                    <a:pt x="26101" y="43362"/>
                  </a:lnTo>
                  <a:lnTo>
                    <a:pt x="27365" y="43933"/>
                  </a:lnTo>
                  <a:lnTo>
                    <a:pt x="28684" y="44462"/>
                  </a:lnTo>
                  <a:lnTo>
                    <a:pt x="30059" y="44949"/>
                  </a:lnTo>
                  <a:lnTo>
                    <a:pt x="31488" y="45394"/>
                  </a:lnTo>
                  <a:lnTo>
                    <a:pt x="32972" y="45796"/>
                  </a:lnTo>
                  <a:lnTo>
                    <a:pt x="34511" y="46156"/>
                  </a:lnTo>
                  <a:lnTo>
                    <a:pt x="36262" y="46478"/>
                  </a:lnTo>
                  <a:lnTo>
                    <a:pt x="38382" y="46766"/>
                  </a:lnTo>
                  <a:lnTo>
                    <a:pt x="40869" y="47020"/>
                  </a:lnTo>
                  <a:lnTo>
                    <a:pt x="43726" y="47240"/>
                  </a:lnTo>
                  <a:lnTo>
                    <a:pt x="46950" y="47427"/>
                  </a:lnTo>
                  <a:lnTo>
                    <a:pt x="50543" y="47579"/>
                  </a:lnTo>
                  <a:lnTo>
                    <a:pt x="54505" y="47698"/>
                  </a:lnTo>
                  <a:lnTo>
                    <a:pt x="58835" y="47782"/>
                  </a:lnTo>
                  <a:lnTo>
                    <a:pt x="63533" y="47833"/>
                  </a:lnTo>
                  <a:lnTo>
                    <a:pt x="68600" y="47850"/>
                  </a:lnTo>
                  <a:lnTo>
                    <a:pt x="98242" y="47850"/>
                  </a:lnTo>
                  <a:lnTo>
                    <a:pt x="94007" y="57166"/>
                  </a:lnTo>
                  <a:lnTo>
                    <a:pt x="60130" y="57166"/>
                  </a:lnTo>
                  <a:lnTo>
                    <a:pt x="56506" y="57141"/>
                  </a:lnTo>
                  <a:lnTo>
                    <a:pt x="53084" y="57065"/>
                  </a:lnTo>
                  <a:lnTo>
                    <a:pt x="49866" y="56938"/>
                  </a:lnTo>
                  <a:lnTo>
                    <a:pt x="46851" y="56760"/>
                  </a:lnTo>
                  <a:lnTo>
                    <a:pt x="44039" y="56531"/>
                  </a:lnTo>
                  <a:lnTo>
                    <a:pt x="41431" y="56252"/>
                  </a:lnTo>
                  <a:lnTo>
                    <a:pt x="39025" y="55921"/>
                  </a:lnTo>
                  <a:lnTo>
                    <a:pt x="36823" y="55540"/>
                  </a:lnTo>
                  <a:lnTo>
                    <a:pt x="34825" y="55108"/>
                  </a:lnTo>
                  <a:lnTo>
                    <a:pt x="33029" y="54625"/>
                  </a:lnTo>
                  <a:lnTo>
                    <a:pt x="31356" y="54088"/>
                  </a:lnTo>
                  <a:lnTo>
                    <a:pt x="29726" y="53491"/>
                  </a:lnTo>
                  <a:lnTo>
                    <a:pt x="28138" y="52834"/>
                  </a:lnTo>
                  <a:lnTo>
                    <a:pt x="26593" y="52119"/>
                  </a:lnTo>
                  <a:lnTo>
                    <a:pt x="25089" y="51344"/>
                  </a:lnTo>
                  <a:lnTo>
                    <a:pt x="23628" y="50509"/>
                  </a:lnTo>
                  <a:lnTo>
                    <a:pt x="22210" y="49616"/>
                  </a:lnTo>
                  <a:lnTo>
                    <a:pt x="20834" y="48663"/>
                  </a:lnTo>
                  <a:lnTo>
                    <a:pt x="19500" y="47651"/>
                  </a:lnTo>
                  <a:lnTo>
                    <a:pt x="18208" y="46580"/>
                  </a:lnTo>
                  <a:lnTo>
                    <a:pt x="5928" y="58860"/>
                  </a:lnTo>
                  <a:lnTo>
                    <a:pt x="0" y="49967"/>
                  </a:lnTo>
                  <a:lnTo>
                    <a:pt x="1350" y="49201"/>
                  </a:lnTo>
                  <a:lnTo>
                    <a:pt x="2693" y="48426"/>
                  </a:lnTo>
                  <a:lnTo>
                    <a:pt x="4027" y="47643"/>
                  </a:lnTo>
                  <a:lnTo>
                    <a:pt x="5352" y="46851"/>
                  </a:lnTo>
                  <a:lnTo>
                    <a:pt x="6669" y="46050"/>
                  </a:lnTo>
                  <a:lnTo>
                    <a:pt x="7977" y="45242"/>
                  </a:lnTo>
                  <a:lnTo>
                    <a:pt x="9277" y="44424"/>
                  </a:lnTo>
                  <a:lnTo>
                    <a:pt x="10569" y="43599"/>
                  </a:lnTo>
                  <a:lnTo>
                    <a:pt x="11852" y="42764"/>
                  </a:lnTo>
                  <a:lnTo>
                    <a:pt x="13127" y="41922"/>
                  </a:lnTo>
                  <a:lnTo>
                    <a:pt x="13127" y="8045"/>
                  </a:lnTo>
                  <a:lnTo>
                    <a:pt x="423" y="80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" name="pg313"/>
            <p:cNvSpPr/>
            <p:nvPr/>
          </p:nvSpPr>
          <p:spPr>
            <a:xfrm>
              <a:off x="3105595" y="5261008"/>
              <a:ext cx="33453" cy="97395"/>
            </a:xfrm>
            <a:custGeom>
              <a:avLst/>
              <a:pathLst>
                <a:path w="33453" h="97395">
                  <a:moveTo>
                    <a:pt x="31759" y="44886"/>
                  </a:moveTo>
                  <a:lnTo>
                    <a:pt x="33029" y="52508"/>
                  </a:lnTo>
                  <a:lnTo>
                    <a:pt x="32004" y="53097"/>
                  </a:lnTo>
                  <a:lnTo>
                    <a:pt x="30963" y="53677"/>
                  </a:lnTo>
                  <a:lnTo>
                    <a:pt x="29904" y="54249"/>
                  </a:lnTo>
                  <a:lnTo>
                    <a:pt x="28828" y="54812"/>
                  </a:lnTo>
                  <a:lnTo>
                    <a:pt x="27736" y="55367"/>
                  </a:lnTo>
                  <a:lnTo>
                    <a:pt x="26626" y="55913"/>
                  </a:lnTo>
                  <a:lnTo>
                    <a:pt x="25500" y="56451"/>
                  </a:lnTo>
                  <a:lnTo>
                    <a:pt x="24357" y="56980"/>
                  </a:lnTo>
                  <a:lnTo>
                    <a:pt x="23196" y="57501"/>
                  </a:lnTo>
                  <a:lnTo>
                    <a:pt x="22019" y="58013"/>
                  </a:lnTo>
                  <a:lnTo>
                    <a:pt x="22019" y="85961"/>
                  </a:lnTo>
                  <a:lnTo>
                    <a:pt x="22000" y="87194"/>
                  </a:lnTo>
                  <a:lnTo>
                    <a:pt x="21943" y="88350"/>
                  </a:lnTo>
                  <a:lnTo>
                    <a:pt x="21848" y="89429"/>
                  </a:lnTo>
                  <a:lnTo>
                    <a:pt x="21714" y="90433"/>
                  </a:lnTo>
                  <a:lnTo>
                    <a:pt x="21543" y="91360"/>
                  </a:lnTo>
                  <a:lnTo>
                    <a:pt x="21333" y="92212"/>
                  </a:lnTo>
                  <a:lnTo>
                    <a:pt x="21086" y="92986"/>
                  </a:lnTo>
                  <a:lnTo>
                    <a:pt x="20800" y="93685"/>
                  </a:lnTo>
                  <a:lnTo>
                    <a:pt x="20476" y="94308"/>
                  </a:lnTo>
                  <a:lnTo>
                    <a:pt x="20114" y="94854"/>
                  </a:lnTo>
                  <a:lnTo>
                    <a:pt x="19701" y="95337"/>
                  </a:lnTo>
                  <a:lnTo>
                    <a:pt x="19224" y="95769"/>
                  </a:lnTo>
                  <a:lnTo>
                    <a:pt x="18685" y="96150"/>
                  </a:lnTo>
                  <a:lnTo>
                    <a:pt x="18081" y="96480"/>
                  </a:lnTo>
                  <a:lnTo>
                    <a:pt x="17414" y="96759"/>
                  </a:lnTo>
                  <a:lnTo>
                    <a:pt x="16684" y="96988"/>
                  </a:lnTo>
                  <a:lnTo>
                    <a:pt x="15890" y="97166"/>
                  </a:lnTo>
                  <a:lnTo>
                    <a:pt x="15032" y="97293"/>
                  </a:lnTo>
                  <a:lnTo>
                    <a:pt x="14111" y="97369"/>
                  </a:lnTo>
                  <a:lnTo>
                    <a:pt x="13127" y="97395"/>
                  </a:lnTo>
                  <a:lnTo>
                    <a:pt x="12195" y="97382"/>
                  </a:lnTo>
                  <a:lnTo>
                    <a:pt x="11263" y="97344"/>
                  </a:lnTo>
                  <a:lnTo>
                    <a:pt x="10332" y="97280"/>
                  </a:lnTo>
                  <a:lnTo>
                    <a:pt x="9400" y="97191"/>
                  </a:lnTo>
                  <a:lnTo>
                    <a:pt x="8469" y="97077"/>
                  </a:lnTo>
                  <a:lnTo>
                    <a:pt x="7537" y="96937"/>
                  </a:lnTo>
                  <a:lnTo>
                    <a:pt x="6605" y="96772"/>
                  </a:lnTo>
                  <a:lnTo>
                    <a:pt x="5674" y="96582"/>
                  </a:lnTo>
                  <a:lnTo>
                    <a:pt x="4742" y="96366"/>
                  </a:lnTo>
                  <a:lnTo>
                    <a:pt x="3811" y="96124"/>
                  </a:lnTo>
                  <a:lnTo>
                    <a:pt x="2117" y="87232"/>
                  </a:lnTo>
                  <a:lnTo>
                    <a:pt x="3053" y="87553"/>
                  </a:lnTo>
                  <a:lnTo>
                    <a:pt x="3997" y="87841"/>
                  </a:lnTo>
                  <a:lnTo>
                    <a:pt x="4950" y="88096"/>
                  </a:lnTo>
                  <a:lnTo>
                    <a:pt x="5911" y="88316"/>
                  </a:lnTo>
                  <a:lnTo>
                    <a:pt x="6881" y="88502"/>
                  </a:lnTo>
                  <a:lnTo>
                    <a:pt x="7859" y="88654"/>
                  </a:lnTo>
                  <a:lnTo>
                    <a:pt x="8846" y="88773"/>
                  </a:lnTo>
                  <a:lnTo>
                    <a:pt x="9841" y="88858"/>
                  </a:lnTo>
                  <a:lnTo>
                    <a:pt x="10844" y="88909"/>
                  </a:lnTo>
                  <a:lnTo>
                    <a:pt x="11856" y="88925"/>
                  </a:lnTo>
                  <a:lnTo>
                    <a:pt x="12178" y="88875"/>
                  </a:lnTo>
                  <a:lnTo>
                    <a:pt x="12466" y="88722"/>
                  </a:lnTo>
                  <a:lnTo>
                    <a:pt x="12720" y="88468"/>
                  </a:lnTo>
                  <a:lnTo>
                    <a:pt x="12940" y="88112"/>
                  </a:lnTo>
                  <a:lnTo>
                    <a:pt x="13127" y="87655"/>
                  </a:lnTo>
                  <a:lnTo>
                    <a:pt x="13279" y="87096"/>
                  </a:lnTo>
                  <a:lnTo>
                    <a:pt x="13398" y="86436"/>
                  </a:lnTo>
                  <a:lnTo>
                    <a:pt x="13482" y="85673"/>
                  </a:lnTo>
                  <a:lnTo>
                    <a:pt x="13533" y="84809"/>
                  </a:lnTo>
                  <a:lnTo>
                    <a:pt x="13550" y="83844"/>
                  </a:lnTo>
                  <a:lnTo>
                    <a:pt x="13550" y="61824"/>
                  </a:lnTo>
                  <a:lnTo>
                    <a:pt x="12534" y="62167"/>
                  </a:lnTo>
                  <a:lnTo>
                    <a:pt x="11518" y="62519"/>
                  </a:lnTo>
                  <a:lnTo>
                    <a:pt x="10501" y="62879"/>
                  </a:lnTo>
                  <a:lnTo>
                    <a:pt x="9485" y="63247"/>
                  </a:lnTo>
                  <a:lnTo>
                    <a:pt x="8469" y="63624"/>
                  </a:lnTo>
                  <a:lnTo>
                    <a:pt x="7452" y="64009"/>
                  </a:lnTo>
                  <a:lnTo>
                    <a:pt x="6436" y="64403"/>
                  </a:lnTo>
                  <a:lnTo>
                    <a:pt x="5420" y="64805"/>
                  </a:lnTo>
                  <a:lnTo>
                    <a:pt x="4403" y="65216"/>
                  </a:lnTo>
                  <a:lnTo>
                    <a:pt x="3387" y="65635"/>
                  </a:lnTo>
                  <a:lnTo>
                    <a:pt x="0" y="56743"/>
                  </a:lnTo>
                  <a:lnTo>
                    <a:pt x="1431" y="56315"/>
                  </a:lnTo>
                  <a:lnTo>
                    <a:pt x="2845" y="55879"/>
                  </a:lnTo>
                  <a:lnTo>
                    <a:pt x="4243" y="55434"/>
                  </a:lnTo>
                  <a:lnTo>
                    <a:pt x="5623" y="54981"/>
                  </a:lnTo>
                  <a:lnTo>
                    <a:pt x="6987" y="54520"/>
                  </a:lnTo>
                  <a:lnTo>
                    <a:pt x="8333" y="54050"/>
                  </a:lnTo>
                  <a:lnTo>
                    <a:pt x="9663" y="53571"/>
                  </a:lnTo>
                  <a:lnTo>
                    <a:pt x="10976" y="53084"/>
                  </a:lnTo>
                  <a:lnTo>
                    <a:pt x="12271" y="52589"/>
                  </a:lnTo>
                  <a:lnTo>
                    <a:pt x="13550" y="52085"/>
                  </a:lnTo>
                  <a:lnTo>
                    <a:pt x="13550" y="25830"/>
                  </a:lnTo>
                  <a:lnTo>
                    <a:pt x="1693" y="25830"/>
                  </a:lnTo>
                  <a:lnTo>
                    <a:pt x="1693" y="17785"/>
                  </a:lnTo>
                  <a:lnTo>
                    <a:pt x="13550" y="17785"/>
                  </a:lnTo>
                  <a:lnTo>
                    <a:pt x="13550" y="0"/>
                  </a:lnTo>
                  <a:lnTo>
                    <a:pt x="22019" y="0"/>
                  </a:lnTo>
                  <a:lnTo>
                    <a:pt x="22019" y="17785"/>
                  </a:lnTo>
                  <a:lnTo>
                    <a:pt x="33453" y="17785"/>
                  </a:lnTo>
                  <a:lnTo>
                    <a:pt x="33453" y="25830"/>
                  </a:lnTo>
                  <a:lnTo>
                    <a:pt x="22019" y="25830"/>
                  </a:lnTo>
                  <a:lnTo>
                    <a:pt x="22019" y="491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" name="pg314"/>
            <p:cNvSpPr/>
            <p:nvPr/>
          </p:nvSpPr>
          <p:spPr>
            <a:xfrm>
              <a:off x="3136931" y="5264395"/>
              <a:ext cx="65212" cy="43616"/>
            </a:xfrm>
            <a:custGeom>
              <a:avLst/>
              <a:pathLst>
                <a:path w="65212" h="43616">
                  <a:moveTo>
                    <a:pt x="9739" y="7622"/>
                  </a:moveTo>
                  <a:lnTo>
                    <a:pt x="4234" y="7622"/>
                  </a:lnTo>
                  <a:lnTo>
                    <a:pt x="4234" y="0"/>
                  </a:lnTo>
                  <a:lnTo>
                    <a:pt x="57590" y="0"/>
                  </a:lnTo>
                  <a:lnTo>
                    <a:pt x="57590" y="5928"/>
                  </a:lnTo>
                  <a:lnTo>
                    <a:pt x="56120" y="8663"/>
                  </a:lnTo>
                  <a:lnTo>
                    <a:pt x="54592" y="11280"/>
                  </a:lnTo>
                  <a:lnTo>
                    <a:pt x="53004" y="13779"/>
                  </a:lnTo>
                  <a:lnTo>
                    <a:pt x="51356" y="16159"/>
                  </a:lnTo>
                  <a:lnTo>
                    <a:pt x="49650" y="18420"/>
                  </a:lnTo>
                  <a:lnTo>
                    <a:pt x="47884" y="20563"/>
                  </a:lnTo>
                  <a:lnTo>
                    <a:pt x="46059" y="22587"/>
                  </a:lnTo>
                  <a:lnTo>
                    <a:pt x="44175" y="24492"/>
                  </a:lnTo>
                  <a:lnTo>
                    <a:pt x="42231" y="26279"/>
                  </a:lnTo>
                  <a:lnTo>
                    <a:pt x="40228" y="27948"/>
                  </a:lnTo>
                  <a:lnTo>
                    <a:pt x="42307" y="28939"/>
                  </a:lnTo>
                  <a:lnTo>
                    <a:pt x="44479" y="29879"/>
                  </a:lnTo>
                  <a:lnTo>
                    <a:pt x="46745" y="30768"/>
                  </a:lnTo>
                  <a:lnTo>
                    <a:pt x="49104" y="31606"/>
                  </a:lnTo>
                  <a:lnTo>
                    <a:pt x="51555" y="32394"/>
                  </a:lnTo>
                  <a:lnTo>
                    <a:pt x="54100" y="33131"/>
                  </a:lnTo>
                  <a:lnTo>
                    <a:pt x="56739" y="33817"/>
                  </a:lnTo>
                  <a:lnTo>
                    <a:pt x="59470" y="34452"/>
                  </a:lnTo>
                  <a:lnTo>
                    <a:pt x="62294" y="35036"/>
                  </a:lnTo>
                  <a:lnTo>
                    <a:pt x="65212" y="35570"/>
                  </a:lnTo>
                  <a:lnTo>
                    <a:pt x="62248" y="43616"/>
                  </a:lnTo>
                  <a:lnTo>
                    <a:pt x="58826" y="43052"/>
                  </a:lnTo>
                  <a:lnTo>
                    <a:pt x="55506" y="42379"/>
                  </a:lnTo>
                  <a:lnTo>
                    <a:pt x="52288" y="41596"/>
                  </a:lnTo>
                  <a:lnTo>
                    <a:pt x="49171" y="40702"/>
                  </a:lnTo>
                  <a:lnTo>
                    <a:pt x="46156" y="39699"/>
                  </a:lnTo>
                  <a:lnTo>
                    <a:pt x="43243" y="38585"/>
                  </a:lnTo>
                  <a:lnTo>
                    <a:pt x="40431" y="37361"/>
                  </a:lnTo>
                  <a:lnTo>
                    <a:pt x="37721" y="36027"/>
                  </a:lnTo>
                  <a:lnTo>
                    <a:pt x="35113" y="34583"/>
                  </a:lnTo>
                  <a:lnTo>
                    <a:pt x="32606" y="33029"/>
                  </a:lnTo>
                  <a:lnTo>
                    <a:pt x="30116" y="34431"/>
                  </a:lnTo>
                  <a:lnTo>
                    <a:pt x="27558" y="35756"/>
                  </a:lnTo>
                  <a:lnTo>
                    <a:pt x="24933" y="37005"/>
                  </a:lnTo>
                  <a:lnTo>
                    <a:pt x="22239" y="38178"/>
                  </a:lnTo>
                  <a:lnTo>
                    <a:pt x="19479" y="39275"/>
                  </a:lnTo>
                  <a:lnTo>
                    <a:pt x="16650" y="40296"/>
                  </a:lnTo>
                  <a:lnTo>
                    <a:pt x="13753" y="41240"/>
                  </a:lnTo>
                  <a:lnTo>
                    <a:pt x="10789" y="42108"/>
                  </a:lnTo>
                  <a:lnTo>
                    <a:pt x="7757" y="42900"/>
                  </a:lnTo>
                  <a:lnTo>
                    <a:pt x="4658" y="43616"/>
                  </a:lnTo>
                  <a:lnTo>
                    <a:pt x="0" y="35570"/>
                  </a:lnTo>
                  <a:lnTo>
                    <a:pt x="2917" y="34956"/>
                  </a:lnTo>
                  <a:lnTo>
                    <a:pt x="5742" y="34300"/>
                  </a:lnTo>
                  <a:lnTo>
                    <a:pt x="8473" y="33601"/>
                  </a:lnTo>
                  <a:lnTo>
                    <a:pt x="11111" y="32860"/>
                  </a:lnTo>
                  <a:lnTo>
                    <a:pt x="13656" y="32076"/>
                  </a:lnTo>
                  <a:lnTo>
                    <a:pt x="16108" y="31251"/>
                  </a:lnTo>
                  <a:lnTo>
                    <a:pt x="18466" y="30383"/>
                  </a:lnTo>
                  <a:lnTo>
                    <a:pt x="20732" y="29472"/>
                  </a:lnTo>
                  <a:lnTo>
                    <a:pt x="22904" y="28519"/>
                  </a:lnTo>
                  <a:lnTo>
                    <a:pt x="24983" y="27524"/>
                  </a:lnTo>
                  <a:lnTo>
                    <a:pt x="23230" y="25953"/>
                  </a:lnTo>
                  <a:lnTo>
                    <a:pt x="21528" y="24289"/>
                  </a:lnTo>
                  <a:lnTo>
                    <a:pt x="19877" y="22532"/>
                  </a:lnTo>
                  <a:lnTo>
                    <a:pt x="18276" y="20681"/>
                  </a:lnTo>
                  <a:lnTo>
                    <a:pt x="16726" y="18737"/>
                  </a:lnTo>
                  <a:lnTo>
                    <a:pt x="15227" y="16701"/>
                  </a:lnTo>
                  <a:lnTo>
                    <a:pt x="13779" y="14571"/>
                  </a:lnTo>
                  <a:lnTo>
                    <a:pt x="12381" y="12348"/>
                  </a:lnTo>
                  <a:lnTo>
                    <a:pt x="11035" y="100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" name="pg315"/>
            <p:cNvSpPr/>
            <p:nvPr/>
          </p:nvSpPr>
          <p:spPr>
            <a:xfrm>
              <a:off x="3155563" y="5272018"/>
              <a:ext cx="28795" cy="15667"/>
            </a:xfrm>
            <a:custGeom>
              <a:avLst/>
              <a:pathLst>
                <a:path w="28795" h="15667">
                  <a:moveTo>
                    <a:pt x="13550" y="15667"/>
                  </a:moveTo>
                  <a:lnTo>
                    <a:pt x="15456" y="14367"/>
                  </a:lnTo>
                  <a:lnTo>
                    <a:pt x="17277" y="13008"/>
                  </a:lnTo>
                  <a:lnTo>
                    <a:pt x="19013" y="11590"/>
                  </a:lnTo>
                  <a:lnTo>
                    <a:pt x="20664" y="10112"/>
                  </a:lnTo>
                  <a:lnTo>
                    <a:pt x="22231" y="8575"/>
                  </a:lnTo>
                  <a:lnTo>
                    <a:pt x="23713" y="6978"/>
                  </a:lnTo>
                  <a:lnTo>
                    <a:pt x="25111" y="5322"/>
                  </a:lnTo>
                  <a:lnTo>
                    <a:pt x="26423" y="3607"/>
                  </a:lnTo>
                  <a:lnTo>
                    <a:pt x="27651" y="1833"/>
                  </a:lnTo>
                  <a:lnTo>
                    <a:pt x="28795" y="0"/>
                  </a:lnTo>
                  <a:lnTo>
                    <a:pt x="0" y="0"/>
                  </a:lnTo>
                  <a:lnTo>
                    <a:pt x="1202" y="1909"/>
                  </a:lnTo>
                  <a:lnTo>
                    <a:pt x="2439" y="3743"/>
                  </a:lnTo>
                  <a:lnTo>
                    <a:pt x="3709" y="5500"/>
                  </a:lnTo>
                  <a:lnTo>
                    <a:pt x="5013" y="7181"/>
                  </a:lnTo>
                  <a:lnTo>
                    <a:pt x="6351" y="8786"/>
                  </a:lnTo>
                  <a:lnTo>
                    <a:pt x="7723" y="10315"/>
                  </a:lnTo>
                  <a:lnTo>
                    <a:pt x="9129" y="11767"/>
                  </a:lnTo>
                  <a:lnTo>
                    <a:pt x="10569" y="13144"/>
                  </a:lnTo>
                  <a:lnTo>
                    <a:pt x="12043" y="1444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" name="pg316"/>
            <p:cNvSpPr/>
            <p:nvPr/>
          </p:nvSpPr>
          <p:spPr>
            <a:xfrm>
              <a:off x="3138201" y="5304624"/>
              <a:ext cx="62671" cy="53779"/>
            </a:xfrm>
            <a:custGeom>
              <a:avLst/>
              <a:pathLst>
                <a:path w="62671" h="53779">
                  <a:moveTo>
                    <a:pt x="5928" y="10162"/>
                  </a:moveTo>
                  <a:lnTo>
                    <a:pt x="26677" y="10162"/>
                  </a:lnTo>
                  <a:lnTo>
                    <a:pt x="26677" y="0"/>
                  </a:lnTo>
                  <a:lnTo>
                    <a:pt x="35146" y="0"/>
                  </a:lnTo>
                  <a:lnTo>
                    <a:pt x="35146" y="10162"/>
                  </a:lnTo>
                  <a:lnTo>
                    <a:pt x="58013" y="10162"/>
                  </a:lnTo>
                  <a:lnTo>
                    <a:pt x="58013" y="17785"/>
                  </a:lnTo>
                  <a:lnTo>
                    <a:pt x="35146" y="17785"/>
                  </a:lnTo>
                  <a:lnTo>
                    <a:pt x="35146" y="28371"/>
                  </a:lnTo>
                  <a:lnTo>
                    <a:pt x="62671" y="28371"/>
                  </a:lnTo>
                  <a:lnTo>
                    <a:pt x="62671" y="36417"/>
                  </a:lnTo>
                  <a:lnTo>
                    <a:pt x="35146" y="36417"/>
                  </a:lnTo>
                  <a:lnTo>
                    <a:pt x="35146" y="53779"/>
                  </a:lnTo>
                  <a:lnTo>
                    <a:pt x="26677" y="53779"/>
                  </a:lnTo>
                  <a:lnTo>
                    <a:pt x="26677" y="36417"/>
                  </a:lnTo>
                  <a:lnTo>
                    <a:pt x="0" y="36417"/>
                  </a:lnTo>
                  <a:lnTo>
                    <a:pt x="0" y="28371"/>
                  </a:lnTo>
                  <a:lnTo>
                    <a:pt x="26677" y="28371"/>
                  </a:lnTo>
                  <a:lnTo>
                    <a:pt x="26677" y="17785"/>
                  </a:lnTo>
                  <a:lnTo>
                    <a:pt x="5928" y="177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" name="pg317"/>
            <p:cNvSpPr/>
            <p:nvPr/>
          </p:nvSpPr>
          <p:spPr>
            <a:xfrm>
              <a:off x="3218235" y="5261855"/>
              <a:ext cx="22866" cy="19479"/>
            </a:xfrm>
            <a:custGeom>
              <a:avLst/>
              <a:pathLst>
                <a:path w="22866" h="19479">
                  <a:moveTo>
                    <a:pt x="5928" y="0"/>
                  </a:moveTo>
                  <a:lnTo>
                    <a:pt x="7774" y="1037"/>
                  </a:lnTo>
                  <a:lnTo>
                    <a:pt x="9587" y="2117"/>
                  </a:lnTo>
                  <a:lnTo>
                    <a:pt x="11365" y="3239"/>
                  </a:lnTo>
                  <a:lnTo>
                    <a:pt x="13110" y="4403"/>
                  </a:lnTo>
                  <a:lnTo>
                    <a:pt x="14820" y="5610"/>
                  </a:lnTo>
                  <a:lnTo>
                    <a:pt x="16497" y="6860"/>
                  </a:lnTo>
                  <a:lnTo>
                    <a:pt x="18140" y="8151"/>
                  </a:lnTo>
                  <a:lnTo>
                    <a:pt x="19750" y="9485"/>
                  </a:lnTo>
                  <a:lnTo>
                    <a:pt x="21325" y="10861"/>
                  </a:lnTo>
                  <a:lnTo>
                    <a:pt x="22866" y="12280"/>
                  </a:lnTo>
                  <a:lnTo>
                    <a:pt x="17361" y="19479"/>
                  </a:lnTo>
                  <a:lnTo>
                    <a:pt x="15663" y="17895"/>
                  </a:lnTo>
                  <a:lnTo>
                    <a:pt x="13957" y="16362"/>
                  </a:lnTo>
                  <a:lnTo>
                    <a:pt x="12242" y="14880"/>
                  </a:lnTo>
                  <a:lnTo>
                    <a:pt x="10518" y="13448"/>
                  </a:lnTo>
                  <a:lnTo>
                    <a:pt x="8786" y="12068"/>
                  </a:lnTo>
                  <a:lnTo>
                    <a:pt x="7046" y="10738"/>
                  </a:lnTo>
                  <a:lnTo>
                    <a:pt x="5297" y="9460"/>
                  </a:lnTo>
                  <a:lnTo>
                    <a:pt x="3540" y="8232"/>
                  </a:lnTo>
                  <a:lnTo>
                    <a:pt x="1774" y="7054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" name="pg318"/>
            <p:cNvSpPr/>
            <p:nvPr/>
          </p:nvSpPr>
          <p:spPr>
            <a:xfrm>
              <a:off x="3214000" y="5288109"/>
              <a:ext cx="21596" cy="17785"/>
            </a:xfrm>
            <a:custGeom>
              <a:avLst/>
              <a:pathLst>
                <a:path w="21596" h="17785">
                  <a:moveTo>
                    <a:pt x="5928" y="0"/>
                  </a:moveTo>
                  <a:lnTo>
                    <a:pt x="7609" y="944"/>
                  </a:lnTo>
                  <a:lnTo>
                    <a:pt x="9265" y="1914"/>
                  </a:lnTo>
                  <a:lnTo>
                    <a:pt x="10895" y="2909"/>
                  </a:lnTo>
                  <a:lnTo>
                    <a:pt x="12500" y="3929"/>
                  </a:lnTo>
                  <a:lnTo>
                    <a:pt x="14079" y="4975"/>
                  </a:lnTo>
                  <a:lnTo>
                    <a:pt x="15634" y="6046"/>
                  </a:lnTo>
                  <a:lnTo>
                    <a:pt x="17162" y="7143"/>
                  </a:lnTo>
                  <a:lnTo>
                    <a:pt x="18665" y="8265"/>
                  </a:lnTo>
                  <a:lnTo>
                    <a:pt x="20143" y="9413"/>
                  </a:lnTo>
                  <a:lnTo>
                    <a:pt x="21596" y="10586"/>
                  </a:lnTo>
                  <a:lnTo>
                    <a:pt x="15667" y="17785"/>
                  </a:lnTo>
                  <a:lnTo>
                    <a:pt x="14215" y="16370"/>
                  </a:lnTo>
                  <a:lnTo>
                    <a:pt x="12737" y="15007"/>
                  </a:lnTo>
                  <a:lnTo>
                    <a:pt x="11234" y="13694"/>
                  </a:lnTo>
                  <a:lnTo>
                    <a:pt x="9705" y="12432"/>
                  </a:lnTo>
                  <a:lnTo>
                    <a:pt x="8151" y="11221"/>
                  </a:lnTo>
                  <a:lnTo>
                    <a:pt x="6572" y="10061"/>
                  </a:lnTo>
                  <a:lnTo>
                    <a:pt x="4967" y="8951"/>
                  </a:lnTo>
                  <a:lnTo>
                    <a:pt x="3336" y="7893"/>
                  </a:lnTo>
                  <a:lnTo>
                    <a:pt x="1681" y="6885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" name="pg319"/>
            <p:cNvSpPr/>
            <p:nvPr/>
          </p:nvSpPr>
          <p:spPr>
            <a:xfrm>
              <a:off x="3213577" y="5314787"/>
              <a:ext cx="23290" cy="43616"/>
            </a:xfrm>
            <a:custGeom>
              <a:avLst/>
              <a:pathLst>
                <a:path w="23290" h="43616">
                  <a:moveTo>
                    <a:pt x="16091" y="0"/>
                  </a:moveTo>
                  <a:lnTo>
                    <a:pt x="23290" y="5081"/>
                  </a:lnTo>
                  <a:lnTo>
                    <a:pt x="22227" y="9049"/>
                  </a:lnTo>
                  <a:lnTo>
                    <a:pt x="21071" y="12991"/>
                  </a:lnTo>
                  <a:lnTo>
                    <a:pt x="19822" y="16908"/>
                  </a:lnTo>
                  <a:lnTo>
                    <a:pt x="18479" y="20800"/>
                  </a:lnTo>
                  <a:lnTo>
                    <a:pt x="17044" y="24666"/>
                  </a:lnTo>
                  <a:lnTo>
                    <a:pt x="15515" y="28507"/>
                  </a:lnTo>
                  <a:lnTo>
                    <a:pt x="13893" y="32322"/>
                  </a:lnTo>
                  <a:lnTo>
                    <a:pt x="12178" y="36112"/>
                  </a:lnTo>
                  <a:lnTo>
                    <a:pt x="10370" y="39876"/>
                  </a:lnTo>
                  <a:lnTo>
                    <a:pt x="8469" y="43616"/>
                  </a:lnTo>
                  <a:lnTo>
                    <a:pt x="0" y="37687"/>
                  </a:lnTo>
                  <a:lnTo>
                    <a:pt x="1990" y="34109"/>
                  </a:lnTo>
                  <a:lnTo>
                    <a:pt x="3895" y="30488"/>
                  </a:lnTo>
                  <a:lnTo>
                    <a:pt x="5716" y="26826"/>
                  </a:lnTo>
                  <a:lnTo>
                    <a:pt x="7452" y="23120"/>
                  </a:lnTo>
                  <a:lnTo>
                    <a:pt x="9104" y="19373"/>
                  </a:lnTo>
                  <a:lnTo>
                    <a:pt x="10671" y="15583"/>
                  </a:lnTo>
                  <a:lnTo>
                    <a:pt x="12153" y="11750"/>
                  </a:lnTo>
                  <a:lnTo>
                    <a:pt x="13550" y="7876"/>
                  </a:lnTo>
                  <a:lnTo>
                    <a:pt x="14863" y="395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" name="pg320"/>
            <p:cNvSpPr/>
            <p:nvPr/>
          </p:nvSpPr>
          <p:spPr>
            <a:xfrm>
              <a:off x="3238561" y="5260584"/>
              <a:ext cx="69446" cy="33029"/>
            </a:xfrm>
            <a:custGeom>
              <a:avLst/>
              <a:pathLst>
                <a:path w="69446" h="33029">
                  <a:moveTo>
                    <a:pt x="16938" y="0"/>
                  </a:moveTo>
                  <a:lnTo>
                    <a:pt x="25830" y="2117"/>
                  </a:lnTo>
                  <a:lnTo>
                    <a:pt x="25572" y="2879"/>
                  </a:lnTo>
                  <a:lnTo>
                    <a:pt x="25305" y="3641"/>
                  </a:lnTo>
                  <a:lnTo>
                    <a:pt x="25030" y="4403"/>
                  </a:lnTo>
                  <a:lnTo>
                    <a:pt x="24746" y="5166"/>
                  </a:lnTo>
                  <a:lnTo>
                    <a:pt x="24454" y="5928"/>
                  </a:lnTo>
                  <a:lnTo>
                    <a:pt x="24153" y="6690"/>
                  </a:lnTo>
                  <a:lnTo>
                    <a:pt x="23844" y="7452"/>
                  </a:lnTo>
                  <a:lnTo>
                    <a:pt x="23527" y="8215"/>
                  </a:lnTo>
                  <a:lnTo>
                    <a:pt x="23201" y="8977"/>
                  </a:lnTo>
                  <a:lnTo>
                    <a:pt x="22866" y="9739"/>
                  </a:lnTo>
                  <a:lnTo>
                    <a:pt x="69446" y="9739"/>
                  </a:lnTo>
                  <a:lnTo>
                    <a:pt x="69446" y="17361"/>
                  </a:lnTo>
                  <a:lnTo>
                    <a:pt x="18632" y="17361"/>
                  </a:lnTo>
                  <a:lnTo>
                    <a:pt x="17590" y="19119"/>
                  </a:lnTo>
                  <a:lnTo>
                    <a:pt x="16497" y="20834"/>
                  </a:lnTo>
                  <a:lnTo>
                    <a:pt x="15354" y="22506"/>
                  </a:lnTo>
                  <a:lnTo>
                    <a:pt x="14160" y="24137"/>
                  </a:lnTo>
                  <a:lnTo>
                    <a:pt x="12915" y="25725"/>
                  </a:lnTo>
                  <a:lnTo>
                    <a:pt x="11619" y="27270"/>
                  </a:lnTo>
                  <a:lnTo>
                    <a:pt x="10273" y="28773"/>
                  </a:lnTo>
                  <a:lnTo>
                    <a:pt x="8875" y="30234"/>
                  </a:lnTo>
                  <a:lnTo>
                    <a:pt x="7427" y="31653"/>
                  </a:lnTo>
                  <a:lnTo>
                    <a:pt x="5928" y="33029"/>
                  </a:lnTo>
                  <a:lnTo>
                    <a:pt x="0" y="26677"/>
                  </a:lnTo>
                  <a:lnTo>
                    <a:pt x="2227" y="24505"/>
                  </a:lnTo>
                  <a:lnTo>
                    <a:pt x="4336" y="22223"/>
                  </a:lnTo>
                  <a:lnTo>
                    <a:pt x="6326" y="19830"/>
                  </a:lnTo>
                  <a:lnTo>
                    <a:pt x="8198" y="17327"/>
                  </a:lnTo>
                  <a:lnTo>
                    <a:pt x="9951" y="14715"/>
                  </a:lnTo>
                  <a:lnTo>
                    <a:pt x="11585" y="11992"/>
                  </a:lnTo>
                  <a:lnTo>
                    <a:pt x="13101" y="9159"/>
                  </a:lnTo>
                  <a:lnTo>
                    <a:pt x="14499" y="6216"/>
                  </a:lnTo>
                  <a:lnTo>
                    <a:pt x="15778" y="316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" name="pg321"/>
            <p:cNvSpPr/>
            <p:nvPr/>
          </p:nvSpPr>
          <p:spPr>
            <a:xfrm>
              <a:off x="3241101" y="5286839"/>
              <a:ext cx="71564" cy="71564"/>
            </a:xfrm>
            <a:custGeom>
              <a:avLst/>
              <a:pathLst>
                <a:path w="71564" h="71564">
                  <a:moveTo>
                    <a:pt x="12703" y="0"/>
                  </a:moveTo>
                  <a:lnTo>
                    <a:pt x="63518" y="0"/>
                  </a:lnTo>
                  <a:lnTo>
                    <a:pt x="62671" y="24560"/>
                  </a:lnTo>
                  <a:lnTo>
                    <a:pt x="71564" y="24560"/>
                  </a:lnTo>
                  <a:lnTo>
                    <a:pt x="71564" y="32182"/>
                  </a:lnTo>
                  <a:lnTo>
                    <a:pt x="62248" y="32182"/>
                  </a:lnTo>
                  <a:lnTo>
                    <a:pt x="62155" y="33957"/>
                  </a:lnTo>
                  <a:lnTo>
                    <a:pt x="62044" y="35722"/>
                  </a:lnTo>
                  <a:lnTo>
                    <a:pt x="61917" y="37480"/>
                  </a:lnTo>
                  <a:lnTo>
                    <a:pt x="61773" y="39229"/>
                  </a:lnTo>
                  <a:lnTo>
                    <a:pt x="61612" y="40969"/>
                  </a:lnTo>
                  <a:lnTo>
                    <a:pt x="61435" y="42701"/>
                  </a:lnTo>
                  <a:lnTo>
                    <a:pt x="61240" y="44424"/>
                  </a:lnTo>
                  <a:lnTo>
                    <a:pt x="61028" y="46139"/>
                  </a:lnTo>
                  <a:lnTo>
                    <a:pt x="60799" y="47846"/>
                  </a:lnTo>
                  <a:lnTo>
                    <a:pt x="60554" y="49544"/>
                  </a:lnTo>
                  <a:lnTo>
                    <a:pt x="70293" y="49544"/>
                  </a:lnTo>
                  <a:lnTo>
                    <a:pt x="70293" y="56743"/>
                  </a:lnTo>
                  <a:lnTo>
                    <a:pt x="60130" y="56743"/>
                  </a:lnTo>
                  <a:lnTo>
                    <a:pt x="59690" y="59559"/>
                  </a:lnTo>
                  <a:lnTo>
                    <a:pt x="59046" y="62078"/>
                  </a:lnTo>
                  <a:lnTo>
                    <a:pt x="58199" y="64301"/>
                  </a:lnTo>
                  <a:lnTo>
                    <a:pt x="57149" y="66228"/>
                  </a:lnTo>
                  <a:lnTo>
                    <a:pt x="55896" y="67858"/>
                  </a:lnTo>
                  <a:lnTo>
                    <a:pt x="54439" y="69192"/>
                  </a:lnTo>
                  <a:lnTo>
                    <a:pt x="52779" y="70230"/>
                  </a:lnTo>
                  <a:lnTo>
                    <a:pt x="50916" y="70971"/>
                  </a:lnTo>
                  <a:lnTo>
                    <a:pt x="48850" y="71416"/>
                  </a:lnTo>
                  <a:lnTo>
                    <a:pt x="46580" y="71564"/>
                  </a:lnTo>
                  <a:lnTo>
                    <a:pt x="45703" y="71555"/>
                  </a:lnTo>
                  <a:lnTo>
                    <a:pt x="44767" y="71530"/>
                  </a:lnTo>
                  <a:lnTo>
                    <a:pt x="43772" y="71488"/>
                  </a:lnTo>
                  <a:lnTo>
                    <a:pt x="42718" y="71428"/>
                  </a:lnTo>
                  <a:lnTo>
                    <a:pt x="41604" y="71352"/>
                  </a:lnTo>
                  <a:lnTo>
                    <a:pt x="40431" y="71259"/>
                  </a:lnTo>
                  <a:lnTo>
                    <a:pt x="39199" y="71149"/>
                  </a:lnTo>
                  <a:lnTo>
                    <a:pt x="37907" y="71022"/>
                  </a:lnTo>
                  <a:lnTo>
                    <a:pt x="36557" y="70878"/>
                  </a:lnTo>
                  <a:lnTo>
                    <a:pt x="35146" y="70717"/>
                  </a:lnTo>
                  <a:lnTo>
                    <a:pt x="33876" y="63518"/>
                  </a:lnTo>
                  <a:lnTo>
                    <a:pt x="35451" y="63679"/>
                  </a:lnTo>
                  <a:lnTo>
                    <a:pt x="36959" y="63823"/>
                  </a:lnTo>
                  <a:lnTo>
                    <a:pt x="38399" y="63950"/>
                  </a:lnTo>
                  <a:lnTo>
                    <a:pt x="39771" y="64060"/>
                  </a:lnTo>
                  <a:lnTo>
                    <a:pt x="41075" y="64153"/>
                  </a:lnTo>
                  <a:lnTo>
                    <a:pt x="42311" y="64229"/>
                  </a:lnTo>
                  <a:lnTo>
                    <a:pt x="43480" y="64289"/>
                  </a:lnTo>
                  <a:lnTo>
                    <a:pt x="44581" y="64331"/>
                  </a:lnTo>
                  <a:lnTo>
                    <a:pt x="45614" y="64356"/>
                  </a:lnTo>
                  <a:lnTo>
                    <a:pt x="46580" y="64365"/>
                  </a:lnTo>
                  <a:lnTo>
                    <a:pt x="47312" y="64289"/>
                  </a:lnTo>
                  <a:lnTo>
                    <a:pt x="47986" y="64060"/>
                  </a:lnTo>
                  <a:lnTo>
                    <a:pt x="48600" y="63679"/>
                  </a:lnTo>
                  <a:lnTo>
                    <a:pt x="49154" y="63145"/>
                  </a:lnTo>
                  <a:lnTo>
                    <a:pt x="49650" y="62459"/>
                  </a:lnTo>
                  <a:lnTo>
                    <a:pt x="50086" y="61621"/>
                  </a:lnTo>
                  <a:lnTo>
                    <a:pt x="50463" y="60630"/>
                  </a:lnTo>
                  <a:lnTo>
                    <a:pt x="50780" y="59487"/>
                  </a:lnTo>
                  <a:lnTo>
                    <a:pt x="51039" y="58191"/>
                  </a:lnTo>
                  <a:lnTo>
                    <a:pt x="51238" y="56743"/>
                  </a:lnTo>
                  <a:lnTo>
                    <a:pt x="5081" y="56743"/>
                  </a:lnTo>
                  <a:lnTo>
                    <a:pt x="5581" y="54439"/>
                  </a:lnTo>
                  <a:lnTo>
                    <a:pt x="6063" y="52102"/>
                  </a:lnTo>
                  <a:lnTo>
                    <a:pt x="6529" y="49730"/>
                  </a:lnTo>
                  <a:lnTo>
                    <a:pt x="6978" y="47325"/>
                  </a:lnTo>
                  <a:lnTo>
                    <a:pt x="7410" y="44886"/>
                  </a:lnTo>
                  <a:lnTo>
                    <a:pt x="7825" y="42413"/>
                  </a:lnTo>
                  <a:lnTo>
                    <a:pt x="8223" y="39906"/>
                  </a:lnTo>
                  <a:lnTo>
                    <a:pt x="8604" y="37365"/>
                  </a:lnTo>
                  <a:lnTo>
                    <a:pt x="8968" y="34791"/>
                  </a:lnTo>
                  <a:lnTo>
                    <a:pt x="9316" y="32182"/>
                  </a:lnTo>
                  <a:lnTo>
                    <a:pt x="0" y="32182"/>
                  </a:lnTo>
                  <a:lnTo>
                    <a:pt x="0" y="24560"/>
                  </a:lnTo>
                  <a:lnTo>
                    <a:pt x="10586" y="24560"/>
                  </a:lnTo>
                  <a:lnTo>
                    <a:pt x="10836" y="22180"/>
                  </a:lnTo>
                  <a:lnTo>
                    <a:pt x="11077" y="19783"/>
                  </a:lnTo>
                  <a:lnTo>
                    <a:pt x="11310" y="17370"/>
                  </a:lnTo>
                  <a:lnTo>
                    <a:pt x="11534" y="14939"/>
                  </a:lnTo>
                  <a:lnTo>
                    <a:pt x="11750" y="12491"/>
                  </a:lnTo>
                  <a:lnTo>
                    <a:pt x="11958" y="10027"/>
                  </a:lnTo>
                  <a:lnTo>
                    <a:pt x="12157" y="7546"/>
                  </a:lnTo>
                  <a:lnTo>
                    <a:pt x="12348" y="5047"/>
                  </a:lnTo>
                  <a:lnTo>
                    <a:pt x="12530" y="253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" name="pg322"/>
            <p:cNvSpPr/>
            <p:nvPr/>
          </p:nvSpPr>
          <p:spPr>
            <a:xfrm>
              <a:off x="3260157" y="5294037"/>
              <a:ext cx="35570" cy="17361"/>
            </a:xfrm>
            <a:custGeom>
              <a:avLst/>
              <a:pathLst>
                <a:path w="35570" h="17361">
                  <a:moveTo>
                    <a:pt x="0" y="17361"/>
                  </a:moveTo>
                  <a:lnTo>
                    <a:pt x="35146" y="17361"/>
                  </a:lnTo>
                  <a:lnTo>
                    <a:pt x="35227" y="15587"/>
                  </a:lnTo>
                  <a:lnTo>
                    <a:pt x="35299" y="13821"/>
                  </a:lnTo>
                  <a:lnTo>
                    <a:pt x="35362" y="12064"/>
                  </a:lnTo>
                  <a:lnTo>
                    <a:pt x="35417" y="10315"/>
                  </a:lnTo>
                  <a:lnTo>
                    <a:pt x="35464" y="8575"/>
                  </a:lnTo>
                  <a:lnTo>
                    <a:pt x="35502" y="6843"/>
                  </a:lnTo>
                  <a:lnTo>
                    <a:pt x="35532" y="5119"/>
                  </a:lnTo>
                  <a:lnTo>
                    <a:pt x="35553" y="3404"/>
                  </a:lnTo>
                  <a:lnTo>
                    <a:pt x="35566" y="1698"/>
                  </a:lnTo>
                  <a:lnTo>
                    <a:pt x="35570" y="0"/>
                  </a:lnTo>
                  <a:lnTo>
                    <a:pt x="1270" y="0"/>
                  </a:lnTo>
                  <a:lnTo>
                    <a:pt x="1181" y="1850"/>
                  </a:lnTo>
                  <a:lnTo>
                    <a:pt x="1084" y="3675"/>
                  </a:lnTo>
                  <a:lnTo>
                    <a:pt x="978" y="5475"/>
                  </a:lnTo>
                  <a:lnTo>
                    <a:pt x="863" y="7249"/>
                  </a:lnTo>
                  <a:lnTo>
                    <a:pt x="741" y="8998"/>
                  </a:lnTo>
                  <a:lnTo>
                    <a:pt x="609" y="10721"/>
                  </a:lnTo>
                  <a:lnTo>
                    <a:pt x="470" y="12419"/>
                  </a:lnTo>
                  <a:lnTo>
                    <a:pt x="321" y="14092"/>
                  </a:lnTo>
                  <a:lnTo>
                    <a:pt x="165" y="1573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" name="pg323"/>
            <p:cNvSpPr/>
            <p:nvPr/>
          </p:nvSpPr>
          <p:spPr>
            <a:xfrm>
              <a:off x="3269473" y="5296155"/>
              <a:ext cx="14820" cy="13550"/>
            </a:xfrm>
            <a:custGeom>
              <a:avLst/>
              <a:pathLst>
                <a:path w="14820" h="13550">
                  <a:moveTo>
                    <a:pt x="5504" y="0"/>
                  </a:moveTo>
                  <a:lnTo>
                    <a:pt x="6512" y="605"/>
                  </a:lnTo>
                  <a:lnTo>
                    <a:pt x="7503" y="1236"/>
                  </a:lnTo>
                  <a:lnTo>
                    <a:pt x="8477" y="1892"/>
                  </a:lnTo>
                  <a:lnTo>
                    <a:pt x="9434" y="2574"/>
                  </a:lnTo>
                  <a:lnTo>
                    <a:pt x="10374" y="3281"/>
                  </a:lnTo>
                  <a:lnTo>
                    <a:pt x="11297" y="4014"/>
                  </a:lnTo>
                  <a:lnTo>
                    <a:pt x="12204" y="4772"/>
                  </a:lnTo>
                  <a:lnTo>
                    <a:pt x="13093" y="5555"/>
                  </a:lnTo>
                  <a:lnTo>
                    <a:pt x="13965" y="6364"/>
                  </a:lnTo>
                  <a:lnTo>
                    <a:pt x="14820" y="7198"/>
                  </a:lnTo>
                  <a:lnTo>
                    <a:pt x="9316" y="13550"/>
                  </a:lnTo>
                  <a:lnTo>
                    <a:pt x="8460" y="12551"/>
                  </a:lnTo>
                  <a:lnTo>
                    <a:pt x="7588" y="11585"/>
                  </a:lnTo>
                  <a:lnTo>
                    <a:pt x="6699" y="10654"/>
                  </a:lnTo>
                  <a:lnTo>
                    <a:pt x="5792" y="9756"/>
                  </a:lnTo>
                  <a:lnTo>
                    <a:pt x="4869" y="8892"/>
                  </a:lnTo>
                  <a:lnTo>
                    <a:pt x="3929" y="8062"/>
                  </a:lnTo>
                  <a:lnTo>
                    <a:pt x="2972" y="7266"/>
                  </a:lnTo>
                  <a:lnTo>
                    <a:pt x="1998" y="6504"/>
                  </a:lnTo>
                  <a:lnTo>
                    <a:pt x="1007" y="5775"/>
                  </a:lnTo>
                  <a:lnTo>
                    <a:pt x="0" y="50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" name="pg324"/>
            <p:cNvSpPr/>
            <p:nvPr/>
          </p:nvSpPr>
          <p:spPr>
            <a:xfrm>
              <a:off x="3256346" y="5319021"/>
              <a:ext cx="38534" cy="17361"/>
            </a:xfrm>
            <a:custGeom>
              <a:avLst/>
              <a:pathLst>
                <a:path w="38534" h="17361">
                  <a:moveTo>
                    <a:pt x="36840" y="17361"/>
                  </a:moveTo>
                  <a:lnTo>
                    <a:pt x="38534" y="0"/>
                  </a:lnTo>
                  <a:lnTo>
                    <a:pt x="2964" y="0"/>
                  </a:lnTo>
                  <a:lnTo>
                    <a:pt x="2705" y="1850"/>
                  </a:lnTo>
                  <a:lnTo>
                    <a:pt x="2439" y="3675"/>
                  </a:lnTo>
                  <a:lnTo>
                    <a:pt x="2163" y="5475"/>
                  </a:lnTo>
                  <a:lnTo>
                    <a:pt x="1880" y="7249"/>
                  </a:lnTo>
                  <a:lnTo>
                    <a:pt x="1587" y="8998"/>
                  </a:lnTo>
                  <a:lnTo>
                    <a:pt x="1287" y="10721"/>
                  </a:lnTo>
                  <a:lnTo>
                    <a:pt x="978" y="12419"/>
                  </a:lnTo>
                  <a:lnTo>
                    <a:pt x="660" y="14092"/>
                  </a:lnTo>
                  <a:lnTo>
                    <a:pt x="334" y="15739"/>
                  </a:lnTo>
                  <a:lnTo>
                    <a:pt x="0" y="1736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" name="pg325"/>
            <p:cNvSpPr/>
            <p:nvPr/>
          </p:nvSpPr>
          <p:spPr>
            <a:xfrm>
              <a:off x="3268626" y="5320715"/>
              <a:ext cx="15244" cy="13974"/>
            </a:xfrm>
            <a:custGeom>
              <a:avLst/>
              <a:pathLst>
                <a:path w="15244" h="13974">
                  <a:moveTo>
                    <a:pt x="5081" y="0"/>
                  </a:moveTo>
                  <a:lnTo>
                    <a:pt x="6174" y="686"/>
                  </a:lnTo>
                  <a:lnTo>
                    <a:pt x="7249" y="1388"/>
                  </a:lnTo>
                  <a:lnTo>
                    <a:pt x="8308" y="2108"/>
                  </a:lnTo>
                  <a:lnTo>
                    <a:pt x="9349" y="2845"/>
                  </a:lnTo>
                  <a:lnTo>
                    <a:pt x="10374" y="3599"/>
                  </a:lnTo>
                  <a:lnTo>
                    <a:pt x="11382" y="4370"/>
                  </a:lnTo>
                  <a:lnTo>
                    <a:pt x="12373" y="5157"/>
                  </a:lnTo>
                  <a:lnTo>
                    <a:pt x="13347" y="5962"/>
                  </a:lnTo>
                  <a:lnTo>
                    <a:pt x="14304" y="6783"/>
                  </a:lnTo>
                  <a:lnTo>
                    <a:pt x="15244" y="7622"/>
                  </a:lnTo>
                  <a:lnTo>
                    <a:pt x="10162" y="13974"/>
                  </a:lnTo>
                  <a:lnTo>
                    <a:pt x="9146" y="12974"/>
                  </a:lnTo>
                  <a:lnTo>
                    <a:pt x="8130" y="12009"/>
                  </a:lnTo>
                  <a:lnTo>
                    <a:pt x="7114" y="11077"/>
                  </a:lnTo>
                  <a:lnTo>
                    <a:pt x="6097" y="10179"/>
                  </a:lnTo>
                  <a:lnTo>
                    <a:pt x="5081" y="9316"/>
                  </a:lnTo>
                  <a:lnTo>
                    <a:pt x="4065" y="8486"/>
                  </a:lnTo>
                  <a:lnTo>
                    <a:pt x="3048" y="7689"/>
                  </a:lnTo>
                  <a:lnTo>
                    <a:pt x="2032" y="6927"/>
                  </a:lnTo>
                  <a:lnTo>
                    <a:pt x="1016" y="6199"/>
                  </a:lnTo>
                  <a:lnTo>
                    <a:pt x="0" y="55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" name="pg326"/>
            <p:cNvSpPr/>
            <p:nvPr/>
          </p:nvSpPr>
          <p:spPr>
            <a:xfrm>
              <a:off x="3323676" y="5261431"/>
              <a:ext cx="49121" cy="94007"/>
            </a:xfrm>
            <a:custGeom>
              <a:avLst/>
              <a:pathLst>
                <a:path w="49121" h="94007">
                  <a:moveTo>
                    <a:pt x="21172" y="0"/>
                  </a:moveTo>
                  <a:lnTo>
                    <a:pt x="29218" y="2540"/>
                  </a:lnTo>
                  <a:lnTo>
                    <a:pt x="28875" y="3895"/>
                  </a:lnTo>
                  <a:lnTo>
                    <a:pt x="28524" y="5250"/>
                  </a:lnTo>
                  <a:lnTo>
                    <a:pt x="28164" y="6605"/>
                  </a:lnTo>
                  <a:lnTo>
                    <a:pt x="27795" y="7960"/>
                  </a:lnTo>
                  <a:lnTo>
                    <a:pt x="27418" y="9316"/>
                  </a:lnTo>
                  <a:lnTo>
                    <a:pt x="27033" y="10671"/>
                  </a:lnTo>
                  <a:lnTo>
                    <a:pt x="26639" y="12026"/>
                  </a:lnTo>
                  <a:lnTo>
                    <a:pt x="26237" y="13381"/>
                  </a:lnTo>
                  <a:lnTo>
                    <a:pt x="25826" y="14736"/>
                  </a:lnTo>
                  <a:lnTo>
                    <a:pt x="25407" y="16091"/>
                  </a:lnTo>
                  <a:lnTo>
                    <a:pt x="49121" y="16091"/>
                  </a:lnTo>
                  <a:lnTo>
                    <a:pt x="49121" y="24137"/>
                  </a:lnTo>
                  <a:lnTo>
                    <a:pt x="49063" y="25195"/>
                  </a:lnTo>
                  <a:lnTo>
                    <a:pt x="48892" y="26508"/>
                  </a:lnTo>
                  <a:lnTo>
                    <a:pt x="48606" y="28075"/>
                  </a:lnTo>
                  <a:lnTo>
                    <a:pt x="48206" y="29896"/>
                  </a:lnTo>
                  <a:lnTo>
                    <a:pt x="47691" y="31971"/>
                  </a:lnTo>
                  <a:lnTo>
                    <a:pt x="47063" y="34300"/>
                  </a:lnTo>
                  <a:lnTo>
                    <a:pt x="46319" y="36883"/>
                  </a:lnTo>
                  <a:lnTo>
                    <a:pt x="45462" y="39720"/>
                  </a:lnTo>
                  <a:lnTo>
                    <a:pt x="44490" y="42811"/>
                  </a:lnTo>
                  <a:lnTo>
                    <a:pt x="43404" y="46156"/>
                  </a:lnTo>
                  <a:lnTo>
                    <a:pt x="42218" y="49578"/>
                  </a:lnTo>
                  <a:lnTo>
                    <a:pt x="40948" y="52898"/>
                  </a:lnTo>
                  <a:lnTo>
                    <a:pt x="39593" y="56116"/>
                  </a:lnTo>
                  <a:lnTo>
                    <a:pt x="38153" y="59233"/>
                  </a:lnTo>
                  <a:lnTo>
                    <a:pt x="36629" y="62248"/>
                  </a:lnTo>
                  <a:lnTo>
                    <a:pt x="35019" y="65161"/>
                  </a:lnTo>
                  <a:lnTo>
                    <a:pt x="33326" y="67973"/>
                  </a:lnTo>
                  <a:lnTo>
                    <a:pt x="31547" y="70683"/>
                  </a:lnTo>
                  <a:lnTo>
                    <a:pt x="29684" y="73291"/>
                  </a:lnTo>
                  <a:lnTo>
                    <a:pt x="27736" y="75798"/>
                  </a:lnTo>
                  <a:lnTo>
                    <a:pt x="25714" y="78191"/>
                  </a:lnTo>
                  <a:lnTo>
                    <a:pt x="23628" y="80456"/>
                  </a:lnTo>
                  <a:lnTo>
                    <a:pt x="21479" y="82595"/>
                  </a:lnTo>
                  <a:lnTo>
                    <a:pt x="19267" y="84606"/>
                  </a:lnTo>
                  <a:lnTo>
                    <a:pt x="16991" y="86491"/>
                  </a:lnTo>
                  <a:lnTo>
                    <a:pt x="14651" y="88248"/>
                  </a:lnTo>
                  <a:lnTo>
                    <a:pt x="12248" y="89878"/>
                  </a:lnTo>
                  <a:lnTo>
                    <a:pt x="9781" y="91382"/>
                  </a:lnTo>
                  <a:lnTo>
                    <a:pt x="7251" y="92758"/>
                  </a:lnTo>
                  <a:lnTo>
                    <a:pt x="4658" y="94007"/>
                  </a:lnTo>
                  <a:lnTo>
                    <a:pt x="846" y="85114"/>
                  </a:lnTo>
                  <a:lnTo>
                    <a:pt x="6957" y="82142"/>
                  </a:lnTo>
                  <a:lnTo>
                    <a:pt x="12585" y="78475"/>
                  </a:lnTo>
                  <a:lnTo>
                    <a:pt x="17730" y="74113"/>
                  </a:lnTo>
                  <a:lnTo>
                    <a:pt x="22392" y="69057"/>
                  </a:lnTo>
                  <a:lnTo>
                    <a:pt x="26571" y="63306"/>
                  </a:lnTo>
                  <a:lnTo>
                    <a:pt x="30268" y="56861"/>
                  </a:lnTo>
                  <a:lnTo>
                    <a:pt x="33482" y="49722"/>
                  </a:lnTo>
                  <a:lnTo>
                    <a:pt x="36214" y="41888"/>
                  </a:lnTo>
                  <a:lnTo>
                    <a:pt x="38462" y="33359"/>
                  </a:lnTo>
                  <a:lnTo>
                    <a:pt x="40228" y="24137"/>
                  </a:lnTo>
                  <a:lnTo>
                    <a:pt x="22443" y="24137"/>
                  </a:lnTo>
                  <a:lnTo>
                    <a:pt x="21774" y="25877"/>
                  </a:lnTo>
                  <a:lnTo>
                    <a:pt x="21122" y="27541"/>
                  </a:lnTo>
                  <a:lnTo>
                    <a:pt x="20486" y="29129"/>
                  </a:lnTo>
                  <a:lnTo>
                    <a:pt x="19868" y="30641"/>
                  </a:lnTo>
                  <a:lnTo>
                    <a:pt x="19267" y="32076"/>
                  </a:lnTo>
                  <a:lnTo>
                    <a:pt x="18682" y="33436"/>
                  </a:lnTo>
                  <a:lnTo>
                    <a:pt x="18115" y="34719"/>
                  </a:lnTo>
                  <a:lnTo>
                    <a:pt x="17564" y="35926"/>
                  </a:lnTo>
                  <a:lnTo>
                    <a:pt x="17031" y="37056"/>
                  </a:lnTo>
                  <a:lnTo>
                    <a:pt x="16514" y="38111"/>
                  </a:lnTo>
                  <a:lnTo>
                    <a:pt x="17861" y="39140"/>
                  </a:lnTo>
                  <a:lnTo>
                    <a:pt x="19191" y="40194"/>
                  </a:lnTo>
                  <a:lnTo>
                    <a:pt x="20503" y="41274"/>
                  </a:lnTo>
                  <a:lnTo>
                    <a:pt x="21799" y="42379"/>
                  </a:lnTo>
                  <a:lnTo>
                    <a:pt x="23078" y="43510"/>
                  </a:lnTo>
                  <a:lnTo>
                    <a:pt x="24340" y="44666"/>
                  </a:lnTo>
                  <a:lnTo>
                    <a:pt x="25585" y="45847"/>
                  </a:lnTo>
                  <a:lnTo>
                    <a:pt x="26813" y="47054"/>
                  </a:lnTo>
                  <a:lnTo>
                    <a:pt x="28024" y="48286"/>
                  </a:lnTo>
                  <a:lnTo>
                    <a:pt x="29218" y="49544"/>
                  </a:lnTo>
                  <a:lnTo>
                    <a:pt x="23713" y="56319"/>
                  </a:lnTo>
                  <a:lnTo>
                    <a:pt x="22612" y="55066"/>
                  </a:lnTo>
                  <a:lnTo>
                    <a:pt x="21511" y="53846"/>
                  </a:lnTo>
                  <a:lnTo>
                    <a:pt x="20410" y="52661"/>
                  </a:lnTo>
                  <a:lnTo>
                    <a:pt x="19309" y="51509"/>
                  </a:lnTo>
                  <a:lnTo>
                    <a:pt x="18208" y="50391"/>
                  </a:lnTo>
                  <a:lnTo>
                    <a:pt x="17107" y="49307"/>
                  </a:lnTo>
                  <a:lnTo>
                    <a:pt x="16006" y="48257"/>
                  </a:lnTo>
                  <a:lnTo>
                    <a:pt x="14905" y="47240"/>
                  </a:lnTo>
                  <a:lnTo>
                    <a:pt x="13804" y="46258"/>
                  </a:lnTo>
                  <a:lnTo>
                    <a:pt x="12703" y="45309"/>
                  </a:lnTo>
                  <a:lnTo>
                    <a:pt x="12191" y="46237"/>
                  </a:lnTo>
                  <a:lnTo>
                    <a:pt x="11670" y="47156"/>
                  </a:lnTo>
                  <a:lnTo>
                    <a:pt x="11141" y="48066"/>
                  </a:lnTo>
                  <a:lnTo>
                    <a:pt x="10603" y="48968"/>
                  </a:lnTo>
                  <a:lnTo>
                    <a:pt x="10057" y="49862"/>
                  </a:lnTo>
                  <a:lnTo>
                    <a:pt x="9502" y="50747"/>
                  </a:lnTo>
                  <a:lnTo>
                    <a:pt x="8939" y="51623"/>
                  </a:lnTo>
                  <a:lnTo>
                    <a:pt x="8367" y="52491"/>
                  </a:lnTo>
                  <a:lnTo>
                    <a:pt x="7787" y="53351"/>
                  </a:lnTo>
                  <a:lnTo>
                    <a:pt x="7198" y="54202"/>
                  </a:lnTo>
                  <a:lnTo>
                    <a:pt x="0" y="48697"/>
                  </a:lnTo>
                  <a:lnTo>
                    <a:pt x="2803" y="44399"/>
                  </a:lnTo>
                  <a:lnTo>
                    <a:pt x="5454" y="39974"/>
                  </a:lnTo>
                  <a:lnTo>
                    <a:pt x="7952" y="35422"/>
                  </a:lnTo>
                  <a:lnTo>
                    <a:pt x="10298" y="30742"/>
                  </a:lnTo>
                  <a:lnTo>
                    <a:pt x="12491" y="25936"/>
                  </a:lnTo>
                  <a:lnTo>
                    <a:pt x="14533" y="21003"/>
                  </a:lnTo>
                  <a:lnTo>
                    <a:pt x="16421" y="15943"/>
                  </a:lnTo>
                  <a:lnTo>
                    <a:pt x="18157" y="10755"/>
                  </a:lnTo>
                  <a:lnTo>
                    <a:pt x="19741" y="544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" name="pg327"/>
            <p:cNvSpPr/>
            <p:nvPr/>
          </p:nvSpPr>
          <p:spPr>
            <a:xfrm>
              <a:off x="3382113" y="5261008"/>
              <a:ext cx="34723" cy="96971"/>
            </a:xfrm>
            <a:custGeom>
              <a:avLst/>
              <a:pathLst>
                <a:path w="34723" h="96971">
                  <a:moveTo>
                    <a:pt x="0" y="0"/>
                  </a:moveTo>
                  <a:lnTo>
                    <a:pt x="8469" y="0"/>
                  </a:lnTo>
                  <a:lnTo>
                    <a:pt x="8469" y="33453"/>
                  </a:lnTo>
                  <a:lnTo>
                    <a:pt x="11475" y="36154"/>
                  </a:lnTo>
                  <a:lnTo>
                    <a:pt x="14397" y="38839"/>
                  </a:lnTo>
                  <a:lnTo>
                    <a:pt x="17234" y="41507"/>
                  </a:lnTo>
                  <a:lnTo>
                    <a:pt x="19987" y="44158"/>
                  </a:lnTo>
                  <a:lnTo>
                    <a:pt x="22654" y="46792"/>
                  </a:lnTo>
                  <a:lnTo>
                    <a:pt x="25238" y="49408"/>
                  </a:lnTo>
                  <a:lnTo>
                    <a:pt x="27736" y="52008"/>
                  </a:lnTo>
                  <a:lnTo>
                    <a:pt x="30150" y="54592"/>
                  </a:lnTo>
                  <a:lnTo>
                    <a:pt x="32479" y="57158"/>
                  </a:lnTo>
                  <a:lnTo>
                    <a:pt x="34723" y="59707"/>
                  </a:lnTo>
                  <a:lnTo>
                    <a:pt x="28795" y="68176"/>
                  </a:lnTo>
                  <a:lnTo>
                    <a:pt x="26838" y="65496"/>
                  </a:lnTo>
                  <a:lnTo>
                    <a:pt x="24865" y="62874"/>
                  </a:lnTo>
                  <a:lnTo>
                    <a:pt x="22875" y="60312"/>
                  </a:lnTo>
                  <a:lnTo>
                    <a:pt x="20867" y="57810"/>
                  </a:lnTo>
                  <a:lnTo>
                    <a:pt x="18843" y="55367"/>
                  </a:lnTo>
                  <a:lnTo>
                    <a:pt x="16802" y="52982"/>
                  </a:lnTo>
                  <a:lnTo>
                    <a:pt x="14744" y="50658"/>
                  </a:lnTo>
                  <a:lnTo>
                    <a:pt x="12669" y="48392"/>
                  </a:lnTo>
                  <a:lnTo>
                    <a:pt x="10577" y="46186"/>
                  </a:lnTo>
                  <a:lnTo>
                    <a:pt x="8469" y="44039"/>
                  </a:lnTo>
                  <a:lnTo>
                    <a:pt x="8469" y="96971"/>
                  </a:lnTo>
                  <a:lnTo>
                    <a:pt x="0" y="9697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" name="pg328"/>
            <p:cNvSpPr/>
            <p:nvPr/>
          </p:nvSpPr>
          <p:spPr>
            <a:xfrm>
              <a:off x="3443937" y="5265242"/>
              <a:ext cx="71987" cy="36840"/>
            </a:xfrm>
            <a:custGeom>
              <a:avLst/>
              <a:pathLst>
                <a:path w="71987" h="36840">
                  <a:moveTo>
                    <a:pt x="0" y="0"/>
                  </a:moveTo>
                  <a:lnTo>
                    <a:pt x="71987" y="0"/>
                  </a:lnTo>
                  <a:lnTo>
                    <a:pt x="71987" y="36840"/>
                  </a:lnTo>
                  <a:lnTo>
                    <a:pt x="0" y="368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" name="pg329"/>
            <p:cNvSpPr/>
            <p:nvPr/>
          </p:nvSpPr>
          <p:spPr>
            <a:xfrm>
              <a:off x="3452407" y="5273288"/>
              <a:ext cx="55472" cy="20749"/>
            </a:xfrm>
            <a:custGeom>
              <a:avLst/>
              <a:pathLst>
                <a:path w="55472" h="20749">
                  <a:moveTo>
                    <a:pt x="0" y="20749"/>
                  </a:moveTo>
                  <a:lnTo>
                    <a:pt x="55472" y="20749"/>
                  </a:lnTo>
                  <a:lnTo>
                    <a:pt x="554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" name="pg330"/>
            <p:cNvSpPr/>
            <p:nvPr/>
          </p:nvSpPr>
          <p:spPr>
            <a:xfrm>
              <a:off x="3435045" y="5310552"/>
              <a:ext cx="40228" cy="47850"/>
            </a:xfrm>
            <a:custGeom>
              <a:avLst/>
              <a:pathLst>
                <a:path w="40228" h="47850">
                  <a:moveTo>
                    <a:pt x="40228" y="0"/>
                  </a:moveTo>
                  <a:lnTo>
                    <a:pt x="40228" y="47850"/>
                  </a:lnTo>
                  <a:lnTo>
                    <a:pt x="32182" y="47850"/>
                  </a:lnTo>
                  <a:lnTo>
                    <a:pt x="32182" y="41498"/>
                  </a:lnTo>
                  <a:lnTo>
                    <a:pt x="8045" y="41498"/>
                  </a:lnTo>
                  <a:lnTo>
                    <a:pt x="8045" y="47850"/>
                  </a:lnTo>
                  <a:lnTo>
                    <a:pt x="0" y="478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" name="pg331"/>
            <p:cNvSpPr/>
            <p:nvPr/>
          </p:nvSpPr>
          <p:spPr>
            <a:xfrm>
              <a:off x="3443090" y="5318174"/>
              <a:ext cx="24137" cy="26254"/>
            </a:xfrm>
            <a:custGeom>
              <a:avLst/>
              <a:pathLst>
                <a:path w="24137" h="26254">
                  <a:moveTo>
                    <a:pt x="0" y="26254"/>
                  </a:moveTo>
                  <a:lnTo>
                    <a:pt x="24137" y="26254"/>
                  </a:lnTo>
                  <a:lnTo>
                    <a:pt x="241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" name="pg332"/>
            <p:cNvSpPr/>
            <p:nvPr/>
          </p:nvSpPr>
          <p:spPr>
            <a:xfrm>
              <a:off x="3484589" y="5310552"/>
              <a:ext cx="39804" cy="47850"/>
            </a:xfrm>
            <a:custGeom>
              <a:avLst/>
              <a:pathLst>
                <a:path w="39804" h="47850">
                  <a:moveTo>
                    <a:pt x="39804" y="0"/>
                  </a:moveTo>
                  <a:lnTo>
                    <a:pt x="39804" y="47850"/>
                  </a:lnTo>
                  <a:lnTo>
                    <a:pt x="31759" y="47850"/>
                  </a:lnTo>
                  <a:lnTo>
                    <a:pt x="31759" y="41498"/>
                  </a:lnTo>
                  <a:lnTo>
                    <a:pt x="8045" y="41498"/>
                  </a:lnTo>
                  <a:lnTo>
                    <a:pt x="8045" y="47850"/>
                  </a:lnTo>
                  <a:lnTo>
                    <a:pt x="0" y="478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" name="pg333"/>
            <p:cNvSpPr/>
            <p:nvPr/>
          </p:nvSpPr>
          <p:spPr>
            <a:xfrm>
              <a:off x="3492635" y="5318174"/>
              <a:ext cx="23713" cy="26254"/>
            </a:xfrm>
            <a:custGeom>
              <a:avLst/>
              <a:pathLst>
                <a:path w="23713" h="26254">
                  <a:moveTo>
                    <a:pt x="0" y="26254"/>
                  </a:moveTo>
                  <a:lnTo>
                    <a:pt x="23713" y="26254"/>
                  </a:lnTo>
                  <a:lnTo>
                    <a:pt x="237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" name="pg334"/>
            <p:cNvSpPr/>
            <p:nvPr/>
          </p:nvSpPr>
          <p:spPr>
            <a:xfrm>
              <a:off x="3539639" y="5261008"/>
              <a:ext cx="39804" cy="97395"/>
            </a:xfrm>
            <a:custGeom>
              <a:avLst/>
              <a:pathLst>
                <a:path w="39804" h="97395">
                  <a:moveTo>
                    <a:pt x="8045" y="2117"/>
                  </a:moveTo>
                  <a:lnTo>
                    <a:pt x="15667" y="2117"/>
                  </a:lnTo>
                  <a:lnTo>
                    <a:pt x="15667" y="27948"/>
                  </a:lnTo>
                  <a:lnTo>
                    <a:pt x="27101" y="27948"/>
                  </a:lnTo>
                  <a:lnTo>
                    <a:pt x="27101" y="0"/>
                  </a:lnTo>
                  <a:lnTo>
                    <a:pt x="35146" y="0"/>
                  </a:lnTo>
                  <a:lnTo>
                    <a:pt x="35146" y="27948"/>
                  </a:lnTo>
                  <a:lnTo>
                    <a:pt x="39804" y="27948"/>
                  </a:lnTo>
                  <a:lnTo>
                    <a:pt x="39804" y="35570"/>
                  </a:lnTo>
                  <a:lnTo>
                    <a:pt x="15667" y="35570"/>
                  </a:lnTo>
                  <a:lnTo>
                    <a:pt x="15667" y="52932"/>
                  </a:lnTo>
                  <a:lnTo>
                    <a:pt x="35993" y="52932"/>
                  </a:lnTo>
                  <a:lnTo>
                    <a:pt x="35993" y="97395"/>
                  </a:lnTo>
                  <a:lnTo>
                    <a:pt x="27948" y="97395"/>
                  </a:lnTo>
                  <a:lnTo>
                    <a:pt x="27948" y="60554"/>
                  </a:lnTo>
                  <a:lnTo>
                    <a:pt x="15667" y="60554"/>
                  </a:lnTo>
                  <a:lnTo>
                    <a:pt x="15350" y="65034"/>
                  </a:lnTo>
                  <a:lnTo>
                    <a:pt x="14905" y="69328"/>
                  </a:lnTo>
                  <a:lnTo>
                    <a:pt x="14334" y="73435"/>
                  </a:lnTo>
                  <a:lnTo>
                    <a:pt x="13635" y="77357"/>
                  </a:lnTo>
                  <a:lnTo>
                    <a:pt x="12809" y="81092"/>
                  </a:lnTo>
                  <a:lnTo>
                    <a:pt x="11856" y="84640"/>
                  </a:lnTo>
                  <a:lnTo>
                    <a:pt x="10776" y="88002"/>
                  </a:lnTo>
                  <a:lnTo>
                    <a:pt x="9570" y="91178"/>
                  </a:lnTo>
                  <a:lnTo>
                    <a:pt x="8236" y="94168"/>
                  </a:lnTo>
                  <a:lnTo>
                    <a:pt x="6775" y="96971"/>
                  </a:lnTo>
                  <a:lnTo>
                    <a:pt x="0" y="91890"/>
                  </a:lnTo>
                  <a:lnTo>
                    <a:pt x="1528" y="88773"/>
                  </a:lnTo>
                  <a:lnTo>
                    <a:pt x="2896" y="85521"/>
                  </a:lnTo>
                  <a:lnTo>
                    <a:pt x="4103" y="82133"/>
                  </a:lnTo>
                  <a:lnTo>
                    <a:pt x="5149" y="78610"/>
                  </a:lnTo>
                  <a:lnTo>
                    <a:pt x="6034" y="74951"/>
                  </a:lnTo>
                  <a:lnTo>
                    <a:pt x="6758" y="71157"/>
                  </a:lnTo>
                  <a:lnTo>
                    <a:pt x="7321" y="67228"/>
                  </a:lnTo>
                  <a:lnTo>
                    <a:pt x="7723" y="63162"/>
                  </a:lnTo>
                  <a:lnTo>
                    <a:pt x="7965" y="58962"/>
                  </a:lnTo>
                  <a:lnTo>
                    <a:pt x="8045" y="546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" name="pg335"/>
            <p:cNvSpPr/>
            <p:nvPr/>
          </p:nvSpPr>
          <p:spPr>
            <a:xfrm>
              <a:off x="3580714" y="5261431"/>
              <a:ext cx="56319" cy="96971"/>
            </a:xfrm>
            <a:custGeom>
              <a:avLst/>
              <a:pathLst>
                <a:path w="56319" h="96971">
                  <a:moveTo>
                    <a:pt x="23713" y="0"/>
                  </a:moveTo>
                  <a:lnTo>
                    <a:pt x="32606" y="2540"/>
                  </a:lnTo>
                  <a:lnTo>
                    <a:pt x="32182" y="3459"/>
                  </a:lnTo>
                  <a:lnTo>
                    <a:pt x="31759" y="4353"/>
                  </a:lnTo>
                  <a:lnTo>
                    <a:pt x="31335" y="5221"/>
                  </a:lnTo>
                  <a:lnTo>
                    <a:pt x="30912" y="6063"/>
                  </a:lnTo>
                  <a:lnTo>
                    <a:pt x="30488" y="6881"/>
                  </a:lnTo>
                  <a:lnTo>
                    <a:pt x="30065" y="7673"/>
                  </a:lnTo>
                  <a:lnTo>
                    <a:pt x="29641" y="8439"/>
                  </a:lnTo>
                  <a:lnTo>
                    <a:pt x="29218" y="9180"/>
                  </a:lnTo>
                  <a:lnTo>
                    <a:pt x="28795" y="9896"/>
                  </a:lnTo>
                  <a:lnTo>
                    <a:pt x="28371" y="10586"/>
                  </a:lnTo>
                  <a:lnTo>
                    <a:pt x="52508" y="10586"/>
                  </a:lnTo>
                  <a:lnTo>
                    <a:pt x="52508" y="52508"/>
                  </a:lnTo>
                  <a:lnTo>
                    <a:pt x="28371" y="52508"/>
                  </a:lnTo>
                  <a:lnTo>
                    <a:pt x="27668" y="54333"/>
                  </a:lnTo>
                  <a:lnTo>
                    <a:pt x="26914" y="56082"/>
                  </a:lnTo>
                  <a:lnTo>
                    <a:pt x="26110" y="57755"/>
                  </a:lnTo>
                  <a:lnTo>
                    <a:pt x="25254" y="59351"/>
                  </a:lnTo>
                  <a:lnTo>
                    <a:pt x="24348" y="60871"/>
                  </a:lnTo>
                  <a:lnTo>
                    <a:pt x="23391" y="62315"/>
                  </a:lnTo>
                  <a:lnTo>
                    <a:pt x="22383" y="63683"/>
                  </a:lnTo>
                  <a:lnTo>
                    <a:pt x="21325" y="64975"/>
                  </a:lnTo>
                  <a:lnTo>
                    <a:pt x="20215" y="66190"/>
                  </a:lnTo>
                  <a:lnTo>
                    <a:pt x="19055" y="67329"/>
                  </a:lnTo>
                  <a:lnTo>
                    <a:pt x="32606" y="67329"/>
                  </a:lnTo>
                  <a:lnTo>
                    <a:pt x="32606" y="57590"/>
                  </a:lnTo>
                  <a:lnTo>
                    <a:pt x="41075" y="57590"/>
                  </a:lnTo>
                  <a:lnTo>
                    <a:pt x="41075" y="67329"/>
                  </a:lnTo>
                  <a:lnTo>
                    <a:pt x="56319" y="67329"/>
                  </a:lnTo>
                  <a:lnTo>
                    <a:pt x="56319" y="75375"/>
                  </a:lnTo>
                  <a:lnTo>
                    <a:pt x="41075" y="75375"/>
                  </a:lnTo>
                  <a:lnTo>
                    <a:pt x="41075" y="96971"/>
                  </a:lnTo>
                  <a:lnTo>
                    <a:pt x="32606" y="96971"/>
                  </a:lnTo>
                  <a:lnTo>
                    <a:pt x="32606" y="75375"/>
                  </a:lnTo>
                  <a:lnTo>
                    <a:pt x="0" y="75375"/>
                  </a:lnTo>
                  <a:lnTo>
                    <a:pt x="0" y="67329"/>
                  </a:lnTo>
                  <a:lnTo>
                    <a:pt x="5928" y="67329"/>
                  </a:lnTo>
                  <a:lnTo>
                    <a:pt x="7817" y="66190"/>
                  </a:lnTo>
                  <a:lnTo>
                    <a:pt x="9587" y="64975"/>
                  </a:lnTo>
                  <a:lnTo>
                    <a:pt x="11238" y="63683"/>
                  </a:lnTo>
                  <a:lnTo>
                    <a:pt x="12771" y="62315"/>
                  </a:lnTo>
                  <a:lnTo>
                    <a:pt x="14185" y="60871"/>
                  </a:lnTo>
                  <a:lnTo>
                    <a:pt x="15481" y="59351"/>
                  </a:lnTo>
                  <a:lnTo>
                    <a:pt x="16658" y="57755"/>
                  </a:lnTo>
                  <a:lnTo>
                    <a:pt x="17717" y="56082"/>
                  </a:lnTo>
                  <a:lnTo>
                    <a:pt x="18657" y="54333"/>
                  </a:lnTo>
                  <a:lnTo>
                    <a:pt x="19479" y="52508"/>
                  </a:lnTo>
                  <a:lnTo>
                    <a:pt x="3811" y="52508"/>
                  </a:lnTo>
                  <a:lnTo>
                    <a:pt x="3811" y="10586"/>
                  </a:lnTo>
                  <a:lnTo>
                    <a:pt x="19055" y="10586"/>
                  </a:lnTo>
                  <a:lnTo>
                    <a:pt x="19559" y="9565"/>
                  </a:lnTo>
                  <a:lnTo>
                    <a:pt x="20054" y="8536"/>
                  </a:lnTo>
                  <a:lnTo>
                    <a:pt x="20541" y="7499"/>
                  </a:lnTo>
                  <a:lnTo>
                    <a:pt x="21020" y="6453"/>
                  </a:lnTo>
                  <a:lnTo>
                    <a:pt x="21490" y="5399"/>
                  </a:lnTo>
                  <a:lnTo>
                    <a:pt x="21952" y="4336"/>
                  </a:lnTo>
                  <a:lnTo>
                    <a:pt x="22405" y="3264"/>
                  </a:lnTo>
                  <a:lnTo>
                    <a:pt x="22849" y="2185"/>
                  </a:lnTo>
                  <a:lnTo>
                    <a:pt x="23285" y="109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" name="pg336"/>
            <p:cNvSpPr/>
            <p:nvPr/>
          </p:nvSpPr>
          <p:spPr>
            <a:xfrm>
              <a:off x="3592571" y="5279216"/>
              <a:ext cx="13127" cy="10162"/>
            </a:xfrm>
            <a:custGeom>
              <a:avLst/>
              <a:pathLst>
                <a:path w="13127" h="10162">
                  <a:moveTo>
                    <a:pt x="0" y="10162"/>
                  </a:moveTo>
                  <a:lnTo>
                    <a:pt x="12703" y="10162"/>
                  </a:lnTo>
                  <a:lnTo>
                    <a:pt x="12784" y="9222"/>
                  </a:lnTo>
                  <a:lnTo>
                    <a:pt x="12856" y="8265"/>
                  </a:lnTo>
                  <a:lnTo>
                    <a:pt x="12919" y="7291"/>
                  </a:lnTo>
                  <a:lnTo>
                    <a:pt x="12974" y="6301"/>
                  </a:lnTo>
                  <a:lnTo>
                    <a:pt x="13021" y="5293"/>
                  </a:lnTo>
                  <a:lnTo>
                    <a:pt x="13059" y="4268"/>
                  </a:lnTo>
                  <a:lnTo>
                    <a:pt x="13089" y="3226"/>
                  </a:lnTo>
                  <a:lnTo>
                    <a:pt x="13110" y="2168"/>
                  </a:lnTo>
                  <a:lnTo>
                    <a:pt x="13122" y="1092"/>
                  </a:lnTo>
                  <a:lnTo>
                    <a:pt x="131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" name="pg337"/>
            <p:cNvSpPr/>
            <p:nvPr/>
          </p:nvSpPr>
          <p:spPr>
            <a:xfrm>
              <a:off x="3613320" y="5279216"/>
              <a:ext cx="11856" cy="10162"/>
            </a:xfrm>
            <a:custGeom>
              <a:avLst/>
              <a:pathLst>
                <a:path w="11856" h="10162">
                  <a:moveTo>
                    <a:pt x="0" y="0"/>
                  </a:moveTo>
                  <a:lnTo>
                    <a:pt x="0" y="10162"/>
                  </a:lnTo>
                  <a:lnTo>
                    <a:pt x="11856" y="10162"/>
                  </a:lnTo>
                  <a:lnTo>
                    <a:pt x="11856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" name="pg338"/>
            <p:cNvSpPr/>
            <p:nvPr/>
          </p:nvSpPr>
          <p:spPr>
            <a:xfrm>
              <a:off x="3592571" y="5296578"/>
              <a:ext cx="12280" cy="10162"/>
            </a:xfrm>
            <a:custGeom>
              <a:avLst/>
              <a:pathLst>
                <a:path w="12280" h="10162">
                  <a:moveTo>
                    <a:pt x="0" y="10162"/>
                  </a:moveTo>
                  <a:lnTo>
                    <a:pt x="10586" y="10162"/>
                  </a:lnTo>
                  <a:lnTo>
                    <a:pt x="10755" y="9375"/>
                  </a:lnTo>
                  <a:lnTo>
                    <a:pt x="10925" y="8536"/>
                  </a:lnTo>
                  <a:lnTo>
                    <a:pt x="11094" y="7647"/>
                  </a:lnTo>
                  <a:lnTo>
                    <a:pt x="11263" y="6707"/>
                  </a:lnTo>
                  <a:lnTo>
                    <a:pt x="11433" y="5716"/>
                  </a:lnTo>
                  <a:lnTo>
                    <a:pt x="11602" y="4674"/>
                  </a:lnTo>
                  <a:lnTo>
                    <a:pt x="11772" y="3582"/>
                  </a:lnTo>
                  <a:lnTo>
                    <a:pt x="11941" y="2439"/>
                  </a:lnTo>
                  <a:lnTo>
                    <a:pt x="12110" y="1244"/>
                  </a:lnTo>
                  <a:lnTo>
                    <a:pt x="1228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" name="pg339"/>
            <p:cNvSpPr/>
            <p:nvPr/>
          </p:nvSpPr>
          <p:spPr>
            <a:xfrm>
              <a:off x="3611203" y="5296578"/>
              <a:ext cx="13974" cy="10162"/>
            </a:xfrm>
            <a:custGeom>
              <a:avLst/>
              <a:pathLst>
                <a:path w="13974" h="10162">
                  <a:moveTo>
                    <a:pt x="1270" y="0"/>
                  </a:moveTo>
                  <a:lnTo>
                    <a:pt x="1181" y="1168"/>
                  </a:lnTo>
                  <a:lnTo>
                    <a:pt x="1084" y="2303"/>
                  </a:lnTo>
                  <a:lnTo>
                    <a:pt x="978" y="3404"/>
                  </a:lnTo>
                  <a:lnTo>
                    <a:pt x="863" y="4471"/>
                  </a:lnTo>
                  <a:lnTo>
                    <a:pt x="741" y="5504"/>
                  </a:lnTo>
                  <a:lnTo>
                    <a:pt x="609" y="6504"/>
                  </a:lnTo>
                  <a:lnTo>
                    <a:pt x="470" y="7469"/>
                  </a:lnTo>
                  <a:lnTo>
                    <a:pt x="321" y="8401"/>
                  </a:lnTo>
                  <a:lnTo>
                    <a:pt x="165" y="9299"/>
                  </a:lnTo>
                  <a:lnTo>
                    <a:pt x="0" y="10162"/>
                  </a:lnTo>
                  <a:lnTo>
                    <a:pt x="13974" y="10162"/>
                  </a:lnTo>
                  <a:lnTo>
                    <a:pt x="13974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" name="pg340"/>
            <p:cNvSpPr/>
            <p:nvPr/>
          </p:nvSpPr>
          <p:spPr>
            <a:xfrm>
              <a:off x="3687849" y="5261431"/>
              <a:ext cx="54625" cy="96971"/>
            </a:xfrm>
            <a:custGeom>
              <a:avLst/>
              <a:pathLst>
                <a:path w="54625" h="96971">
                  <a:moveTo>
                    <a:pt x="18632" y="0"/>
                  </a:moveTo>
                  <a:lnTo>
                    <a:pt x="27101" y="1693"/>
                  </a:lnTo>
                  <a:lnTo>
                    <a:pt x="26665" y="3298"/>
                  </a:lnTo>
                  <a:lnTo>
                    <a:pt x="26203" y="4895"/>
                  </a:lnTo>
                  <a:lnTo>
                    <a:pt x="25716" y="6483"/>
                  </a:lnTo>
                  <a:lnTo>
                    <a:pt x="25204" y="8062"/>
                  </a:lnTo>
                  <a:lnTo>
                    <a:pt x="24666" y="9633"/>
                  </a:lnTo>
                  <a:lnTo>
                    <a:pt x="24103" y="11196"/>
                  </a:lnTo>
                  <a:lnTo>
                    <a:pt x="23514" y="12750"/>
                  </a:lnTo>
                  <a:lnTo>
                    <a:pt x="22900" y="14295"/>
                  </a:lnTo>
                  <a:lnTo>
                    <a:pt x="22261" y="15833"/>
                  </a:lnTo>
                  <a:lnTo>
                    <a:pt x="21596" y="17361"/>
                  </a:lnTo>
                  <a:lnTo>
                    <a:pt x="54625" y="17361"/>
                  </a:lnTo>
                  <a:lnTo>
                    <a:pt x="54587" y="28113"/>
                  </a:lnTo>
                  <a:lnTo>
                    <a:pt x="54473" y="38009"/>
                  </a:lnTo>
                  <a:lnTo>
                    <a:pt x="54282" y="47050"/>
                  </a:lnTo>
                  <a:lnTo>
                    <a:pt x="54016" y="55235"/>
                  </a:lnTo>
                  <a:lnTo>
                    <a:pt x="53673" y="62565"/>
                  </a:lnTo>
                  <a:lnTo>
                    <a:pt x="53253" y="69040"/>
                  </a:lnTo>
                  <a:lnTo>
                    <a:pt x="52758" y="74659"/>
                  </a:lnTo>
                  <a:lnTo>
                    <a:pt x="52186" y="79423"/>
                  </a:lnTo>
                  <a:lnTo>
                    <a:pt x="51538" y="83332"/>
                  </a:lnTo>
                  <a:lnTo>
                    <a:pt x="50814" y="86385"/>
                  </a:lnTo>
                  <a:lnTo>
                    <a:pt x="50141" y="88396"/>
                  </a:lnTo>
                  <a:lnTo>
                    <a:pt x="49307" y="90196"/>
                  </a:lnTo>
                  <a:lnTo>
                    <a:pt x="48312" y="91784"/>
                  </a:lnTo>
                  <a:lnTo>
                    <a:pt x="47156" y="93160"/>
                  </a:lnTo>
                  <a:lnTo>
                    <a:pt x="45839" y="94325"/>
                  </a:lnTo>
                  <a:lnTo>
                    <a:pt x="44361" y="95277"/>
                  </a:lnTo>
                  <a:lnTo>
                    <a:pt x="42722" y="96018"/>
                  </a:lnTo>
                  <a:lnTo>
                    <a:pt x="40922" y="96548"/>
                  </a:lnTo>
                  <a:lnTo>
                    <a:pt x="38962" y="96865"/>
                  </a:lnTo>
                  <a:lnTo>
                    <a:pt x="36840" y="96971"/>
                  </a:lnTo>
                  <a:lnTo>
                    <a:pt x="35718" y="96954"/>
                  </a:lnTo>
                  <a:lnTo>
                    <a:pt x="34554" y="96903"/>
                  </a:lnTo>
                  <a:lnTo>
                    <a:pt x="33347" y="96819"/>
                  </a:lnTo>
                  <a:lnTo>
                    <a:pt x="32098" y="96700"/>
                  </a:lnTo>
                  <a:lnTo>
                    <a:pt x="30806" y="96548"/>
                  </a:lnTo>
                  <a:lnTo>
                    <a:pt x="29472" y="96361"/>
                  </a:lnTo>
                  <a:lnTo>
                    <a:pt x="28096" y="96141"/>
                  </a:lnTo>
                  <a:lnTo>
                    <a:pt x="26677" y="95887"/>
                  </a:lnTo>
                  <a:lnTo>
                    <a:pt x="25216" y="95599"/>
                  </a:lnTo>
                  <a:lnTo>
                    <a:pt x="23713" y="95277"/>
                  </a:lnTo>
                  <a:lnTo>
                    <a:pt x="21596" y="86385"/>
                  </a:lnTo>
                  <a:lnTo>
                    <a:pt x="23654" y="86707"/>
                  </a:lnTo>
                  <a:lnTo>
                    <a:pt x="25593" y="86995"/>
                  </a:lnTo>
                  <a:lnTo>
                    <a:pt x="27414" y="87249"/>
                  </a:lnTo>
                  <a:lnTo>
                    <a:pt x="29116" y="87469"/>
                  </a:lnTo>
                  <a:lnTo>
                    <a:pt x="30700" y="87655"/>
                  </a:lnTo>
                  <a:lnTo>
                    <a:pt x="32165" y="87808"/>
                  </a:lnTo>
                  <a:lnTo>
                    <a:pt x="33512" y="87926"/>
                  </a:lnTo>
                  <a:lnTo>
                    <a:pt x="34740" y="88011"/>
                  </a:lnTo>
                  <a:lnTo>
                    <a:pt x="35849" y="88062"/>
                  </a:lnTo>
                  <a:lnTo>
                    <a:pt x="36840" y="88079"/>
                  </a:lnTo>
                  <a:lnTo>
                    <a:pt x="37818" y="88019"/>
                  </a:lnTo>
                  <a:lnTo>
                    <a:pt x="38720" y="87841"/>
                  </a:lnTo>
                  <a:lnTo>
                    <a:pt x="39546" y="87545"/>
                  </a:lnTo>
                  <a:lnTo>
                    <a:pt x="40296" y="87130"/>
                  </a:lnTo>
                  <a:lnTo>
                    <a:pt x="40969" y="86596"/>
                  </a:lnTo>
                  <a:lnTo>
                    <a:pt x="41566" y="85944"/>
                  </a:lnTo>
                  <a:lnTo>
                    <a:pt x="42087" y="85174"/>
                  </a:lnTo>
                  <a:lnTo>
                    <a:pt x="42532" y="84284"/>
                  </a:lnTo>
                  <a:lnTo>
                    <a:pt x="42900" y="83277"/>
                  </a:lnTo>
                  <a:lnTo>
                    <a:pt x="43192" y="82150"/>
                  </a:lnTo>
                  <a:lnTo>
                    <a:pt x="43675" y="79525"/>
                  </a:lnTo>
                  <a:lnTo>
                    <a:pt x="44107" y="76222"/>
                  </a:lnTo>
                  <a:lnTo>
                    <a:pt x="44488" y="72241"/>
                  </a:lnTo>
                  <a:lnTo>
                    <a:pt x="44818" y="67583"/>
                  </a:lnTo>
                  <a:lnTo>
                    <a:pt x="45098" y="62248"/>
                  </a:lnTo>
                  <a:lnTo>
                    <a:pt x="45326" y="56235"/>
                  </a:lnTo>
                  <a:lnTo>
                    <a:pt x="45504" y="49544"/>
                  </a:lnTo>
                  <a:lnTo>
                    <a:pt x="45631" y="42176"/>
                  </a:lnTo>
                  <a:lnTo>
                    <a:pt x="45707" y="34130"/>
                  </a:lnTo>
                  <a:lnTo>
                    <a:pt x="45733" y="25407"/>
                  </a:lnTo>
                  <a:lnTo>
                    <a:pt x="17361" y="25407"/>
                  </a:lnTo>
                  <a:lnTo>
                    <a:pt x="16336" y="27156"/>
                  </a:lnTo>
                  <a:lnTo>
                    <a:pt x="15295" y="28845"/>
                  </a:lnTo>
                  <a:lnTo>
                    <a:pt x="14236" y="30476"/>
                  </a:lnTo>
                  <a:lnTo>
                    <a:pt x="13161" y="32047"/>
                  </a:lnTo>
                  <a:lnTo>
                    <a:pt x="12068" y="33558"/>
                  </a:lnTo>
                  <a:lnTo>
                    <a:pt x="10959" y="35011"/>
                  </a:lnTo>
                  <a:lnTo>
                    <a:pt x="9832" y="36404"/>
                  </a:lnTo>
                  <a:lnTo>
                    <a:pt x="8689" y="37738"/>
                  </a:lnTo>
                  <a:lnTo>
                    <a:pt x="7529" y="39013"/>
                  </a:lnTo>
                  <a:lnTo>
                    <a:pt x="6351" y="40228"/>
                  </a:lnTo>
                  <a:lnTo>
                    <a:pt x="0" y="34300"/>
                  </a:lnTo>
                  <a:lnTo>
                    <a:pt x="2472" y="31441"/>
                  </a:lnTo>
                  <a:lnTo>
                    <a:pt x="4810" y="28456"/>
                  </a:lnTo>
                  <a:lnTo>
                    <a:pt x="7012" y="25343"/>
                  </a:lnTo>
                  <a:lnTo>
                    <a:pt x="9078" y="22104"/>
                  </a:lnTo>
                  <a:lnTo>
                    <a:pt x="11009" y="18737"/>
                  </a:lnTo>
                  <a:lnTo>
                    <a:pt x="12805" y="15244"/>
                  </a:lnTo>
                  <a:lnTo>
                    <a:pt x="14465" y="11623"/>
                  </a:lnTo>
                  <a:lnTo>
                    <a:pt x="15989" y="7876"/>
                  </a:lnTo>
                  <a:lnTo>
                    <a:pt x="17378" y="400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" name="pg341"/>
            <p:cNvSpPr/>
            <p:nvPr/>
          </p:nvSpPr>
          <p:spPr>
            <a:xfrm>
              <a:off x="3701823" y="5303353"/>
              <a:ext cx="18632" cy="24560"/>
            </a:xfrm>
            <a:custGeom>
              <a:avLst/>
              <a:pathLst>
                <a:path w="18632" h="24560">
                  <a:moveTo>
                    <a:pt x="8045" y="0"/>
                  </a:moveTo>
                  <a:lnTo>
                    <a:pt x="9294" y="1884"/>
                  </a:lnTo>
                  <a:lnTo>
                    <a:pt x="10501" y="3811"/>
                  </a:lnTo>
                  <a:lnTo>
                    <a:pt x="11666" y="5780"/>
                  </a:lnTo>
                  <a:lnTo>
                    <a:pt x="12788" y="7791"/>
                  </a:lnTo>
                  <a:lnTo>
                    <a:pt x="13868" y="9845"/>
                  </a:lnTo>
                  <a:lnTo>
                    <a:pt x="14905" y="11941"/>
                  </a:lnTo>
                  <a:lnTo>
                    <a:pt x="15900" y="14079"/>
                  </a:lnTo>
                  <a:lnTo>
                    <a:pt x="16853" y="16260"/>
                  </a:lnTo>
                  <a:lnTo>
                    <a:pt x="17764" y="18483"/>
                  </a:lnTo>
                  <a:lnTo>
                    <a:pt x="18632" y="20749"/>
                  </a:lnTo>
                  <a:lnTo>
                    <a:pt x="10586" y="24560"/>
                  </a:lnTo>
                  <a:lnTo>
                    <a:pt x="9718" y="22214"/>
                  </a:lnTo>
                  <a:lnTo>
                    <a:pt x="8807" y="19919"/>
                  </a:lnTo>
                  <a:lnTo>
                    <a:pt x="7855" y="17675"/>
                  </a:lnTo>
                  <a:lnTo>
                    <a:pt x="6860" y="15481"/>
                  </a:lnTo>
                  <a:lnTo>
                    <a:pt x="5822" y="13338"/>
                  </a:lnTo>
                  <a:lnTo>
                    <a:pt x="4742" y="11247"/>
                  </a:lnTo>
                  <a:lnTo>
                    <a:pt x="3620" y="9205"/>
                  </a:lnTo>
                  <a:lnTo>
                    <a:pt x="2456" y="7215"/>
                  </a:lnTo>
                  <a:lnTo>
                    <a:pt x="1249" y="5276"/>
                  </a:lnTo>
                  <a:lnTo>
                    <a:pt x="0" y="338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" name="pg342"/>
            <p:cNvSpPr/>
            <p:nvPr/>
          </p:nvSpPr>
          <p:spPr>
            <a:xfrm>
              <a:off x="3651431" y="5261008"/>
              <a:ext cx="34723" cy="93584"/>
            </a:xfrm>
            <a:custGeom>
              <a:avLst/>
              <a:pathLst>
                <a:path w="34723" h="93584">
                  <a:moveTo>
                    <a:pt x="34723" y="13974"/>
                  </a:moveTo>
                  <a:lnTo>
                    <a:pt x="34723" y="90619"/>
                  </a:lnTo>
                  <a:lnTo>
                    <a:pt x="27101" y="90619"/>
                  </a:lnTo>
                  <a:lnTo>
                    <a:pt x="27101" y="87232"/>
                  </a:lnTo>
                  <a:lnTo>
                    <a:pt x="7622" y="87232"/>
                  </a:lnTo>
                  <a:lnTo>
                    <a:pt x="7622" y="93584"/>
                  </a:lnTo>
                  <a:lnTo>
                    <a:pt x="0" y="93584"/>
                  </a:lnTo>
                  <a:lnTo>
                    <a:pt x="0" y="13974"/>
                  </a:lnTo>
                  <a:lnTo>
                    <a:pt x="9316" y="13974"/>
                  </a:lnTo>
                  <a:lnTo>
                    <a:pt x="9726" y="12614"/>
                  </a:lnTo>
                  <a:lnTo>
                    <a:pt x="10112" y="11247"/>
                  </a:lnTo>
                  <a:lnTo>
                    <a:pt x="10472" y="9870"/>
                  </a:lnTo>
                  <a:lnTo>
                    <a:pt x="10806" y="8486"/>
                  </a:lnTo>
                  <a:lnTo>
                    <a:pt x="11115" y="7092"/>
                  </a:lnTo>
                  <a:lnTo>
                    <a:pt x="11399" y="5691"/>
                  </a:lnTo>
                  <a:lnTo>
                    <a:pt x="11657" y="4281"/>
                  </a:lnTo>
                  <a:lnTo>
                    <a:pt x="11890" y="2862"/>
                  </a:lnTo>
                  <a:lnTo>
                    <a:pt x="12098" y="1435"/>
                  </a:lnTo>
                  <a:lnTo>
                    <a:pt x="12280" y="0"/>
                  </a:lnTo>
                  <a:lnTo>
                    <a:pt x="21172" y="1693"/>
                  </a:lnTo>
                  <a:lnTo>
                    <a:pt x="20829" y="3036"/>
                  </a:lnTo>
                  <a:lnTo>
                    <a:pt x="20478" y="4353"/>
                  </a:lnTo>
                  <a:lnTo>
                    <a:pt x="20118" y="5644"/>
                  </a:lnTo>
                  <a:lnTo>
                    <a:pt x="19750" y="6910"/>
                  </a:lnTo>
                  <a:lnTo>
                    <a:pt x="19373" y="8151"/>
                  </a:lnTo>
                  <a:lnTo>
                    <a:pt x="18987" y="9366"/>
                  </a:lnTo>
                  <a:lnTo>
                    <a:pt x="18593" y="10556"/>
                  </a:lnTo>
                  <a:lnTo>
                    <a:pt x="18191" y="11721"/>
                  </a:lnTo>
                  <a:lnTo>
                    <a:pt x="17780" y="12860"/>
                  </a:lnTo>
                  <a:lnTo>
                    <a:pt x="17361" y="1397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" name="pg343"/>
            <p:cNvSpPr/>
            <p:nvPr/>
          </p:nvSpPr>
          <p:spPr>
            <a:xfrm>
              <a:off x="3659054" y="5283028"/>
              <a:ext cx="19479" cy="24560"/>
            </a:xfrm>
            <a:custGeom>
              <a:avLst/>
              <a:pathLst>
                <a:path w="19479" h="24560">
                  <a:moveTo>
                    <a:pt x="19479" y="24560"/>
                  </a:moveTo>
                  <a:lnTo>
                    <a:pt x="19479" y="0"/>
                  </a:lnTo>
                  <a:lnTo>
                    <a:pt x="0" y="0"/>
                  </a:lnTo>
                  <a:lnTo>
                    <a:pt x="0" y="2456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" name="pg344"/>
            <p:cNvSpPr/>
            <p:nvPr/>
          </p:nvSpPr>
          <p:spPr>
            <a:xfrm>
              <a:off x="3659054" y="5315634"/>
              <a:ext cx="19479" cy="24560"/>
            </a:xfrm>
            <a:custGeom>
              <a:avLst/>
              <a:pathLst>
                <a:path w="19479" h="24560">
                  <a:moveTo>
                    <a:pt x="0" y="0"/>
                  </a:moveTo>
                  <a:lnTo>
                    <a:pt x="0" y="24560"/>
                  </a:lnTo>
                  <a:lnTo>
                    <a:pt x="19479" y="24560"/>
                  </a:lnTo>
                  <a:lnTo>
                    <a:pt x="1947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" name="pg345"/>
            <p:cNvSpPr/>
            <p:nvPr/>
          </p:nvSpPr>
          <p:spPr>
            <a:xfrm>
              <a:off x="3756449" y="5318174"/>
              <a:ext cx="97395" cy="38111"/>
            </a:xfrm>
            <a:custGeom>
              <a:avLst/>
              <a:pathLst>
                <a:path w="97395" h="38111">
                  <a:moveTo>
                    <a:pt x="87232" y="0"/>
                  </a:moveTo>
                  <a:lnTo>
                    <a:pt x="87232" y="30065"/>
                  </a:lnTo>
                  <a:lnTo>
                    <a:pt x="97395" y="30065"/>
                  </a:lnTo>
                  <a:lnTo>
                    <a:pt x="97395" y="38111"/>
                  </a:lnTo>
                  <a:lnTo>
                    <a:pt x="0" y="38111"/>
                  </a:lnTo>
                  <a:lnTo>
                    <a:pt x="0" y="30065"/>
                  </a:lnTo>
                  <a:lnTo>
                    <a:pt x="10162" y="30065"/>
                  </a:lnTo>
                  <a:lnTo>
                    <a:pt x="1016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" name="pg346"/>
            <p:cNvSpPr/>
            <p:nvPr/>
          </p:nvSpPr>
          <p:spPr>
            <a:xfrm>
              <a:off x="3775081" y="5325797"/>
              <a:ext cx="14820" cy="22443"/>
            </a:xfrm>
            <a:custGeom>
              <a:avLst/>
              <a:pathLst>
                <a:path w="14820" h="22443">
                  <a:moveTo>
                    <a:pt x="0" y="22443"/>
                  </a:moveTo>
                  <a:lnTo>
                    <a:pt x="14820" y="22443"/>
                  </a:lnTo>
                  <a:lnTo>
                    <a:pt x="148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7" name="pg347"/>
            <p:cNvSpPr/>
            <p:nvPr/>
          </p:nvSpPr>
          <p:spPr>
            <a:xfrm>
              <a:off x="3797947" y="5325797"/>
              <a:ext cx="14397" cy="22443"/>
            </a:xfrm>
            <a:custGeom>
              <a:avLst/>
              <a:pathLst>
                <a:path w="14397" h="22443">
                  <a:moveTo>
                    <a:pt x="0" y="22443"/>
                  </a:moveTo>
                  <a:lnTo>
                    <a:pt x="14397" y="22443"/>
                  </a:lnTo>
                  <a:lnTo>
                    <a:pt x="1439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8" name="pg348"/>
            <p:cNvSpPr/>
            <p:nvPr/>
          </p:nvSpPr>
          <p:spPr>
            <a:xfrm>
              <a:off x="3820391" y="5325797"/>
              <a:ext cx="14820" cy="22443"/>
            </a:xfrm>
            <a:custGeom>
              <a:avLst/>
              <a:pathLst>
                <a:path w="14820" h="22443">
                  <a:moveTo>
                    <a:pt x="0" y="22443"/>
                  </a:moveTo>
                  <a:lnTo>
                    <a:pt x="14820" y="22443"/>
                  </a:lnTo>
                  <a:lnTo>
                    <a:pt x="148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9" name="pg349"/>
            <p:cNvSpPr/>
            <p:nvPr/>
          </p:nvSpPr>
          <p:spPr>
            <a:xfrm>
              <a:off x="3772117" y="5259737"/>
              <a:ext cx="21172" cy="18632"/>
            </a:xfrm>
            <a:custGeom>
              <a:avLst/>
              <a:pathLst>
                <a:path w="21172" h="18632">
                  <a:moveTo>
                    <a:pt x="8045" y="0"/>
                  </a:moveTo>
                  <a:lnTo>
                    <a:pt x="9625" y="1359"/>
                  </a:lnTo>
                  <a:lnTo>
                    <a:pt x="11145" y="2727"/>
                  </a:lnTo>
                  <a:lnTo>
                    <a:pt x="12606" y="4103"/>
                  </a:lnTo>
                  <a:lnTo>
                    <a:pt x="14007" y="5488"/>
                  </a:lnTo>
                  <a:lnTo>
                    <a:pt x="15350" y="6881"/>
                  </a:lnTo>
                  <a:lnTo>
                    <a:pt x="16633" y="8282"/>
                  </a:lnTo>
                  <a:lnTo>
                    <a:pt x="17857" y="9692"/>
                  </a:lnTo>
                  <a:lnTo>
                    <a:pt x="19021" y="11111"/>
                  </a:lnTo>
                  <a:lnTo>
                    <a:pt x="20126" y="12538"/>
                  </a:lnTo>
                  <a:lnTo>
                    <a:pt x="21172" y="13974"/>
                  </a:lnTo>
                  <a:lnTo>
                    <a:pt x="13127" y="18632"/>
                  </a:lnTo>
                  <a:lnTo>
                    <a:pt x="12157" y="17200"/>
                  </a:lnTo>
                  <a:lnTo>
                    <a:pt x="11111" y="15786"/>
                  </a:lnTo>
                  <a:lnTo>
                    <a:pt x="9989" y="14389"/>
                  </a:lnTo>
                  <a:lnTo>
                    <a:pt x="8790" y="13008"/>
                  </a:lnTo>
                  <a:lnTo>
                    <a:pt x="7516" y="11645"/>
                  </a:lnTo>
                  <a:lnTo>
                    <a:pt x="6165" y="10298"/>
                  </a:lnTo>
                  <a:lnTo>
                    <a:pt x="4738" y="8968"/>
                  </a:lnTo>
                  <a:lnTo>
                    <a:pt x="3235" y="7656"/>
                  </a:lnTo>
                  <a:lnTo>
                    <a:pt x="1655" y="6360"/>
                  </a:lnTo>
                  <a:lnTo>
                    <a:pt x="0" y="50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0" name="pg350"/>
            <p:cNvSpPr/>
            <p:nvPr/>
          </p:nvSpPr>
          <p:spPr>
            <a:xfrm>
              <a:off x="3762377" y="5260584"/>
              <a:ext cx="85961" cy="27948"/>
            </a:xfrm>
            <a:custGeom>
              <a:avLst/>
              <a:pathLst>
                <a:path w="85961" h="27948">
                  <a:moveTo>
                    <a:pt x="64365" y="0"/>
                  </a:moveTo>
                  <a:lnTo>
                    <a:pt x="74104" y="2964"/>
                  </a:lnTo>
                  <a:lnTo>
                    <a:pt x="73080" y="4886"/>
                  </a:lnTo>
                  <a:lnTo>
                    <a:pt x="72038" y="6758"/>
                  </a:lnTo>
                  <a:lnTo>
                    <a:pt x="70979" y="8579"/>
                  </a:lnTo>
                  <a:lnTo>
                    <a:pt x="69904" y="10349"/>
                  </a:lnTo>
                  <a:lnTo>
                    <a:pt x="68811" y="12068"/>
                  </a:lnTo>
                  <a:lnTo>
                    <a:pt x="67702" y="13736"/>
                  </a:lnTo>
                  <a:lnTo>
                    <a:pt x="66575" y="15354"/>
                  </a:lnTo>
                  <a:lnTo>
                    <a:pt x="65432" y="16921"/>
                  </a:lnTo>
                  <a:lnTo>
                    <a:pt x="64272" y="18437"/>
                  </a:lnTo>
                  <a:lnTo>
                    <a:pt x="63095" y="19902"/>
                  </a:lnTo>
                  <a:lnTo>
                    <a:pt x="85961" y="19902"/>
                  </a:lnTo>
                  <a:lnTo>
                    <a:pt x="85961" y="27948"/>
                  </a:lnTo>
                  <a:lnTo>
                    <a:pt x="0" y="27948"/>
                  </a:lnTo>
                  <a:lnTo>
                    <a:pt x="0" y="19902"/>
                  </a:lnTo>
                  <a:lnTo>
                    <a:pt x="53355" y="19902"/>
                  </a:lnTo>
                  <a:lnTo>
                    <a:pt x="54609" y="18026"/>
                  </a:lnTo>
                  <a:lnTo>
                    <a:pt x="55828" y="16125"/>
                  </a:lnTo>
                  <a:lnTo>
                    <a:pt x="57014" y="14198"/>
                  </a:lnTo>
                  <a:lnTo>
                    <a:pt x="58166" y="12246"/>
                  </a:lnTo>
                  <a:lnTo>
                    <a:pt x="59283" y="10268"/>
                  </a:lnTo>
                  <a:lnTo>
                    <a:pt x="60368" y="8265"/>
                  </a:lnTo>
                  <a:lnTo>
                    <a:pt x="61418" y="6237"/>
                  </a:lnTo>
                  <a:lnTo>
                    <a:pt x="62434" y="4183"/>
                  </a:lnTo>
                  <a:lnTo>
                    <a:pt x="63416" y="21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1" name="pg351"/>
            <p:cNvSpPr/>
            <p:nvPr/>
          </p:nvSpPr>
          <p:spPr>
            <a:xfrm>
              <a:off x="3756449" y="5291920"/>
              <a:ext cx="36417" cy="24137"/>
            </a:xfrm>
            <a:custGeom>
              <a:avLst/>
              <a:pathLst>
                <a:path w="36417" h="24137">
                  <a:moveTo>
                    <a:pt x="30488" y="0"/>
                  </a:moveTo>
                  <a:lnTo>
                    <a:pt x="36417" y="6775"/>
                  </a:lnTo>
                  <a:lnTo>
                    <a:pt x="34266" y="8702"/>
                  </a:lnTo>
                  <a:lnTo>
                    <a:pt x="31877" y="10586"/>
                  </a:lnTo>
                  <a:lnTo>
                    <a:pt x="29252" y="12428"/>
                  </a:lnTo>
                  <a:lnTo>
                    <a:pt x="26389" y="14228"/>
                  </a:lnTo>
                  <a:lnTo>
                    <a:pt x="23290" y="15985"/>
                  </a:lnTo>
                  <a:lnTo>
                    <a:pt x="19953" y="17700"/>
                  </a:lnTo>
                  <a:lnTo>
                    <a:pt x="16379" y="19373"/>
                  </a:lnTo>
                  <a:lnTo>
                    <a:pt x="12568" y="21003"/>
                  </a:lnTo>
                  <a:lnTo>
                    <a:pt x="8519" y="22591"/>
                  </a:lnTo>
                  <a:lnTo>
                    <a:pt x="4234" y="24137"/>
                  </a:lnTo>
                  <a:lnTo>
                    <a:pt x="0" y="16091"/>
                  </a:lnTo>
                  <a:lnTo>
                    <a:pt x="3582" y="14939"/>
                  </a:lnTo>
                  <a:lnTo>
                    <a:pt x="7046" y="13686"/>
                  </a:lnTo>
                  <a:lnTo>
                    <a:pt x="10391" y="12331"/>
                  </a:lnTo>
                  <a:lnTo>
                    <a:pt x="13618" y="10874"/>
                  </a:lnTo>
                  <a:lnTo>
                    <a:pt x="16726" y="9316"/>
                  </a:lnTo>
                  <a:lnTo>
                    <a:pt x="19716" y="7656"/>
                  </a:lnTo>
                  <a:lnTo>
                    <a:pt x="22587" y="5894"/>
                  </a:lnTo>
                  <a:lnTo>
                    <a:pt x="25339" y="4031"/>
                  </a:lnTo>
                  <a:lnTo>
                    <a:pt x="27973" y="206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2" name="pg352"/>
            <p:cNvSpPr/>
            <p:nvPr/>
          </p:nvSpPr>
          <p:spPr>
            <a:xfrm>
              <a:off x="3816580" y="5291920"/>
              <a:ext cx="37264" cy="23713"/>
            </a:xfrm>
            <a:custGeom>
              <a:avLst/>
              <a:pathLst>
                <a:path w="37264" h="23713">
                  <a:moveTo>
                    <a:pt x="5081" y="0"/>
                  </a:moveTo>
                  <a:lnTo>
                    <a:pt x="8299" y="1067"/>
                  </a:lnTo>
                  <a:lnTo>
                    <a:pt x="11518" y="2235"/>
                  </a:lnTo>
                  <a:lnTo>
                    <a:pt x="14736" y="3506"/>
                  </a:lnTo>
                  <a:lnTo>
                    <a:pt x="17954" y="4878"/>
                  </a:lnTo>
                  <a:lnTo>
                    <a:pt x="21172" y="6351"/>
                  </a:lnTo>
                  <a:lnTo>
                    <a:pt x="24391" y="7927"/>
                  </a:lnTo>
                  <a:lnTo>
                    <a:pt x="27609" y="9604"/>
                  </a:lnTo>
                  <a:lnTo>
                    <a:pt x="30827" y="11382"/>
                  </a:lnTo>
                  <a:lnTo>
                    <a:pt x="34045" y="13262"/>
                  </a:lnTo>
                  <a:lnTo>
                    <a:pt x="37264" y="15244"/>
                  </a:lnTo>
                  <a:lnTo>
                    <a:pt x="32182" y="23713"/>
                  </a:lnTo>
                  <a:lnTo>
                    <a:pt x="28964" y="21486"/>
                  </a:lnTo>
                  <a:lnTo>
                    <a:pt x="25746" y="19377"/>
                  </a:lnTo>
                  <a:lnTo>
                    <a:pt x="22527" y="17387"/>
                  </a:lnTo>
                  <a:lnTo>
                    <a:pt x="19309" y="15515"/>
                  </a:lnTo>
                  <a:lnTo>
                    <a:pt x="16091" y="13762"/>
                  </a:lnTo>
                  <a:lnTo>
                    <a:pt x="12873" y="12127"/>
                  </a:lnTo>
                  <a:lnTo>
                    <a:pt x="9654" y="10611"/>
                  </a:lnTo>
                  <a:lnTo>
                    <a:pt x="6436" y="9214"/>
                  </a:lnTo>
                  <a:lnTo>
                    <a:pt x="3218" y="7935"/>
                  </a:lnTo>
                  <a:lnTo>
                    <a:pt x="0" y="677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3" name="pg353"/>
            <p:cNvSpPr/>
            <p:nvPr/>
          </p:nvSpPr>
          <p:spPr>
            <a:xfrm>
              <a:off x="3866124" y="5261008"/>
              <a:ext cx="96124" cy="93584"/>
            </a:xfrm>
            <a:custGeom>
              <a:avLst/>
              <a:pathLst>
                <a:path w="96124" h="93584">
                  <a:moveTo>
                    <a:pt x="19902" y="3387"/>
                  </a:moveTo>
                  <a:lnTo>
                    <a:pt x="27948" y="5928"/>
                  </a:lnTo>
                  <a:lnTo>
                    <a:pt x="27427" y="7698"/>
                  </a:lnTo>
                  <a:lnTo>
                    <a:pt x="26881" y="9451"/>
                  </a:lnTo>
                  <a:lnTo>
                    <a:pt x="26309" y="11187"/>
                  </a:lnTo>
                  <a:lnTo>
                    <a:pt x="25712" y="12906"/>
                  </a:lnTo>
                  <a:lnTo>
                    <a:pt x="25089" y="14609"/>
                  </a:lnTo>
                  <a:lnTo>
                    <a:pt x="24441" y="16294"/>
                  </a:lnTo>
                  <a:lnTo>
                    <a:pt x="23768" y="17963"/>
                  </a:lnTo>
                  <a:lnTo>
                    <a:pt x="23069" y="19614"/>
                  </a:lnTo>
                  <a:lnTo>
                    <a:pt x="22345" y="21249"/>
                  </a:lnTo>
                  <a:lnTo>
                    <a:pt x="21596" y="22866"/>
                  </a:lnTo>
                  <a:lnTo>
                    <a:pt x="45733" y="22866"/>
                  </a:lnTo>
                  <a:lnTo>
                    <a:pt x="45733" y="0"/>
                  </a:lnTo>
                  <a:lnTo>
                    <a:pt x="54202" y="0"/>
                  </a:lnTo>
                  <a:lnTo>
                    <a:pt x="54202" y="22866"/>
                  </a:lnTo>
                  <a:lnTo>
                    <a:pt x="91043" y="22866"/>
                  </a:lnTo>
                  <a:lnTo>
                    <a:pt x="91043" y="30912"/>
                  </a:lnTo>
                  <a:lnTo>
                    <a:pt x="54202" y="30912"/>
                  </a:lnTo>
                  <a:lnTo>
                    <a:pt x="54202" y="54202"/>
                  </a:lnTo>
                  <a:lnTo>
                    <a:pt x="86808" y="54202"/>
                  </a:lnTo>
                  <a:lnTo>
                    <a:pt x="86808" y="62248"/>
                  </a:lnTo>
                  <a:lnTo>
                    <a:pt x="54202" y="62248"/>
                  </a:lnTo>
                  <a:lnTo>
                    <a:pt x="54202" y="85538"/>
                  </a:lnTo>
                  <a:lnTo>
                    <a:pt x="96124" y="85538"/>
                  </a:lnTo>
                  <a:lnTo>
                    <a:pt x="96124" y="93584"/>
                  </a:lnTo>
                  <a:lnTo>
                    <a:pt x="846" y="93584"/>
                  </a:lnTo>
                  <a:lnTo>
                    <a:pt x="846" y="85538"/>
                  </a:lnTo>
                  <a:lnTo>
                    <a:pt x="45733" y="85538"/>
                  </a:lnTo>
                  <a:lnTo>
                    <a:pt x="45733" y="62248"/>
                  </a:lnTo>
                  <a:lnTo>
                    <a:pt x="13127" y="62248"/>
                  </a:lnTo>
                  <a:lnTo>
                    <a:pt x="13127" y="54202"/>
                  </a:lnTo>
                  <a:lnTo>
                    <a:pt x="45733" y="54202"/>
                  </a:lnTo>
                  <a:lnTo>
                    <a:pt x="45733" y="30912"/>
                  </a:lnTo>
                  <a:lnTo>
                    <a:pt x="17361" y="30912"/>
                  </a:lnTo>
                  <a:lnTo>
                    <a:pt x="16417" y="32754"/>
                  </a:lnTo>
                  <a:lnTo>
                    <a:pt x="15447" y="34554"/>
                  </a:lnTo>
                  <a:lnTo>
                    <a:pt x="14452" y="36311"/>
                  </a:lnTo>
                  <a:lnTo>
                    <a:pt x="13432" y="38026"/>
                  </a:lnTo>
                  <a:lnTo>
                    <a:pt x="12386" y="39699"/>
                  </a:lnTo>
                  <a:lnTo>
                    <a:pt x="11314" y="41329"/>
                  </a:lnTo>
                  <a:lnTo>
                    <a:pt x="10218" y="42917"/>
                  </a:lnTo>
                  <a:lnTo>
                    <a:pt x="9095" y="44462"/>
                  </a:lnTo>
                  <a:lnTo>
                    <a:pt x="7948" y="45966"/>
                  </a:lnTo>
                  <a:lnTo>
                    <a:pt x="6775" y="47427"/>
                  </a:lnTo>
                  <a:lnTo>
                    <a:pt x="0" y="41922"/>
                  </a:lnTo>
                  <a:lnTo>
                    <a:pt x="2638" y="38564"/>
                  </a:lnTo>
                  <a:lnTo>
                    <a:pt x="5132" y="35096"/>
                  </a:lnTo>
                  <a:lnTo>
                    <a:pt x="7482" y="31517"/>
                  </a:lnTo>
                  <a:lnTo>
                    <a:pt x="9688" y="27829"/>
                  </a:lnTo>
                  <a:lnTo>
                    <a:pt x="11750" y="24031"/>
                  </a:lnTo>
                  <a:lnTo>
                    <a:pt x="13669" y="20122"/>
                  </a:lnTo>
                  <a:lnTo>
                    <a:pt x="15443" y="16104"/>
                  </a:lnTo>
                  <a:lnTo>
                    <a:pt x="17073" y="11975"/>
                  </a:lnTo>
                  <a:lnTo>
                    <a:pt x="18560" y="773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4" name="pg354"/>
            <p:cNvSpPr/>
            <p:nvPr/>
          </p:nvSpPr>
          <p:spPr>
            <a:xfrm>
              <a:off x="3974106" y="5261008"/>
              <a:ext cx="95701" cy="22019"/>
            </a:xfrm>
            <a:custGeom>
              <a:avLst/>
              <a:pathLst>
                <a:path w="95701" h="22019">
                  <a:moveTo>
                    <a:pt x="0" y="7622"/>
                  </a:moveTo>
                  <a:lnTo>
                    <a:pt x="25407" y="7622"/>
                  </a:lnTo>
                  <a:lnTo>
                    <a:pt x="25407" y="0"/>
                  </a:lnTo>
                  <a:lnTo>
                    <a:pt x="34300" y="0"/>
                  </a:lnTo>
                  <a:lnTo>
                    <a:pt x="34300" y="7622"/>
                  </a:lnTo>
                  <a:lnTo>
                    <a:pt x="61824" y="7622"/>
                  </a:lnTo>
                  <a:lnTo>
                    <a:pt x="61824" y="0"/>
                  </a:lnTo>
                  <a:lnTo>
                    <a:pt x="70293" y="0"/>
                  </a:lnTo>
                  <a:lnTo>
                    <a:pt x="70293" y="7622"/>
                  </a:lnTo>
                  <a:lnTo>
                    <a:pt x="95701" y="7622"/>
                  </a:lnTo>
                  <a:lnTo>
                    <a:pt x="95701" y="15244"/>
                  </a:lnTo>
                  <a:lnTo>
                    <a:pt x="70293" y="15244"/>
                  </a:lnTo>
                  <a:lnTo>
                    <a:pt x="70293" y="22019"/>
                  </a:lnTo>
                  <a:lnTo>
                    <a:pt x="61824" y="22019"/>
                  </a:lnTo>
                  <a:lnTo>
                    <a:pt x="61824" y="15244"/>
                  </a:lnTo>
                  <a:lnTo>
                    <a:pt x="34300" y="15244"/>
                  </a:lnTo>
                  <a:lnTo>
                    <a:pt x="34300" y="22019"/>
                  </a:lnTo>
                  <a:lnTo>
                    <a:pt x="25407" y="22019"/>
                  </a:lnTo>
                  <a:lnTo>
                    <a:pt x="25407" y="15244"/>
                  </a:lnTo>
                  <a:lnTo>
                    <a:pt x="0" y="1524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5" name="pg355"/>
            <p:cNvSpPr/>
            <p:nvPr/>
          </p:nvSpPr>
          <p:spPr>
            <a:xfrm>
              <a:off x="3980457" y="5285992"/>
              <a:ext cx="82997" cy="72411"/>
            </a:xfrm>
            <a:custGeom>
              <a:avLst/>
              <a:pathLst>
                <a:path w="82997" h="72411">
                  <a:moveTo>
                    <a:pt x="82997" y="0"/>
                  </a:moveTo>
                  <a:lnTo>
                    <a:pt x="82997" y="72411"/>
                  </a:lnTo>
                  <a:lnTo>
                    <a:pt x="74528" y="72411"/>
                  </a:lnTo>
                  <a:lnTo>
                    <a:pt x="74528" y="68176"/>
                  </a:lnTo>
                  <a:lnTo>
                    <a:pt x="8469" y="68176"/>
                  </a:lnTo>
                  <a:lnTo>
                    <a:pt x="8469" y="72411"/>
                  </a:lnTo>
                  <a:lnTo>
                    <a:pt x="0" y="724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6" name="pg356"/>
            <p:cNvSpPr/>
            <p:nvPr/>
          </p:nvSpPr>
          <p:spPr>
            <a:xfrm>
              <a:off x="3988927" y="5293614"/>
              <a:ext cx="66059" cy="52932"/>
            </a:xfrm>
            <a:custGeom>
              <a:avLst/>
              <a:pathLst>
                <a:path w="66059" h="52932">
                  <a:moveTo>
                    <a:pt x="0" y="52932"/>
                  </a:moveTo>
                  <a:lnTo>
                    <a:pt x="66059" y="52932"/>
                  </a:lnTo>
                  <a:lnTo>
                    <a:pt x="660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7" name="pg357"/>
            <p:cNvSpPr/>
            <p:nvPr/>
          </p:nvSpPr>
          <p:spPr>
            <a:xfrm>
              <a:off x="3993161" y="5297002"/>
              <a:ext cx="57166" cy="47003"/>
            </a:xfrm>
            <a:custGeom>
              <a:avLst/>
              <a:pathLst>
                <a:path w="57166" h="47003">
                  <a:moveTo>
                    <a:pt x="49544" y="0"/>
                  </a:moveTo>
                  <a:lnTo>
                    <a:pt x="52932" y="6351"/>
                  </a:lnTo>
                  <a:lnTo>
                    <a:pt x="32606" y="8892"/>
                  </a:lnTo>
                  <a:lnTo>
                    <a:pt x="32606" y="16938"/>
                  </a:lnTo>
                  <a:lnTo>
                    <a:pt x="57166" y="16938"/>
                  </a:lnTo>
                  <a:lnTo>
                    <a:pt x="57166" y="23713"/>
                  </a:lnTo>
                  <a:lnTo>
                    <a:pt x="32606" y="23713"/>
                  </a:lnTo>
                  <a:lnTo>
                    <a:pt x="32606" y="47003"/>
                  </a:lnTo>
                  <a:lnTo>
                    <a:pt x="24983" y="47003"/>
                  </a:lnTo>
                  <a:lnTo>
                    <a:pt x="24983" y="28371"/>
                  </a:lnTo>
                  <a:lnTo>
                    <a:pt x="23336" y="30366"/>
                  </a:lnTo>
                  <a:lnTo>
                    <a:pt x="21613" y="32284"/>
                  </a:lnTo>
                  <a:lnTo>
                    <a:pt x="19813" y="34126"/>
                  </a:lnTo>
                  <a:lnTo>
                    <a:pt x="17937" y="35892"/>
                  </a:lnTo>
                  <a:lnTo>
                    <a:pt x="15985" y="37581"/>
                  </a:lnTo>
                  <a:lnTo>
                    <a:pt x="13957" y="39195"/>
                  </a:lnTo>
                  <a:lnTo>
                    <a:pt x="11852" y="40732"/>
                  </a:lnTo>
                  <a:lnTo>
                    <a:pt x="9671" y="42193"/>
                  </a:lnTo>
                  <a:lnTo>
                    <a:pt x="7414" y="43577"/>
                  </a:lnTo>
                  <a:lnTo>
                    <a:pt x="5081" y="44886"/>
                  </a:lnTo>
                  <a:lnTo>
                    <a:pt x="0" y="38111"/>
                  </a:lnTo>
                  <a:lnTo>
                    <a:pt x="2409" y="36976"/>
                  </a:lnTo>
                  <a:lnTo>
                    <a:pt x="4725" y="35773"/>
                  </a:lnTo>
                  <a:lnTo>
                    <a:pt x="6948" y="34503"/>
                  </a:lnTo>
                  <a:lnTo>
                    <a:pt x="9078" y="33165"/>
                  </a:lnTo>
                  <a:lnTo>
                    <a:pt x="11115" y="31759"/>
                  </a:lnTo>
                  <a:lnTo>
                    <a:pt x="13059" y="30285"/>
                  </a:lnTo>
                  <a:lnTo>
                    <a:pt x="14909" y="28744"/>
                  </a:lnTo>
                  <a:lnTo>
                    <a:pt x="16667" y="27135"/>
                  </a:lnTo>
                  <a:lnTo>
                    <a:pt x="18331" y="25458"/>
                  </a:lnTo>
                  <a:lnTo>
                    <a:pt x="19902" y="23713"/>
                  </a:lnTo>
                  <a:lnTo>
                    <a:pt x="0" y="23713"/>
                  </a:lnTo>
                  <a:lnTo>
                    <a:pt x="0" y="16938"/>
                  </a:lnTo>
                  <a:lnTo>
                    <a:pt x="24983" y="16938"/>
                  </a:lnTo>
                  <a:lnTo>
                    <a:pt x="24983" y="9316"/>
                  </a:lnTo>
                  <a:lnTo>
                    <a:pt x="6351" y="11009"/>
                  </a:lnTo>
                  <a:lnTo>
                    <a:pt x="3811" y="4234"/>
                  </a:lnTo>
                  <a:lnTo>
                    <a:pt x="8765" y="3963"/>
                  </a:lnTo>
                  <a:lnTo>
                    <a:pt x="13635" y="3658"/>
                  </a:lnTo>
                  <a:lnTo>
                    <a:pt x="18420" y="3319"/>
                  </a:lnTo>
                  <a:lnTo>
                    <a:pt x="23120" y="2947"/>
                  </a:lnTo>
                  <a:lnTo>
                    <a:pt x="27736" y="2540"/>
                  </a:lnTo>
                  <a:lnTo>
                    <a:pt x="32267" y="2100"/>
                  </a:lnTo>
                  <a:lnTo>
                    <a:pt x="36713" y="1626"/>
                  </a:lnTo>
                  <a:lnTo>
                    <a:pt x="41075" y="1117"/>
                  </a:lnTo>
                  <a:lnTo>
                    <a:pt x="45352" y="57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8" name="pg358"/>
            <p:cNvSpPr/>
            <p:nvPr/>
          </p:nvSpPr>
          <p:spPr>
            <a:xfrm>
              <a:off x="4030425" y="5324103"/>
              <a:ext cx="17785" cy="17361"/>
            </a:xfrm>
            <a:custGeom>
              <a:avLst/>
              <a:pathLst>
                <a:path w="17785" h="17361">
                  <a:moveTo>
                    <a:pt x="6775" y="0"/>
                  </a:moveTo>
                  <a:lnTo>
                    <a:pt x="8104" y="1198"/>
                  </a:lnTo>
                  <a:lnTo>
                    <a:pt x="9383" y="2422"/>
                  </a:lnTo>
                  <a:lnTo>
                    <a:pt x="10611" y="3671"/>
                  </a:lnTo>
                  <a:lnTo>
                    <a:pt x="11789" y="4945"/>
                  </a:lnTo>
                  <a:lnTo>
                    <a:pt x="12915" y="6245"/>
                  </a:lnTo>
                  <a:lnTo>
                    <a:pt x="13991" y="7571"/>
                  </a:lnTo>
                  <a:lnTo>
                    <a:pt x="15015" y="8922"/>
                  </a:lnTo>
                  <a:lnTo>
                    <a:pt x="15989" y="10298"/>
                  </a:lnTo>
                  <a:lnTo>
                    <a:pt x="16912" y="11700"/>
                  </a:lnTo>
                  <a:lnTo>
                    <a:pt x="17785" y="13127"/>
                  </a:lnTo>
                  <a:lnTo>
                    <a:pt x="10586" y="17361"/>
                  </a:lnTo>
                  <a:lnTo>
                    <a:pt x="9794" y="15934"/>
                  </a:lnTo>
                  <a:lnTo>
                    <a:pt x="8943" y="14533"/>
                  </a:lnTo>
                  <a:lnTo>
                    <a:pt x="8032" y="13156"/>
                  </a:lnTo>
                  <a:lnTo>
                    <a:pt x="7063" y="11805"/>
                  </a:lnTo>
                  <a:lnTo>
                    <a:pt x="6034" y="10480"/>
                  </a:lnTo>
                  <a:lnTo>
                    <a:pt x="4945" y="9180"/>
                  </a:lnTo>
                  <a:lnTo>
                    <a:pt x="3798" y="7905"/>
                  </a:lnTo>
                  <a:lnTo>
                    <a:pt x="2591" y="6656"/>
                  </a:lnTo>
                  <a:lnTo>
                    <a:pt x="1325" y="5432"/>
                  </a:lnTo>
                  <a:lnTo>
                    <a:pt x="0" y="423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9" name="rc359"/>
            <p:cNvSpPr/>
            <p:nvPr/>
          </p:nvSpPr>
          <p:spPr>
            <a:xfrm>
              <a:off x="2017917" y="1590617"/>
              <a:ext cx="6919174" cy="4059006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g360"/>
            <p:cNvSpPr/>
            <p:nvPr/>
          </p:nvSpPr>
          <p:spPr>
            <a:xfrm>
              <a:off x="1925769" y="5272928"/>
              <a:ext cx="52442" cy="76889"/>
            </a:xfrm>
            <a:custGeom>
              <a:avLst/>
              <a:pathLst>
                <a:path w="52442" h="76889">
                  <a:moveTo>
                    <a:pt x="52442" y="12169"/>
                  </a:moveTo>
                  <a:lnTo>
                    <a:pt x="51410" y="13801"/>
                  </a:lnTo>
                  <a:lnTo>
                    <a:pt x="50390" y="15423"/>
                  </a:lnTo>
                  <a:lnTo>
                    <a:pt x="49380" y="17036"/>
                  </a:lnTo>
                  <a:lnTo>
                    <a:pt x="48382" y="18639"/>
                  </a:lnTo>
                  <a:lnTo>
                    <a:pt x="47394" y="20231"/>
                  </a:lnTo>
                  <a:lnTo>
                    <a:pt x="46417" y="21815"/>
                  </a:lnTo>
                  <a:lnTo>
                    <a:pt x="45451" y="23388"/>
                  </a:lnTo>
                  <a:lnTo>
                    <a:pt x="44496" y="24951"/>
                  </a:lnTo>
                  <a:lnTo>
                    <a:pt x="43552" y="26505"/>
                  </a:lnTo>
                  <a:lnTo>
                    <a:pt x="42619" y="28049"/>
                  </a:lnTo>
                  <a:lnTo>
                    <a:pt x="41714" y="29589"/>
                  </a:lnTo>
                  <a:lnTo>
                    <a:pt x="40831" y="31131"/>
                  </a:lnTo>
                  <a:lnTo>
                    <a:pt x="39972" y="32675"/>
                  </a:lnTo>
                  <a:lnTo>
                    <a:pt x="39135" y="34222"/>
                  </a:lnTo>
                  <a:lnTo>
                    <a:pt x="38322" y="35770"/>
                  </a:lnTo>
                  <a:lnTo>
                    <a:pt x="37531" y="37321"/>
                  </a:lnTo>
                  <a:lnTo>
                    <a:pt x="36763" y="38874"/>
                  </a:lnTo>
                  <a:lnTo>
                    <a:pt x="36018" y="40430"/>
                  </a:lnTo>
                  <a:lnTo>
                    <a:pt x="35296" y="41987"/>
                  </a:lnTo>
                  <a:lnTo>
                    <a:pt x="34597" y="43547"/>
                  </a:lnTo>
                  <a:lnTo>
                    <a:pt x="33924" y="45101"/>
                  </a:lnTo>
                  <a:lnTo>
                    <a:pt x="33279" y="46666"/>
                  </a:lnTo>
                  <a:lnTo>
                    <a:pt x="32662" y="48240"/>
                  </a:lnTo>
                  <a:lnTo>
                    <a:pt x="32074" y="49824"/>
                  </a:lnTo>
                  <a:lnTo>
                    <a:pt x="31514" y="51418"/>
                  </a:lnTo>
                  <a:lnTo>
                    <a:pt x="30982" y="53022"/>
                  </a:lnTo>
                  <a:lnTo>
                    <a:pt x="30479" y="54636"/>
                  </a:lnTo>
                  <a:lnTo>
                    <a:pt x="30004" y="56259"/>
                  </a:lnTo>
                  <a:lnTo>
                    <a:pt x="29558" y="57893"/>
                  </a:lnTo>
                  <a:lnTo>
                    <a:pt x="29140" y="59536"/>
                  </a:lnTo>
                  <a:lnTo>
                    <a:pt x="28767" y="61183"/>
                  </a:lnTo>
                  <a:lnTo>
                    <a:pt x="28433" y="62849"/>
                  </a:lnTo>
                  <a:lnTo>
                    <a:pt x="28138" y="64535"/>
                  </a:lnTo>
                  <a:lnTo>
                    <a:pt x="27883" y="66241"/>
                  </a:lnTo>
                  <a:lnTo>
                    <a:pt x="27667" y="67967"/>
                  </a:lnTo>
                  <a:lnTo>
                    <a:pt x="27490" y="69712"/>
                  </a:lnTo>
                  <a:lnTo>
                    <a:pt x="27352" y="71477"/>
                  </a:lnTo>
                  <a:lnTo>
                    <a:pt x="27254" y="73261"/>
                  </a:lnTo>
                  <a:lnTo>
                    <a:pt x="27195" y="75065"/>
                  </a:lnTo>
                  <a:lnTo>
                    <a:pt x="27176" y="76889"/>
                  </a:lnTo>
                  <a:lnTo>
                    <a:pt x="11186" y="76889"/>
                  </a:lnTo>
                  <a:lnTo>
                    <a:pt x="11208" y="75076"/>
                  </a:lnTo>
                  <a:lnTo>
                    <a:pt x="11272" y="73281"/>
                  </a:lnTo>
                  <a:lnTo>
                    <a:pt x="11378" y="71505"/>
                  </a:lnTo>
                  <a:lnTo>
                    <a:pt x="11527" y="69747"/>
                  </a:lnTo>
                  <a:lnTo>
                    <a:pt x="11718" y="68008"/>
                  </a:lnTo>
                  <a:lnTo>
                    <a:pt x="11953" y="66287"/>
                  </a:lnTo>
                  <a:lnTo>
                    <a:pt x="12229" y="64585"/>
                  </a:lnTo>
                  <a:lnTo>
                    <a:pt x="12548" y="62902"/>
                  </a:lnTo>
                  <a:lnTo>
                    <a:pt x="12910" y="61237"/>
                  </a:lnTo>
                  <a:lnTo>
                    <a:pt x="13315" y="59590"/>
                  </a:lnTo>
                  <a:lnTo>
                    <a:pt x="13766" y="57947"/>
                  </a:lnTo>
                  <a:lnTo>
                    <a:pt x="14249" y="56312"/>
                  </a:lnTo>
                  <a:lnTo>
                    <a:pt x="14762" y="54686"/>
                  </a:lnTo>
                  <a:lnTo>
                    <a:pt x="15305" y="53068"/>
                  </a:lnTo>
                  <a:lnTo>
                    <a:pt x="15879" y="51459"/>
                  </a:lnTo>
                  <a:lnTo>
                    <a:pt x="16484" y="49859"/>
                  </a:lnTo>
                  <a:lnTo>
                    <a:pt x="17119" y="48268"/>
                  </a:lnTo>
                  <a:lnTo>
                    <a:pt x="17785" y="46685"/>
                  </a:lnTo>
                  <a:lnTo>
                    <a:pt x="18481" y="45112"/>
                  </a:lnTo>
                  <a:lnTo>
                    <a:pt x="19208" y="43547"/>
                  </a:lnTo>
                  <a:lnTo>
                    <a:pt x="19962" y="41988"/>
                  </a:lnTo>
                  <a:lnTo>
                    <a:pt x="20741" y="40434"/>
                  </a:lnTo>
                  <a:lnTo>
                    <a:pt x="21543" y="38884"/>
                  </a:lnTo>
                  <a:lnTo>
                    <a:pt x="22369" y="37339"/>
                  </a:lnTo>
                  <a:lnTo>
                    <a:pt x="23219" y="35798"/>
                  </a:lnTo>
                  <a:lnTo>
                    <a:pt x="24093" y="34261"/>
                  </a:lnTo>
                  <a:lnTo>
                    <a:pt x="24992" y="32729"/>
                  </a:lnTo>
                  <a:lnTo>
                    <a:pt x="25914" y="31201"/>
                  </a:lnTo>
                  <a:lnTo>
                    <a:pt x="26860" y="29677"/>
                  </a:lnTo>
                  <a:lnTo>
                    <a:pt x="27830" y="28158"/>
                  </a:lnTo>
                  <a:lnTo>
                    <a:pt x="28818" y="26627"/>
                  </a:lnTo>
                  <a:lnTo>
                    <a:pt x="29817" y="25091"/>
                  </a:lnTo>
                  <a:lnTo>
                    <a:pt x="30826" y="23549"/>
                  </a:lnTo>
                  <a:lnTo>
                    <a:pt x="31847" y="22002"/>
                  </a:lnTo>
                  <a:lnTo>
                    <a:pt x="32878" y="20450"/>
                  </a:lnTo>
                  <a:lnTo>
                    <a:pt x="33920" y="18892"/>
                  </a:lnTo>
                  <a:lnTo>
                    <a:pt x="34974" y="17328"/>
                  </a:lnTo>
                  <a:lnTo>
                    <a:pt x="36038" y="15759"/>
                  </a:lnTo>
                  <a:lnTo>
                    <a:pt x="37113" y="14185"/>
                  </a:lnTo>
                  <a:lnTo>
                    <a:pt x="38199" y="12605"/>
                  </a:lnTo>
                  <a:lnTo>
                    <a:pt x="0" y="12605"/>
                  </a:lnTo>
                  <a:lnTo>
                    <a:pt x="0" y="0"/>
                  </a:lnTo>
                  <a:lnTo>
                    <a:pt x="52442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1" name="pg361"/>
            <p:cNvSpPr/>
            <p:nvPr/>
          </p:nvSpPr>
          <p:spPr>
            <a:xfrm>
              <a:off x="1925060" y="4708031"/>
              <a:ext cx="54024" cy="79126"/>
            </a:xfrm>
            <a:custGeom>
              <a:avLst/>
              <a:pathLst>
                <a:path w="54024" h="79126">
                  <a:moveTo>
                    <a:pt x="54024" y="52878"/>
                  </a:moveTo>
                  <a:lnTo>
                    <a:pt x="54008" y="54026"/>
                  </a:lnTo>
                  <a:lnTo>
                    <a:pt x="53959" y="55155"/>
                  </a:lnTo>
                  <a:lnTo>
                    <a:pt x="53877" y="56265"/>
                  </a:lnTo>
                  <a:lnTo>
                    <a:pt x="53762" y="57357"/>
                  </a:lnTo>
                  <a:lnTo>
                    <a:pt x="53615" y="58431"/>
                  </a:lnTo>
                  <a:lnTo>
                    <a:pt x="53435" y="59486"/>
                  </a:lnTo>
                  <a:lnTo>
                    <a:pt x="53222" y="60522"/>
                  </a:lnTo>
                  <a:lnTo>
                    <a:pt x="52976" y="61540"/>
                  </a:lnTo>
                  <a:lnTo>
                    <a:pt x="52698" y="62539"/>
                  </a:lnTo>
                  <a:lnTo>
                    <a:pt x="52387" y="63519"/>
                  </a:lnTo>
                  <a:lnTo>
                    <a:pt x="52043" y="64467"/>
                  </a:lnTo>
                  <a:lnTo>
                    <a:pt x="51667" y="65388"/>
                  </a:lnTo>
                  <a:lnTo>
                    <a:pt x="51257" y="66283"/>
                  </a:lnTo>
                  <a:lnTo>
                    <a:pt x="50815" y="67152"/>
                  </a:lnTo>
                  <a:lnTo>
                    <a:pt x="50341" y="67994"/>
                  </a:lnTo>
                  <a:lnTo>
                    <a:pt x="49833" y="68810"/>
                  </a:lnTo>
                  <a:lnTo>
                    <a:pt x="49293" y="69601"/>
                  </a:lnTo>
                  <a:lnTo>
                    <a:pt x="48720" y="70365"/>
                  </a:lnTo>
                  <a:lnTo>
                    <a:pt x="48114" y="71102"/>
                  </a:lnTo>
                  <a:lnTo>
                    <a:pt x="47476" y="71814"/>
                  </a:lnTo>
                  <a:lnTo>
                    <a:pt x="46815" y="72487"/>
                  </a:lnTo>
                  <a:lnTo>
                    <a:pt x="46122" y="73130"/>
                  </a:lnTo>
                  <a:lnTo>
                    <a:pt x="45397" y="73744"/>
                  </a:lnTo>
                  <a:lnTo>
                    <a:pt x="44638" y="74329"/>
                  </a:lnTo>
                  <a:lnTo>
                    <a:pt x="43847" y="74884"/>
                  </a:lnTo>
                  <a:lnTo>
                    <a:pt x="43023" y="75409"/>
                  </a:lnTo>
                  <a:lnTo>
                    <a:pt x="42166" y="75905"/>
                  </a:lnTo>
                  <a:lnTo>
                    <a:pt x="41276" y="76372"/>
                  </a:lnTo>
                  <a:lnTo>
                    <a:pt x="40354" y="76809"/>
                  </a:lnTo>
                  <a:lnTo>
                    <a:pt x="39399" y="77216"/>
                  </a:lnTo>
                  <a:lnTo>
                    <a:pt x="38413" y="77579"/>
                  </a:lnTo>
                  <a:lnTo>
                    <a:pt x="37395" y="77904"/>
                  </a:lnTo>
                  <a:lnTo>
                    <a:pt x="36348" y="78191"/>
                  </a:lnTo>
                  <a:lnTo>
                    <a:pt x="35269" y="78439"/>
                  </a:lnTo>
                  <a:lnTo>
                    <a:pt x="34161" y="78649"/>
                  </a:lnTo>
                  <a:lnTo>
                    <a:pt x="33021" y="78821"/>
                  </a:lnTo>
                  <a:lnTo>
                    <a:pt x="31851" y="78955"/>
                  </a:lnTo>
                  <a:lnTo>
                    <a:pt x="30651" y="79050"/>
                  </a:lnTo>
                  <a:lnTo>
                    <a:pt x="29419" y="79107"/>
                  </a:lnTo>
                  <a:lnTo>
                    <a:pt x="28158" y="79126"/>
                  </a:lnTo>
                  <a:lnTo>
                    <a:pt x="25503" y="79032"/>
                  </a:lnTo>
                  <a:lnTo>
                    <a:pt x="22974" y="78747"/>
                  </a:lnTo>
                  <a:lnTo>
                    <a:pt x="20570" y="78272"/>
                  </a:lnTo>
                  <a:lnTo>
                    <a:pt x="18291" y="77607"/>
                  </a:lnTo>
                  <a:lnTo>
                    <a:pt x="16139" y="76753"/>
                  </a:lnTo>
                  <a:lnTo>
                    <a:pt x="14111" y="75708"/>
                  </a:lnTo>
                  <a:lnTo>
                    <a:pt x="12210" y="74474"/>
                  </a:lnTo>
                  <a:lnTo>
                    <a:pt x="10433" y="73050"/>
                  </a:lnTo>
                  <a:lnTo>
                    <a:pt x="8783" y="71435"/>
                  </a:lnTo>
                  <a:lnTo>
                    <a:pt x="7257" y="69631"/>
                  </a:lnTo>
                  <a:lnTo>
                    <a:pt x="5878" y="67630"/>
                  </a:lnTo>
                  <a:lnTo>
                    <a:pt x="4645" y="65445"/>
                  </a:lnTo>
                  <a:lnTo>
                    <a:pt x="3556" y="63076"/>
                  </a:lnTo>
                  <a:lnTo>
                    <a:pt x="2612" y="60525"/>
                  </a:lnTo>
                  <a:lnTo>
                    <a:pt x="1814" y="57789"/>
                  </a:lnTo>
                  <a:lnTo>
                    <a:pt x="1161" y="54871"/>
                  </a:lnTo>
                  <a:lnTo>
                    <a:pt x="653" y="51769"/>
                  </a:lnTo>
                  <a:lnTo>
                    <a:pt x="290" y="48484"/>
                  </a:lnTo>
                  <a:lnTo>
                    <a:pt x="72" y="45016"/>
                  </a:lnTo>
                  <a:lnTo>
                    <a:pt x="0" y="41364"/>
                  </a:lnTo>
                  <a:lnTo>
                    <a:pt x="73" y="37351"/>
                  </a:lnTo>
                  <a:lnTo>
                    <a:pt x="294" y="33543"/>
                  </a:lnTo>
                  <a:lnTo>
                    <a:pt x="663" y="29938"/>
                  </a:lnTo>
                  <a:lnTo>
                    <a:pt x="1178" y="26538"/>
                  </a:lnTo>
                  <a:lnTo>
                    <a:pt x="1841" y="23342"/>
                  </a:lnTo>
                  <a:lnTo>
                    <a:pt x="2652" y="20350"/>
                  </a:lnTo>
                  <a:lnTo>
                    <a:pt x="3609" y="17562"/>
                  </a:lnTo>
                  <a:lnTo>
                    <a:pt x="4714" y="14978"/>
                  </a:lnTo>
                  <a:lnTo>
                    <a:pt x="5967" y="12598"/>
                  </a:lnTo>
                  <a:lnTo>
                    <a:pt x="7366" y="10422"/>
                  </a:lnTo>
                  <a:lnTo>
                    <a:pt x="8914" y="8442"/>
                  </a:lnTo>
                  <a:lnTo>
                    <a:pt x="10588" y="6670"/>
                  </a:lnTo>
                  <a:lnTo>
                    <a:pt x="12389" y="5107"/>
                  </a:lnTo>
                  <a:lnTo>
                    <a:pt x="14317" y="3752"/>
                  </a:lnTo>
                  <a:lnTo>
                    <a:pt x="16371" y="2605"/>
                  </a:lnTo>
                  <a:lnTo>
                    <a:pt x="18551" y="1667"/>
                  </a:lnTo>
                  <a:lnTo>
                    <a:pt x="20858" y="938"/>
                  </a:lnTo>
                  <a:lnTo>
                    <a:pt x="23292" y="416"/>
                  </a:lnTo>
                  <a:lnTo>
                    <a:pt x="25853" y="104"/>
                  </a:lnTo>
                  <a:lnTo>
                    <a:pt x="28540" y="0"/>
                  </a:lnTo>
                  <a:lnTo>
                    <a:pt x="29448" y="9"/>
                  </a:lnTo>
                  <a:lnTo>
                    <a:pt x="30341" y="39"/>
                  </a:lnTo>
                  <a:lnTo>
                    <a:pt x="31216" y="88"/>
                  </a:lnTo>
                  <a:lnTo>
                    <a:pt x="32076" y="157"/>
                  </a:lnTo>
                  <a:lnTo>
                    <a:pt x="32919" y="245"/>
                  </a:lnTo>
                  <a:lnTo>
                    <a:pt x="33746" y="353"/>
                  </a:lnTo>
                  <a:lnTo>
                    <a:pt x="34556" y="481"/>
                  </a:lnTo>
                  <a:lnTo>
                    <a:pt x="35350" y="628"/>
                  </a:lnTo>
                  <a:lnTo>
                    <a:pt x="36128" y="795"/>
                  </a:lnTo>
                  <a:lnTo>
                    <a:pt x="36889" y="982"/>
                  </a:lnTo>
                  <a:lnTo>
                    <a:pt x="37634" y="1179"/>
                  </a:lnTo>
                  <a:lnTo>
                    <a:pt x="38362" y="1401"/>
                  </a:lnTo>
                  <a:lnTo>
                    <a:pt x="39075" y="1646"/>
                  </a:lnTo>
                  <a:lnTo>
                    <a:pt x="39770" y="1916"/>
                  </a:lnTo>
                  <a:lnTo>
                    <a:pt x="40450" y="2210"/>
                  </a:lnTo>
                  <a:lnTo>
                    <a:pt x="41113" y="2527"/>
                  </a:lnTo>
                  <a:lnTo>
                    <a:pt x="41759" y="2869"/>
                  </a:lnTo>
                  <a:lnTo>
                    <a:pt x="42390" y="3234"/>
                  </a:lnTo>
                  <a:lnTo>
                    <a:pt x="43004" y="3624"/>
                  </a:lnTo>
                  <a:lnTo>
                    <a:pt x="43601" y="4038"/>
                  </a:lnTo>
                  <a:lnTo>
                    <a:pt x="44182" y="4476"/>
                  </a:lnTo>
                  <a:lnTo>
                    <a:pt x="44745" y="4939"/>
                  </a:lnTo>
                  <a:lnTo>
                    <a:pt x="45291" y="5428"/>
                  </a:lnTo>
                  <a:lnTo>
                    <a:pt x="45819" y="5941"/>
                  </a:lnTo>
                  <a:lnTo>
                    <a:pt x="46330" y="6480"/>
                  </a:lnTo>
                  <a:lnTo>
                    <a:pt x="46823" y="7043"/>
                  </a:lnTo>
                  <a:lnTo>
                    <a:pt x="47299" y="7632"/>
                  </a:lnTo>
                  <a:lnTo>
                    <a:pt x="47757" y="8246"/>
                  </a:lnTo>
                  <a:lnTo>
                    <a:pt x="48198" y="8885"/>
                  </a:lnTo>
                  <a:lnTo>
                    <a:pt x="48622" y="9549"/>
                  </a:lnTo>
                  <a:lnTo>
                    <a:pt x="49028" y="10230"/>
                  </a:lnTo>
                  <a:lnTo>
                    <a:pt x="49418" y="10940"/>
                  </a:lnTo>
                  <a:lnTo>
                    <a:pt x="49792" y="11679"/>
                  </a:lnTo>
                  <a:lnTo>
                    <a:pt x="50150" y="12448"/>
                  </a:lnTo>
                  <a:lnTo>
                    <a:pt x="50491" y="13246"/>
                  </a:lnTo>
                  <a:lnTo>
                    <a:pt x="50815" y="14074"/>
                  </a:lnTo>
                  <a:lnTo>
                    <a:pt x="51124" y="14932"/>
                  </a:lnTo>
                  <a:lnTo>
                    <a:pt x="51416" y="15818"/>
                  </a:lnTo>
                  <a:lnTo>
                    <a:pt x="51691" y="16735"/>
                  </a:lnTo>
                  <a:lnTo>
                    <a:pt x="51950" y="17680"/>
                  </a:lnTo>
                  <a:lnTo>
                    <a:pt x="37489" y="19699"/>
                  </a:lnTo>
                  <a:lnTo>
                    <a:pt x="37257" y="18915"/>
                  </a:lnTo>
                  <a:lnTo>
                    <a:pt x="36998" y="18176"/>
                  </a:lnTo>
                  <a:lnTo>
                    <a:pt x="36712" y="17483"/>
                  </a:lnTo>
                  <a:lnTo>
                    <a:pt x="36398" y="16836"/>
                  </a:lnTo>
                  <a:lnTo>
                    <a:pt x="36057" y="16234"/>
                  </a:lnTo>
                  <a:lnTo>
                    <a:pt x="35688" y="15679"/>
                  </a:lnTo>
                  <a:lnTo>
                    <a:pt x="35293" y="15169"/>
                  </a:lnTo>
                  <a:lnTo>
                    <a:pt x="34870" y="14705"/>
                  </a:lnTo>
                  <a:lnTo>
                    <a:pt x="34420" y="14287"/>
                  </a:lnTo>
                  <a:lnTo>
                    <a:pt x="33942" y="13915"/>
                  </a:lnTo>
                  <a:lnTo>
                    <a:pt x="33443" y="13573"/>
                  </a:lnTo>
                  <a:lnTo>
                    <a:pt x="32927" y="13267"/>
                  </a:lnTo>
                  <a:lnTo>
                    <a:pt x="32395" y="12997"/>
                  </a:lnTo>
                  <a:lnTo>
                    <a:pt x="31847" y="12762"/>
                  </a:lnTo>
                  <a:lnTo>
                    <a:pt x="31282" y="12564"/>
                  </a:lnTo>
                  <a:lnTo>
                    <a:pt x="30701" y="12402"/>
                  </a:lnTo>
                  <a:lnTo>
                    <a:pt x="30103" y="12276"/>
                  </a:lnTo>
                  <a:lnTo>
                    <a:pt x="29489" y="12186"/>
                  </a:lnTo>
                  <a:lnTo>
                    <a:pt x="28859" y="12132"/>
                  </a:lnTo>
                  <a:lnTo>
                    <a:pt x="28212" y="12114"/>
                  </a:lnTo>
                  <a:lnTo>
                    <a:pt x="27005" y="12176"/>
                  </a:lnTo>
                  <a:lnTo>
                    <a:pt x="25851" y="12361"/>
                  </a:lnTo>
                  <a:lnTo>
                    <a:pt x="24748" y="12669"/>
                  </a:lnTo>
                  <a:lnTo>
                    <a:pt x="23698" y="13101"/>
                  </a:lnTo>
                  <a:lnTo>
                    <a:pt x="22701" y="13656"/>
                  </a:lnTo>
                  <a:lnTo>
                    <a:pt x="21756" y="14334"/>
                  </a:lnTo>
                  <a:lnTo>
                    <a:pt x="20863" y="15136"/>
                  </a:lnTo>
                  <a:lnTo>
                    <a:pt x="20022" y="16061"/>
                  </a:lnTo>
                  <a:lnTo>
                    <a:pt x="19234" y="17109"/>
                  </a:lnTo>
                  <a:lnTo>
                    <a:pt x="18499" y="18281"/>
                  </a:lnTo>
                  <a:lnTo>
                    <a:pt x="17835" y="19578"/>
                  </a:lnTo>
                  <a:lnTo>
                    <a:pt x="17242" y="21003"/>
                  </a:lnTo>
                  <a:lnTo>
                    <a:pt x="16718" y="22555"/>
                  </a:lnTo>
                  <a:lnTo>
                    <a:pt x="16264" y="24235"/>
                  </a:lnTo>
                  <a:lnTo>
                    <a:pt x="15879" y="26043"/>
                  </a:lnTo>
                  <a:lnTo>
                    <a:pt x="15565" y="27979"/>
                  </a:lnTo>
                  <a:lnTo>
                    <a:pt x="15321" y="30042"/>
                  </a:lnTo>
                  <a:lnTo>
                    <a:pt x="15146" y="32233"/>
                  </a:lnTo>
                  <a:lnTo>
                    <a:pt x="15041" y="34552"/>
                  </a:lnTo>
                  <a:lnTo>
                    <a:pt x="15006" y="36998"/>
                  </a:lnTo>
                  <a:lnTo>
                    <a:pt x="15517" y="36199"/>
                  </a:lnTo>
                  <a:lnTo>
                    <a:pt x="16065" y="35437"/>
                  </a:lnTo>
                  <a:lnTo>
                    <a:pt x="16652" y="34714"/>
                  </a:lnTo>
                  <a:lnTo>
                    <a:pt x="17276" y="34030"/>
                  </a:lnTo>
                  <a:lnTo>
                    <a:pt x="17939" y="33383"/>
                  </a:lnTo>
                  <a:lnTo>
                    <a:pt x="18641" y="32774"/>
                  </a:lnTo>
                  <a:lnTo>
                    <a:pt x="19380" y="32204"/>
                  </a:lnTo>
                  <a:lnTo>
                    <a:pt x="20158" y="31672"/>
                  </a:lnTo>
                  <a:lnTo>
                    <a:pt x="20974" y="31178"/>
                  </a:lnTo>
                  <a:lnTo>
                    <a:pt x="21828" y="30723"/>
                  </a:lnTo>
                  <a:lnTo>
                    <a:pt x="22712" y="30308"/>
                  </a:lnTo>
                  <a:lnTo>
                    <a:pt x="23620" y="29937"/>
                  </a:lnTo>
                  <a:lnTo>
                    <a:pt x="24550" y="29609"/>
                  </a:lnTo>
                  <a:lnTo>
                    <a:pt x="25503" y="29326"/>
                  </a:lnTo>
                  <a:lnTo>
                    <a:pt x="26480" y="29085"/>
                  </a:lnTo>
                  <a:lnTo>
                    <a:pt x="27479" y="28889"/>
                  </a:lnTo>
                  <a:lnTo>
                    <a:pt x="28501" y="28736"/>
                  </a:lnTo>
                  <a:lnTo>
                    <a:pt x="29546" y="28627"/>
                  </a:lnTo>
                  <a:lnTo>
                    <a:pt x="30614" y="28562"/>
                  </a:lnTo>
                  <a:lnTo>
                    <a:pt x="31705" y="28540"/>
                  </a:lnTo>
                  <a:lnTo>
                    <a:pt x="32710" y="28557"/>
                  </a:lnTo>
                  <a:lnTo>
                    <a:pt x="33696" y="28607"/>
                  </a:lnTo>
                  <a:lnTo>
                    <a:pt x="34661" y="28692"/>
                  </a:lnTo>
                  <a:lnTo>
                    <a:pt x="35608" y="28810"/>
                  </a:lnTo>
                  <a:lnTo>
                    <a:pt x="36534" y="28963"/>
                  </a:lnTo>
                  <a:lnTo>
                    <a:pt x="37441" y="29149"/>
                  </a:lnTo>
                  <a:lnTo>
                    <a:pt x="38329" y="29369"/>
                  </a:lnTo>
                  <a:lnTo>
                    <a:pt x="39196" y="29622"/>
                  </a:lnTo>
                  <a:lnTo>
                    <a:pt x="40044" y="29910"/>
                  </a:lnTo>
                  <a:lnTo>
                    <a:pt x="40873" y="30231"/>
                  </a:lnTo>
                  <a:lnTo>
                    <a:pt x="41690" y="30574"/>
                  </a:lnTo>
                  <a:lnTo>
                    <a:pt x="42481" y="30947"/>
                  </a:lnTo>
                  <a:lnTo>
                    <a:pt x="43248" y="31351"/>
                  </a:lnTo>
                  <a:lnTo>
                    <a:pt x="43990" y="31786"/>
                  </a:lnTo>
                  <a:lnTo>
                    <a:pt x="44706" y="32251"/>
                  </a:lnTo>
                  <a:lnTo>
                    <a:pt x="45398" y="32746"/>
                  </a:lnTo>
                  <a:lnTo>
                    <a:pt x="46064" y="33272"/>
                  </a:lnTo>
                  <a:lnTo>
                    <a:pt x="46705" y="33829"/>
                  </a:lnTo>
                  <a:lnTo>
                    <a:pt x="47321" y="34416"/>
                  </a:lnTo>
                  <a:lnTo>
                    <a:pt x="47912" y="35034"/>
                  </a:lnTo>
                  <a:lnTo>
                    <a:pt x="48488" y="35670"/>
                  </a:lnTo>
                  <a:lnTo>
                    <a:pt x="49036" y="36335"/>
                  </a:lnTo>
                  <a:lnTo>
                    <a:pt x="49558" y="37028"/>
                  </a:lnTo>
                  <a:lnTo>
                    <a:pt x="50051" y="37749"/>
                  </a:lnTo>
                  <a:lnTo>
                    <a:pt x="50518" y="38499"/>
                  </a:lnTo>
                  <a:lnTo>
                    <a:pt x="50957" y="39277"/>
                  </a:lnTo>
                  <a:lnTo>
                    <a:pt x="51369" y="40084"/>
                  </a:lnTo>
                  <a:lnTo>
                    <a:pt x="51754" y="40919"/>
                  </a:lnTo>
                  <a:lnTo>
                    <a:pt x="52111" y="41782"/>
                  </a:lnTo>
                  <a:lnTo>
                    <a:pt x="52442" y="42673"/>
                  </a:lnTo>
                  <a:lnTo>
                    <a:pt x="52742" y="43591"/>
                  </a:lnTo>
                  <a:lnTo>
                    <a:pt x="53011" y="44531"/>
                  </a:lnTo>
                  <a:lnTo>
                    <a:pt x="53249" y="45494"/>
                  </a:lnTo>
                  <a:lnTo>
                    <a:pt x="53454" y="46480"/>
                  </a:lnTo>
                  <a:lnTo>
                    <a:pt x="53628" y="47489"/>
                  </a:lnTo>
                  <a:lnTo>
                    <a:pt x="53771" y="48521"/>
                  </a:lnTo>
                  <a:lnTo>
                    <a:pt x="53882" y="49576"/>
                  </a:lnTo>
                  <a:lnTo>
                    <a:pt x="53961" y="50654"/>
                  </a:lnTo>
                  <a:lnTo>
                    <a:pt x="54008" y="5175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2" name="pg362"/>
            <p:cNvSpPr/>
            <p:nvPr/>
          </p:nvSpPr>
          <p:spPr>
            <a:xfrm>
              <a:off x="1941158" y="4747867"/>
              <a:ext cx="22537" cy="27339"/>
            </a:xfrm>
            <a:custGeom>
              <a:avLst/>
              <a:pathLst>
                <a:path w="22537" h="27339">
                  <a:moveTo>
                    <a:pt x="22537" y="13478"/>
                  </a:moveTo>
                  <a:lnTo>
                    <a:pt x="22530" y="12863"/>
                  </a:lnTo>
                  <a:lnTo>
                    <a:pt x="22509" y="12260"/>
                  </a:lnTo>
                  <a:lnTo>
                    <a:pt x="22473" y="11671"/>
                  </a:lnTo>
                  <a:lnTo>
                    <a:pt x="22424" y="11095"/>
                  </a:lnTo>
                  <a:lnTo>
                    <a:pt x="22360" y="10532"/>
                  </a:lnTo>
                  <a:lnTo>
                    <a:pt x="22282" y="9982"/>
                  </a:lnTo>
                  <a:lnTo>
                    <a:pt x="22189" y="9445"/>
                  </a:lnTo>
                  <a:lnTo>
                    <a:pt x="22083" y="8921"/>
                  </a:lnTo>
                  <a:lnTo>
                    <a:pt x="21962" y="8410"/>
                  </a:lnTo>
                  <a:lnTo>
                    <a:pt x="21828" y="7912"/>
                  </a:lnTo>
                  <a:lnTo>
                    <a:pt x="21678" y="7418"/>
                  </a:lnTo>
                  <a:lnTo>
                    <a:pt x="21513" y="6939"/>
                  </a:lnTo>
                  <a:lnTo>
                    <a:pt x="21333" y="6475"/>
                  </a:lnTo>
                  <a:lnTo>
                    <a:pt x="21138" y="6026"/>
                  </a:lnTo>
                  <a:lnTo>
                    <a:pt x="20927" y="5593"/>
                  </a:lnTo>
                  <a:lnTo>
                    <a:pt x="20701" y="5175"/>
                  </a:lnTo>
                  <a:lnTo>
                    <a:pt x="20460" y="4772"/>
                  </a:lnTo>
                  <a:lnTo>
                    <a:pt x="20204" y="4385"/>
                  </a:lnTo>
                  <a:lnTo>
                    <a:pt x="19932" y="4013"/>
                  </a:lnTo>
                  <a:lnTo>
                    <a:pt x="19645" y="3656"/>
                  </a:lnTo>
                  <a:lnTo>
                    <a:pt x="19354" y="3315"/>
                  </a:lnTo>
                  <a:lnTo>
                    <a:pt x="19049" y="2990"/>
                  </a:lnTo>
                  <a:lnTo>
                    <a:pt x="18730" y="2682"/>
                  </a:lnTo>
                  <a:lnTo>
                    <a:pt x="18396" y="2390"/>
                  </a:lnTo>
                  <a:lnTo>
                    <a:pt x="18049" y="2114"/>
                  </a:lnTo>
                  <a:lnTo>
                    <a:pt x="17687" y="1855"/>
                  </a:lnTo>
                  <a:lnTo>
                    <a:pt x="17311" y="1612"/>
                  </a:lnTo>
                  <a:lnTo>
                    <a:pt x="16921" y="1386"/>
                  </a:lnTo>
                  <a:lnTo>
                    <a:pt x="16516" y="1175"/>
                  </a:lnTo>
                  <a:lnTo>
                    <a:pt x="16098" y="982"/>
                  </a:lnTo>
                  <a:lnTo>
                    <a:pt x="15666" y="795"/>
                  </a:lnTo>
                  <a:lnTo>
                    <a:pt x="15220" y="628"/>
                  </a:lnTo>
                  <a:lnTo>
                    <a:pt x="14762" y="481"/>
                  </a:lnTo>
                  <a:lnTo>
                    <a:pt x="14290" y="353"/>
                  </a:lnTo>
                  <a:lnTo>
                    <a:pt x="13806" y="245"/>
                  </a:lnTo>
                  <a:lnTo>
                    <a:pt x="13308" y="157"/>
                  </a:lnTo>
                  <a:lnTo>
                    <a:pt x="12797" y="88"/>
                  </a:lnTo>
                  <a:lnTo>
                    <a:pt x="12273" y="39"/>
                  </a:lnTo>
                  <a:lnTo>
                    <a:pt x="11736" y="9"/>
                  </a:lnTo>
                  <a:lnTo>
                    <a:pt x="11186" y="0"/>
                  </a:lnTo>
                  <a:lnTo>
                    <a:pt x="10783" y="6"/>
                  </a:lnTo>
                  <a:lnTo>
                    <a:pt x="10379" y="26"/>
                  </a:lnTo>
                  <a:lnTo>
                    <a:pt x="9975" y="58"/>
                  </a:lnTo>
                  <a:lnTo>
                    <a:pt x="9571" y="104"/>
                  </a:lnTo>
                  <a:lnTo>
                    <a:pt x="9167" y="163"/>
                  </a:lnTo>
                  <a:lnTo>
                    <a:pt x="8763" y="235"/>
                  </a:lnTo>
                  <a:lnTo>
                    <a:pt x="8360" y="320"/>
                  </a:lnTo>
                  <a:lnTo>
                    <a:pt x="7956" y="419"/>
                  </a:lnTo>
                  <a:lnTo>
                    <a:pt x="7552" y="530"/>
                  </a:lnTo>
                  <a:lnTo>
                    <a:pt x="7148" y="654"/>
                  </a:lnTo>
                  <a:lnTo>
                    <a:pt x="6749" y="793"/>
                  </a:lnTo>
                  <a:lnTo>
                    <a:pt x="6358" y="949"/>
                  </a:lnTo>
                  <a:lnTo>
                    <a:pt x="5976" y="1121"/>
                  </a:lnTo>
                  <a:lnTo>
                    <a:pt x="5603" y="1309"/>
                  </a:lnTo>
                  <a:lnTo>
                    <a:pt x="5238" y="1514"/>
                  </a:lnTo>
                  <a:lnTo>
                    <a:pt x="4882" y="1735"/>
                  </a:lnTo>
                  <a:lnTo>
                    <a:pt x="4535" y="1972"/>
                  </a:lnTo>
                  <a:lnTo>
                    <a:pt x="4197" y="2226"/>
                  </a:lnTo>
                  <a:lnTo>
                    <a:pt x="3867" y="2496"/>
                  </a:lnTo>
                  <a:lnTo>
                    <a:pt x="3547" y="2783"/>
                  </a:lnTo>
                  <a:lnTo>
                    <a:pt x="3236" y="3075"/>
                  </a:lnTo>
                  <a:lnTo>
                    <a:pt x="2938" y="3383"/>
                  </a:lnTo>
                  <a:lnTo>
                    <a:pt x="2651" y="3708"/>
                  </a:lnTo>
                  <a:lnTo>
                    <a:pt x="2377" y="4049"/>
                  </a:lnTo>
                  <a:lnTo>
                    <a:pt x="2114" y="4406"/>
                  </a:lnTo>
                  <a:lnTo>
                    <a:pt x="1864" y="4780"/>
                  </a:lnTo>
                  <a:lnTo>
                    <a:pt x="1625" y="5170"/>
                  </a:lnTo>
                  <a:lnTo>
                    <a:pt x="1399" y="5577"/>
                  </a:lnTo>
                  <a:lnTo>
                    <a:pt x="1184" y="6000"/>
                  </a:lnTo>
                  <a:lnTo>
                    <a:pt x="982" y="6439"/>
                  </a:lnTo>
                  <a:lnTo>
                    <a:pt x="795" y="6896"/>
                  </a:lnTo>
                  <a:lnTo>
                    <a:pt x="628" y="7371"/>
                  </a:lnTo>
                  <a:lnTo>
                    <a:pt x="481" y="7865"/>
                  </a:lnTo>
                  <a:lnTo>
                    <a:pt x="353" y="8377"/>
                  </a:lnTo>
                  <a:lnTo>
                    <a:pt x="245" y="8908"/>
                  </a:lnTo>
                  <a:lnTo>
                    <a:pt x="157" y="9458"/>
                  </a:lnTo>
                  <a:lnTo>
                    <a:pt x="88" y="10026"/>
                  </a:lnTo>
                  <a:lnTo>
                    <a:pt x="39" y="10612"/>
                  </a:lnTo>
                  <a:lnTo>
                    <a:pt x="9" y="11218"/>
                  </a:lnTo>
                  <a:lnTo>
                    <a:pt x="0" y="11841"/>
                  </a:lnTo>
                  <a:lnTo>
                    <a:pt x="8" y="12492"/>
                  </a:lnTo>
                  <a:lnTo>
                    <a:pt x="32" y="13133"/>
                  </a:lnTo>
                  <a:lnTo>
                    <a:pt x="73" y="13766"/>
                  </a:lnTo>
                  <a:lnTo>
                    <a:pt x="130" y="14391"/>
                  </a:lnTo>
                  <a:lnTo>
                    <a:pt x="204" y="15006"/>
                  </a:lnTo>
                  <a:lnTo>
                    <a:pt x="294" y="15613"/>
                  </a:lnTo>
                  <a:lnTo>
                    <a:pt x="401" y="16211"/>
                  </a:lnTo>
                  <a:lnTo>
                    <a:pt x="523" y="16801"/>
                  </a:lnTo>
                  <a:lnTo>
                    <a:pt x="663" y="17381"/>
                  </a:lnTo>
                  <a:lnTo>
                    <a:pt x="818" y="17953"/>
                  </a:lnTo>
                  <a:lnTo>
                    <a:pt x="988" y="18514"/>
                  </a:lnTo>
                  <a:lnTo>
                    <a:pt x="1172" y="19060"/>
                  </a:lnTo>
                  <a:lnTo>
                    <a:pt x="1368" y="19592"/>
                  </a:lnTo>
                  <a:lnTo>
                    <a:pt x="1578" y="20110"/>
                  </a:lnTo>
                  <a:lnTo>
                    <a:pt x="1800" y="20613"/>
                  </a:lnTo>
                  <a:lnTo>
                    <a:pt x="2036" y="21103"/>
                  </a:lnTo>
                  <a:lnTo>
                    <a:pt x="2285" y="21578"/>
                  </a:lnTo>
                  <a:lnTo>
                    <a:pt x="2547" y="22039"/>
                  </a:lnTo>
                  <a:lnTo>
                    <a:pt x="2822" y="22486"/>
                  </a:lnTo>
                  <a:lnTo>
                    <a:pt x="3110" y="22919"/>
                  </a:lnTo>
                  <a:lnTo>
                    <a:pt x="3422" y="23325"/>
                  </a:lnTo>
                  <a:lnTo>
                    <a:pt x="3745" y="23714"/>
                  </a:lnTo>
                  <a:lnTo>
                    <a:pt x="4081" y="24085"/>
                  </a:lnTo>
                  <a:lnTo>
                    <a:pt x="4428" y="24438"/>
                  </a:lnTo>
                  <a:lnTo>
                    <a:pt x="4788" y="24774"/>
                  </a:lnTo>
                  <a:lnTo>
                    <a:pt x="5160" y="25093"/>
                  </a:lnTo>
                  <a:lnTo>
                    <a:pt x="5543" y="25394"/>
                  </a:lnTo>
                  <a:lnTo>
                    <a:pt x="5939" y="25678"/>
                  </a:lnTo>
                  <a:lnTo>
                    <a:pt x="6347" y="25944"/>
                  </a:lnTo>
                  <a:lnTo>
                    <a:pt x="6766" y="26193"/>
                  </a:lnTo>
                  <a:lnTo>
                    <a:pt x="7197" y="26411"/>
                  </a:lnTo>
                  <a:lnTo>
                    <a:pt x="7639" y="26606"/>
                  </a:lnTo>
                  <a:lnTo>
                    <a:pt x="8092" y="26778"/>
                  </a:lnTo>
                  <a:lnTo>
                    <a:pt x="8556" y="26927"/>
                  </a:lnTo>
                  <a:lnTo>
                    <a:pt x="9031" y="27053"/>
                  </a:lnTo>
                  <a:lnTo>
                    <a:pt x="9517" y="27156"/>
                  </a:lnTo>
                  <a:lnTo>
                    <a:pt x="10013" y="27236"/>
                  </a:lnTo>
                  <a:lnTo>
                    <a:pt x="10521" y="27293"/>
                  </a:lnTo>
                  <a:lnTo>
                    <a:pt x="11039" y="27328"/>
                  </a:lnTo>
                  <a:lnTo>
                    <a:pt x="11568" y="27339"/>
                  </a:lnTo>
                  <a:lnTo>
                    <a:pt x="12582" y="27303"/>
                  </a:lnTo>
                  <a:lnTo>
                    <a:pt x="13550" y="27193"/>
                  </a:lnTo>
                  <a:lnTo>
                    <a:pt x="14473" y="27010"/>
                  </a:lnTo>
                  <a:lnTo>
                    <a:pt x="15349" y="26754"/>
                  </a:lnTo>
                  <a:lnTo>
                    <a:pt x="16180" y="26425"/>
                  </a:lnTo>
                  <a:lnTo>
                    <a:pt x="16964" y="26023"/>
                  </a:lnTo>
                  <a:lnTo>
                    <a:pt x="17703" y="25548"/>
                  </a:lnTo>
                  <a:lnTo>
                    <a:pt x="18396" y="24999"/>
                  </a:lnTo>
                  <a:lnTo>
                    <a:pt x="19043" y="24378"/>
                  </a:lnTo>
                  <a:lnTo>
                    <a:pt x="19645" y="23683"/>
                  </a:lnTo>
                  <a:lnTo>
                    <a:pt x="20194" y="22913"/>
                  </a:lnTo>
                  <a:lnTo>
                    <a:pt x="20686" y="22087"/>
                  </a:lnTo>
                  <a:lnTo>
                    <a:pt x="21120" y="21206"/>
                  </a:lnTo>
                  <a:lnTo>
                    <a:pt x="21496" y="20269"/>
                  </a:lnTo>
                  <a:lnTo>
                    <a:pt x="21814" y="19276"/>
                  </a:lnTo>
                  <a:lnTo>
                    <a:pt x="22074" y="18228"/>
                  </a:lnTo>
                  <a:lnTo>
                    <a:pt x="22277" y="17124"/>
                  </a:lnTo>
                  <a:lnTo>
                    <a:pt x="22421" y="15965"/>
                  </a:lnTo>
                  <a:lnTo>
                    <a:pt x="22508" y="1474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3" name="pg363"/>
            <p:cNvSpPr/>
            <p:nvPr/>
          </p:nvSpPr>
          <p:spPr>
            <a:xfrm>
              <a:off x="1924405" y="4145426"/>
              <a:ext cx="55607" cy="77980"/>
            </a:xfrm>
            <a:custGeom>
              <a:avLst/>
              <a:pathLst>
                <a:path w="55607" h="77980">
                  <a:moveTo>
                    <a:pt x="55607" y="51296"/>
                  </a:moveTo>
                  <a:lnTo>
                    <a:pt x="55588" y="52444"/>
                  </a:lnTo>
                  <a:lnTo>
                    <a:pt x="55532" y="53574"/>
                  </a:lnTo>
                  <a:lnTo>
                    <a:pt x="55440" y="54688"/>
                  </a:lnTo>
                  <a:lnTo>
                    <a:pt x="55310" y="55783"/>
                  </a:lnTo>
                  <a:lnTo>
                    <a:pt x="55143" y="56862"/>
                  </a:lnTo>
                  <a:lnTo>
                    <a:pt x="54939" y="57923"/>
                  </a:lnTo>
                  <a:lnTo>
                    <a:pt x="54698" y="58966"/>
                  </a:lnTo>
                  <a:lnTo>
                    <a:pt x="54419" y="59992"/>
                  </a:lnTo>
                  <a:lnTo>
                    <a:pt x="54104" y="61000"/>
                  </a:lnTo>
                  <a:lnTo>
                    <a:pt x="53751" y="61991"/>
                  </a:lnTo>
                  <a:lnTo>
                    <a:pt x="53373" y="62950"/>
                  </a:lnTo>
                  <a:lnTo>
                    <a:pt x="52959" y="63884"/>
                  </a:lnTo>
                  <a:lnTo>
                    <a:pt x="52509" y="64792"/>
                  </a:lnTo>
                  <a:lnTo>
                    <a:pt x="52022" y="65676"/>
                  </a:lnTo>
                  <a:lnTo>
                    <a:pt x="51500" y="66534"/>
                  </a:lnTo>
                  <a:lnTo>
                    <a:pt x="50942" y="67368"/>
                  </a:lnTo>
                  <a:lnTo>
                    <a:pt x="50348" y="68176"/>
                  </a:lnTo>
                  <a:lnTo>
                    <a:pt x="49717" y="68959"/>
                  </a:lnTo>
                  <a:lnTo>
                    <a:pt x="49051" y="69717"/>
                  </a:lnTo>
                  <a:lnTo>
                    <a:pt x="48349" y="70450"/>
                  </a:lnTo>
                  <a:lnTo>
                    <a:pt x="47611" y="71144"/>
                  </a:lnTo>
                  <a:lnTo>
                    <a:pt x="46838" y="71807"/>
                  </a:lnTo>
                  <a:lnTo>
                    <a:pt x="46031" y="72440"/>
                  </a:lnTo>
                  <a:lnTo>
                    <a:pt x="45188" y="73043"/>
                  </a:lnTo>
                  <a:lnTo>
                    <a:pt x="44311" y="73615"/>
                  </a:lnTo>
                  <a:lnTo>
                    <a:pt x="43398" y="74156"/>
                  </a:lnTo>
                  <a:lnTo>
                    <a:pt x="42451" y="74667"/>
                  </a:lnTo>
                  <a:lnTo>
                    <a:pt x="41469" y="75147"/>
                  </a:lnTo>
                  <a:lnTo>
                    <a:pt x="40451" y="75597"/>
                  </a:lnTo>
                  <a:lnTo>
                    <a:pt x="39399" y="76016"/>
                  </a:lnTo>
                  <a:lnTo>
                    <a:pt x="38324" y="76389"/>
                  </a:lnTo>
                  <a:lnTo>
                    <a:pt x="37214" y="76723"/>
                  </a:lnTo>
                  <a:lnTo>
                    <a:pt x="36071" y="77018"/>
                  </a:lnTo>
                  <a:lnTo>
                    <a:pt x="34894" y="77273"/>
                  </a:lnTo>
                  <a:lnTo>
                    <a:pt x="33683" y="77489"/>
                  </a:lnTo>
                  <a:lnTo>
                    <a:pt x="32438" y="77666"/>
                  </a:lnTo>
                  <a:lnTo>
                    <a:pt x="31160" y="77804"/>
                  </a:lnTo>
                  <a:lnTo>
                    <a:pt x="29847" y="77902"/>
                  </a:lnTo>
                  <a:lnTo>
                    <a:pt x="28501" y="77961"/>
                  </a:lnTo>
                  <a:lnTo>
                    <a:pt x="27121" y="77980"/>
                  </a:lnTo>
                  <a:lnTo>
                    <a:pt x="25849" y="77965"/>
                  </a:lnTo>
                  <a:lnTo>
                    <a:pt x="24611" y="77919"/>
                  </a:lnTo>
                  <a:lnTo>
                    <a:pt x="23405" y="77843"/>
                  </a:lnTo>
                  <a:lnTo>
                    <a:pt x="22231" y="77736"/>
                  </a:lnTo>
                  <a:lnTo>
                    <a:pt x="21091" y="77598"/>
                  </a:lnTo>
                  <a:lnTo>
                    <a:pt x="19983" y="77430"/>
                  </a:lnTo>
                  <a:lnTo>
                    <a:pt x="18908" y="77232"/>
                  </a:lnTo>
                  <a:lnTo>
                    <a:pt x="17866" y="77003"/>
                  </a:lnTo>
                  <a:lnTo>
                    <a:pt x="16856" y="76743"/>
                  </a:lnTo>
                  <a:lnTo>
                    <a:pt x="15879" y="76453"/>
                  </a:lnTo>
                  <a:lnTo>
                    <a:pt x="14934" y="76125"/>
                  </a:lnTo>
                  <a:lnTo>
                    <a:pt x="14018" y="75774"/>
                  </a:lnTo>
                  <a:lnTo>
                    <a:pt x="13131" y="75400"/>
                  </a:lnTo>
                  <a:lnTo>
                    <a:pt x="12273" y="75003"/>
                  </a:lnTo>
                  <a:lnTo>
                    <a:pt x="11446" y="74583"/>
                  </a:lnTo>
                  <a:lnTo>
                    <a:pt x="10647" y="74141"/>
                  </a:lnTo>
                  <a:lnTo>
                    <a:pt x="9878" y="73675"/>
                  </a:lnTo>
                  <a:lnTo>
                    <a:pt x="9139" y="73187"/>
                  </a:lnTo>
                  <a:lnTo>
                    <a:pt x="8429" y="72676"/>
                  </a:lnTo>
                  <a:lnTo>
                    <a:pt x="7748" y="72141"/>
                  </a:lnTo>
                  <a:lnTo>
                    <a:pt x="7107" y="71576"/>
                  </a:lnTo>
                  <a:lnTo>
                    <a:pt x="6493" y="70991"/>
                  </a:lnTo>
                  <a:lnTo>
                    <a:pt x="5907" y="70388"/>
                  </a:lnTo>
                  <a:lnTo>
                    <a:pt x="5347" y="69767"/>
                  </a:lnTo>
                  <a:lnTo>
                    <a:pt x="4815" y="69126"/>
                  </a:lnTo>
                  <a:lnTo>
                    <a:pt x="4311" y="68468"/>
                  </a:lnTo>
                  <a:lnTo>
                    <a:pt x="3833" y="67791"/>
                  </a:lnTo>
                  <a:lnTo>
                    <a:pt x="3383" y="67095"/>
                  </a:lnTo>
                  <a:lnTo>
                    <a:pt x="2960" y="66380"/>
                  </a:lnTo>
                  <a:lnTo>
                    <a:pt x="2564" y="65648"/>
                  </a:lnTo>
                  <a:lnTo>
                    <a:pt x="2205" y="64900"/>
                  </a:lnTo>
                  <a:lnTo>
                    <a:pt x="1868" y="64141"/>
                  </a:lnTo>
                  <a:lnTo>
                    <a:pt x="1554" y="63372"/>
                  </a:lnTo>
                  <a:lnTo>
                    <a:pt x="1263" y="62592"/>
                  </a:lnTo>
                  <a:lnTo>
                    <a:pt x="995" y="61800"/>
                  </a:lnTo>
                  <a:lnTo>
                    <a:pt x="750" y="60998"/>
                  </a:lnTo>
                  <a:lnTo>
                    <a:pt x="528" y="60185"/>
                  </a:lnTo>
                  <a:lnTo>
                    <a:pt x="329" y="59361"/>
                  </a:lnTo>
                  <a:lnTo>
                    <a:pt x="153" y="58526"/>
                  </a:lnTo>
                  <a:lnTo>
                    <a:pt x="0" y="57680"/>
                  </a:lnTo>
                  <a:lnTo>
                    <a:pt x="15334" y="56425"/>
                  </a:lnTo>
                  <a:lnTo>
                    <a:pt x="15424" y="56784"/>
                  </a:lnTo>
                  <a:lnTo>
                    <a:pt x="15521" y="57141"/>
                  </a:lnTo>
                  <a:lnTo>
                    <a:pt x="15625" y="57496"/>
                  </a:lnTo>
                  <a:lnTo>
                    <a:pt x="15735" y="57848"/>
                  </a:lnTo>
                  <a:lnTo>
                    <a:pt x="15852" y="58199"/>
                  </a:lnTo>
                  <a:lnTo>
                    <a:pt x="15976" y="58547"/>
                  </a:lnTo>
                  <a:lnTo>
                    <a:pt x="16105" y="58893"/>
                  </a:lnTo>
                  <a:lnTo>
                    <a:pt x="16242" y="59237"/>
                  </a:lnTo>
                  <a:lnTo>
                    <a:pt x="16385" y="59578"/>
                  </a:lnTo>
                  <a:lnTo>
                    <a:pt x="16534" y="59918"/>
                  </a:lnTo>
                  <a:lnTo>
                    <a:pt x="16704" y="60252"/>
                  </a:lnTo>
                  <a:lnTo>
                    <a:pt x="16886" y="60579"/>
                  </a:lnTo>
                  <a:lnTo>
                    <a:pt x="17079" y="60898"/>
                  </a:lnTo>
                  <a:lnTo>
                    <a:pt x="17285" y="61210"/>
                  </a:lnTo>
                  <a:lnTo>
                    <a:pt x="17503" y="61514"/>
                  </a:lnTo>
                  <a:lnTo>
                    <a:pt x="17733" y="61810"/>
                  </a:lnTo>
                  <a:lnTo>
                    <a:pt x="17974" y="62099"/>
                  </a:lnTo>
                  <a:lnTo>
                    <a:pt x="18228" y="62380"/>
                  </a:lnTo>
                  <a:lnTo>
                    <a:pt x="18494" y="62653"/>
                  </a:lnTo>
                  <a:lnTo>
                    <a:pt x="18772" y="62919"/>
                  </a:lnTo>
                  <a:lnTo>
                    <a:pt x="19062" y="63176"/>
                  </a:lnTo>
                  <a:lnTo>
                    <a:pt x="19365" y="63423"/>
                  </a:lnTo>
                  <a:lnTo>
                    <a:pt x="19682" y="63661"/>
                  </a:lnTo>
                  <a:lnTo>
                    <a:pt x="20012" y="63888"/>
                  </a:lnTo>
                  <a:lnTo>
                    <a:pt x="20354" y="64106"/>
                  </a:lnTo>
                  <a:lnTo>
                    <a:pt x="20710" y="64314"/>
                  </a:lnTo>
                  <a:lnTo>
                    <a:pt x="21079" y="64512"/>
                  </a:lnTo>
                  <a:lnTo>
                    <a:pt x="21461" y="64700"/>
                  </a:lnTo>
                  <a:lnTo>
                    <a:pt x="21856" y="64879"/>
                  </a:lnTo>
                  <a:lnTo>
                    <a:pt x="22264" y="65047"/>
                  </a:lnTo>
                  <a:lnTo>
                    <a:pt x="22688" y="65192"/>
                  </a:lnTo>
                  <a:lnTo>
                    <a:pt x="23129" y="65322"/>
                  </a:lnTo>
                  <a:lnTo>
                    <a:pt x="23587" y="65437"/>
                  </a:lnTo>
                  <a:lnTo>
                    <a:pt x="24063" y="65536"/>
                  </a:lnTo>
                  <a:lnTo>
                    <a:pt x="24556" y="65620"/>
                  </a:lnTo>
                  <a:lnTo>
                    <a:pt x="25067" y="65689"/>
                  </a:lnTo>
                  <a:lnTo>
                    <a:pt x="25595" y="65743"/>
                  </a:lnTo>
                  <a:lnTo>
                    <a:pt x="26141" y="65781"/>
                  </a:lnTo>
                  <a:lnTo>
                    <a:pt x="26704" y="65804"/>
                  </a:lnTo>
                  <a:lnTo>
                    <a:pt x="27285" y="65811"/>
                  </a:lnTo>
                  <a:lnTo>
                    <a:pt x="28407" y="65775"/>
                  </a:lnTo>
                  <a:lnTo>
                    <a:pt x="29483" y="65665"/>
                  </a:lnTo>
                  <a:lnTo>
                    <a:pt x="30511" y="65482"/>
                  </a:lnTo>
                  <a:lnTo>
                    <a:pt x="31493" y="65226"/>
                  </a:lnTo>
                  <a:lnTo>
                    <a:pt x="32428" y="64897"/>
                  </a:lnTo>
                  <a:lnTo>
                    <a:pt x="33316" y="64495"/>
                  </a:lnTo>
                  <a:lnTo>
                    <a:pt x="34157" y="64020"/>
                  </a:lnTo>
                  <a:lnTo>
                    <a:pt x="34951" y="63471"/>
                  </a:lnTo>
                  <a:lnTo>
                    <a:pt x="35698" y="62850"/>
                  </a:lnTo>
                  <a:lnTo>
                    <a:pt x="36398" y="62155"/>
                  </a:lnTo>
                  <a:lnTo>
                    <a:pt x="37051" y="61392"/>
                  </a:lnTo>
                  <a:lnTo>
                    <a:pt x="37636" y="60564"/>
                  </a:lnTo>
                  <a:lnTo>
                    <a:pt x="38151" y="59672"/>
                  </a:lnTo>
                  <a:lnTo>
                    <a:pt x="38598" y="58715"/>
                  </a:lnTo>
                  <a:lnTo>
                    <a:pt x="38976" y="57694"/>
                  </a:lnTo>
                  <a:lnTo>
                    <a:pt x="39286" y="56609"/>
                  </a:lnTo>
                  <a:lnTo>
                    <a:pt x="39526" y="55459"/>
                  </a:lnTo>
                  <a:lnTo>
                    <a:pt x="39698" y="54245"/>
                  </a:lnTo>
                  <a:lnTo>
                    <a:pt x="39801" y="52966"/>
                  </a:lnTo>
                  <a:lnTo>
                    <a:pt x="39836" y="51623"/>
                  </a:lnTo>
                  <a:lnTo>
                    <a:pt x="39827" y="51018"/>
                  </a:lnTo>
                  <a:lnTo>
                    <a:pt x="39801" y="50425"/>
                  </a:lnTo>
                  <a:lnTo>
                    <a:pt x="39757" y="49843"/>
                  </a:lnTo>
                  <a:lnTo>
                    <a:pt x="39696" y="49274"/>
                  </a:lnTo>
                  <a:lnTo>
                    <a:pt x="39618" y="48717"/>
                  </a:lnTo>
                  <a:lnTo>
                    <a:pt x="39522" y="48172"/>
                  </a:lnTo>
                  <a:lnTo>
                    <a:pt x="39408" y="47639"/>
                  </a:lnTo>
                  <a:lnTo>
                    <a:pt x="39277" y="47118"/>
                  </a:lnTo>
                  <a:lnTo>
                    <a:pt x="39129" y="46609"/>
                  </a:lnTo>
                  <a:lnTo>
                    <a:pt x="38963" y="46111"/>
                  </a:lnTo>
                  <a:lnTo>
                    <a:pt x="38791" y="45627"/>
                  </a:lnTo>
                  <a:lnTo>
                    <a:pt x="38605" y="45158"/>
                  </a:lnTo>
                  <a:lnTo>
                    <a:pt x="38403" y="44702"/>
                  </a:lnTo>
                  <a:lnTo>
                    <a:pt x="38186" y="44260"/>
                  </a:lnTo>
                  <a:lnTo>
                    <a:pt x="37953" y="43833"/>
                  </a:lnTo>
                  <a:lnTo>
                    <a:pt x="37705" y="43420"/>
                  </a:lnTo>
                  <a:lnTo>
                    <a:pt x="37442" y="43021"/>
                  </a:lnTo>
                  <a:lnTo>
                    <a:pt x="37164" y="42636"/>
                  </a:lnTo>
                  <a:lnTo>
                    <a:pt x="36870" y="42266"/>
                  </a:lnTo>
                  <a:lnTo>
                    <a:pt x="36562" y="41910"/>
                  </a:lnTo>
                  <a:lnTo>
                    <a:pt x="36248" y="41568"/>
                  </a:lnTo>
                  <a:lnTo>
                    <a:pt x="35920" y="41244"/>
                  </a:lnTo>
                  <a:lnTo>
                    <a:pt x="35576" y="40935"/>
                  </a:lnTo>
                  <a:lnTo>
                    <a:pt x="35217" y="40643"/>
                  </a:lnTo>
                  <a:lnTo>
                    <a:pt x="34843" y="40368"/>
                  </a:lnTo>
                  <a:lnTo>
                    <a:pt x="34453" y="40109"/>
                  </a:lnTo>
                  <a:lnTo>
                    <a:pt x="34048" y="39866"/>
                  </a:lnTo>
                  <a:lnTo>
                    <a:pt x="33628" y="39639"/>
                  </a:lnTo>
                  <a:lnTo>
                    <a:pt x="33192" y="39429"/>
                  </a:lnTo>
                  <a:lnTo>
                    <a:pt x="32742" y="39236"/>
                  </a:lnTo>
                  <a:lnTo>
                    <a:pt x="32288" y="39059"/>
                  </a:lnTo>
                  <a:lnTo>
                    <a:pt x="31821" y="38902"/>
                  </a:lnTo>
                  <a:lnTo>
                    <a:pt x="31340" y="38762"/>
                  </a:lnTo>
                  <a:lnTo>
                    <a:pt x="30847" y="38642"/>
                  </a:lnTo>
                  <a:lnTo>
                    <a:pt x="30341" y="38540"/>
                  </a:lnTo>
                  <a:lnTo>
                    <a:pt x="29821" y="38456"/>
                  </a:lnTo>
                  <a:lnTo>
                    <a:pt x="29288" y="38391"/>
                  </a:lnTo>
                  <a:lnTo>
                    <a:pt x="28743" y="38345"/>
                  </a:lnTo>
                  <a:lnTo>
                    <a:pt x="28184" y="38317"/>
                  </a:lnTo>
                  <a:lnTo>
                    <a:pt x="27612" y="38308"/>
                  </a:lnTo>
                  <a:lnTo>
                    <a:pt x="26862" y="38323"/>
                  </a:lnTo>
                  <a:lnTo>
                    <a:pt x="26139" y="38367"/>
                  </a:lnTo>
                  <a:lnTo>
                    <a:pt x="25443" y="38440"/>
                  </a:lnTo>
                  <a:lnTo>
                    <a:pt x="24774" y="38544"/>
                  </a:lnTo>
                  <a:lnTo>
                    <a:pt x="24133" y="38676"/>
                  </a:lnTo>
                  <a:lnTo>
                    <a:pt x="23519" y="38838"/>
                  </a:lnTo>
                  <a:lnTo>
                    <a:pt x="22933" y="39030"/>
                  </a:lnTo>
                  <a:lnTo>
                    <a:pt x="22373" y="39251"/>
                  </a:lnTo>
                  <a:lnTo>
                    <a:pt x="21841" y="39501"/>
                  </a:lnTo>
                  <a:lnTo>
                    <a:pt x="21336" y="39781"/>
                  </a:lnTo>
                  <a:lnTo>
                    <a:pt x="20853" y="40072"/>
                  </a:lnTo>
                  <a:lnTo>
                    <a:pt x="20385" y="40375"/>
                  </a:lnTo>
                  <a:lnTo>
                    <a:pt x="19932" y="40691"/>
                  </a:lnTo>
                  <a:lnTo>
                    <a:pt x="19494" y="41021"/>
                  </a:lnTo>
                  <a:lnTo>
                    <a:pt x="19072" y="41364"/>
                  </a:lnTo>
                  <a:lnTo>
                    <a:pt x="18665" y="41720"/>
                  </a:lnTo>
                  <a:lnTo>
                    <a:pt x="18273" y="42088"/>
                  </a:lnTo>
                  <a:lnTo>
                    <a:pt x="17896" y="42470"/>
                  </a:lnTo>
                  <a:lnTo>
                    <a:pt x="17535" y="42866"/>
                  </a:lnTo>
                  <a:lnTo>
                    <a:pt x="17189" y="43274"/>
                  </a:lnTo>
                  <a:lnTo>
                    <a:pt x="2237" y="43274"/>
                  </a:lnTo>
                  <a:lnTo>
                    <a:pt x="4911" y="0"/>
                  </a:lnTo>
                  <a:lnTo>
                    <a:pt x="51132" y="0"/>
                  </a:lnTo>
                  <a:lnTo>
                    <a:pt x="51132" y="11405"/>
                  </a:lnTo>
                  <a:lnTo>
                    <a:pt x="18826" y="11405"/>
                  </a:lnTo>
                  <a:lnTo>
                    <a:pt x="17571" y="30832"/>
                  </a:lnTo>
                  <a:lnTo>
                    <a:pt x="18042" y="30434"/>
                  </a:lnTo>
                  <a:lnTo>
                    <a:pt x="18536" y="30048"/>
                  </a:lnTo>
                  <a:lnTo>
                    <a:pt x="19054" y="29674"/>
                  </a:lnTo>
                  <a:lnTo>
                    <a:pt x="19597" y="29312"/>
                  </a:lnTo>
                  <a:lnTo>
                    <a:pt x="20163" y="28963"/>
                  </a:lnTo>
                  <a:lnTo>
                    <a:pt x="20754" y="28625"/>
                  </a:lnTo>
                  <a:lnTo>
                    <a:pt x="21368" y="28299"/>
                  </a:lnTo>
                  <a:lnTo>
                    <a:pt x="22007" y="27985"/>
                  </a:lnTo>
                  <a:lnTo>
                    <a:pt x="22669" y="27684"/>
                  </a:lnTo>
                  <a:lnTo>
                    <a:pt x="23356" y="27394"/>
                  </a:lnTo>
                  <a:lnTo>
                    <a:pt x="24066" y="27114"/>
                  </a:lnTo>
                  <a:lnTo>
                    <a:pt x="24798" y="26863"/>
                  </a:lnTo>
                  <a:lnTo>
                    <a:pt x="25554" y="26642"/>
                  </a:lnTo>
                  <a:lnTo>
                    <a:pt x="26333" y="26451"/>
                  </a:lnTo>
                  <a:lnTo>
                    <a:pt x="27135" y="26289"/>
                  </a:lnTo>
                  <a:lnTo>
                    <a:pt x="27959" y="26156"/>
                  </a:lnTo>
                  <a:lnTo>
                    <a:pt x="28807" y="26053"/>
                  </a:lnTo>
                  <a:lnTo>
                    <a:pt x="29677" y="25979"/>
                  </a:lnTo>
                  <a:lnTo>
                    <a:pt x="30570" y="25935"/>
                  </a:lnTo>
                  <a:lnTo>
                    <a:pt x="31487" y="25920"/>
                  </a:lnTo>
                  <a:lnTo>
                    <a:pt x="32610" y="25939"/>
                  </a:lnTo>
                  <a:lnTo>
                    <a:pt x="33709" y="25995"/>
                  </a:lnTo>
                  <a:lnTo>
                    <a:pt x="34784" y="26087"/>
                  </a:lnTo>
                  <a:lnTo>
                    <a:pt x="35835" y="26217"/>
                  </a:lnTo>
                  <a:lnTo>
                    <a:pt x="36862" y="26384"/>
                  </a:lnTo>
                  <a:lnTo>
                    <a:pt x="37865" y="26588"/>
                  </a:lnTo>
                  <a:lnTo>
                    <a:pt x="38844" y="26830"/>
                  </a:lnTo>
                  <a:lnTo>
                    <a:pt x="39799" y="27108"/>
                  </a:lnTo>
                  <a:lnTo>
                    <a:pt x="40730" y="27423"/>
                  </a:lnTo>
                  <a:lnTo>
                    <a:pt x="41637" y="27776"/>
                  </a:lnTo>
                  <a:lnTo>
                    <a:pt x="42518" y="28162"/>
                  </a:lnTo>
                  <a:lnTo>
                    <a:pt x="43372" y="28577"/>
                  </a:lnTo>
                  <a:lnTo>
                    <a:pt x="44199" y="29022"/>
                  </a:lnTo>
                  <a:lnTo>
                    <a:pt x="44998" y="29496"/>
                  </a:lnTo>
                  <a:lnTo>
                    <a:pt x="45770" y="30000"/>
                  </a:lnTo>
                  <a:lnTo>
                    <a:pt x="46515" y="30533"/>
                  </a:lnTo>
                  <a:lnTo>
                    <a:pt x="47233" y="31095"/>
                  </a:lnTo>
                  <a:lnTo>
                    <a:pt x="47923" y="31687"/>
                  </a:lnTo>
                  <a:lnTo>
                    <a:pt x="48586" y="32309"/>
                  </a:lnTo>
                  <a:lnTo>
                    <a:pt x="49222" y="32960"/>
                  </a:lnTo>
                  <a:lnTo>
                    <a:pt x="49829" y="33639"/>
                  </a:lnTo>
                  <a:lnTo>
                    <a:pt x="50407" y="34346"/>
                  </a:lnTo>
                  <a:lnTo>
                    <a:pt x="50956" y="35080"/>
                  </a:lnTo>
                  <a:lnTo>
                    <a:pt x="51475" y="35841"/>
                  </a:lnTo>
                  <a:lnTo>
                    <a:pt x="51964" y="36630"/>
                  </a:lnTo>
                  <a:lnTo>
                    <a:pt x="52424" y="37446"/>
                  </a:lnTo>
                  <a:lnTo>
                    <a:pt x="52855" y="38289"/>
                  </a:lnTo>
                  <a:lnTo>
                    <a:pt x="53256" y="39159"/>
                  </a:lnTo>
                  <a:lnTo>
                    <a:pt x="53627" y="40057"/>
                  </a:lnTo>
                  <a:lnTo>
                    <a:pt x="53970" y="40982"/>
                  </a:lnTo>
                  <a:lnTo>
                    <a:pt x="54281" y="41920"/>
                  </a:lnTo>
                  <a:lnTo>
                    <a:pt x="54559" y="42879"/>
                  </a:lnTo>
                  <a:lnTo>
                    <a:pt x="54804" y="43858"/>
                  </a:lnTo>
                  <a:lnTo>
                    <a:pt x="55017" y="44858"/>
                  </a:lnTo>
                  <a:lnTo>
                    <a:pt x="55197" y="45879"/>
                  </a:lnTo>
                  <a:lnTo>
                    <a:pt x="55345" y="46921"/>
                  </a:lnTo>
                  <a:lnTo>
                    <a:pt x="55459" y="47984"/>
                  </a:lnTo>
                  <a:lnTo>
                    <a:pt x="55541" y="49067"/>
                  </a:lnTo>
                  <a:lnTo>
                    <a:pt x="55590" y="5017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4" name="pg364"/>
            <p:cNvSpPr/>
            <p:nvPr/>
          </p:nvSpPr>
          <p:spPr>
            <a:xfrm>
              <a:off x="1922659" y="3581675"/>
              <a:ext cx="59863" cy="76889"/>
            </a:xfrm>
            <a:custGeom>
              <a:avLst/>
              <a:pathLst>
                <a:path w="59863" h="76889">
                  <a:moveTo>
                    <a:pt x="49604" y="61227"/>
                  </a:moveTo>
                  <a:lnTo>
                    <a:pt x="49604" y="76889"/>
                  </a:lnTo>
                  <a:lnTo>
                    <a:pt x="34979" y="76889"/>
                  </a:lnTo>
                  <a:lnTo>
                    <a:pt x="34979" y="61227"/>
                  </a:lnTo>
                  <a:lnTo>
                    <a:pt x="0" y="61227"/>
                  </a:lnTo>
                  <a:lnTo>
                    <a:pt x="0" y="49713"/>
                  </a:lnTo>
                  <a:lnTo>
                    <a:pt x="32469" y="0"/>
                  </a:lnTo>
                  <a:lnTo>
                    <a:pt x="49604" y="0"/>
                  </a:lnTo>
                  <a:lnTo>
                    <a:pt x="49604" y="49822"/>
                  </a:lnTo>
                  <a:lnTo>
                    <a:pt x="59863" y="49822"/>
                  </a:lnTo>
                  <a:lnTo>
                    <a:pt x="59863" y="6122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5" name="pg365"/>
            <p:cNvSpPr/>
            <p:nvPr/>
          </p:nvSpPr>
          <p:spPr>
            <a:xfrm>
              <a:off x="1935155" y="3595662"/>
              <a:ext cx="22952" cy="35836"/>
            </a:xfrm>
            <a:custGeom>
              <a:avLst/>
              <a:pathLst>
                <a:path w="22952" h="35836">
                  <a:moveTo>
                    <a:pt x="22482" y="10679"/>
                  </a:moveTo>
                  <a:lnTo>
                    <a:pt x="22482" y="10488"/>
                  </a:lnTo>
                  <a:lnTo>
                    <a:pt x="22482" y="10286"/>
                  </a:lnTo>
                  <a:lnTo>
                    <a:pt x="22482" y="10073"/>
                  </a:lnTo>
                  <a:lnTo>
                    <a:pt x="22482" y="9849"/>
                  </a:lnTo>
                  <a:lnTo>
                    <a:pt x="22482" y="9615"/>
                  </a:lnTo>
                  <a:lnTo>
                    <a:pt x="22482" y="9369"/>
                  </a:lnTo>
                  <a:lnTo>
                    <a:pt x="22482" y="9113"/>
                  </a:lnTo>
                  <a:lnTo>
                    <a:pt x="22482" y="8845"/>
                  </a:lnTo>
                  <a:lnTo>
                    <a:pt x="22482" y="8567"/>
                  </a:lnTo>
                  <a:lnTo>
                    <a:pt x="22482" y="8278"/>
                  </a:lnTo>
                  <a:lnTo>
                    <a:pt x="22493" y="7972"/>
                  </a:lnTo>
                  <a:lnTo>
                    <a:pt x="22504" y="7664"/>
                  </a:lnTo>
                  <a:lnTo>
                    <a:pt x="22515" y="7356"/>
                  </a:lnTo>
                  <a:lnTo>
                    <a:pt x="22526" y="7047"/>
                  </a:lnTo>
                  <a:lnTo>
                    <a:pt x="22537" y="6736"/>
                  </a:lnTo>
                  <a:lnTo>
                    <a:pt x="22548" y="6425"/>
                  </a:lnTo>
                  <a:lnTo>
                    <a:pt x="22559" y="6112"/>
                  </a:lnTo>
                  <a:lnTo>
                    <a:pt x="22570" y="5798"/>
                  </a:lnTo>
                  <a:lnTo>
                    <a:pt x="22581" y="5483"/>
                  </a:lnTo>
                  <a:lnTo>
                    <a:pt x="22592" y="5167"/>
                  </a:lnTo>
                  <a:lnTo>
                    <a:pt x="22613" y="4852"/>
                  </a:lnTo>
                  <a:lnTo>
                    <a:pt x="22633" y="4541"/>
                  </a:lnTo>
                  <a:lnTo>
                    <a:pt x="22652" y="4233"/>
                  </a:lnTo>
                  <a:lnTo>
                    <a:pt x="22670" y="3927"/>
                  </a:lnTo>
                  <a:lnTo>
                    <a:pt x="22687" y="3626"/>
                  </a:lnTo>
                  <a:lnTo>
                    <a:pt x="22703" y="3327"/>
                  </a:lnTo>
                  <a:lnTo>
                    <a:pt x="22718" y="3032"/>
                  </a:lnTo>
                  <a:lnTo>
                    <a:pt x="22731" y="2740"/>
                  </a:lnTo>
                  <a:lnTo>
                    <a:pt x="22744" y="2451"/>
                  </a:lnTo>
                  <a:lnTo>
                    <a:pt x="22755" y="2166"/>
                  </a:lnTo>
                  <a:lnTo>
                    <a:pt x="22777" y="1878"/>
                  </a:lnTo>
                  <a:lnTo>
                    <a:pt x="22799" y="1603"/>
                  </a:lnTo>
                  <a:lnTo>
                    <a:pt x="22821" y="1341"/>
                  </a:lnTo>
                  <a:lnTo>
                    <a:pt x="22843" y="1092"/>
                  </a:lnTo>
                  <a:lnTo>
                    <a:pt x="22864" y="856"/>
                  </a:lnTo>
                  <a:lnTo>
                    <a:pt x="22886" y="634"/>
                  </a:lnTo>
                  <a:lnTo>
                    <a:pt x="22908" y="424"/>
                  </a:lnTo>
                  <a:lnTo>
                    <a:pt x="22930" y="228"/>
                  </a:lnTo>
                  <a:lnTo>
                    <a:pt x="22952" y="44"/>
                  </a:lnTo>
                  <a:lnTo>
                    <a:pt x="22916" y="0"/>
                  </a:lnTo>
                  <a:lnTo>
                    <a:pt x="22851" y="136"/>
                  </a:lnTo>
                  <a:lnTo>
                    <a:pt x="22780" y="283"/>
                  </a:lnTo>
                  <a:lnTo>
                    <a:pt x="22703" y="442"/>
                  </a:lnTo>
                  <a:lnTo>
                    <a:pt x="22619" y="611"/>
                  </a:lnTo>
                  <a:lnTo>
                    <a:pt x="22528" y="791"/>
                  </a:lnTo>
                  <a:lnTo>
                    <a:pt x="22431" y="982"/>
                  </a:lnTo>
                  <a:lnTo>
                    <a:pt x="22327" y="1184"/>
                  </a:lnTo>
                  <a:lnTo>
                    <a:pt x="22217" y="1396"/>
                  </a:lnTo>
                  <a:lnTo>
                    <a:pt x="22100" y="1620"/>
                  </a:lnTo>
                  <a:lnTo>
                    <a:pt x="21979" y="1841"/>
                  </a:lnTo>
                  <a:lnTo>
                    <a:pt x="21854" y="2066"/>
                  </a:lnTo>
                  <a:lnTo>
                    <a:pt x="21726" y="2295"/>
                  </a:lnTo>
                  <a:lnTo>
                    <a:pt x="21594" y="2528"/>
                  </a:lnTo>
                  <a:lnTo>
                    <a:pt x="21459" y="2766"/>
                  </a:lnTo>
                  <a:lnTo>
                    <a:pt x="21321" y="3009"/>
                  </a:lnTo>
                  <a:lnTo>
                    <a:pt x="21180" y="3255"/>
                  </a:lnTo>
                  <a:lnTo>
                    <a:pt x="21035" y="3506"/>
                  </a:lnTo>
                  <a:lnTo>
                    <a:pt x="20887" y="3762"/>
                  </a:lnTo>
                  <a:lnTo>
                    <a:pt x="20736" y="4021"/>
                  </a:lnTo>
                  <a:lnTo>
                    <a:pt x="20593" y="4272"/>
                  </a:lnTo>
                  <a:lnTo>
                    <a:pt x="20448" y="4523"/>
                  </a:lnTo>
                  <a:lnTo>
                    <a:pt x="20301" y="4774"/>
                  </a:lnTo>
                  <a:lnTo>
                    <a:pt x="20151" y="5025"/>
                  </a:lnTo>
                  <a:lnTo>
                    <a:pt x="20000" y="5276"/>
                  </a:lnTo>
                  <a:lnTo>
                    <a:pt x="19846" y="5527"/>
                  </a:lnTo>
                  <a:lnTo>
                    <a:pt x="19690" y="5778"/>
                  </a:lnTo>
                  <a:lnTo>
                    <a:pt x="19531" y="6030"/>
                  </a:lnTo>
                  <a:lnTo>
                    <a:pt x="19371" y="6281"/>
                  </a:lnTo>
                  <a:lnTo>
                    <a:pt x="19208" y="6532"/>
                  </a:lnTo>
                  <a:lnTo>
                    <a:pt x="19057" y="6779"/>
                  </a:lnTo>
                  <a:lnTo>
                    <a:pt x="18909" y="7021"/>
                  </a:lnTo>
                  <a:lnTo>
                    <a:pt x="18765" y="7255"/>
                  </a:lnTo>
                  <a:lnTo>
                    <a:pt x="18623" y="7483"/>
                  </a:lnTo>
                  <a:lnTo>
                    <a:pt x="18485" y="7705"/>
                  </a:lnTo>
                  <a:lnTo>
                    <a:pt x="18350" y="7920"/>
                  </a:lnTo>
                  <a:lnTo>
                    <a:pt x="18219" y="8128"/>
                  </a:lnTo>
                  <a:lnTo>
                    <a:pt x="18091" y="8330"/>
                  </a:lnTo>
                  <a:lnTo>
                    <a:pt x="17966" y="8526"/>
                  </a:lnTo>
                  <a:lnTo>
                    <a:pt x="17844" y="8714"/>
                  </a:lnTo>
                  <a:lnTo>
                    <a:pt x="0" y="35836"/>
                  </a:lnTo>
                  <a:lnTo>
                    <a:pt x="22482" y="358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6" name="pg366"/>
            <p:cNvSpPr/>
            <p:nvPr/>
          </p:nvSpPr>
          <p:spPr>
            <a:xfrm>
              <a:off x="1923532" y="3016778"/>
              <a:ext cx="55552" cy="79290"/>
            </a:xfrm>
            <a:custGeom>
              <a:avLst/>
              <a:pathLst>
                <a:path w="55552" h="79290">
                  <a:moveTo>
                    <a:pt x="55552" y="56698"/>
                  </a:moveTo>
                  <a:lnTo>
                    <a:pt x="55535" y="57735"/>
                  </a:lnTo>
                  <a:lnTo>
                    <a:pt x="55482" y="58752"/>
                  </a:lnTo>
                  <a:lnTo>
                    <a:pt x="55395" y="59748"/>
                  </a:lnTo>
                  <a:lnTo>
                    <a:pt x="55273" y="60723"/>
                  </a:lnTo>
                  <a:lnTo>
                    <a:pt x="55116" y="61678"/>
                  </a:lnTo>
                  <a:lnTo>
                    <a:pt x="54923" y="62611"/>
                  </a:lnTo>
                  <a:lnTo>
                    <a:pt x="54696" y="63524"/>
                  </a:lnTo>
                  <a:lnTo>
                    <a:pt x="54434" y="64416"/>
                  </a:lnTo>
                  <a:lnTo>
                    <a:pt x="54138" y="65288"/>
                  </a:lnTo>
                  <a:lnTo>
                    <a:pt x="53806" y="66139"/>
                  </a:lnTo>
                  <a:lnTo>
                    <a:pt x="53450" y="66956"/>
                  </a:lnTo>
                  <a:lnTo>
                    <a:pt x="53059" y="67750"/>
                  </a:lnTo>
                  <a:lnTo>
                    <a:pt x="52634" y="68519"/>
                  </a:lnTo>
                  <a:lnTo>
                    <a:pt x="52173" y="69265"/>
                  </a:lnTo>
                  <a:lnTo>
                    <a:pt x="51678" y="69986"/>
                  </a:lnTo>
                  <a:lnTo>
                    <a:pt x="51147" y="70683"/>
                  </a:lnTo>
                  <a:lnTo>
                    <a:pt x="50582" y="71357"/>
                  </a:lnTo>
                  <a:lnTo>
                    <a:pt x="49982" y="72006"/>
                  </a:lnTo>
                  <a:lnTo>
                    <a:pt x="49346" y="72631"/>
                  </a:lnTo>
                  <a:lnTo>
                    <a:pt x="48676" y="73233"/>
                  </a:lnTo>
                  <a:lnTo>
                    <a:pt x="47972" y="73809"/>
                  </a:lnTo>
                  <a:lnTo>
                    <a:pt x="47233" y="74357"/>
                  </a:lnTo>
                  <a:lnTo>
                    <a:pt x="46461" y="74878"/>
                  </a:lnTo>
                  <a:lnTo>
                    <a:pt x="45655" y="75372"/>
                  </a:lnTo>
                  <a:lnTo>
                    <a:pt x="44815" y="75839"/>
                  </a:lnTo>
                  <a:lnTo>
                    <a:pt x="43942" y="76278"/>
                  </a:lnTo>
                  <a:lnTo>
                    <a:pt x="43034" y="76690"/>
                  </a:lnTo>
                  <a:lnTo>
                    <a:pt x="42093" y="77075"/>
                  </a:lnTo>
                  <a:lnTo>
                    <a:pt x="41118" y="77432"/>
                  </a:lnTo>
                  <a:lnTo>
                    <a:pt x="40109" y="77762"/>
                  </a:lnTo>
                  <a:lnTo>
                    <a:pt x="39077" y="78053"/>
                  </a:lnTo>
                  <a:lnTo>
                    <a:pt x="38011" y="78312"/>
                  </a:lnTo>
                  <a:lnTo>
                    <a:pt x="36911" y="78541"/>
                  </a:lnTo>
                  <a:lnTo>
                    <a:pt x="35778" y="78740"/>
                  </a:lnTo>
                  <a:lnTo>
                    <a:pt x="34611" y="78908"/>
                  </a:lnTo>
                  <a:lnTo>
                    <a:pt x="33410" y="79046"/>
                  </a:lnTo>
                  <a:lnTo>
                    <a:pt x="32175" y="79153"/>
                  </a:lnTo>
                  <a:lnTo>
                    <a:pt x="30906" y="79229"/>
                  </a:lnTo>
                  <a:lnTo>
                    <a:pt x="29603" y="79275"/>
                  </a:lnTo>
                  <a:lnTo>
                    <a:pt x="28267" y="79290"/>
                  </a:lnTo>
                  <a:lnTo>
                    <a:pt x="26784" y="79271"/>
                  </a:lnTo>
                  <a:lnTo>
                    <a:pt x="25349" y="79214"/>
                  </a:lnTo>
                  <a:lnTo>
                    <a:pt x="23960" y="79118"/>
                  </a:lnTo>
                  <a:lnTo>
                    <a:pt x="22618" y="78985"/>
                  </a:lnTo>
                  <a:lnTo>
                    <a:pt x="21323" y="78813"/>
                  </a:lnTo>
                  <a:lnTo>
                    <a:pt x="20075" y="78603"/>
                  </a:lnTo>
                  <a:lnTo>
                    <a:pt x="18874" y="78354"/>
                  </a:lnTo>
                  <a:lnTo>
                    <a:pt x="17720" y="78068"/>
                  </a:lnTo>
                  <a:lnTo>
                    <a:pt x="16612" y="77743"/>
                  </a:lnTo>
                  <a:lnTo>
                    <a:pt x="15552" y="77380"/>
                  </a:lnTo>
                  <a:lnTo>
                    <a:pt x="14544" y="76986"/>
                  </a:lnTo>
                  <a:lnTo>
                    <a:pt x="13572" y="76568"/>
                  </a:lnTo>
                  <a:lnTo>
                    <a:pt x="12636" y="76126"/>
                  </a:lnTo>
                  <a:lnTo>
                    <a:pt x="11736" y="75660"/>
                  </a:lnTo>
                  <a:lnTo>
                    <a:pt x="10873" y="75170"/>
                  </a:lnTo>
                  <a:lnTo>
                    <a:pt x="10045" y="74656"/>
                  </a:lnTo>
                  <a:lnTo>
                    <a:pt x="9253" y="74118"/>
                  </a:lnTo>
                  <a:lnTo>
                    <a:pt x="8497" y="73556"/>
                  </a:lnTo>
                  <a:lnTo>
                    <a:pt x="7777" y="72970"/>
                  </a:lnTo>
                  <a:lnTo>
                    <a:pt x="7094" y="72360"/>
                  </a:lnTo>
                  <a:lnTo>
                    <a:pt x="6455" y="71719"/>
                  </a:lnTo>
                  <a:lnTo>
                    <a:pt x="5847" y="71061"/>
                  </a:lnTo>
                  <a:lnTo>
                    <a:pt x="5272" y="70387"/>
                  </a:lnTo>
                  <a:lnTo>
                    <a:pt x="4727" y="69697"/>
                  </a:lnTo>
                  <a:lnTo>
                    <a:pt x="4215" y="68990"/>
                  </a:lnTo>
                  <a:lnTo>
                    <a:pt x="3734" y="68267"/>
                  </a:lnTo>
                  <a:lnTo>
                    <a:pt x="3285" y="67528"/>
                  </a:lnTo>
                  <a:lnTo>
                    <a:pt x="2868" y="66772"/>
                  </a:lnTo>
                  <a:lnTo>
                    <a:pt x="2482" y="66000"/>
                  </a:lnTo>
                  <a:lnTo>
                    <a:pt x="2128" y="65211"/>
                  </a:lnTo>
                  <a:lnTo>
                    <a:pt x="1812" y="64413"/>
                  </a:lnTo>
                  <a:lnTo>
                    <a:pt x="1519" y="63613"/>
                  </a:lnTo>
                  <a:lnTo>
                    <a:pt x="1249" y="62811"/>
                  </a:lnTo>
                  <a:lnTo>
                    <a:pt x="1001" y="62007"/>
                  </a:lnTo>
                  <a:lnTo>
                    <a:pt x="777" y="61200"/>
                  </a:lnTo>
                  <a:lnTo>
                    <a:pt x="576" y="60391"/>
                  </a:lnTo>
                  <a:lnTo>
                    <a:pt x="397" y="59580"/>
                  </a:lnTo>
                  <a:lnTo>
                    <a:pt x="242" y="58767"/>
                  </a:lnTo>
                  <a:lnTo>
                    <a:pt x="109" y="57952"/>
                  </a:lnTo>
                  <a:lnTo>
                    <a:pt x="0" y="57135"/>
                  </a:lnTo>
                  <a:lnTo>
                    <a:pt x="15607" y="55770"/>
                  </a:lnTo>
                  <a:lnTo>
                    <a:pt x="15678" y="56258"/>
                  </a:lnTo>
                  <a:lnTo>
                    <a:pt x="15759" y="56737"/>
                  </a:lnTo>
                  <a:lnTo>
                    <a:pt x="15852" y="57209"/>
                  </a:lnTo>
                  <a:lnTo>
                    <a:pt x="15956" y="57674"/>
                  </a:lnTo>
                  <a:lnTo>
                    <a:pt x="16070" y="58131"/>
                  </a:lnTo>
                  <a:lnTo>
                    <a:pt x="16196" y="58580"/>
                  </a:lnTo>
                  <a:lnTo>
                    <a:pt x="16332" y="59021"/>
                  </a:lnTo>
                  <a:lnTo>
                    <a:pt x="16480" y="59455"/>
                  </a:lnTo>
                  <a:lnTo>
                    <a:pt x="16638" y="59881"/>
                  </a:lnTo>
                  <a:lnTo>
                    <a:pt x="16807" y="60300"/>
                  </a:lnTo>
                  <a:lnTo>
                    <a:pt x="16999" y="60698"/>
                  </a:lnTo>
                  <a:lnTo>
                    <a:pt x="17202" y="61086"/>
                  </a:lnTo>
                  <a:lnTo>
                    <a:pt x="17418" y="61462"/>
                  </a:lnTo>
                  <a:lnTo>
                    <a:pt x="17645" y="61828"/>
                  </a:lnTo>
                  <a:lnTo>
                    <a:pt x="17885" y="62182"/>
                  </a:lnTo>
                  <a:lnTo>
                    <a:pt x="18136" y="62526"/>
                  </a:lnTo>
                  <a:lnTo>
                    <a:pt x="18400" y="62859"/>
                  </a:lnTo>
                  <a:lnTo>
                    <a:pt x="18676" y="63181"/>
                  </a:lnTo>
                  <a:lnTo>
                    <a:pt x="18963" y="63492"/>
                  </a:lnTo>
                  <a:lnTo>
                    <a:pt x="19263" y="63792"/>
                  </a:lnTo>
                  <a:lnTo>
                    <a:pt x="19575" y="64080"/>
                  </a:lnTo>
                  <a:lnTo>
                    <a:pt x="19900" y="64355"/>
                  </a:lnTo>
                  <a:lnTo>
                    <a:pt x="20239" y="64617"/>
                  </a:lnTo>
                  <a:lnTo>
                    <a:pt x="20590" y="64866"/>
                  </a:lnTo>
                  <a:lnTo>
                    <a:pt x="20955" y="65102"/>
                  </a:lnTo>
                  <a:lnTo>
                    <a:pt x="21332" y="65325"/>
                  </a:lnTo>
                  <a:lnTo>
                    <a:pt x="21723" y="65534"/>
                  </a:lnTo>
                  <a:lnTo>
                    <a:pt x="22127" y="65731"/>
                  </a:lnTo>
                  <a:lnTo>
                    <a:pt x="22544" y="65914"/>
                  </a:lnTo>
                  <a:lnTo>
                    <a:pt x="22974" y="66084"/>
                  </a:lnTo>
                  <a:lnTo>
                    <a:pt x="23429" y="66229"/>
                  </a:lnTo>
                  <a:lnTo>
                    <a:pt x="23899" y="66359"/>
                  </a:lnTo>
                  <a:lnTo>
                    <a:pt x="24385" y="66474"/>
                  </a:lnTo>
                  <a:lnTo>
                    <a:pt x="24886" y="66573"/>
                  </a:lnTo>
                  <a:lnTo>
                    <a:pt x="25402" y="66657"/>
                  </a:lnTo>
                  <a:lnTo>
                    <a:pt x="25933" y="66726"/>
                  </a:lnTo>
                  <a:lnTo>
                    <a:pt x="26480" y="66779"/>
                  </a:lnTo>
                  <a:lnTo>
                    <a:pt x="27042" y="66818"/>
                  </a:lnTo>
                  <a:lnTo>
                    <a:pt x="27620" y="66840"/>
                  </a:lnTo>
                  <a:lnTo>
                    <a:pt x="28212" y="66848"/>
                  </a:lnTo>
                  <a:lnTo>
                    <a:pt x="29290" y="66821"/>
                  </a:lnTo>
                  <a:lnTo>
                    <a:pt x="30319" y="66739"/>
                  </a:lnTo>
                  <a:lnTo>
                    <a:pt x="31298" y="66603"/>
                  </a:lnTo>
                  <a:lnTo>
                    <a:pt x="32229" y="66412"/>
                  </a:lnTo>
                  <a:lnTo>
                    <a:pt x="33110" y="66166"/>
                  </a:lnTo>
                  <a:lnTo>
                    <a:pt x="33942" y="65866"/>
                  </a:lnTo>
                  <a:lnTo>
                    <a:pt x="34725" y="65511"/>
                  </a:lnTo>
                  <a:lnTo>
                    <a:pt x="35459" y="65102"/>
                  </a:lnTo>
                  <a:lnTo>
                    <a:pt x="36144" y="64638"/>
                  </a:lnTo>
                  <a:lnTo>
                    <a:pt x="36780" y="64120"/>
                  </a:lnTo>
                  <a:lnTo>
                    <a:pt x="37361" y="63545"/>
                  </a:lnTo>
                  <a:lnTo>
                    <a:pt x="37880" y="62913"/>
                  </a:lnTo>
                  <a:lnTo>
                    <a:pt x="38338" y="62222"/>
                  </a:lnTo>
                  <a:lnTo>
                    <a:pt x="38736" y="61474"/>
                  </a:lnTo>
                  <a:lnTo>
                    <a:pt x="39072" y="60668"/>
                  </a:lnTo>
                  <a:lnTo>
                    <a:pt x="39347" y="59804"/>
                  </a:lnTo>
                  <a:lnTo>
                    <a:pt x="39561" y="58883"/>
                  </a:lnTo>
                  <a:lnTo>
                    <a:pt x="39714" y="57903"/>
                  </a:lnTo>
                  <a:lnTo>
                    <a:pt x="39805" y="56866"/>
                  </a:lnTo>
                  <a:lnTo>
                    <a:pt x="39836" y="55770"/>
                  </a:lnTo>
                  <a:lnTo>
                    <a:pt x="39821" y="55096"/>
                  </a:lnTo>
                  <a:lnTo>
                    <a:pt x="39777" y="54450"/>
                  </a:lnTo>
                  <a:lnTo>
                    <a:pt x="39703" y="53830"/>
                  </a:lnTo>
                  <a:lnTo>
                    <a:pt x="39600" y="53238"/>
                  </a:lnTo>
                  <a:lnTo>
                    <a:pt x="39467" y="52673"/>
                  </a:lnTo>
                  <a:lnTo>
                    <a:pt x="39305" y="52136"/>
                  </a:lnTo>
                  <a:lnTo>
                    <a:pt x="39114" y="51626"/>
                  </a:lnTo>
                  <a:lnTo>
                    <a:pt x="38893" y="51143"/>
                  </a:lnTo>
                  <a:lnTo>
                    <a:pt x="38642" y="50687"/>
                  </a:lnTo>
                  <a:lnTo>
                    <a:pt x="38362" y="50259"/>
                  </a:lnTo>
                  <a:lnTo>
                    <a:pt x="38070" y="49854"/>
                  </a:lnTo>
                  <a:lnTo>
                    <a:pt x="37762" y="49469"/>
                  </a:lnTo>
                  <a:lnTo>
                    <a:pt x="37437" y="49103"/>
                  </a:lnTo>
                  <a:lnTo>
                    <a:pt x="37096" y="48757"/>
                  </a:lnTo>
                  <a:lnTo>
                    <a:pt x="36739" y="48431"/>
                  </a:lnTo>
                  <a:lnTo>
                    <a:pt x="36365" y="48124"/>
                  </a:lnTo>
                  <a:lnTo>
                    <a:pt x="35975" y="47837"/>
                  </a:lnTo>
                  <a:lnTo>
                    <a:pt x="35568" y="47570"/>
                  </a:lnTo>
                  <a:lnTo>
                    <a:pt x="35146" y="47322"/>
                  </a:lnTo>
                  <a:lnTo>
                    <a:pt x="34706" y="47094"/>
                  </a:lnTo>
                  <a:lnTo>
                    <a:pt x="34266" y="46872"/>
                  </a:lnTo>
                  <a:lnTo>
                    <a:pt x="33818" y="46666"/>
                  </a:lnTo>
                  <a:lnTo>
                    <a:pt x="33362" y="46475"/>
                  </a:lnTo>
                  <a:lnTo>
                    <a:pt x="32899" y="46299"/>
                  </a:lnTo>
                  <a:lnTo>
                    <a:pt x="32428" y="46139"/>
                  </a:lnTo>
                  <a:lnTo>
                    <a:pt x="31949" y="45994"/>
                  </a:lnTo>
                  <a:lnTo>
                    <a:pt x="31463" y="45864"/>
                  </a:lnTo>
                  <a:lnTo>
                    <a:pt x="30969" y="45749"/>
                  </a:lnTo>
                  <a:lnTo>
                    <a:pt x="30468" y="45650"/>
                  </a:lnTo>
                  <a:lnTo>
                    <a:pt x="29959" y="45566"/>
                  </a:lnTo>
                  <a:lnTo>
                    <a:pt x="29448" y="45493"/>
                  </a:lnTo>
                  <a:lnTo>
                    <a:pt x="28944" y="45428"/>
                  </a:lnTo>
                  <a:lnTo>
                    <a:pt x="28444" y="45371"/>
                  </a:lnTo>
                  <a:lnTo>
                    <a:pt x="27950" y="45321"/>
                  </a:lnTo>
                  <a:lnTo>
                    <a:pt x="27462" y="45279"/>
                  </a:lnTo>
                  <a:lnTo>
                    <a:pt x="26979" y="45245"/>
                  </a:lnTo>
                  <a:lnTo>
                    <a:pt x="26502" y="45218"/>
                  </a:lnTo>
                  <a:lnTo>
                    <a:pt x="26030" y="45199"/>
                  </a:lnTo>
                  <a:lnTo>
                    <a:pt x="25563" y="45188"/>
                  </a:lnTo>
                  <a:lnTo>
                    <a:pt x="25102" y="45184"/>
                  </a:lnTo>
                  <a:lnTo>
                    <a:pt x="19754" y="45184"/>
                  </a:lnTo>
                  <a:lnTo>
                    <a:pt x="19754" y="32796"/>
                  </a:lnTo>
                  <a:lnTo>
                    <a:pt x="24774" y="32796"/>
                  </a:lnTo>
                  <a:lnTo>
                    <a:pt x="25233" y="32792"/>
                  </a:lnTo>
                  <a:lnTo>
                    <a:pt x="25693" y="32779"/>
                  </a:lnTo>
                  <a:lnTo>
                    <a:pt x="26155" y="32757"/>
                  </a:lnTo>
                  <a:lnTo>
                    <a:pt x="26617" y="32726"/>
                  </a:lnTo>
                  <a:lnTo>
                    <a:pt x="27080" y="32687"/>
                  </a:lnTo>
                  <a:lnTo>
                    <a:pt x="27544" y="32639"/>
                  </a:lnTo>
                  <a:lnTo>
                    <a:pt x="28010" y="32582"/>
                  </a:lnTo>
                  <a:lnTo>
                    <a:pt x="28476" y="32517"/>
                  </a:lnTo>
                  <a:lnTo>
                    <a:pt x="28944" y="32443"/>
                  </a:lnTo>
                  <a:lnTo>
                    <a:pt x="29413" y="32360"/>
                  </a:lnTo>
                  <a:lnTo>
                    <a:pt x="29888" y="32265"/>
                  </a:lnTo>
                  <a:lnTo>
                    <a:pt x="30354" y="32157"/>
                  </a:lnTo>
                  <a:lnTo>
                    <a:pt x="30809" y="32034"/>
                  </a:lnTo>
                  <a:lnTo>
                    <a:pt x="31255" y="31897"/>
                  </a:lnTo>
                  <a:lnTo>
                    <a:pt x="31691" y="31746"/>
                  </a:lnTo>
                  <a:lnTo>
                    <a:pt x="32117" y="31580"/>
                  </a:lnTo>
                  <a:lnTo>
                    <a:pt x="32534" y="31401"/>
                  </a:lnTo>
                  <a:lnTo>
                    <a:pt x="32940" y="31207"/>
                  </a:lnTo>
                  <a:lnTo>
                    <a:pt x="33337" y="30999"/>
                  </a:lnTo>
                  <a:lnTo>
                    <a:pt x="33724" y="30777"/>
                  </a:lnTo>
                  <a:lnTo>
                    <a:pt x="34099" y="30539"/>
                  </a:lnTo>
                  <a:lnTo>
                    <a:pt x="34460" y="30284"/>
                  </a:lnTo>
                  <a:lnTo>
                    <a:pt x="34806" y="30011"/>
                  </a:lnTo>
                  <a:lnTo>
                    <a:pt x="35138" y="29721"/>
                  </a:lnTo>
                  <a:lnTo>
                    <a:pt x="35457" y="29413"/>
                  </a:lnTo>
                  <a:lnTo>
                    <a:pt x="35761" y="29088"/>
                  </a:lnTo>
                  <a:lnTo>
                    <a:pt x="36050" y="28745"/>
                  </a:lnTo>
                  <a:lnTo>
                    <a:pt x="36326" y="28385"/>
                  </a:lnTo>
                  <a:lnTo>
                    <a:pt x="36587" y="28007"/>
                  </a:lnTo>
                  <a:lnTo>
                    <a:pt x="36834" y="27612"/>
                  </a:lnTo>
                  <a:lnTo>
                    <a:pt x="37063" y="27186"/>
                  </a:lnTo>
                  <a:lnTo>
                    <a:pt x="37267" y="26739"/>
                  </a:lnTo>
                  <a:lnTo>
                    <a:pt x="37447" y="26270"/>
                  </a:lnTo>
                  <a:lnTo>
                    <a:pt x="37603" y="25779"/>
                  </a:lnTo>
                  <a:lnTo>
                    <a:pt x="37735" y="25266"/>
                  </a:lnTo>
                  <a:lnTo>
                    <a:pt x="37843" y="24731"/>
                  </a:lnTo>
                  <a:lnTo>
                    <a:pt x="37927" y="24174"/>
                  </a:lnTo>
                  <a:lnTo>
                    <a:pt x="37987" y="23596"/>
                  </a:lnTo>
                  <a:lnTo>
                    <a:pt x="38023" y="22995"/>
                  </a:lnTo>
                  <a:lnTo>
                    <a:pt x="38035" y="22373"/>
                  </a:lnTo>
                  <a:lnTo>
                    <a:pt x="38008" y="21445"/>
                  </a:lnTo>
                  <a:lnTo>
                    <a:pt x="37928" y="20557"/>
                  </a:lnTo>
                  <a:lnTo>
                    <a:pt x="37794" y="19711"/>
                  </a:lnTo>
                  <a:lnTo>
                    <a:pt x="37607" y="18907"/>
                  </a:lnTo>
                  <a:lnTo>
                    <a:pt x="37367" y="18144"/>
                  </a:lnTo>
                  <a:lnTo>
                    <a:pt x="37072" y="17423"/>
                  </a:lnTo>
                  <a:lnTo>
                    <a:pt x="36725" y="16743"/>
                  </a:lnTo>
                  <a:lnTo>
                    <a:pt x="36324" y="16104"/>
                  </a:lnTo>
                  <a:lnTo>
                    <a:pt x="35869" y="15507"/>
                  </a:lnTo>
                  <a:lnTo>
                    <a:pt x="35361" y="14952"/>
                  </a:lnTo>
                  <a:lnTo>
                    <a:pt x="34813" y="14433"/>
                  </a:lnTo>
                  <a:lnTo>
                    <a:pt x="34215" y="13970"/>
                  </a:lnTo>
                  <a:lnTo>
                    <a:pt x="33568" y="13560"/>
                  </a:lnTo>
                  <a:lnTo>
                    <a:pt x="32873" y="13206"/>
                  </a:lnTo>
                  <a:lnTo>
                    <a:pt x="32128" y="12905"/>
                  </a:lnTo>
                  <a:lnTo>
                    <a:pt x="31334" y="12660"/>
                  </a:lnTo>
                  <a:lnTo>
                    <a:pt x="30491" y="12469"/>
                  </a:lnTo>
                  <a:lnTo>
                    <a:pt x="29598" y="12332"/>
                  </a:lnTo>
                  <a:lnTo>
                    <a:pt x="28657" y="12251"/>
                  </a:lnTo>
                  <a:lnTo>
                    <a:pt x="27667" y="12223"/>
                  </a:lnTo>
                  <a:lnTo>
                    <a:pt x="26735" y="12249"/>
                  </a:lnTo>
                  <a:lnTo>
                    <a:pt x="25840" y="12328"/>
                  </a:lnTo>
                  <a:lnTo>
                    <a:pt x="24980" y="12459"/>
                  </a:lnTo>
                  <a:lnTo>
                    <a:pt x="24157" y="12642"/>
                  </a:lnTo>
                  <a:lnTo>
                    <a:pt x="23369" y="12878"/>
                  </a:lnTo>
                  <a:lnTo>
                    <a:pt x="22618" y="13166"/>
                  </a:lnTo>
                  <a:lnTo>
                    <a:pt x="21902" y="13507"/>
                  </a:lnTo>
                  <a:lnTo>
                    <a:pt x="21223" y="13900"/>
                  </a:lnTo>
                  <a:lnTo>
                    <a:pt x="20580" y="14345"/>
                  </a:lnTo>
                  <a:lnTo>
                    <a:pt x="19972" y="14843"/>
                  </a:lnTo>
                  <a:lnTo>
                    <a:pt x="19418" y="15388"/>
                  </a:lnTo>
                  <a:lnTo>
                    <a:pt x="18914" y="15978"/>
                  </a:lnTo>
                  <a:lnTo>
                    <a:pt x="18458" y="16611"/>
                  </a:lnTo>
                  <a:lnTo>
                    <a:pt x="18051" y="17287"/>
                  </a:lnTo>
                  <a:lnTo>
                    <a:pt x="17694" y="18008"/>
                  </a:lnTo>
                  <a:lnTo>
                    <a:pt x="17386" y="18772"/>
                  </a:lnTo>
                  <a:lnTo>
                    <a:pt x="17126" y="19579"/>
                  </a:lnTo>
                  <a:lnTo>
                    <a:pt x="16916" y="20431"/>
                  </a:lnTo>
                  <a:lnTo>
                    <a:pt x="16755" y="21326"/>
                  </a:lnTo>
                  <a:lnTo>
                    <a:pt x="16643" y="22264"/>
                  </a:lnTo>
                  <a:lnTo>
                    <a:pt x="1309" y="21173"/>
                  </a:lnTo>
                  <a:lnTo>
                    <a:pt x="1457" y="20106"/>
                  </a:lnTo>
                  <a:lnTo>
                    <a:pt x="1637" y="19069"/>
                  </a:lnTo>
                  <a:lnTo>
                    <a:pt x="1849" y="18059"/>
                  </a:lnTo>
                  <a:lnTo>
                    <a:pt x="2095" y="17078"/>
                  </a:lnTo>
                  <a:lnTo>
                    <a:pt x="2373" y="16125"/>
                  </a:lnTo>
                  <a:lnTo>
                    <a:pt x="2684" y="15201"/>
                  </a:lnTo>
                  <a:lnTo>
                    <a:pt x="3028" y="14305"/>
                  </a:lnTo>
                  <a:lnTo>
                    <a:pt x="3405" y="13437"/>
                  </a:lnTo>
                  <a:lnTo>
                    <a:pt x="3814" y="12598"/>
                  </a:lnTo>
                  <a:lnTo>
                    <a:pt x="4256" y="11787"/>
                  </a:lnTo>
                  <a:lnTo>
                    <a:pt x="4737" y="11004"/>
                  </a:lnTo>
                  <a:lnTo>
                    <a:pt x="5240" y="10248"/>
                  </a:lnTo>
                  <a:lnTo>
                    <a:pt x="5767" y="9519"/>
                  </a:lnTo>
                  <a:lnTo>
                    <a:pt x="6317" y="8818"/>
                  </a:lnTo>
                  <a:lnTo>
                    <a:pt x="6889" y="8144"/>
                  </a:lnTo>
                  <a:lnTo>
                    <a:pt x="7484" y="7497"/>
                  </a:lnTo>
                  <a:lnTo>
                    <a:pt x="8103" y="6878"/>
                  </a:lnTo>
                  <a:lnTo>
                    <a:pt x="8744" y="6286"/>
                  </a:lnTo>
                  <a:lnTo>
                    <a:pt x="9408" y="5721"/>
                  </a:lnTo>
                  <a:lnTo>
                    <a:pt x="10095" y="5184"/>
                  </a:lnTo>
                  <a:lnTo>
                    <a:pt x="10815" y="4673"/>
                  </a:lnTo>
                  <a:lnTo>
                    <a:pt x="11555" y="4191"/>
                  </a:lnTo>
                  <a:lnTo>
                    <a:pt x="12317" y="3735"/>
                  </a:lnTo>
                  <a:lnTo>
                    <a:pt x="13099" y="3306"/>
                  </a:lnTo>
                  <a:lnTo>
                    <a:pt x="13901" y="2905"/>
                  </a:lnTo>
                  <a:lnTo>
                    <a:pt x="14725" y="2532"/>
                  </a:lnTo>
                  <a:lnTo>
                    <a:pt x="15569" y="2185"/>
                  </a:lnTo>
                  <a:lnTo>
                    <a:pt x="16434" y="1866"/>
                  </a:lnTo>
                  <a:lnTo>
                    <a:pt x="17320" y="1574"/>
                  </a:lnTo>
                  <a:lnTo>
                    <a:pt x="18226" y="1309"/>
                  </a:lnTo>
                  <a:lnTo>
                    <a:pt x="19148" y="1060"/>
                  </a:lnTo>
                  <a:lnTo>
                    <a:pt x="20081" y="838"/>
                  </a:lnTo>
                  <a:lnTo>
                    <a:pt x="21025" y="641"/>
                  </a:lnTo>
                  <a:lnTo>
                    <a:pt x="21980" y="471"/>
                  </a:lnTo>
                  <a:lnTo>
                    <a:pt x="22946" y="327"/>
                  </a:lnTo>
                  <a:lnTo>
                    <a:pt x="23923" y="209"/>
                  </a:lnTo>
                  <a:lnTo>
                    <a:pt x="24911" y="117"/>
                  </a:lnTo>
                  <a:lnTo>
                    <a:pt x="25909" y="52"/>
                  </a:lnTo>
                  <a:lnTo>
                    <a:pt x="26919" y="13"/>
                  </a:lnTo>
                  <a:lnTo>
                    <a:pt x="27940" y="0"/>
                  </a:lnTo>
                  <a:lnTo>
                    <a:pt x="29274" y="16"/>
                  </a:lnTo>
                  <a:lnTo>
                    <a:pt x="30570" y="65"/>
                  </a:lnTo>
                  <a:lnTo>
                    <a:pt x="31828" y="147"/>
                  </a:lnTo>
                  <a:lnTo>
                    <a:pt x="33047" y="261"/>
                  </a:lnTo>
                  <a:lnTo>
                    <a:pt x="34229" y="409"/>
                  </a:lnTo>
                  <a:lnTo>
                    <a:pt x="35372" y="589"/>
                  </a:lnTo>
                  <a:lnTo>
                    <a:pt x="36477" y="802"/>
                  </a:lnTo>
                  <a:lnTo>
                    <a:pt x="37544" y="1047"/>
                  </a:lnTo>
                  <a:lnTo>
                    <a:pt x="38573" y="1326"/>
                  </a:lnTo>
                  <a:lnTo>
                    <a:pt x="39563" y="1637"/>
                  </a:lnTo>
                  <a:lnTo>
                    <a:pt x="40517" y="1975"/>
                  </a:lnTo>
                  <a:lnTo>
                    <a:pt x="41436" y="2337"/>
                  </a:lnTo>
                  <a:lnTo>
                    <a:pt x="42320" y="2722"/>
                  </a:lnTo>
                  <a:lnTo>
                    <a:pt x="43169" y="3130"/>
                  </a:lnTo>
                  <a:lnTo>
                    <a:pt x="43983" y="3560"/>
                  </a:lnTo>
                  <a:lnTo>
                    <a:pt x="44762" y="4014"/>
                  </a:lnTo>
                  <a:lnTo>
                    <a:pt x="45507" y="4490"/>
                  </a:lnTo>
                  <a:lnTo>
                    <a:pt x="46216" y="4989"/>
                  </a:lnTo>
                  <a:lnTo>
                    <a:pt x="46891" y="5512"/>
                  </a:lnTo>
                  <a:lnTo>
                    <a:pt x="47530" y="6057"/>
                  </a:lnTo>
                  <a:lnTo>
                    <a:pt x="48136" y="6623"/>
                  </a:lnTo>
                  <a:lnTo>
                    <a:pt x="48709" y="7207"/>
                  </a:lnTo>
                  <a:lnTo>
                    <a:pt x="49249" y="7810"/>
                  </a:lnTo>
                  <a:lnTo>
                    <a:pt x="49757" y="8432"/>
                  </a:lnTo>
                  <a:lnTo>
                    <a:pt x="50231" y="9072"/>
                  </a:lnTo>
                  <a:lnTo>
                    <a:pt x="50673" y="9730"/>
                  </a:lnTo>
                  <a:lnTo>
                    <a:pt x="51083" y="10408"/>
                  </a:lnTo>
                  <a:lnTo>
                    <a:pt x="51459" y="11103"/>
                  </a:lnTo>
                  <a:lnTo>
                    <a:pt x="51803" y="11818"/>
                  </a:lnTo>
                  <a:lnTo>
                    <a:pt x="52114" y="12551"/>
                  </a:lnTo>
                  <a:lnTo>
                    <a:pt x="52394" y="13298"/>
                  </a:lnTo>
                  <a:lnTo>
                    <a:pt x="52645" y="14055"/>
                  </a:lnTo>
                  <a:lnTo>
                    <a:pt x="52866" y="14821"/>
                  </a:lnTo>
                  <a:lnTo>
                    <a:pt x="53057" y="15598"/>
                  </a:lnTo>
                  <a:lnTo>
                    <a:pt x="53219" y="16384"/>
                  </a:lnTo>
                  <a:lnTo>
                    <a:pt x="53352" y="17180"/>
                  </a:lnTo>
                  <a:lnTo>
                    <a:pt x="53455" y="17986"/>
                  </a:lnTo>
                  <a:lnTo>
                    <a:pt x="53529" y="18802"/>
                  </a:lnTo>
                  <a:lnTo>
                    <a:pt x="53573" y="19628"/>
                  </a:lnTo>
                  <a:lnTo>
                    <a:pt x="53588" y="20463"/>
                  </a:lnTo>
                  <a:lnTo>
                    <a:pt x="53578" y="21136"/>
                  </a:lnTo>
                  <a:lnTo>
                    <a:pt x="53548" y="21799"/>
                  </a:lnTo>
                  <a:lnTo>
                    <a:pt x="53499" y="22454"/>
                  </a:lnTo>
                  <a:lnTo>
                    <a:pt x="53430" y="23100"/>
                  </a:lnTo>
                  <a:lnTo>
                    <a:pt x="53342" y="23738"/>
                  </a:lnTo>
                  <a:lnTo>
                    <a:pt x="53234" y="24366"/>
                  </a:lnTo>
                  <a:lnTo>
                    <a:pt x="53106" y="24986"/>
                  </a:lnTo>
                  <a:lnTo>
                    <a:pt x="52959" y="25597"/>
                  </a:lnTo>
                  <a:lnTo>
                    <a:pt x="52792" y="26200"/>
                  </a:lnTo>
                  <a:lnTo>
                    <a:pt x="52605" y="26794"/>
                  </a:lnTo>
                  <a:lnTo>
                    <a:pt x="52398" y="27367"/>
                  </a:lnTo>
                  <a:lnTo>
                    <a:pt x="52171" y="27929"/>
                  </a:lnTo>
                  <a:lnTo>
                    <a:pt x="51923" y="28480"/>
                  </a:lnTo>
                  <a:lnTo>
                    <a:pt x="51654" y="29020"/>
                  </a:lnTo>
                  <a:lnTo>
                    <a:pt x="51364" y="29549"/>
                  </a:lnTo>
                  <a:lnTo>
                    <a:pt x="51053" y="30068"/>
                  </a:lnTo>
                  <a:lnTo>
                    <a:pt x="50722" y="30575"/>
                  </a:lnTo>
                  <a:lnTo>
                    <a:pt x="50370" y="31072"/>
                  </a:lnTo>
                  <a:lnTo>
                    <a:pt x="49997" y="31558"/>
                  </a:lnTo>
                  <a:lnTo>
                    <a:pt x="49604" y="32032"/>
                  </a:lnTo>
                  <a:lnTo>
                    <a:pt x="49200" y="32485"/>
                  </a:lnTo>
                  <a:lnTo>
                    <a:pt x="48772" y="32925"/>
                  </a:lnTo>
                  <a:lnTo>
                    <a:pt x="48322" y="33353"/>
                  </a:lnTo>
                  <a:lnTo>
                    <a:pt x="47849" y="33770"/>
                  </a:lnTo>
                  <a:lnTo>
                    <a:pt x="47353" y="34174"/>
                  </a:lnTo>
                  <a:lnTo>
                    <a:pt x="46834" y="34567"/>
                  </a:lnTo>
                  <a:lnTo>
                    <a:pt x="46292" y="34947"/>
                  </a:lnTo>
                  <a:lnTo>
                    <a:pt x="45727" y="35315"/>
                  </a:lnTo>
                  <a:lnTo>
                    <a:pt x="45140" y="35672"/>
                  </a:lnTo>
                  <a:lnTo>
                    <a:pt x="44529" y="36016"/>
                  </a:lnTo>
                  <a:lnTo>
                    <a:pt x="43895" y="36335"/>
                  </a:lnTo>
                  <a:lnTo>
                    <a:pt x="43239" y="36638"/>
                  </a:lnTo>
                  <a:lnTo>
                    <a:pt x="42559" y="36925"/>
                  </a:lnTo>
                  <a:lnTo>
                    <a:pt x="41857" y="37195"/>
                  </a:lnTo>
                  <a:lnTo>
                    <a:pt x="41132" y="37448"/>
                  </a:lnTo>
                  <a:lnTo>
                    <a:pt x="40384" y="37686"/>
                  </a:lnTo>
                  <a:lnTo>
                    <a:pt x="39613" y="37907"/>
                  </a:lnTo>
                  <a:lnTo>
                    <a:pt x="38819" y="38111"/>
                  </a:lnTo>
                  <a:lnTo>
                    <a:pt x="38002" y="38300"/>
                  </a:lnTo>
                  <a:lnTo>
                    <a:pt x="37162" y="38472"/>
                  </a:lnTo>
                  <a:lnTo>
                    <a:pt x="37162" y="38690"/>
                  </a:lnTo>
                  <a:lnTo>
                    <a:pt x="38099" y="38810"/>
                  </a:lnTo>
                  <a:lnTo>
                    <a:pt x="39011" y="38952"/>
                  </a:lnTo>
                  <a:lnTo>
                    <a:pt x="39897" y="39116"/>
                  </a:lnTo>
                  <a:lnTo>
                    <a:pt x="40759" y="39301"/>
                  </a:lnTo>
                  <a:lnTo>
                    <a:pt x="41596" y="39508"/>
                  </a:lnTo>
                  <a:lnTo>
                    <a:pt x="42407" y="39738"/>
                  </a:lnTo>
                  <a:lnTo>
                    <a:pt x="43194" y="39989"/>
                  </a:lnTo>
                  <a:lnTo>
                    <a:pt x="43955" y="40261"/>
                  </a:lnTo>
                  <a:lnTo>
                    <a:pt x="44691" y="40556"/>
                  </a:lnTo>
                  <a:lnTo>
                    <a:pt x="45402" y="40873"/>
                  </a:lnTo>
                  <a:lnTo>
                    <a:pt x="46088" y="41197"/>
                  </a:lnTo>
                  <a:lnTo>
                    <a:pt x="46749" y="41538"/>
                  </a:lnTo>
                  <a:lnTo>
                    <a:pt x="47385" y="41896"/>
                  </a:lnTo>
                  <a:lnTo>
                    <a:pt x="47995" y="42270"/>
                  </a:lnTo>
                  <a:lnTo>
                    <a:pt x="48581" y="42660"/>
                  </a:lnTo>
                  <a:lnTo>
                    <a:pt x="49141" y="43066"/>
                  </a:lnTo>
                  <a:lnTo>
                    <a:pt x="49676" y="43489"/>
                  </a:lnTo>
                  <a:lnTo>
                    <a:pt x="50187" y="43929"/>
                  </a:lnTo>
                  <a:lnTo>
                    <a:pt x="50672" y="44384"/>
                  </a:lnTo>
                  <a:lnTo>
                    <a:pt x="51132" y="44856"/>
                  </a:lnTo>
                  <a:lnTo>
                    <a:pt x="51568" y="45343"/>
                  </a:lnTo>
                  <a:lnTo>
                    <a:pt x="51981" y="45843"/>
                  </a:lnTo>
                  <a:lnTo>
                    <a:pt x="52371" y="46356"/>
                  </a:lnTo>
                  <a:lnTo>
                    <a:pt x="52738" y="46882"/>
                  </a:lnTo>
                  <a:lnTo>
                    <a:pt x="53083" y="47421"/>
                  </a:lnTo>
                  <a:lnTo>
                    <a:pt x="53404" y="47973"/>
                  </a:lnTo>
                  <a:lnTo>
                    <a:pt x="53703" y="48539"/>
                  </a:lnTo>
                  <a:lnTo>
                    <a:pt x="53978" y="49117"/>
                  </a:lnTo>
                  <a:lnTo>
                    <a:pt x="54231" y="49709"/>
                  </a:lnTo>
                  <a:lnTo>
                    <a:pt x="54461" y="50313"/>
                  </a:lnTo>
                  <a:lnTo>
                    <a:pt x="54668" y="50917"/>
                  </a:lnTo>
                  <a:lnTo>
                    <a:pt x="54854" y="51529"/>
                  </a:lnTo>
                  <a:lnTo>
                    <a:pt x="55017" y="52149"/>
                  </a:lnTo>
                  <a:lnTo>
                    <a:pt x="55159" y="52776"/>
                  </a:lnTo>
                  <a:lnTo>
                    <a:pt x="55279" y="53410"/>
                  </a:lnTo>
                  <a:lnTo>
                    <a:pt x="55377" y="54052"/>
                  </a:lnTo>
                  <a:lnTo>
                    <a:pt x="55454" y="54702"/>
                  </a:lnTo>
                  <a:lnTo>
                    <a:pt x="55508" y="55360"/>
                  </a:lnTo>
                  <a:lnTo>
                    <a:pt x="55541" y="5602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7" name="pg367"/>
            <p:cNvSpPr/>
            <p:nvPr/>
          </p:nvSpPr>
          <p:spPr>
            <a:xfrm>
              <a:off x="1924841" y="2453027"/>
              <a:ext cx="53806" cy="78035"/>
            </a:xfrm>
            <a:custGeom>
              <a:avLst/>
              <a:pathLst>
                <a:path w="53806" h="78035">
                  <a:moveTo>
                    <a:pt x="0" y="78035"/>
                  </a:moveTo>
                  <a:lnTo>
                    <a:pt x="0" y="67394"/>
                  </a:lnTo>
                  <a:lnTo>
                    <a:pt x="535" y="66259"/>
                  </a:lnTo>
                  <a:lnTo>
                    <a:pt x="1093" y="65148"/>
                  </a:lnTo>
                  <a:lnTo>
                    <a:pt x="1674" y="64059"/>
                  </a:lnTo>
                  <a:lnTo>
                    <a:pt x="2278" y="62993"/>
                  </a:lnTo>
                  <a:lnTo>
                    <a:pt x="2905" y="61950"/>
                  </a:lnTo>
                  <a:lnTo>
                    <a:pt x="3555" y="60931"/>
                  </a:lnTo>
                  <a:lnTo>
                    <a:pt x="4228" y="59934"/>
                  </a:lnTo>
                  <a:lnTo>
                    <a:pt x="4924" y="58959"/>
                  </a:lnTo>
                  <a:lnTo>
                    <a:pt x="5643" y="58008"/>
                  </a:lnTo>
                  <a:lnTo>
                    <a:pt x="6384" y="57080"/>
                  </a:lnTo>
                  <a:lnTo>
                    <a:pt x="7141" y="56161"/>
                  </a:lnTo>
                  <a:lnTo>
                    <a:pt x="7903" y="55257"/>
                  </a:lnTo>
                  <a:lnTo>
                    <a:pt x="8673" y="54371"/>
                  </a:lnTo>
                  <a:lnTo>
                    <a:pt x="9449" y="53500"/>
                  </a:lnTo>
                  <a:lnTo>
                    <a:pt x="10231" y="52646"/>
                  </a:lnTo>
                  <a:lnTo>
                    <a:pt x="11021" y="51809"/>
                  </a:lnTo>
                  <a:lnTo>
                    <a:pt x="11816" y="50987"/>
                  </a:lnTo>
                  <a:lnTo>
                    <a:pt x="12618" y="50182"/>
                  </a:lnTo>
                  <a:lnTo>
                    <a:pt x="13427" y="49394"/>
                  </a:lnTo>
                  <a:lnTo>
                    <a:pt x="14242" y="48622"/>
                  </a:lnTo>
                  <a:lnTo>
                    <a:pt x="15071" y="47853"/>
                  </a:lnTo>
                  <a:lnTo>
                    <a:pt x="15897" y="47096"/>
                  </a:lnTo>
                  <a:lnTo>
                    <a:pt x="16721" y="46351"/>
                  </a:lnTo>
                  <a:lnTo>
                    <a:pt x="17543" y="45618"/>
                  </a:lnTo>
                  <a:lnTo>
                    <a:pt x="18362" y="44897"/>
                  </a:lnTo>
                  <a:lnTo>
                    <a:pt x="19180" y="44188"/>
                  </a:lnTo>
                  <a:lnTo>
                    <a:pt x="19995" y="43491"/>
                  </a:lnTo>
                  <a:lnTo>
                    <a:pt x="20808" y="42807"/>
                  </a:lnTo>
                  <a:lnTo>
                    <a:pt x="21619" y="42134"/>
                  </a:lnTo>
                  <a:lnTo>
                    <a:pt x="22428" y="41473"/>
                  </a:lnTo>
                  <a:lnTo>
                    <a:pt x="23238" y="40810"/>
                  </a:lnTo>
                  <a:lnTo>
                    <a:pt x="24030" y="40152"/>
                  </a:lnTo>
                  <a:lnTo>
                    <a:pt x="24805" y="39500"/>
                  </a:lnTo>
                  <a:lnTo>
                    <a:pt x="25562" y="38854"/>
                  </a:lnTo>
                  <a:lnTo>
                    <a:pt x="26302" y="38212"/>
                  </a:lnTo>
                  <a:lnTo>
                    <a:pt x="27025" y="37577"/>
                  </a:lnTo>
                  <a:lnTo>
                    <a:pt x="27730" y="36946"/>
                  </a:lnTo>
                  <a:lnTo>
                    <a:pt x="28418" y="36322"/>
                  </a:lnTo>
                  <a:lnTo>
                    <a:pt x="29088" y="35702"/>
                  </a:lnTo>
                  <a:lnTo>
                    <a:pt x="29740" y="35088"/>
                  </a:lnTo>
                  <a:lnTo>
                    <a:pt x="30383" y="34466"/>
                  </a:lnTo>
                  <a:lnTo>
                    <a:pt x="31000" y="33844"/>
                  </a:lnTo>
                  <a:lnTo>
                    <a:pt x="31592" y="33222"/>
                  </a:lnTo>
                  <a:lnTo>
                    <a:pt x="32159" y="32600"/>
                  </a:lnTo>
                  <a:lnTo>
                    <a:pt x="32701" y="31978"/>
                  </a:lnTo>
                  <a:lnTo>
                    <a:pt x="33218" y="31356"/>
                  </a:lnTo>
                  <a:lnTo>
                    <a:pt x="33709" y="30734"/>
                  </a:lnTo>
                  <a:lnTo>
                    <a:pt x="34176" y="30111"/>
                  </a:lnTo>
                  <a:lnTo>
                    <a:pt x="34617" y="29489"/>
                  </a:lnTo>
                  <a:lnTo>
                    <a:pt x="35034" y="28867"/>
                  </a:lnTo>
                  <a:lnTo>
                    <a:pt x="35417" y="28241"/>
                  </a:lnTo>
                  <a:lnTo>
                    <a:pt x="35761" y="27608"/>
                  </a:lnTo>
                  <a:lnTo>
                    <a:pt x="36063" y="26967"/>
                  </a:lnTo>
                  <a:lnTo>
                    <a:pt x="36326" y="26318"/>
                  </a:lnTo>
                  <a:lnTo>
                    <a:pt x="36548" y="25661"/>
                  </a:lnTo>
                  <a:lnTo>
                    <a:pt x="36730" y="24997"/>
                  </a:lnTo>
                  <a:lnTo>
                    <a:pt x="36871" y="24325"/>
                  </a:lnTo>
                  <a:lnTo>
                    <a:pt x="36972" y="23646"/>
                  </a:lnTo>
                  <a:lnTo>
                    <a:pt x="37033" y="22959"/>
                  </a:lnTo>
                  <a:lnTo>
                    <a:pt x="37053" y="22264"/>
                  </a:lnTo>
                  <a:lnTo>
                    <a:pt x="37027" y="21265"/>
                  </a:lnTo>
                  <a:lnTo>
                    <a:pt x="36950" y="20319"/>
                  </a:lnTo>
                  <a:lnTo>
                    <a:pt x="36822" y="19427"/>
                  </a:lnTo>
                  <a:lnTo>
                    <a:pt x="36642" y="18588"/>
                  </a:lnTo>
                  <a:lnTo>
                    <a:pt x="36412" y="17803"/>
                  </a:lnTo>
                  <a:lnTo>
                    <a:pt x="36129" y="17071"/>
                  </a:lnTo>
                  <a:lnTo>
                    <a:pt x="35796" y="16393"/>
                  </a:lnTo>
                  <a:lnTo>
                    <a:pt x="35411" y="15768"/>
                  </a:lnTo>
                  <a:lnTo>
                    <a:pt x="34975" y="15197"/>
                  </a:lnTo>
                  <a:lnTo>
                    <a:pt x="34488" y="14679"/>
                  </a:lnTo>
                  <a:lnTo>
                    <a:pt x="33951" y="14212"/>
                  </a:lnTo>
                  <a:lnTo>
                    <a:pt x="33366" y="13795"/>
                  </a:lnTo>
                  <a:lnTo>
                    <a:pt x="32733" y="13427"/>
                  </a:lnTo>
                  <a:lnTo>
                    <a:pt x="32052" y="13107"/>
                  </a:lnTo>
                  <a:lnTo>
                    <a:pt x="31323" y="12837"/>
                  </a:lnTo>
                  <a:lnTo>
                    <a:pt x="30546" y="12616"/>
                  </a:lnTo>
                  <a:lnTo>
                    <a:pt x="29721" y="12444"/>
                  </a:lnTo>
                  <a:lnTo>
                    <a:pt x="28848" y="12321"/>
                  </a:lnTo>
                  <a:lnTo>
                    <a:pt x="27926" y="12248"/>
                  </a:lnTo>
                  <a:lnTo>
                    <a:pt x="26957" y="12223"/>
                  </a:lnTo>
                  <a:lnTo>
                    <a:pt x="25998" y="12250"/>
                  </a:lnTo>
                  <a:lnTo>
                    <a:pt x="25084" y="12330"/>
                  </a:lnTo>
                  <a:lnTo>
                    <a:pt x="24217" y="12464"/>
                  </a:lnTo>
                  <a:lnTo>
                    <a:pt x="23395" y="12651"/>
                  </a:lnTo>
                  <a:lnTo>
                    <a:pt x="22619" y="12892"/>
                  </a:lnTo>
                  <a:lnTo>
                    <a:pt x="21889" y="13186"/>
                  </a:lnTo>
                  <a:lnTo>
                    <a:pt x="21204" y="13533"/>
                  </a:lnTo>
                  <a:lnTo>
                    <a:pt x="20566" y="13935"/>
                  </a:lnTo>
                  <a:lnTo>
                    <a:pt x="19973" y="14389"/>
                  </a:lnTo>
                  <a:lnTo>
                    <a:pt x="19427" y="14897"/>
                  </a:lnTo>
                  <a:lnTo>
                    <a:pt x="18932" y="15448"/>
                  </a:lnTo>
                  <a:lnTo>
                    <a:pt x="18473" y="16052"/>
                  </a:lnTo>
                  <a:lnTo>
                    <a:pt x="18050" y="16709"/>
                  </a:lnTo>
                  <a:lnTo>
                    <a:pt x="17663" y="17421"/>
                  </a:lnTo>
                  <a:lnTo>
                    <a:pt x="17312" y="18185"/>
                  </a:lnTo>
                  <a:lnTo>
                    <a:pt x="16997" y="19003"/>
                  </a:lnTo>
                  <a:lnTo>
                    <a:pt x="16718" y="19875"/>
                  </a:lnTo>
                  <a:lnTo>
                    <a:pt x="16475" y="20800"/>
                  </a:lnTo>
                  <a:lnTo>
                    <a:pt x="16269" y="21778"/>
                  </a:lnTo>
                  <a:lnTo>
                    <a:pt x="16098" y="22810"/>
                  </a:lnTo>
                  <a:lnTo>
                    <a:pt x="654" y="21937"/>
                  </a:lnTo>
                  <a:lnTo>
                    <a:pt x="775" y="21036"/>
                  </a:lnTo>
                  <a:lnTo>
                    <a:pt x="918" y="20147"/>
                  </a:lnTo>
                  <a:lnTo>
                    <a:pt x="1085" y="19268"/>
                  </a:lnTo>
                  <a:lnTo>
                    <a:pt x="1274" y="18401"/>
                  </a:lnTo>
                  <a:lnTo>
                    <a:pt x="1487" y="17544"/>
                  </a:lnTo>
                  <a:lnTo>
                    <a:pt x="1722" y="16698"/>
                  </a:lnTo>
                  <a:lnTo>
                    <a:pt x="1980" y="15863"/>
                  </a:lnTo>
                  <a:lnTo>
                    <a:pt x="2261" y="15039"/>
                  </a:lnTo>
                  <a:lnTo>
                    <a:pt x="2565" y="14226"/>
                  </a:lnTo>
                  <a:lnTo>
                    <a:pt x="2892" y="13424"/>
                  </a:lnTo>
                  <a:lnTo>
                    <a:pt x="3244" y="12637"/>
                  </a:lnTo>
                  <a:lnTo>
                    <a:pt x="3625" y="11870"/>
                  </a:lnTo>
                  <a:lnTo>
                    <a:pt x="4034" y="11122"/>
                  </a:lnTo>
                  <a:lnTo>
                    <a:pt x="4472" y="10394"/>
                  </a:lnTo>
                  <a:lnTo>
                    <a:pt x="4938" y="9686"/>
                  </a:lnTo>
                  <a:lnTo>
                    <a:pt x="5433" y="8997"/>
                  </a:lnTo>
                  <a:lnTo>
                    <a:pt x="5955" y="8328"/>
                  </a:lnTo>
                  <a:lnTo>
                    <a:pt x="6506" y="7679"/>
                  </a:lnTo>
                  <a:lnTo>
                    <a:pt x="7086" y="7049"/>
                  </a:lnTo>
                  <a:lnTo>
                    <a:pt x="7694" y="6439"/>
                  </a:lnTo>
                  <a:lnTo>
                    <a:pt x="8342" y="5852"/>
                  </a:lnTo>
                  <a:lnTo>
                    <a:pt x="9021" y="5291"/>
                  </a:lnTo>
                  <a:lnTo>
                    <a:pt x="9730" y="4756"/>
                  </a:lnTo>
                  <a:lnTo>
                    <a:pt x="10470" y="4247"/>
                  </a:lnTo>
                  <a:lnTo>
                    <a:pt x="11241" y="3765"/>
                  </a:lnTo>
                  <a:lnTo>
                    <a:pt x="12042" y="3309"/>
                  </a:lnTo>
                  <a:lnTo>
                    <a:pt x="12874" y="2879"/>
                  </a:lnTo>
                  <a:lnTo>
                    <a:pt x="13736" y="2475"/>
                  </a:lnTo>
                  <a:lnTo>
                    <a:pt x="14629" y="2097"/>
                  </a:lnTo>
                  <a:lnTo>
                    <a:pt x="15552" y="1746"/>
                  </a:lnTo>
                  <a:lnTo>
                    <a:pt x="16520" y="1414"/>
                  </a:lnTo>
                  <a:lnTo>
                    <a:pt x="17523" y="1117"/>
                  </a:lnTo>
                  <a:lnTo>
                    <a:pt x="18563" y="855"/>
                  </a:lnTo>
                  <a:lnTo>
                    <a:pt x="19638" y="628"/>
                  </a:lnTo>
                  <a:lnTo>
                    <a:pt x="20750" y="436"/>
                  </a:lnTo>
                  <a:lnTo>
                    <a:pt x="21897" y="279"/>
                  </a:lnTo>
                  <a:lnTo>
                    <a:pt x="23081" y="157"/>
                  </a:lnTo>
                  <a:lnTo>
                    <a:pt x="24301" y="69"/>
                  </a:lnTo>
                  <a:lnTo>
                    <a:pt x="25556" y="17"/>
                  </a:lnTo>
                  <a:lnTo>
                    <a:pt x="26848" y="0"/>
                  </a:lnTo>
                  <a:lnTo>
                    <a:pt x="28078" y="14"/>
                  </a:lnTo>
                  <a:lnTo>
                    <a:pt x="29280" y="58"/>
                  </a:lnTo>
                  <a:lnTo>
                    <a:pt x="30453" y="132"/>
                  </a:lnTo>
                  <a:lnTo>
                    <a:pt x="31598" y="235"/>
                  </a:lnTo>
                  <a:lnTo>
                    <a:pt x="32714" y="368"/>
                  </a:lnTo>
                  <a:lnTo>
                    <a:pt x="33803" y="530"/>
                  </a:lnTo>
                  <a:lnTo>
                    <a:pt x="34862" y="721"/>
                  </a:lnTo>
                  <a:lnTo>
                    <a:pt x="35894" y="942"/>
                  </a:lnTo>
                  <a:lnTo>
                    <a:pt x="36897" y="1193"/>
                  </a:lnTo>
                  <a:lnTo>
                    <a:pt x="37871" y="1473"/>
                  </a:lnTo>
                  <a:lnTo>
                    <a:pt x="38816" y="1770"/>
                  </a:lnTo>
                  <a:lnTo>
                    <a:pt x="39731" y="2095"/>
                  </a:lnTo>
                  <a:lnTo>
                    <a:pt x="40615" y="2447"/>
                  </a:lnTo>
                  <a:lnTo>
                    <a:pt x="41469" y="2826"/>
                  </a:lnTo>
                  <a:lnTo>
                    <a:pt x="42291" y="3233"/>
                  </a:lnTo>
                  <a:lnTo>
                    <a:pt x="43084" y="3667"/>
                  </a:lnTo>
                  <a:lnTo>
                    <a:pt x="43846" y="4128"/>
                  </a:lnTo>
                  <a:lnTo>
                    <a:pt x="44577" y="4616"/>
                  </a:lnTo>
                  <a:lnTo>
                    <a:pt x="45278" y="5132"/>
                  </a:lnTo>
                  <a:lnTo>
                    <a:pt x="45948" y="5675"/>
                  </a:lnTo>
                  <a:lnTo>
                    <a:pt x="46587" y="6244"/>
                  </a:lnTo>
                  <a:lnTo>
                    <a:pt x="47194" y="6838"/>
                  </a:lnTo>
                  <a:lnTo>
                    <a:pt x="47770" y="7458"/>
                  </a:lnTo>
                  <a:lnTo>
                    <a:pt x="48314" y="8102"/>
                  </a:lnTo>
                  <a:lnTo>
                    <a:pt x="48826" y="8772"/>
                  </a:lnTo>
                  <a:lnTo>
                    <a:pt x="49307" y="9466"/>
                  </a:lnTo>
                  <a:lnTo>
                    <a:pt x="49756" y="10186"/>
                  </a:lnTo>
                  <a:lnTo>
                    <a:pt x="50174" y="10931"/>
                  </a:lnTo>
                  <a:lnTo>
                    <a:pt x="50559" y="11701"/>
                  </a:lnTo>
                  <a:lnTo>
                    <a:pt x="50914" y="12496"/>
                  </a:lnTo>
                  <a:lnTo>
                    <a:pt x="51235" y="13304"/>
                  </a:lnTo>
                  <a:lnTo>
                    <a:pt x="51523" y="14135"/>
                  </a:lnTo>
                  <a:lnTo>
                    <a:pt x="51776" y="14989"/>
                  </a:lnTo>
                  <a:lnTo>
                    <a:pt x="51996" y="15866"/>
                  </a:lnTo>
                  <a:lnTo>
                    <a:pt x="52182" y="16766"/>
                  </a:lnTo>
                  <a:lnTo>
                    <a:pt x="52335" y="17689"/>
                  </a:lnTo>
                  <a:lnTo>
                    <a:pt x="52453" y="18635"/>
                  </a:lnTo>
                  <a:lnTo>
                    <a:pt x="52538" y="19603"/>
                  </a:lnTo>
                  <a:lnTo>
                    <a:pt x="52588" y="20595"/>
                  </a:lnTo>
                  <a:lnTo>
                    <a:pt x="52605" y="21609"/>
                  </a:lnTo>
                  <a:lnTo>
                    <a:pt x="52584" y="22679"/>
                  </a:lnTo>
                  <a:lnTo>
                    <a:pt x="52520" y="23729"/>
                  </a:lnTo>
                  <a:lnTo>
                    <a:pt x="52414" y="24758"/>
                  </a:lnTo>
                  <a:lnTo>
                    <a:pt x="52265" y="25765"/>
                  </a:lnTo>
                  <a:lnTo>
                    <a:pt x="52073" y="26753"/>
                  </a:lnTo>
                  <a:lnTo>
                    <a:pt x="51839" y="27719"/>
                  </a:lnTo>
                  <a:lnTo>
                    <a:pt x="51562" y="28665"/>
                  </a:lnTo>
                  <a:lnTo>
                    <a:pt x="51243" y="29590"/>
                  </a:lnTo>
                  <a:lnTo>
                    <a:pt x="50881" y="30494"/>
                  </a:lnTo>
                  <a:lnTo>
                    <a:pt x="50477" y="31377"/>
                  </a:lnTo>
                  <a:lnTo>
                    <a:pt x="50039" y="32244"/>
                  </a:lnTo>
                  <a:lnTo>
                    <a:pt x="49578" y="33097"/>
                  </a:lnTo>
                  <a:lnTo>
                    <a:pt x="49092" y="33938"/>
                  </a:lnTo>
                  <a:lnTo>
                    <a:pt x="48582" y="34765"/>
                  </a:lnTo>
                  <a:lnTo>
                    <a:pt x="48049" y="35579"/>
                  </a:lnTo>
                  <a:lnTo>
                    <a:pt x="47491" y="36380"/>
                  </a:lnTo>
                  <a:lnTo>
                    <a:pt x="46909" y="37168"/>
                  </a:lnTo>
                  <a:lnTo>
                    <a:pt x="46304" y="37943"/>
                  </a:lnTo>
                  <a:lnTo>
                    <a:pt x="45674" y="38705"/>
                  </a:lnTo>
                  <a:lnTo>
                    <a:pt x="45020" y="39454"/>
                  </a:lnTo>
                  <a:lnTo>
                    <a:pt x="44347" y="40181"/>
                  </a:lnTo>
                  <a:lnTo>
                    <a:pt x="43658" y="40899"/>
                  </a:lnTo>
                  <a:lnTo>
                    <a:pt x="42954" y="41608"/>
                  </a:lnTo>
                  <a:lnTo>
                    <a:pt x="42235" y="42309"/>
                  </a:lnTo>
                  <a:lnTo>
                    <a:pt x="41500" y="43001"/>
                  </a:lnTo>
                  <a:lnTo>
                    <a:pt x="40750" y="43684"/>
                  </a:lnTo>
                  <a:lnTo>
                    <a:pt x="39985" y="44359"/>
                  </a:lnTo>
                  <a:lnTo>
                    <a:pt x="39205" y="45024"/>
                  </a:lnTo>
                  <a:lnTo>
                    <a:pt x="38409" y="45681"/>
                  </a:lnTo>
                  <a:lnTo>
                    <a:pt x="37598" y="46330"/>
                  </a:lnTo>
                  <a:lnTo>
                    <a:pt x="36793" y="46972"/>
                  </a:lnTo>
                  <a:lnTo>
                    <a:pt x="35992" y="47611"/>
                  </a:lnTo>
                  <a:lnTo>
                    <a:pt x="35195" y="48247"/>
                  </a:lnTo>
                  <a:lnTo>
                    <a:pt x="34403" y="48879"/>
                  </a:lnTo>
                  <a:lnTo>
                    <a:pt x="33615" y="49508"/>
                  </a:lnTo>
                  <a:lnTo>
                    <a:pt x="32831" y="50134"/>
                  </a:lnTo>
                  <a:lnTo>
                    <a:pt x="32052" y="50757"/>
                  </a:lnTo>
                  <a:lnTo>
                    <a:pt x="31277" y="51376"/>
                  </a:lnTo>
                  <a:lnTo>
                    <a:pt x="30506" y="51992"/>
                  </a:lnTo>
                  <a:lnTo>
                    <a:pt x="29740" y="52605"/>
                  </a:lnTo>
                  <a:lnTo>
                    <a:pt x="28983" y="53217"/>
                  </a:lnTo>
                  <a:lnTo>
                    <a:pt x="28239" y="53830"/>
                  </a:lnTo>
                  <a:lnTo>
                    <a:pt x="27507" y="54444"/>
                  </a:lnTo>
                  <a:lnTo>
                    <a:pt x="26789" y="55059"/>
                  </a:lnTo>
                  <a:lnTo>
                    <a:pt x="26084" y="55675"/>
                  </a:lnTo>
                  <a:lnTo>
                    <a:pt x="25392" y="56292"/>
                  </a:lnTo>
                  <a:lnTo>
                    <a:pt x="24713" y="56910"/>
                  </a:lnTo>
                  <a:lnTo>
                    <a:pt x="24048" y="57530"/>
                  </a:lnTo>
                  <a:lnTo>
                    <a:pt x="23395" y="58150"/>
                  </a:lnTo>
                  <a:lnTo>
                    <a:pt x="22755" y="58772"/>
                  </a:lnTo>
                  <a:lnTo>
                    <a:pt x="22149" y="59398"/>
                  </a:lnTo>
                  <a:lnTo>
                    <a:pt x="21574" y="60033"/>
                  </a:lnTo>
                  <a:lnTo>
                    <a:pt x="21031" y="60677"/>
                  </a:lnTo>
                  <a:lnTo>
                    <a:pt x="20520" y="61330"/>
                  </a:lnTo>
                  <a:lnTo>
                    <a:pt x="20040" y="61991"/>
                  </a:lnTo>
                  <a:lnTo>
                    <a:pt x="19592" y="62661"/>
                  </a:lnTo>
                  <a:lnTo>
                    <a:pt x="19176" y="63340"/>
                  </a:lnTo>
                  <a:lnTo>
                    <a:pt x="18791" y="64028"/>
                  </a:lnTo>
                  <a:lnTo>
                    <a:pt x="18438" y="64724"/>
                  </a:lnTo>
                  <a:lnTo>
                    <a:pt x="18117" y="65429"/>
                  </a:lnTo>
                  <a:lnTo>
                    <a:pt x="53806" y="65429"/>
                  </a:lnTo>
                  <a:lnTo>
                    <a:pt x="53806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8" name="pg368"/>
            <p:cNvSpPr/>
            <p:nvPr/>
          </p:nvSpPr>
          <p:spPr>
            <a:xfrm>
              <a:off x="1928007" y="1890422"/>
              <a:ext cx="52005" cy="76889"/>
            </a:xfrm>
            <a:custGeom>
              <a:avLst/>
              <a:pathLst>
                <a:path w="52005" h="76889">
                  <a:moveTo>
                    <a:pt x="0" y="76889"/>
                  </a:moveTo>
                  <a:lnTo>
                    <a:pt x="0" y="65484"/>
                  </a:lnTo>
                  <a:lnTo>
                    <a:pt x="19045" y="65484"/>
                  </a:lnTo>
                  <a:lnTo>
                    <a:pt x="19045" y="13042"/>
                  </a:lnTo>
                  <a:lnTo>
                    <a:pt x="600" y="24556"/>
                  </a:lnTo>
                  <a:lnTo>
                    <a:pt x="600" y="12496"/>
                  </a:lnTo>
                  <a:lnTo>
                    <a:pt x="19863" y="0"/>
                  </a:lnTo>
                  <a:lnTo>
                    <a:pt x="34379" y="0"/>
                  </a:lnTo>
                  <a:lnTo>
                    <a:pt x="34379" y="65484"/>
                  </a:lnTo>
                  <a:lnTo>
                    <a:pt x="52005" y="65484"/>
                  </a:lnTo>
                  <a:lnTo>
                    <a:pt x="5200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9" name="pl369"/>
            <p:cNvSpPr/>
            <p:nvPr/>
          </p:nvSpPr>
          <p:spPr>
            <a:xfrm>
              <a:off x="1983123" y="531137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l370"/>
            <p:cNvSpPr/>
            <p:nvPr/>
          </p:nvSpPr>
          <p:spPr>
            <a:xfrm>
              <a:off x="1983123" y="47476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l371"/>
            <p:cNvSpPr/>
            <p:nvPr/>
          </p:nvSpPr>
          <p:spPr>
            <a:xfrm>
              <a:off x="1983123" y="41838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l372"/>
            <p:cNvSpPr/>
            <p:nvPr/>
          </p:nvSpPr>
          <p:spPr>
            <a:xfrm>
              <a:off x="1983123" y="36201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l373"/>
            <p:cNvSpPr/>
            <p:nvPr/>
          </p:nvSpPr>
          <p:spPr>
            <a:xfrm>
              <a:off x="1983123" y="305636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l374"/>
            <p:cNvSpPr/>
            <p:nvPr/>
          </p:nvSpPr>
          <p:spPr>
            <a:xfrm>
              <a:off x="1983123" y="249261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l375"/>
            <p:cNvSpPr/>
            <p:nvPr/>
          </p:nvSpPr>
          <p:spPr>
            <a:xfrm>
              <a:off x="1983123" y="19288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l376"/>
            <p:cNvSpPr/>
            <p:nvPr/>
          </p:nvSpPr>
          <p:spPr>
            <a:xfrm>
              <a:off x="2017917" y="56496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l377"/>
            <p:cNvSpPr/>
            <p:nvPr/>
          </p:nvSpPr>
          <p:spPr>
            <a:xfrm>
              <a:off x="4550966" y="56496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l378"/>
            <p:cNvSpPr/>
            <p:nvPr/>
          </p:nvSpPr>
          <p:spPr>
            <a:xfrm>
              <a:off x="7084015" y="56496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g379"/>
            <p:cNvSpPr/>
            <p:nvPr/>
          </p:nvSpPr>
          <p:spPr>
            <a:xfrm>
              <a:off x="1991205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0" name="pg380"/>
            <p:cNvSpPr/>
            <p:nvPr/>
          </p:nvSpPr>
          <p:spPr>
            <a:xfrm>
              <a:off x="2001137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1" name="pg381"/>
            <p:cNvSpPr/>
            <p:nvPr/>
          </p:nvSpPr>
          <p:spPr>
            <a:xfrm>
              <a:off x="4435168" y="5712253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2" name="pg382"/>
            <p:cNvSpPr/>
            <p:nvPr/>
          </p:nvSpPr>
          <p:spPr>
            <a:xfrm>
              <a:off x="4493176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3" name="pg383"/>
            <p:cNvSpPr/>
            <p:nvPr/>
          </p:nvSpPr>
          <p:spPr>
            <a:xfrm>
              <a:off x="4503108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4" name="pg384"/>
            <p:cNvSpPr/>
            <p:nvPr/>
          </p:nvSpPr>
          <p:spPr>
            <a:xfrm>
              <a:off x="4555332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5" name="pg385"/>
            <p:cNvSpPr/>
            <p:nvPr/>
          </p:nvSpPr>
          <p:spPr>
            <a:xfrm>
              <a:off x="4565263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6" name="pg386"/>
            <p:cNvSpPr/>
            <p:nvPr/>
          </p:nvSpPr>
          <p:spPr>
            <a:xfrm>
              <a:off x="4617487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7" name="pg387"/>
            <p:cNvSpPr/>
            <p:nvPr/>
          </p:nvSpPr>
          <p:spPr>
            <a:xfrm>
              <a:off x="4627419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8" name="pg388"/>
            <p:cNvSpPr/>
            <p:nvPr/>
          </p:nvSpPr>
          <p:spPr>
            <a:xfrm>
              <a:off x="6965324" y="5711107"/>
              <a:ext cx="50914" cy="78035"/>
            </a:xfrm>
            <a:custGeom>
              <a:avLst/>
              <a:pathLst>
                <a:path w="50914" h="78035">
                  <a:moveTo>
                    <a:pt x="0" y="78035"/>
                  </a:moveTo>
                  <a:lnTo>
                    <a:pt x="0" y="71105"/>
                  </a:lnTo>
                  <a:lnTo>
                    <a:pt x="568" y="69843"/>
                  </a:lnTo>
                  <a:lnTo>
                    <a:pt x="1161" y="68612"/>
                  </a:lnTo>
                  <a:lnTo>
                    <a:pt x="1777" y="67411"/>
                  </a:lnTo>
                  <a:lnTo>
                    <a:pt x="2418" y="66241"/>
                  </a:lnTo>
                  <a:lnTo>
                    <a:pt x="3083" y="65102"/>
                  </a:lnTo>
                  <a:lnTo>
                    <a:pt x="3771" y="63993"/>
                  </a:lnTo>
                  <a:lnTo>
                    <a:pt x="4484" y="62915"/>
                  </a:lnTo>
                  <a:lnTo>
                    <a:pt x="5221" y="61867"/>
                  </a:lnTo>
                  <a:lnTo>
                    <a:pt x="5981" y="60850"/>
                  </a:lnTo>
                  <a:lnTo>
                    <a:pt x="6766" y="59863"/>
                  </a:lnTo>
                  <a:lnTo>
                    <a:pt x="7578" y="58891"/>
                  </a:lnTo>
                  <a:lnTo>
                    <a:pt x="8397" y="57938"/>
                  </a:lnTo>
                  <a:lnTo>
                    <a:pt x="9224" y="57005"/>
                  </a:lnTo>
                  <a:lnTo>
                    <a:pt x="10058" y="56091"/>
                  </a:lnTo>
                  <a:lnTo>
                    <a:pt x="10900" y="55197"/>
                  </a:lnTo>
                  <a:lnTo>
                    <a:pt x="11750" y="54323"/>
                  </a:lnTo>
                  <a:lnTo>
                    <a:pt x="12607" y="53469"/>
                  </a:lnTo>
                  <a:lnTo>
                    <a:pt x="13472" y="52634"/>
                  </a:lnTo>
                  <a:lnTo>
                    <a:pt x="14344" y="51818"/>
                  </a:lnTo>
                  <a:lnTo>
                    <a:pt x="15225" y="51023"/>
                  </a:lnTo>
                  <a:lnTo>
                    <a:pt x="16108" y="50232"/>
                  </a:lnTo>
                  <a:lnTo>
                    <a:pt x="16988" y="49453"/>
                  </a:lnTo>
                  <a:lnTo>
                    <a:pt x="17867" y="48687"/>
                  </a:lnTo>
                  <a:lnTo>
                    <a:pt x="18743" y="47932"/>
                  </a:lnTo>
                  <a:lnTo>
                    <a:pt x="19618" y="47189"/>
                  </a:lnTo>
                  <a:lnTo>
                    <a:pt x="20490" y="46458"/>
                  </a:lnTo>
                  <a:lnTo>
                    <a:pt x="21359" y="45740"/>
                  </a:lnTo>
                  <a:lnTo>
                    <a:pt x="22227" y="45033"/>
                  </a:lnTo>
                  <a:lnTo>
                    <a:pt x="23093" y="44338"/>
                  </a:lnTo>
                  <a:lnTo>
                    <a:pt x="23956" y="43656"/>
                  </a:lnTo>
                  <a:lnTo>
                    <a:pt x="24820" y="42979"/>
                  </a:lnTo>
                  <a:lnTo>
                    <a:pt x="25667" y="42302"/>
                  </a:lnTo>
                  <a:lnTo>
                    <a:pt x="26497" y="41626"/>
                  </a:lnTo>
                  <a:lnTo>
                    <a:pt x="27309" y="40949"/>
                  </a:lnTo>
                  <a:lnTo>
                    <a:pt x="28103" y="40272"/>
                  </a:lnTo>
                  <a:lnTo>
                    <a:pt x="28880" y="39596"/>
                  </a:lnTo>
                  <a:lnTo>
                    <a:pt x="29640" y="38919"/>
                  </a:lnTo>
                  <a:lnTo>
                    <a:pt x="30382" y="38242"/>
                  </a:lnTo>
                  <a:lnTo>
                    <a:pt x="31107" y="37566"/>
                  </a:lnTo>
                  <a:lnTo>
                    <a:pt x="31814" y="36889"/>
                  </a:lnTo>
                  <a:lnTo>
                    <a:pt x="32499" y="36209"/>
                  </a:lnTo>
                  <a:lnTo>
                    <a:pt x="33156" y="35523"/>
                  </a:lnTo>
                  <a:lnTo>
                    <a:pt x="33787" y="34830"/>
                  </a:lnTo>
                  <a:lnTo>
                    <a:pt x="34390" y="34130"/>
                  </a:lnTo>
                  <a:lnTo>
                    <a:pt x="34965" y="33424"/>
                  </a:lnTo>
                  <a:lnTo>
                    <a:pt x="35514" y="32711"/>
                  </a:lnTo>
                  <a:lnTo>
                    <a:pt x="36035" y="31992"/>
                  </a:lnTo>
                  <a:lnTo>
                    <a:pt x="36529" y="31266"/>
                  </a:lnTo>
                  <a:lnTo>
                    <a:pt x="36995" y="30534"/>
                  </a:lnTo>
                  <a:lnTo>
                    <a:pt x="37435" y="29795"/>
                  </a:lnTo>
                  <a:lnTo>
                    <a:pt x="37849" y="29043"/>
                  </a:lnTo>
                  <a:lnTo>
                    <a:pt x="38221" y="28271"/>
                  </a:lnTo>
                  <a:lnTo>
                    <a:pt x="38548" y="27480"/>
                  </a:lnTo>
                  <a:lnTo>
                    <a:pt x="38832" y="26669"/>
                  </a:lnTo>
                  <a:lnTo>
                    <a:pt x="39072" y="25839"/>
                  </a:lnTo>
                  <a:lnTo>
                    <a:pt x="39268" y="24988"/>
                  </a:lnTo>
                  <a:lnTo>
                    <a:pt x="39421" y="24118"/>
                  </a:lnTo>
                  <a:lnTo>
                    <a:pt x="39530" y="23229"/>
                  </a:lnTo>
                  <a:lnTo>
                    <a:pt x="39596" y="22320"/>
                  </a:lnTo>
                  <a:lnTo>
                    <a:pt x="39618" y="21391"/>
                  </a:lnTo>
                  <a:lnTo>
                    <a:pt x="39608" y="20744"/>
                  </a:lnTo>
                  <a:lnTo>
                    <a:pt x="39578" y="20114"/>
                  </a:lnTo>
                  <a:lnTo>
                    <a:pt x="39529" y="19500"/>
                  </a:lnTo>
                  <a:lnTo>
                    <a:pt x="39460" y="18903"/>
                  </a:lnTo>
                  <a:lnTo>
                    <a:pt x="39372" y="18321"/>
                  </a:lnTo>
                  <a:lnTo>
                    <a:pt x="39264" y="17757"/>
                  </a:lnTo>
                  <a:lnTo>
                    <a:pt x="39136" y="17208"/>
                  </a:lnTo>
                  <a:lnTo>
                    <a:pt x="38989" y="16676"/>
                  </a:lnTo>
                  <a:lnTo>
                    <a:pt x="38822" y="16160"/>
                  </a:lnTo>
                  <a:lnTo>
                    <a:pt x="38635" y="15661"/>
                  </a:lnTo>
                  <a:lnTo>
                    <a:pt x="38430" y="15167"/>
                  </a:lnTo>
                  <a:lnTo>
                    <a:pt x="38207" y="14690"/>
                  </a:lnTo>
                  <a:lnTo>
                    <a:pt x="37967" y="14229"/>
                  </a:lnTo>
                  <a:lnTo>
                    <a:pt x="37710" y="13784"/>
                  </a:lnTo>
                  <a:lnTo>
                    <a:pt x="37435" y="13356"/>
                  </a:lnTo>
                  <a:lnTo>
                    <a:pt x="37142" y="12944"/>
                  </a:lnTo>
                  <a:lnTo>
                    <a:pt x="36832" y="12548"/>
                  </a:lnTo>
                  <a:lnTo>
                    <a:pt x="36505" y="12169"/>
                  </a:lnTo>
                  <a:lnTo>
                    <a:pt x="36160" y="11806"/>
                  </a:lnTo>
                  <a:lnTo>
                    <a:pt x="35798" y="11459"/>
                  </a:lnTo>
                  <a:lnTo>
                    <a:pt x="35419" y="11130"/>
                  </a:lnTo>
                  <a:lnTo>
                    <a:pt x="35025" y="10818"/>
                  </a:lnTo>
                  <a:lnTo>
                    <a:pt x="34616" y="10523"/>
                  </a:lnTo>
                  <a:lnTo>
                    <a:pt x="34191" y="10246"/>
                  </a:lnTo>
                  <a:lnTo>
                    <a:pt x="33751" y="9986"/>
                  </a:lnTo>
                  <a:lnTo>
                    <a:pt x="33296" y="9744"/>
                  </a:lnTo>
                  <a:lnTo>
                    <a:pt x="32826" y="9519"/>
                  </a:lnTo>
                  <a:lnTo>
                    <a:pt x="32340" y="9311"/>
                  </a:lnTo>
                  <a:lnTo>
                    <a:pt x="31839" y="9121"/>
                  </a:lnTo>
                  <a:lnTo>
                    <a:pt x="31323" y="8949"/>
                  </a:lnTo>
                  <a:lnTo>
                    <a:pt x="30804" y="8783"/>
                  </a:lnTo>
                  <a:lnTo>
                    <a:pt x="30273" y="8635"/>
                  </a:lnTo>
                  <a:lnTo>
                    <a:pt x="29730" y="8504"/>
                  </a:lnTo>
                  <a:lnTo>
                    <a:pt x="29175" y="8390"/>
                  </a:lnTo>
                  <a:lnTo>
                    <a:pt x="28608" y="8294"/>
                  </a:lnTo>
                  <a:lnTo>
                    <a:pt x="28029" y="8216"/>
                  </a:lnTo>
                  <a:lnTo>
                    <a:pt x="27438" y="8154"/>
                  </a:lnTo>
                  <a:lnTo>
                    <a:pt x="26835" y="8111"/>
                  </a:lnTo>
                  <a:lnTo>
                    <a:pt x="26220" y="8085"/>
                  </a:lnTo>
                  <a:lnTo>
                    <a:pt x="25593" y="8076"/>
                  </a:lnTo>
                  <a:lnTo>
                    <a:pt x="25007" y="8084"/>
                  </a:lnTo>
                  <a:lnTo>
                    <a:pt x="24427" y="8109"/>
                  </a:lnTo>
                  <a:lnTo>
                    <a:pt x="23854" y="8150"/>
                  </a:lnTo>
                  <a:lnTo>
                    <a:pt x="23288" y="8207"/>
                  </a:lnTo>
                  <a:lnTo>
                    <a:pt x="22728" y="8281"/>
                  </a:lnTo>
                  <a:lnTo>
                    <a:pt x="22175" y="8371"/>
                  </a:lnTo>
                  <a:lnTo>
                    <a:pt x="21628" y="8477"/>
                  </a:lnTo>
                  <a:lnTo>
                    <a:pt x="21088" y="8600"/>
                  </a:lnTo>
                  <a:lnTo>
                    <a:pt x="20554" y="8739"/>
                  </a:lnTo>
                  <a:lnTo>
                    <a:pt x="20027" y="8894"/>
                  </a:lnTo>
                  <a:lnTo>
                    <a:pt x="19519" y="9066"/>
                  </a:lnTo>
                  <a:lnTo>
                    <a:pt x="19023" y="9255"/>
                  </a:lnTo>
                  <a:lnTo>
                    <a:pt x="18537" y="9459"/>
                  </a:lnTo>
                  <a:lnTo>
                    <a:pt x="18062" y="9680"/>
                  </a:lnTo>
                  <a:lnTo>
                    <a:pt x="17598" y="9918"/>
                  </a:lnTo>
                  <a:lnTo>
                    <a:pt x="17145" y="10171"/>
                  </a:lnTo>
                  <a:lnTo>
                    <a:pt x="16703" y="10442"/>
                  </a:lnTo>
                  <a:lnTo>
                    <a:pt x="16272" y="10728"/>
                  </a:lnTo>
                  <a:lnTo>
                    <a:pt x="15852" y="11031"/>
                  </a:lnTo>
                  <a:lnTo>
                    <a:pt x="15443" y="11350"/>
                  </a:lnTo>
                  <a:lnTo>
                    <a:pt x="15046" y="11686"/>
                  </a:lnTo>
                  <a:lnTo>
                    <a:pt x="14664" y="12038"/>
                  </a:lnTo>
                  <a:lnTo>
                    <a:pt x="14295" y="12406"/>
                  </a:lnTo>
                  <a:lnTo>
                    <a:pt x="13941" y="12791"/>
                  </a:lnTo>
                  <a:lnTo>
                    <a:pt x="13601" y="13192"/>
                  </a:lnTo>
                  <a:lnTo>
                    <a:pt x="13275" y="13609"/>
                  </a:lnTo>
                  <a:lnTo>
                    <a:pt x="12964" y="14043"/>
                  </a:lnTo>
                  <a:lnTo>
                    <a:pt x="12666" y="14493"/>
                  </a:lnTo>
                  <a:lnTo>
                    <a:pt x="12383" y="14960"/>
                  </a:lnTo>
                  <a:lnTo>
                    <a:pt x="12114" y="15443"/>
                  </a:lnTo>
                  <a:lnTo>
                    <a:pt x="11872" y="15931"/>
                  </a:lnTo>
                  <a:lnTo>
                    <a:pt x="11647" y="16436"/>
                  </a:lnTo>
                  <a:lnTo>
                    <a:pt x="11440" y="16957"/>
                  </a:lnTo>
                  <a:lnTo>
                    <a:pt x="11250" y="17495"/>
                  </a:lnTo>
                  <a:lnTo>
                    <a:pt x="11077" y="18049"/>
                  </a:lnTo>
                  <a:lnTo>
                    <a:pt x="10922" y="18619"/>
                  </a:lnTo>
                  <a:lnTo>
                    <a:pt x="10785" y="19206"/>
                  </a:lnTo>
                  <a:lnTo>
                    <a:pt x="10665" y="19809"/>
                  </a:lnTo>
                  <a:lnTo>
                    <a:pt x="10562" y="20428"/>
                  </a:lnTo>
                  <a:lnTo>
                    <a:pt x="10477" y="21064"/>
                  </a:lnTo>
                  <a:lnTo>
                    <a:pt x="436" y="20136"/>
                  </a:lnTo>
                  <a:lnTo>
                    <a:pt x="547" y="19311"/>
                  </a:lnTo>
                  <a:lnTo>
                    <a:pt x="685" y="18497"/>
                  </a:lnTo>
                  <a:lnTo>
                    <a:pt x="849" y="17692"/>
                  </a:lnTo>
                  <a:lnTo>
                    <a:pt x="1039" y="16897"/>
                  </a:lnTo>
                  <a:lnTo>
                    <a:pt x="1255" y="16111"/>
                  </a:lnTo>
                  <a:lnTo>
                    <a:pt x="1497" y="15336"/>
                  </a:lnTo>
                  <a:lnTo>
                    <a:pt x="1765" y="14570"/>
                  </a:lnTo>
                  <a:lnTo>
                    <a:pt x="2060" y="13815"/>
                  </a:lnTo>
                  <a:lnTo>
                    <a:pt x="2381" y="13069"/>
                  </a:lnTo>
                  <a:lnTo>
                    <a:pt x="2728" y="12332"/>
                  </a:lnTo>
                  <a:lnTo>
                    <a:pt x="3102" y="11610"/>
                  </a:lnTo>
                  <a:lnTo>
                    <a:pt x="3503" y="10907"/>
                  </a:lnTo>
                  <a:lnTo>
                    <a:pt x="3931" y="10222"/>
                  </a:lnTo>
                  <a:lnTo>
                    <a:pt x="4387" y="9556"/>
                  </a:lnTo>
                  <a:lnTo>
                    <a:pt x="4870" y="8908"/>
                  </a:lnTo>
                  <a:lnTo>
                    <a:pt x="5380" y="8279"/>
                  </a:lnTo>
                  <a:lnTo>
                    <a:pt x="5918" y="7668"/>
                  </a:lnTo>
                  <a:lnTo>
                    <a:pt x="6482" y="7076"/>
                  </a:lnTo>
                  <a:lnTo>
                    <a:pt x="7075" y="6503"/>
                  </a:lnTo>
                  <a:lnTo>
                    <a:pt x="7694" y="5948"/>
                  </a:lnTo>
                  <a:lnTo>
                    <a:pt x="8339" y="5403"/>
                  </a:lnTo>
                  <a:lnTo>
                    <a:pt x="9010" y="4882"/>
                  </a:lnTo>
                  <a:lnTo>
                    <a:pt x="9706" y="4386"/>
                  </a:lnTo>
                  <a:lnTo>
                    <a:pt x="10427" y="3913"/>
                  </a:lnTo>
                  <a:lnTo>
                    <a:pt x="11173" y="3465"/>
                  </a:lnTo>
                  <a:lnTo>
                    <a:pt x="11944" y="3040"/>
                  </a:lnTo>
                  <a:lnTo>
                    <a:pt x="12740" y="2640"/>
                  </a:lnTo>
                  <a:lnTo>
                    <a:pt x="13561" y="2263"/>
                  </a:lnTo>
                  <a:lnTo>
                    <a:pt x="14408" y="1911"/>
                  </a:lnTo>
                  <a:lnTo>
                    <a:pt x="15279" y="1582"/>
                  </a:lnTo>
                  <a:lnTo>
                    <a:pt x="16188" y="1281"/>
                  </a:lnTo>
                  <a:lnTo>
                    <a:pt x="17124" y="1012"/>
                  </a:lnTo>
                  <a:lnTo>
                    <a:pt x="18087" y="775"/>
                  </a:lnTo>
                  <a:lnTo>
                    <a:pt x="19077" y="569"/>
                  </a:lnTo>
                  <a:lnTo>
                    <a:pt x="20095" y="395"/>
                  </a:lnTo>
                  <a:lnTo>
                    <a:pt x="21140" y="253"/>
                  </a:lnTo>
                  <a:lnTo>
                    <a:pt x="22212" y="142"/>
                  </a:lnTo>
                  <a:lnTo>
                    <a:pt x="23312" y="63"/>
                  </a:lnTo>
                  <a:lnTo>
                    <a:pt x="24439" y="15"/>
                  </a:lnTo>
                  <a:lnTo>
                    <a:pt x="25593" y="0"/>
                  </a:lnTo>
                  <a:lnTo>
                    <a:pt x="26726" y="13"/>
                  </a:lnTo>
                  <a:lnTo>
                    <a:pt x="27835" y="54"/>
                  </a:lnTo>
                  <a:lnTo>
                    <a:pt x="28918" y="122"/>
                  </a:lnTo>
                  <a:lnTo>
                    <a:pt x="29976" y="218"/>
                  </a:lnTo>
                  <a:lnTo>
                    <a:pt x="31009" y="341"/>
                  </a:lnTo>
                  <a:lnTo>
                    <a:pt x="32017" y="491"/>
                  </a:lnTo>
                  <a:lnTo>
                    <a:pt x="33000" y="668"/>
                  </a:lnTo>
                  <a:lnTo>
                    <a:pt x="33958" y="873"/>
                  </a:lnTo>
                  <a:lnTo>
                    <a:pt x="34890" y="1105"/>
                  </a:lnTo>
                  <a:lnTo>
                    <a:pt x="35798" y="1364"/>
                  </a:lnTo>
                  <a:lnTo>
                    <a:pt x="36678" y="1650"/>
                  </a:lnTo>
                  <a:lnTo>
                    <a:pt x="37531" y="1962"/>
                  </a:lnTo>
                  <a:lnTo>
                    <a:pt x="38355" y="2300"/>
                  </a:lnTo>
                  <a:lnTo>
                    <a:pt x="39150" y="2665"/>
                  </a:lnTo>
                  <a:lnTo>
                    <a:pt x="39918" y="3055"/>
                  </a:lnTo>
                  <a:lnTo>
                    <a:pt x="40657" y="3472"/>
                  </a:lnTo>
                  <a:lnTo>
                    <a:pt x="41367" y="3915"/>
                  </a:lnTo>
                  <a:lnTo>
                    <a:pt x="42049" y="4385"/>
                  </a:lnTo>
                  <a:lnTo>
                    <a:pt x="42703" y="4880"/>
                  </a:lnTo>
                  <a:lnTo>
                    <a:pt x="43328" y="5402"/>
                  </a:lnTo>
                  <a:lnTo>
                    <a:pt x="43936" y="5949"/>
                  </a:lnTo>
                  <a:lnTo>
                    <a:pt x="44514" y="6522"/>
                  </a:lnTo>
                  <a:lnTo>
                    <a:pt x="45062" y="7119"/>
                  </a:lnTo>
                  <a:lnTo>
                    <a:pt x="45581" y="7742"/>
                  </a:lnTo>
                  <a:lnTo>
                    <a:pt x="46070" y="8390"/>
                  </a:lnTo>
                  <a:lnTo>
                    <a:pt x="46531" y="9063"/>
                  </a:lnTo>
                  <a:lnTo>
                    <a:pt x="46961" y="9760"/>
                  </a:lnTo>
                  <a:lnTo>
                    <a:pt x="47362" y="10484"/>
                  </a:lnTo>
                  <a:lnTo>
                    <a:pt x="47734" y="11232"/>
                  </a:lnTo>
                  <a:lnTo>
                    <a:pt x="48076" y="12005"/>
                  </a:lnTo>
                  <a:lnTo>
                    <a:pt x="48387" y="12803"/>
                  </a:lnTo>
                  <a:lnTo>
                    <a:pt x="48665" y="13625"/>
                  </a:lnTo>
                  <a:lnTo>
                    <a:pt x="48911" y="14470"/>
                  </a:lnTo>
                  <a:lnTo>
                    <a:pt x="49124" y="15340"/>
                  </a:lnTo>
                  <a:lnTo>
                    <a:pt x="49304" y="16234"/>
                  </a:lnTo>
                  <a:lnTo>
                    <a:pt x="49451" y="17152"/>
                  </a:lnTo>
                  <a:lnTo>
                    <a:pt x="49566" y="18094"/>
                  </a:lnTo>
                  <a:lnTo>
                    <a:pt x="49648" y="19060"/>
                  </a:lnTo>
                  <a:lnTo>
                    <a:pt x="49697" y="20050"/>
                  </a:lnTo>
                  <a:lnTo>
                    <a:pt x="49713" y="21064"/>
                  </a:lnTo>
                  <a:lnTo>
                    <a:pt x="49699" y="21835"/>
                  </a:lnTo>
                  <a:lnTo>
                    <a:pt x="49656" y="22598"/>
                  </a:lnTo>
                  <a:lnTo>
                    <a:pt x="49585" y="23354"/>
                  </a:lnTo>
                  <a:lnTo>
                    <a:pt x="49486" y="24102"/>
                  </a:lnTo>
                  <a:lnTo>
                    <a:pt x="49358" y="24843"/>
                  </a:lnTo>
                  <a:lnTo>
                    <a:pt x="49202" y="25576"/>
                  </a:lnTo>
                  <a:lnTo>
                    <a:pt x="49018" y="26301"/>
                  </a:lnTo>
                  <a:lnTo>
                    <a:pt x="48805" y="27018"/>
                  </a:lnTo>
                  <a:lnTo>
                    <a:pt x="48564" y="27728"/>
                  </a:lnTo>
                  <a:lnTo>
                    <a:pt x="48294" y="28431"/>
                  </a:lnTo>
                  <a:lnTo>
                    <a:pt x="48012" y="29126"/>
                  </a:lnTo>
                  <a:lnTo>
                    <a:pt x="47709" y="29815"/>
                  </a:lnTo>
                  <a:lnTo>
                    <a:pt x="47387" y="30497"/>
                  </a:lnTo>
                  <a:lnTo>
                    <a:pt x="47046" y="31172"/>
                  </a:lnTo>
                  <a:lnTo>
                    <a:pt x="46684" y="31841"/>
                  </a:lnTo>
                  <a:lnTo>
                    <a:pt x="46304" y="32504"/>
                  </a:lnTo>
                  <a:lnTo>
                    <a:pt x="45903" y="33160"/>
                  </a:lnTo>
                  <a:lnTo>
                    <a:pt x="45483" y="33809"/>
                  </a:lnTo>
                  <a:lnTo>
                    <a:pt x="45043" y="34452"/>
                  </a:lnTo>
                  <a:lnTo>
                    <a:pt x="44583" y="35088"/>
                  </a:lnTo>
                  <a:lnTo>
                    <a:pt x="44117" y="35719"/>
                  </a:lnTo>
                  <a:lnTo>
                    <a:pt x="43636" y="36346"/>
                  </a:lnTo>
                  <a:lnTo>
                    <a:pt x="43140" y="36968"/>
                  </a:lnTo>
                  <a:lnTo>
                    <a:pt x="42628" y="37585"/>
                  </a:lnTo>
                  <a:lnTo>
                    <a:pt x="42100" y="38199"/>
                  </a:lnTo>
                  <a:lnTo>
                    <a:pt x="41558" y="38808"/>
                  </a:lnTo>
                  <a:lnTo>
                    <a:pt x="41000" y="39412"/>
                  </a:lnTo>
                  <a:lnTo>
                    <a:pt x="40427" y="40013"/>
                  </a:lnTo>
                  <a:lnTo>
                    <a:pt x="39839" y="40609"/>
                  </a:lnTo>
                  <a:lnTo>
                    <a:pt x="39236" y="41200"/>
                  </a:lnTo>
                  <a:lnTo>
                    <a:pt x="38622" y="41788"/>
                  </a:lnTo>
                  <a:lnTo>
                    <a:pt x="38002" y="42374"/>
                  </a:lnTo>
                  <a:lnTo>
                    <a:pt x="37377" y="42958"/>
                  </a:lnTo>
                  <a:lnTo>
                    <a:pt x="36747" y="43540"/>
                  </a:lnTo>
                  <a:lnTo>
                    <a:pt x="36111" y="44120"/>
                  </a:lnTo>
                  <a:lnTo>
                    <a:pt x="35470" y="44697"/>
                  </a:lnTo>
                  <a:lnTo>
                    <a:pt x="34824" y="45272"/>
                  </a:lnTo>
                  <a:lnTo>
                    <a:pt x="34171" y="45845"/>
                  </a:lnTo>
                  <a:lnTo>
                    <a:pt x="33514" y="46416"/>
                  </a:lnTo>
                  <a:lnTo>
                    <a:pt x="32851" y="46985"/>
                  </a:lnTo>
                  <a:lnTo>
                    <a:pt x="32185" y="47541"/>
                  </a:lnTo>
                  <a:lnTo>
                    <a:pt x="31517" y="48098"/>
                  </a:lnTo>
                  <a:lnTo>
                    <a:pt x="30849" y="48654"/>
                  </a:lnTo>
                  <a:lnTo>
                    <a:pt x="30179" y="49211"/>
                  </a:lnTo>
                  <a:lnTo>
                    <a:pt x="29508" y="49768"/>
                  </a:lnTo>
                  <a:lnTo>
                    <a:pt x="28837" y="50324"/>
                  </a:lnTo>
                  <a:lnTo>
                    <a:pt x="28164" y="50881"/>
                  </a:lnTo>
                  <a:lnTo>
                    <a:pt x="27490" y="51437"/>
                  </a:lnTo>
                  <a:lnTo>
                    <a:pt x="26815" y="51994"/>
                  </a:lnTo>
                  <a:lnTo>
                    <a:pt x="26139" y="52551"/>
                  </a:lnTo>
                  <a:lnTo>
                    <a:pt x="25466" y="53097"/>
                  </a:lnTo>
                  <a:lnTo>
                    <a:pt x="24801" y="53644"/>
                  </a:lnTo>
                  <a:lnTo>
                    <a:pt x="24143" y="54193"/>
                  </a:lnTo>
                  <a:lnTo>
                    <a:pt x="23493" y="54742"/>
                  </a:lnTo>
                  <a:lnTo>
                    <a:pt x="22851" y="55293"/>
                  </a:lnTo>
                  <a:lnTo>
                    <a:pt x="22216" y="55845"/>
                  </a:lnTo>
                  <a:lnTo>
                    <a:pt x="21589" y="56397"/>
                  </a:lnTo>
                  <a:lnTo>
                    <a:pt x="20970" y="56951"/>
                  </a:lnTo>
                  <a:lnTo>
                    <a:pt x="20358" y="57506"/>
                  </a:lnTo>
                  <a:lnTo>
                    <a:pt x="19754" y="58062"/>
                  </a:lnTo>
                  <a:lnTo>
                    <a:pt x="19171" y="58620"/>
                  </a:lnTo>
                  <a:lnTo>
                    <a:pt x="18599" y="59180"/>
                  </a:lnTo>
                  <a:lnTo>
                    <a:pt x="18040" y="59742"/>
                  </a:lnTo>
                  <a:lnTo>
                    <a:pt x="17493" y="60306"/>
                  </a:lnTo>
                  <a:lnTo>
                    <a:pt x="16957" y="60873"/>
                  </a:lnTo>
                  <a:lnTo>
                    <a:pt x="16434" y="61441"/>
                  </a:lnTo>
                  <a:lnTo>
                    <a:pt x="15923" y="62012"/>
                  </a:lnTo>
                  <a:lnTo>
                    <a:pt x="15423" y="62585"/>
                  </a:lnTo>
                  <a:lnTo>
                    <a:pt x="14936" y="63160"/>
                  </a:lnTo>
                  <a:lnTo>
                    <a:pt x="14461" y="63738"/>
                  </a:lnTo>
                  <a:lnTo>
                    <a:pt x="14002" y="64308"/>
                  </a:lnTo>
                  <a:lnTo>
                    <a:pt x="13563" y="64884"/>
                  </a:lnTo>
                  <a:lnTo>
                    <a:pt x="13146" y="65465"/>
                  </a:lnTo>
                  <a:lnTo>
                    <a:pt x="12749" y="66051"/>
                  </a:lnTo>
                  <a:lnTo>
                    <a:pt x="12373" y="66643"/>
                  </a:lnTo>
                  <a:lnTo>
                    <a:pt x="12018" y="67241"/>
                  </a:lnTo>
                  <a:lnTo>
                    <a:pt x="11684" y="67844"/>
                  </a:lnTo>
                  <a:lnTo>
                    <a:pt x="11370" y="68453"/>
                  </a:lnTo>
                  <a:lnTo>
                    <a:pt x="11077" y="69066"/>
                  </a:lnTo>
                  <a:lnTo>
                    <a:pt x="10804" y="69686"/>
                  </a:lnTo>
                  <a:lnTo>
                    <a:pt x="50914" y="69686"/>
                  </a:lnTo>
                  <a:lnTo>
                    <a:pt x="50914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9" name="pg389"/>
            <p:cNvSpPr/>
            <p:nvPr/>
          </p:nvSpPr>
          <p:spPr>
            <a:xfrm>
              <a:off x="7026225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0" name="pg390"/>
            <p:cNvSpPr/>
            <p:nvPr/>
          </p:nvSpPr>
          <p:spPr>
            <a:xfrm>
              <a:off x="7036157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1" name="pg391"/>
            <p:cNvSpPr/>
            <p:nvPr/>
          </p:nvSpPr>
          <p:spPr>
            <a:xfrm>
              <a:off x="7088380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2" name="pg392"/>
            <p:cNvSpPr/>
            <p:nvPr/>
          </p:nvSpPr>
          <p:spPr>
            <a:xfrm>
              <a:off x="7098312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3" name="pg393"/>
            <p:cNvSpPr/>
            <p:nvPr/>
          </p:nvSpPr>
          <p:spPr>
            <a:xfrm>
              <a:off x="7150536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4" name="pg394"/>
            <p:cNvSpPr/>
            <p:nvPr/>
          </p:nvSpPr>
          <p:spPr>
            <a:xfrm>
              <a:off x="7160468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2021-10-19T09:51:14Z</dcterms:modified>
</cp:coreProperties>
</file>