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3804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7830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1856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7917" y="5181276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440069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36201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283954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2058964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5817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9843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3869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17917" y="1707703"/>
              <a:ext cx="6783504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17917" y="2488282"/>
              <a:ext cx="6156232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7917" y="3268860"/>
              <a:ext cx="5768667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4049438"/>
              <a:ext cx="4003343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4830016"/>
              <a:ext cx="808733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948703" y="1996223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947009" y="2031370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1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980039" y="1996223"/>
              <a:ext cx="60554" cy="77916"/>
            </a:xfrm>
            <a:custGeom>
              <a:avLst/>
              <a:pathLst>
                <a:path w="60554" h="77916">
                  <a:moveTo>
                    <a:pt x="0" y="0"/>
                  </a:moveTo>
                  <a:lnTo>
                    <a:pt x="59283" y="0"/>
                  </a:lnTo>
                  <a:lnTo>
                    <a:pt x="59283" y="5928"/>
                  </a:lnTo>
                  <a:lnTo>
                    <a:pt x="57149" y="7512"/>
                  </a:lnTo>
                  <a:lnTo>
                    <a:pt x="54981" y="9045"/>
                  </a:lnTo>
                  <a:lnTo>
                    <a:pt x="52779" y="10527"/>
                  </a:lnTo>
                  <a:lnTo>
                    <a:pt x="50543" y="11958"/>
                  </a:lnTo>
                  <a:lnTo>
                    <a:pt x="48274" y="13338"/>
                  </a:lnTo>
                  <a:lnTo>
                    <a:pt x="45970" y="14668"/>
                  </a:lnTo>
                  <a:lnTo>
                    <a:pt x="43633" y="15947"/>
                  </a:lnTo>
                  <a:lnTo>
                    <a:pt x="41261" y="17175"/>
                  </a:lnTo>
                  <a:lnTo>
                    <a:pt x="38856" y="18352"/>
                  </a:lnTo>
                  <a:lnTo>
                    <a:pt x="36417" y="19479"/>
                  </a:lnTo>
                  <a:lnTo>
                    <a:pt x="38111" y="21172"/>
                  </a:lnTo>
                  <a:lnTo>
                    <a:pt x="60554" y="21172"/>
                  </a:lnTo>
                  <a:lnTo>
                    <a:pt x="60554" y="69023"/>
                  </a:lnTo>
                  <a:lnTo>
                    <a:pt x="60526" y="69851"/>
                  </a:lnTo>
                  <a:lnTo>
                    <a:pt x="60444" y="70641"/>
                  </a:lnTo>
                  <a:lnTo>
                    <a:pt x="60306" y="71392"/>
                  </a:lnTo>
                  <a:lnTo>
                    <a:pt x="60113" y="72106"/>
                  </a:lnTo>
                  <a:lnTo>
                    <a:pt x="59866" y="72781"/>
                  </a:lnTo>
                  <a:lnTo>
                    <a:pt x="59563" y="73418"/>
                  </a:lnTo>
                  <a:lnTo>
                    <a:pt x="59205" y="74018"/>
                  </a:lnTo>
                  <a:lnTo>
                    <a:pt x="58792" y="74579"/>
                  </a:lnTo>
                  <a:lnTo>
                    <a:pt x="58324" y="75102"/>
                  </a:lnTo>
                  <a:lnTo>
                    <a:pt x="57801" y="75587"/>
                  </a:lnTo>
                  <a:lnTo>
                    <a:pt x="57228" y="76029"/>
                  </a:lnTo>
                  <a:lnTo>
                    <a:pt x="56607" y="76425"/>
                  </a:lnTo>
                  <a:lnTo>
                    <a:pt x="55940" y="76774"/>
                  </a:lnTo>
                  <a:lnTo>
                    <a:pt x="55227" y="77077"/>
                  </a:lnTo>
                  <a:lnTo>
                    <a:pt x="54467" y="77333"/>
                  </a:lnTo>
                  <a:lnTo>
                    <a:pt x="53660" y="77543"/>
                  </a:lnTo>
                  <a:lnTo>
                    <a:pt x="52807" y="77706"/>
                  </a:lnTo>
                  <a:lnTo>
                    <a:pt x="51907" y="77822"/>
                  </a:lnTo>
                  <a:lnTo>
                    <a:pt x="50960" y="77892"/>
                  </a:lnTo>
                  <a:lnTo>
                    <a:pt x="49967" y="77916"/>
                  </a:lnTo>
                  <a:lnTo>
                    <a:pt x="49104" y="77907"/>
                  </a:lnTo>
                  <a:lnTo>
                    <a:pt x="48206" y="77882"/>
                  </a:lnTo>
                  <a:lnTo>
                    <a:pt x="47274" y="77839"/>
                  </a:lnTo>
                  <a:lnTo>
                    <a:pt x="46309" y="77780"/>
                  </a:lnTo>
                  <a:lnTo>
                    <a:pt x="45309" y="77704"/>
                  </a:lnTo>
                  <a:lnTo>
                    <a:pt x="44276" y="77611"/>
                  </a:lnTo>
                  <a:lnTo>
                    <a:pt x="43209" y="77501"/>
                  </a:lnTo>
                  <a:lnTo>
                    <a:pt x="42108" y="77374"/>
                  </a:lnTo>
                  <a:lnTo>
                    <a:pt x="40973" y="77230"/>
                  </a:lnTo>
                  <a:lnTo>
                    <a:pt x="39804" y="77069"/>
                  </a:lnTo>
                  <a:lnTo>
                    <a:pt x="38111" y="69870"/>
                  </a:lnTo>
                  <a:lnTo>
                    <a:pt x="39597" y="70031"/>
                  </a:lnTo>
                  <a:lnTo>
                    <a:pt x="41007" y="70175"/>
                  </a:lnTo>
                  <a:lnTo>
                    <a:pt x="42341" y="70302"/>
                  </a:lnTo>
                  <a:lnTo>
                    <a:pt x="43599" y="70412"/>
                  </a:lnTo>
                  <a:lnTo>
                    <a:pt x="44780" y="70505"/>
                  </a:lnTo>
                  <a:lnTo>
                    <a:pt x="45885" y="70581"/>
                  </a:lnTo>
                  <a:lnTo>
                    <a:pt x="46914" y="70641"/>
                  </a:lnTo>
                  <a:lnTo>
                    <a:pt x="47867" y="70683"/>
                  </a:lnTo>
                  <a:lnTo>
                    <a:pt x="48744" y="70708"/>
                  </a:lnTo>
                  <a:lnTo>
                    <a:pt x="49544" y="70717"/>
                  </a:lnTo>
                  <a:lnTo>
                    <a:pt x="50027" y="70683"/>
                  </a:lnTo>
                  <a:lnTo>
                    <a:pt x="50459" y="70581"/>
                  </a:lnTo>
                  <a:lnTo>
                    <a:pt x="50840" y="70412"/>
                  </a:lnTo>
                  <a:lnTo>
                    <a:pt x="51170" y="70175"/>
                  </a:lnTo>
                  <a:lnTo>
                    <a:pt x="51450" y="69870"/>
                  </a:lnTo>
                  <a:lnTo>
                    <a:pt x="51678" y="69497"/>
                  </a:lnTo>
                  <a:lnTo>
                    <a:pt x="51856" y="69057"/>
                  </a:lnTo>
                  <a:lnTo>
                    <a:pt x="51983" y="68549"/>
                  </a:lnTo>
                  <a:lnTo>
                    <a:pt x="52059" y="67973"/>
                  </a:lnTo>
                  <a:lnTo>
                    <a:pt x="52085" y="67329"/>
                  </a:lnTo>
                  <a:lnTo>
                    <a:pt x="52085" y="58860"/>
                  </a:lnTo>
                  <a:lnTo>
                    <a:pt x="33876" y="58860"/>
                  </a:lnTo>
                  <a:lnTo>
                    <a:pt x="33876" y="75798"/>
                  </a:lnTo>
                  <a:lnTo>
                    <a:pt x="25407" y="75798"/>
                  </a:lnTo>
                  <a:lnTo>
                    <a:pt x="25407" y="58860"/>
                  </a:lnTo>
                  <a:lnTo>
                    <a:pt x="8045" y="58860"/>
                  </a:lnTo>
                  <a:lnTo>
                    <a:pt x="8045" y="77069"/>
                  </a:lnTo>
                  <a:lnTo>
                    <a:pt x="0" y="77069"/>
                  </a:lnTo>
                  <a:lnTo>
                    <a:pt x="0" y="21172"/>
                  </a:lnTo>
                  <a:lnTo>
                    <a:pt x="26677" y="21172"/>
                  </a:lnTo>
                  <a:lnTo>
                    <a:pt x="25559" y="20414"/>
                  </a:lnTo>
                  <a:lnTo>
                    <a:pt x="24408" y="19665"/>
                  </a:lnTo>
                  <a:lnTo>
                    <a:pt x="23222" y="18924"/>
                  </a:lnTo>
                  <a:lnTo>
                    <a:pt x="22002" y="18191"/>
                  </a:lnTo>
                  <a:lnTo>
                    <a:pt x="20749" y="17467"/>
                  </a:lnTo>
                  <a:lnTo>
                    <a:pt x="19462" y="16751"/>
                  </a:lnTo>
                  <a:lnTo>
                    <a:pt x="18140" y="16044"/>
                  </a:lnTo>
                  <a:lnTo>
                    <a:pt x="16785" y="15346"/>
                  </a:lnTo>
                  <a:lnTo>
                    <a:pt x="15396" y="14655"/>
                  </a:lnTo>
                  <a:lnTo>
                    <a:pt x="13974" y="13974"/>
                  </a:lnTo>
                  <a:lnTo>
                    <a:pt x="20749" y="8892"/>
                  </a:lnTo>
                  <a:lnTo>
                    <a:pt x="21757" y="9485"/>
                  </a:lnTo>
                  <a:lnTo>
                    <a:pt x="22748" y="10078"/>
                  </a:lnTo>
                  <a:lnTo>
                    <a:pt x="23722" y="10671"/>
                  </a:lnTo>
                  <a:lnTo>
                    <a:pt x="24679" y="11263"/>
                  </a:lnTo>
                  <a:lnTo>
                    <a:pt x="25619" y="11856"/>
                  </a:lnTo>
                  <a:lnTo>
                    <a:pt x="26542" y="12449"/>
                  </a:lnTo>
                  <a:lnTo>
                    <a:pt x="27448" y="13042"/>
                  </a:lnTo>
                  <a:lnTo>
                    <a:pt x="28337" y="13635"/>
                  </a:lnTo>
                  <a:lnTo>
                    <a:pt x="29210" y="14228"/>
                  </a:lnTo>
                  <a:lnTo>
                    <a:pt x="30065" y="14820"/>
                  </a:lnTo>
                  <a:lnTo>
                    <a:pt x="31738" y="14134"/>
                  </a:lnTo>
                  <a:lnTo>
                    <a:pt x="33368" y="13432"/>
                  </a:lnTo>
                  <a:lnTo>
                    <a:pt x="34956" y="12712"/>
                  </a:lnTo>
                  <a:lnTo>
                    <a:pt x="36501" y="11975"/>
                  </a:lnTo>
                  <a:lnTo>
                    <a:pt x="38005" y="11221"/>
                  </a:lnTo>
                  <a:lnTo>
                    <a:pt x="39466" y="10450"/>
                  </a:lnTo>
                  <a:lnTo>
                    <a:pt x="40884" y="9663"/>
                  </a:lnTo>
                  <a:lnTo>
                    <a:pt x="42261" y="8858"/>
                  </a:lnTo>
                  <a:lnTo>
                    <a:pt x="43594" y="8037"/>
                  </a:lnTo>
                  <a:lnTo>
                    <a:pt x="44886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988084" y="2025018"/>
              <a:ext cx="17361" cy="7622"/>
            </a:xfrm>
            <a:custGeom>
              <a:avLst/>
              <a:pathLst>
                <a:path w="17361" h="7622">
                  <a:moveTo>
                    <a:pt x="0" y="7622"/>
                  </a:moveTo>
                  <a:lnTo>
                    <a:pt x="17361" y="7622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013915" y="2025018"/>
              <a:ext cx="18208" cy="7622"/>
            </a:xfrm>
            <a:custGeom>
              <a:avLst/>
              <a:pathLst>
                <a:path w="18208" h="7622">
                  <a:moveTo>
                    <a:pt x="0" y="7622"/>
                  </a:moveTo>
                  <a:lnTo>
                    <a:pt x="18208" y="7622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988084" y="2039416"/>
              <a:ext cx="17361" cy="8892"/>
            </a:xfrm>
            <a:custGeom>
              <a:avLst/>
              <a:pathLst>
                <a:path w="17361" h="8892">
                  <a:moveTo>
                    <a:pt x="0" y="8892"/>
                  </a:moveTo>
                  <a:lnTo>
                    <a:pt x="17361" y="8892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013915" y="2039416"/>
              <a:ext cx="18208" cy="8892"/>
            </a:xfrm>
            <a:custGeom>
              <a:avLst/>
              <a:pathLst>
                <a:path w="18208" h="8892">
                  <a:moveTo>
                    <a:pt x="0" y="8892"/>
                  </a:moveTo>
                  <a:lnTo>
                    <a:pt x="18208" y="8892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057108" y="1996223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055414" y="2031370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1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088867" y="1994106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090984" y="2027136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161702" y="1993259"/>
              <a:ext cx="42345" cy="97818"/>
            </a:xfrm>
            <a:custGeom>
              <a:avLst/>
              <a:pathLst>
                <a:path w="42345" h="97818">
                  <a:moveTo>
                    <a:pt x="2540" y="28795"/>
                  </a:moveTo>
                  <a:lnTo>
                    <a:pt x="19055" y="28795"/>
                  </a:lnTo>
                  <a:lnTo>
                    <a:pt x="19055" y="14820"/>
                  </a:lnTo>
                  <a:lnTo>
                    <a:pt x="17780" y="15155"/>
                  </a:lnTo>
                  <a:lnTo>
                    <a:pt x="16497" y="15481"/>
                  </a:lnTo>
                  <a:lnTo>
                    <a:pt x="15206" y="15799"/>
                  </a:lnTo>
                  <a:lnTo>
                    <a:pt x="13906" y="16108"/>
                  </a:lnTo>
                  <a:lnTo>
                    <a:pt x="12597" y="16408"/>
                  </a:lnTo>
                  <a:lnTo>
                    <a:pt x="11280" y="16701"/>
                  </a:lnTo>
                  <a:lnTo>
                    <a:pt x="9955" y="16984"/>
                  </a:lnTo>
                  <a:lnTo>
                    <a:pt x="8621" y="17260"/>
                  </a:lnTo>
                  <a:lnTo>
                    <a:pt x="7279" y="17526"/>
                  </a:lnTo>
                  <a:lnTo>
                    <a:pt x="5928" y="17785"/>
                  </a:lnTo>
                  <a:lnTo>
                    <a:pt x="2964" y="10162"/>
                  </a:lnTo>
                  <a:lnTo>
                    <a:pt x="6741" y="9451"/>
                  </a:lnTo>
                  <a:lnTo>
                    <a:pt x="10450" y="8672"/>
                  </a:lnTo>
                  <a:lnTo>
                    <a:pt x="14092" y="7825"/>
                  </a:lnTo>
                  <a:lnTo>
                    <a:pt x="17666" y="6910"/>
                  </a:lnTo>
                  <a:lnTo>
                    <a:pt x="21172" y="5928"/>
                  </a:lnTo>
                  <a:lnTo>
                    <a:pt x="24611" y="4878"/>
                  </a:lnTo>
                  <a:lnTo>
                    <a:pt x="27982" y="3760"/>
                  </a:lnTo>
                  <a:lnTo>
                    <a:pt x="31285" y="2574"/>
                  </a:lnTo>
                  <a:lnTo>
                    <a:pt x="34520" y="1321"/>
                  </a:lnTo>
                  <a:lnTo>
                    <a:pt x="37687" y="0"/>
                  </a:lnTo>
                  <a:lnTo>
                    <a:pt x="41498" y="7198"/>
                  </a:lnTo>
                  <a:lnTo>
                    <a:pt x="27101" y="12280"/>
                  </a:lnTo>
                  <a:lnTo>
                    <a:pt x="27101" y="28795"/>
                  </a:lnTo>
                  <a:lnTo>
                    <a:pt x="42345" y="28795"/>
                  </a:lnTo>
                  <a:lnTo>
                    <a:pt x="42345" y="36417"/>
                  </a:lnTo>
                  <a:lnTo>
                    <a:pt x="27101" y="36417"/>
                  </a:lnTo>
                  <a:lnTo>
                    <a:pt x="27101" y="38534"/>
                  </a:lnTo>
                  <a:lnTo>
                    <a:pt x="28773" y="40313"/>
                  </a:lnTo>
                  <a:lnTo>
                    <a:pt x="30404" y="42091"/>
                  </a:lnTo>
                  <a:lnTo>
                    <a:pt x="31992" y="43870"/>
                  </a:lnTo>
                  <a:lnTo>
                    <a:pt x="33537" y="45648"/>
                  </a:lnTo>
                  <a:lnTo>
                    <a:pt x="35041" y="47427"/>
                  </a:lnTo>
                  <a:lnTo>
                    <a:pt x="36501" y="49205"/>
                  </a:lnTo>
                  <a:lnTo>
                    <a:pt x="37920" y="50984"/>
                  </a:lnTo>
                  <a:lnTo>
                    <a:pt x="39296" y="52762"/>
                  </a:lnTo>
                  <a:lnTo>
                    <a:pt x="40630" y="54541"/>
                  </a:lnTo>
                  <a:lnTo>
                    <a:pt x="41922" y="56319"/>
                  </a:lnTo>
                  <a:lnTo>
                    <a:pt x="36417" y="63942"/>
                  </a:lnTo>
                  <a:lnTo>
                    <a:pt x="35485" y="62349"/>
                  </a:lnTo>
                  <a:lnTo>
                    <a:pt x="34554" y="60791"/>
                  </a:lnTo>
                  <a:lnTo>
                    <a:pt x="33622" y="59267"/>
                  </a:lnTo>
                  <a:lnTo>
                    <a:pt x="32690" y="57776"/>
                  </a:lnTo>
                  <a:lnTo>
                    <a:pt x="31759" y="56319"/>
                  </a:lnTo>
                  <a:lnTo>
                    <a:pt x="30827" y="54896"/>
                  </a:lnTo>
                  <a:lnTo>
                    <a:pt x="29896" y="53508"/>
                  </a:lnTo>
                  <a:lnTo>
                    <a:pt x="28964" y="52152"/>
                  </a:lnTo>
                  <a:lnTo>
                    <a:pt x="28032" y="50831"/>
                  </a:lnTo>
                  <a:lnTo>
                    <a:pt x="27101" y="49544"/>
                  </a:lnTo>
                  <a:lnTo>
                    <a:pt x="27101" y="97818"/>
                  </a:lnTo>
                  <a:lnTo>
                    <a:pt x="19055" y="97818"/>
                  </a:lnTo>
                  <a:lnTo>
                    <a:pt x="19055" y="55472"/>
                  </a:lnTo>
                  <a:lnTo>
                    <a:pt x="18009" y="57992"/>
                  </a:lnTo>
                  <a:lnTo>
                    <a:pt x="16904" y="60469"/>
                  </a:lnTo>
                  <a:lnTo>
                    <a:pt x="15739" y="62904"/>
                  </a:lnTo>
                  <a:lnTo>
                    <a:pt x="14516" y="65297"/>
                  </a:lnTo>
                  <a:lnTo>
                    <a:pt x="13233" y="67647"/>
                  </a:lnTo>
                  <a:lnTo>
                    <a:pt x="11890" y="69955"/>
                  </a:lnTo>
                  <a:lnTo>
                    <a:pt x="10489" y="72220"/>
                  </a:lnTo>
                  <a:lnTo>
                    <a:pt x="9028" y="74443"/>
                  </a:lnTo>
                  <a:lnTo>
                    <a:pt x="7507" y="76624"/>
                  </a:lnTo>
                  <a:lnTo>
                    <a:pt x="5928" y="78763"/>
                  </a:lnTo>
                  <a:lnTo>
                    <a:pt x="0" y="71564"/>
                  </a:lnTo>
                  <a:lnTo>
                    <a:pt x="2312" y="68468"/>
                  </a:lnTo>
                  <a:lnTo>
                    <a:pt x="4505" y="65280"/>
                  </a:lnTo>
                  <a:lnTo>
                    <a:pt x="6580" y="61998"/>
                  </a:lnTo>
                  <a:lnTo>
                    <a:pt x="8536" y="58623"/>
                  </a:lnTo>
                  <a:lnTo>
                    <a:pt x="10374" y="55155"/>
                  </a:lnTo>
                  <a:lnTo>
                    <a:pt x="12093" y="51594"/>
                  </a:lnTo>
                  <a:lnTo>
                    <a:pt x="13694" y="47939"/>
                  </a:lnTo>
                  <a:lnTo>
                    <a:pt x="15176" y="44191"/>
                  </a:lnTo>
                  <a:lnTo>
                    <a:pt x="16540" y="40351"/>
                  </a:lnTo>
                  <a:lnTo>
                    <a:pt x="17785" y="36417"/>
                  </a:lnTo>
                  <a:lnTo>
                    <a:pt x="254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206165" y="1993682"/>
              <a:ext cx="53355" cy="97395"/>
            </a:xfrm>
            <a:custGeom>
              <a:avLst/>
              <a:pathLst>
                <a:path w="53355" h="97395">
                  <a:moveTo>
                    <a:pt x="53355" y="19479"/>
                  </a:moveTo>
                  <a:lnTo>
                    <a:pt x="53355" y="68600"/>
                  </a:lnTo>
                  <a:lnTo>
                    <a:pt x="44886" y="68600"/>
                  </a:lnTo>
                  <a:lnTo>
                    <a:pt x="44886" y="60977"/>
                  </a:lnTo>
                  <a:lnTo>
                    <a:pt x="30912" y="60977"/>
                  </a:lnTo>
                  <a:lnTo>
                    <a:pt x="30912" y="97395"/>
                  </a:lnTo>
                  <a:lnTo>
                    <a:pt x="22443" y="97395"/>
                  </a:lnTo>
                  <a:lnTo>
                    <a:pt x="22443" y="60977"/>
                  </a:lnTo>
                  <a:lnTo>
                    <a:pt x="8469" y="60977"/>
                  </a:lnTo>
                  <a:lnTo>
                    <a:pt x="8469" y="68600"/>
                  </a:lnTo>
                  <a:lnTo>
                    <a:pt x="0" y="68600"/>
                  </a:lnTo>
                  <a:lnTo>
                    <a:pt x="0" y="19479"/>
                  </a:lnTo>
                  <a:lnTo>
                    <a:pt x="22443" y="19479"/>
                  </a:lnTo>
                  <a:lnTo>
                    <a:pt x="22443" y="0"/>
                  </a:lnTo>
                  <a:lnTo>
                    <a:pt x="30912" y="0"/>
                  </a:lnTo>
                  <a:lnTo>
                    <a:pt x="30912" y="194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214634" y="2021207"/>
              <a:ext cx="13974" cy="25830"/>
            </a:xfrm>
            <a:custGeom>
              <a:avLst/>
              <a:pathLst>
                <a:path w="13974" h="25830">
                  <a:moveTo>
                    <a:pt x="0" y="25830"/>
                  </a:moveTo>
                  <a:lnTo>
                    <a:pt x="13974" y="25830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237077" y="2021207"/>
              <a:ext cx="13974" cy="25830"/>
            </a:xfrm>
            <a:custGeom>
              <a:avLst/>
              <a:pathLst>
                <a:path w="13974" h="25830">
                  <a:moveTo>
                    <a:pt x="0" y="0"/>
                  </a:moveTo>
                  <a:lnTo>
                    <a:pt x="0" y="25830"/>
                  </a:lnTo>
                  <a:lnTo>
                    <a:pt x="13974" y="25830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273918" y="1993259"/>
              <a:ext cx="94854" cy="21596"/>
            </a:xfrm>
            <a:custGeom>
              <a:avLst/>
              <a:pathLst>
                <a:path w="94854" h="21596">
                  <a:moveTo>
                    <a:pt x="0" y="7622"/>
                  </a:moveTo>
                  <a:lnTo>
                    <a:pt x="23713" y="7622"/>
                  </a:lnTo>
                  <a:lnTo>
                    <a:pt x="23713" y="0"/>
                  </a:lnTo>
                  <a:lnTo>
                    <a:pt x="32182" y="0"/>
                  </a:lnTo>
                  <a:lnTo>
                    <a:pt x="32182" y="7622"/>
                  </a:lnTo>
                  <a:lnTo>
                    <a:pt x="62671" y="7622"/>
                  </a:lnTo>
                  <a:lnTo>
                    <a:pt x="62671" y="0"/>
                  </a:lnTo>
                  <a:lnTo>
                    <a:pt x="71140" y="0"/>
                  </a:lnTo>
                  <a:lnTo>
                    <a:pt x="71140" y="7622"/>
                  </a:lnTo>
                  <a:lnTo>
                    <a:pt x="94854" y="7622"/>
                  </a:lnTo>
                  <a:lnTo>
                    <a:pt x="94854" y="15244"/>
                  </a:lnTo>
                  <a:lnTo>
                    <a:pt x="71140" y="15244"/>
                  </a:lnTo>
                  <a:lnTo>
                    <a:pt x="71140" y="21596"/>
                  </a:lnTo>
                  <a:lnTo>
                    <a:pt x="62671" y="21596"/>
                  </a:lnTo>
                  <a:lnTo>
                    <a:pt x="62671" y="15244"/>
                  </a:lnTo>
                  <a:lnTo>
                    <a:pt x="32182" y="15244"/>
                  </a:lnTo>
                  <a:lnTo>
                    <a:pt x="32182" y="21596"/>
                  </a:lnTo>
                  <a:lnTo>
                    <a:pt x="23713" y="21596"/>
                  </a:lnTo>
                  <a:lnTo>
                    <a:pt x="23713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272648" y="2018666"/>
              <a:ext cx="97395" cy="72411"/>
            </a:xfrm>
            <a:custGeom>
              <a:avLst/>
              <a:pathLst>
                <a:path w="97395" h="72411">
                  <a:moveTo>
                    <a:pt x="12280" y="0"/>
                  </a:moveTo>
                  <a:lnTo>
                    <a:pt x="85114" y="0"/>
                  </a:lnTo>
                  <a:lnTo>
                    <a:pt x="85114" y="38534"/>
                  </a:lnTo>
                  <a:lnTo>
                    <a:pt x="52932" y="38534"/>
                  </a:lnTo>
                  <a:lnTo>
                    <a:pt x="52932" y="46156"/>
                  </a:lnTo>
                  <a:lnTo>
                    <a:pt x="97395" y="46156"/>
                  </a:lnTo>
                  <a:lnTo>
                    <a:pt x="97395" y="53779"/>
                  </a:lnTo>
                  <a:lnTo>
                    <a:pt x="52932" y="53779"/>
                  </a:lnTo>
                  <a:lnTo>
                    <a:pt x="52932" y="72411"/>
                  </a:lnTo>
                  <a:lnTo>
                    <a:pt x="44039" y="72411"/>
                  </a:lnTo>
                  <a:lnTo>
                    <a:pt x="44039" y="53779"/>
                  </a:lnTo>
                  <a:lnTo>
                    <a:pt x="0" y="53779"/>
                  </a:lnTo>
                  <a:lnTo>
                    <a:pt x="0" y="46156"/>
                  </a:lnTo>
                  <a:lnTo>
                    <a:pt x="44039" y="46156"/>
                  </a:lnTo>
                  <a:lnTo>
                    <a:pt x="44039" y="38534"/>
                  </a:lnTo>
                  <a:lnTo>
                    <a:pt x="12280" y="385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293397" y="2026289"/>
              <a:ext cx="55896" cy="8045"/>
            </a:xfrm>
            <a:custGeom>
              <a:avLst/>
              <a:pathLst>
                <a:path w="55896" h="8045">
                  <a:moveTo>
                    <a:pt x="0" y="8045"/>
                  </a:moveTo>
                  <a:lnTo>
                    <a:pt x="55896" y="8045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293397" y="2041533"/>
              <a:ext cx="55896" cy="8045"/>
            </a:xfrm>
            <a:custGeom>
              <a:avLst/>
              <a:pathLst>
                <a:path w="55896" h="8045">
                  <a:moveTo>
                    <a:pt x="0" y="8045"/>
                  </a:moveTo>
                  <a:lnTo>
                    <a:pt x="55896" y="8045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381899" y="1993259"/>
              <a:ext cx="99512" cy="97818"/>
            </a:xfrm>
            <a:custGeom>
              <a:avLst/>
              <a:pathLst>
                <a:path w="99512" h="97818">
                  <a:moveTo>
                    <a:pt x="0" y="16091"/>
                  </a:moveTo>
                  <a:lnTo>
                    <a:pt x="54202" y="16091"/>
                  </a:lnTo>
                  <a:lnTo>
                    <a:pt x="54202" y="0"/>
                  </a:lnTo>
                  <a:lnTo>
                    <a:pt x="62671" y="0"/>
                  </a:lnTo>
                  <a:lnTo>
                    <a:pt x="62675" y="1685"/>
                  </a:lnTo>
                  <a:lnTo>
                    <a:pt x="62688" y="3353"/>
                  </a:lnTo>
                  <a:lnTo>
                    <a:pt x="62709" y="5005"/>
                  </a:lnTo>
                  <a:lnTo>
                    <a:pt x="62739" y="6639"/>
                  </a:lnTo>
                  <a:lnTo>
                    <a:pt x="62777" y="8257"/>
                  </a:lnTo>
                  <a:lnTo>
                    <a:pt x="62824" y="9858"/>
                  </a:lnTo>
                  <a:lnTo>
                    <a:pt x="62879" y="11441"/>
                  </a:lnTo>
                  <a:lnTo>
                    <a:pt x="62942" y="13008"/>
                  </a:lnTo>
                  <a:lnTo>
                    <a:pt x="63014" y="14558"/>
                  </a:lnTo>
                  <a:lnTo>
                    <a:pt x="63095" y="16091"/>
                  </a:lnTo>
                  <a:lnTo>
                    <a:pt x="95701" y="16091"/>
                  </a:lnTo>
                  <a:lnTo>
                    <a:pt x="95701" y="24137"/>
                  </a:lnTo>
                  <a:lnTo>
                    <a:pt x="63518" y="24137"/>
                  </a:lnTo>
                  <a:lnTo>
                    <a:pt x="63886" y="28388"/>
                  </a:lnTo>
                  <a:lnTo>
                    <a:pt x="64314" y="32504"/>
                  </a:lnTo>
                  <a:lnTo>
                    <a:pt x="64801" y="36485"/>
                  </a:lnTo>
                  <a:lnTo>
                    <a:pt x="65347" y="40330"/>
                  </a:lnTo>
                  <a:lnTo>
                    <a:pt x="65953" y="44039"/>
                  </a:lnTo>
                  <a:lnTo>
                    <a:pt x="66618" y="47613"/>
                  </a:lnTo>
                  <a:lnTo>
                    <a:pt x="67342" y="51051"/>
                  </a:lnTo>
                  <a:lnTo>
                    <a:pt x="68125" y="54354"/>
                  </a:lnTo>
                  <a:lnTo>
                    <a:pt x="68968" y="57522"/>
                  </a:lnTo>
                  <a:lnTo>
                    <a:pt x="69870" y="60554"/>
                  </a:lnTo>
                  <a:lnTo>
                    <a:pt x="71128" y="58238"/>
                  </a:lnTo>
                  <a:lnTo>
                    <a:pt x="72360" y="55862"/>
                  </a:lnTo>
                  <a:lnTo>
                    <a:pt x="73567" y="53427"/>
                  </a:lnTo>
                  <a:lnTo>
                    <a:pt x="74748" y="50933"/>
                  </a:lnTo>
                  <a:lnTo>
                    <a:pt x="75904" y="48379"/>
                  </a:lnTo>
                  <a:lnTo>
                    <a:pt x="77035" y="45767"/>
                  </a:lnTo>
                  <a:lnTo>
                    <a:pt x="78140" y="43095"/>
                  </a:lnTo>
                  <a:lnTo>
                    <a:pt x="79220" y="40363"/>
                  </a:lnTo>
                  <a:lnTo>
                    <a:pt x="80274" y="37573"/>
                  </a:lnTo>
                  <a:lnTo>
                    <a:pt x="81303" y="34723"/>
                  </a:lnTo>
                  <a:lnTo>
                    <a:pt x="88925" y="38534"/>
                  </a:lnTo>
                  <a:lnTo>
                    <a:pt x="87558" y="42443"/>
                  </a:lnTo>
                  <a:lnTo>
                    <a:pt x="86165" y="46207"/>
                  </a:lnTo>
                  <a:lnTo>
                    <a:pt x="84746" y="49828"/>
                  </a:lnTo>
                  <a:lnTo>
                    <a:pt x="83302" y="53304"/>
                  </a:lnTo>
                  <a:lnTo>
                    <a:pt x="81833" y="56637"/>
                  </a:lnTo>
                  <a:lnTo>
                    <a:pt x="80338" y="59826"/>
                  </a:lnTo>
                  <a:lnTo>
                    <a:pt x="78818" y="62870"/>
                  </a:lnTo>
                  <a:lnTo>
                    <a:pt x="77272" y="65771"/>
                  </a:lnTo>
                  <a:lnTo>
                    <a:pt x="75701" y="68528"/>
                  </a:lnTo>
                  <a:lnTo>
                    <a:pt x="74104" y="71140"/>
                  </a:lnTo>
                  <a:lnTo>
                    <a:pt x="74788" y="72716"/>
                  </a:lnTo>
                  <a:lnTo>
                    <a:pt x="75485" y="74223"/>
                  </a:lnTo>
                  <a:lnTo>
                    <a:pt x="76194" y="75663"/>
                  </a:lnTo>
                  <a:lnTo>
                    <a:pt x="76916" y="77035"/>
                  </a:lnTo>
                  <a:lnTo>
                    <a:pt x="77651" y="78339"/>
                  </a:lnTo>
                  <a:lnTo>
                    <a:pt x="78398" y="79576"/>
                  </a:lnTo>
                  <a:lnTo>
                    <a:pt x="79158" y="80744"/>
                  </a:lnTo>
                  <a:lnTo>
                    <a:pt x="79931" y="81845"/>
                  </a:lnTo>
                  <a:lnTo>
                    <a:pt x="80717" y="82879"/>
                  </a:lnTo>
                  <a:lnTo>
                    <a:pt x="81515" y="83844"/>
                  </a:lnTo>
                  <a:lnTo>
                    <a:pt x="82305" y="84729"/>
                  </a:lnTo>
                  <a:lnTo>
                    <a:pt x="83065" y="85521"/>
                  </a:lnTo>
                  <a:lnTo>
                    <a:pt x="83795" y="86220"/>
                  </a:lnTo>
                  <a:lnTo>
                    <a:pt x="84496" y="86825"/>
                  </a:lnTo>
                  <a:lnTo>
                    <a:pt x="85167" y="87338"/>
                  </a:lnTo>
                  <a:lnTo>
                    <a:pt x="85809" y="87757"/>
                  </a:lnTo>
                  <a:lnTo>
                    <a:pt x="86421" y="88083"/>
                  </a:lnTo>
                  <a:lnTo>
                    <a:pt x="87003" y="88316"/>
                  </a:lnTo>
                  <a:lnTo>
                    <a:pt x="87556" y="88455"/>
                  </a:lnTo>
                  <a:lnTo>
                    <a:pt x="88079" y="88502"/>
                  </a:lnTo>
                  <a:lnTo>
                    <a:pt x="88570" y="88341"/>
                  </a:lnTo>
                  <a:lnTo>
                    <a:pt x="89027" y="87858"/>
                  </a:lnTo>
                  <a:lnTo>
                    <a:pt x="89451" y="87054"/>
                  </a:lnTo>
                  <a:lnTo>
                    <a:pt x="89840" y="85927"/>
                  </a:lnTo>
                  <a:lnTo>
                    <a:pt x="90196" y="84479"/>
                  </a:lnTo>
                  <a:lnTo>
                    <a:pt x="90518" y="82709"/>
                  </a:lnTo>
                  <a:lnTo>
                    <a:pt x="90806" y="80617"/>
                  </a:lnTo>
                  <a:lnTo>
                    <a:pt x="91060" y="78204"/>
                  </a:lnTo>
                  <a:lnTo>
                    <a:pt x="91280" y="75468"/>
                  </a:lnTo>
                  <a:lnTo>
                    <a:pt x="91466" y="72411"/>
                  </a:lnTo>
                  <a:lnTo>
                    <a:pt x="99512" y="74528"/>
                  </a:lnTo>
                  <a:lnTo>
                    <a:pt x="99016" y="78953"/>
                  </a:lnTo>
                  <a:lnTo>
                    <a:pt x="98377" y="82912"/>
                  </a:lnTo>
                  <a:lnTo>
                    <a:pt x="97594" y="86406"/>
                  </a:lnTo>
                  <a:lnTo>
                    <a:pt x="96666" y="89434"/>
                  </a:lnTo>
                  <a:lnTo>
                    <a:pt x="95595" y="91996"/>
                  </a:lnTo>
                  <a:lnTo>
                    <a:pt x="94380" y="94092"/>
                  </a:lnTo>
                  <a:lnTo>
                    <a:pt x="93020" y="95722"/>
                  </a:lnTo>
                  <a:lnTo>
                    <a:pt x="91517" y="96886"/>
                  </a:lnTo>
                  <a:lnTo>
                    <a:pt x="89870" y="97585"/>
                  </a:lnTo>
                  <a:lnTo>
                    <a:pt x="88079" y="97818"/>
                  </a:lnTo>
                  <a:lnTo>
                    <a:pt x="87378" y="97767"/>
                  </a:lnTo>
                  <a:lnTo>
                    <a:pt x="86630" y="97615"/>
                  </a:lnTo>
                  <a:lnTo>
                    <a:pt x="85836" y="97361"/>
                  </a:lnTo>
                  <a:lnTo>
                    <a:pt x="84996" y="97005"/>
                  </a:lnTo>
                  <a:lnTo>
                    <a:pt x="84109" y="96548"/>
                  </a:lnTo>
                  <a:lnTo>
                    <a:pt x="83175" y="95989"/>
                  </a:lnTo>
                  <a:lnTo>
                    <a:pt x="82195" y="95328"/>
                  </a:lnTo>
                  <a:lnTo>
                    <a:pt x="81168" y="94566"/>
                  </a:lnTo>
                  <a:lnTo>
                    <a:pt x="80094" y="93702"/>
                  </a:lnTo>
                  <a:lnTo>
                    <a:pt x="78974" y="92737"/>
                  </a:lnTo>
                  <a:lnTo>
                    <a:pt x="77841" y="91682"/>
                  </a:lnTo>
                  <a:lnTo>
                    <a:pt x="76730" y="90552"/>
                  </a:lnTo>
                  <a:lnTo>
                    <a:pt x="75640" y="89345"/>
                  </a:lnTo>
                  <a:lnTo>
                    <a:pt x="74570" y="88062"/>
                  </a:lnTo>
                  <a:lnTo>
                    <a:pt x="73522" y="86702"/>
                  </a:lnTo>
                  <a:lnTo>
                    <a:pt x="72495" y="85267"/>
                  </a:lnTo>
                  <a:lnTo>
                    <a:pt x="71490" y="83755"/>
                  </a:lnTo>
                  <a:lnTo>
                    <a:pt x="70505" y="82167"/>
                  </a:lnTo>
                  <a:lnTo>
                    <a:pt x="69542" y="80503"/>
                  </a:lnTo>
                  <a:lnTo>
                    <a:pt x="68600" y="78763"/>
                  </a:lnTo>
                  <a:lnTo>
                    <a:pt x="66626" y="81011"/>
                  </a:lnTo>
                  <a:lnTo>
                    <a:pt x="64602" y="83183"/>
                  </a:lnTo>
                  <a:lnTo>
                    <a:pt x="62527" y="85280"/>
                  </a:lnTo>
                  <a:lnTo>
                    <a:pt x="60401" y="87299"/>
                  </a:lnTo>
                  <a:lnTo>
                    <a:pt x="58225" y="89243"/>
                  </a:lnTo>
                  <a:lnTo>
                    <a:pt x="55997" y="91111"/>
                  </a:lnTo>
                  <a:lnTo>
                    <a:pt x="53719" y="92902"/>
                  </a:lnTo>
                  <a:lnTo>
                    <a:pt x="51390" y="94617"/>
                  </a:lnTo>
                  <a:lnTo>
                    <a:pt x="49010" y="96256"/>
                  </a:lnTo>
                  <a:lnTo>
                    <a:pt x="46580" y="97818"/>
                  </a:lnTo>
                  <a:lnTo>
                    <a:pt x="42345" y="89772"/>
                  </a:lnTo>
                  <a:lnTo>
                    <a:pt x="45005" y="87968"/>
                  </a:lnTo>
                  <a:lnTo>
                    <a:pt x="47562" y="86114"/>
                  </a:lnTo>
                  <a:lnTo>
                    <a:pt x="50018" y="84208"/>
                  </a:lnTo>
                  <a:lnTo>
                    <a:pt x="52373" y="82252"/>
                  </a:lnTo>
                  <a:lnTo>
                    <a:pt x="54625" y="80245"/>
                  </a:lnTo>
                  <a:lnTo>
                    <a:pt x="56777" y="78187"/>
                  </a:lnTo>
                  <a:lnTo>
                    <a:pt x="58826" y="76078"/>
                  </a:lnTo>
                  <a:lnTo>
                    <a:pt x="60774" y="73918"/>
                  </a:lnTo>
                  <a:lnTo>
                    <a:pt x="62620" y="71708"/>
                  </a:lnTo>
                  <a:lnTo>
                    <a:pt x="64365" y="69446"/>
                  </a:lnTo>
                  <a:lnTo>
                    <a:pt x="62896" y="65487"/>
                  </a:lnTo>
                  <a:lnTo>
                    <a:pt x="61536" y="61401"/>
                  </a:lnTo>
                  <a:lnTo>
                    <a:pt x="60287" y="57187"/>
                  </a:lnTo>
                  <a:lnTo>
                    <a:pt x="59148" y="52847"/>
                  </a:lnTo>
                  <a:lnTo>
                    <a:pt x="58119" y="48379"/>
                  </a:lnTo>
                  <a:lnTo>
                    <a:pt x="57200" y="43785"/>
                  </a:lnTo>
                  <a:lnTo>
                    <a:pt x="56391" y="39063"/>
                  </a:lnTo>
                  <a:lnTo>
                    <a:pt x="55693" y="34215"/>
                  </a:lnTo>
                  <a:lnTo>
                    <a:pt x="55104" y="29239"/>
                  </a:lnTo>
                  <a:lnTo>
                    <a:pt x="54625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456004" y="1993259"/>
              <a:ext cx="15244" cy="15244"/>
            </a:xfrm>
            <a:custGeom>
              <a:avLst/>
              <a:pathLst>
                <a:path w="15244" h="15244">
                  <a:moveTo>
                    <a:pt x="7198" y="0"/>
                  </a:moveTo>
                  <a:lnTo>
                    <a:pt x="8117" y="1029"/>
                  </a:lnTo>
                  <a:lnTo>
                    <a:pt x="9011" y="2083"/>
                  </a:lnTo>
                  <a:lnTo>
                    <a:pt x="9879" y="3163"/>
                  </a:lnTo>
                  <a:lnTo>
                    <a:pt x="10721" y="4268"/>
                  </a:lnTo>
                  <a:lnTo>
                    <a:pt x="11539" y="5399"/>
                  </a:lnTo>
                  <a:lnTo>
                    <a:pt x="12331" y="6555"/>
                  </a:lnTo>
                  <a:lnTo>
                    <a:pt x="13097" y="7736"/>
                  </a:lnTo>
                  <a:lnTo>
                    <a:pt x="13838" y="8943"/>
                  </a:lnTo>
                  <a:lnTo>
                    <a:pt x="14554" y="10175"/>
                  </a:lnTo>
                  <a:lnTo>
                    <a:pt x="15244" y="11433"/>
                  </a:lnTo>
                  <a:lnTo>
                    <a:pt x="6775" y="15244"/>
                  </a:lnTo>
                  <a:lnTo>
                    <a:pt x="6250" y="13906"/>
                  </a:lnTo>
                  <a:lnTo>
                    <a:pt x="5691" y="12602"/>
                  </a:lnTo>
                  <a:lnTo>
                    <a:pt x="5098" y="11331"/>
                  </a:lnTo>
                  <a:lnTo>
                    <a:pt x="4471" y="10095"/>
                  </a:lnTo>
                  <a:lnTo>
                    <a:pt x="3811" y="8892"/>
                  </a:lnTo>
                  <a:lnTo>
                    <a:pt x="3116" y="7723"/>
                  </a:lnTo>
                  <a:lnTo>
                    <a:pt x="2388" y="6588"/>
                  </a:lnTo>
                  <a:lnTo>
                    <a:pt x="1626" y="5488"/>
                  </a:lnTo>
                  <a:lnTo>
                    <a:pt x="829" y="442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389098" y="2026712"/>
              <a:ext cx="36417" cy="31759"/>
            </a:xfrm>
            <a:custGeom>
              <a:avLst/>
              <a:pathLst>
                <a:path w="36417" h="31759">
                  <a:moveTo>
                    <a:pt x="0" y="0"/>
                  </a:moveTo>
                  <a:lnTo>
                    <a:pt x="36417" y="0"/>
                  </a:lnTo>
                  <a:lnTo>
                    <a:pt x="36417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397567" y="2034758"/>
              <a:ext cx="19479" cy="15667"/>
            </a:xfrm>
            <a:custGeom>
              <a:avLst/>
              <a:pathLst>
                <a:path w="19479" h="15667">
                  <a:moveTo>
                    <a:pt x="0" y="15667"/>
                  </a:moveTo>
                  <a:lnTo>
                    <a:pt x="19479" y="1566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382746" y="2065670"/>
              <a:ext cx="48697" cy="19055"/>
            </a:xfrm>
            <a:custGeom>
              <a:avLst/>
              <a:pathLst>
                <a:path w="48697" h="19055">
                  <a:moveTo>
                    <a:pt x="47427" y="0"/>
                  </a:moveTo>
                  <a:lnTo>
                    <a:pt x="48697" y="8045"/>
                  </a:lnTo>
                  <a:lnTo>
                    <a:pt x="44416" y="9375"/>
                  </a:lnTo>
                  <a:lnTo>
                    <a:pt x="40042" y="10654"/>
                  </a:lnTo>
                  <a:lnTo>
                    <a:pt x="35574" y="11882"/>
                  </a:lnTo>
                  <a:lnTo>
                    <a:pt x="31013" y="13059"/>
                  </a:lnTo>
                  <a:lnTo>
                    <a:pt x="26360" y="14185"/>
                  </a:lnTo>
                  <a:lnTo>
                    <a:pt x="21613" y="15261"/>
                  </a:lnTo>
                  <a:lnTo>
                    <a:pt x="16773" y="16286"/>
                  </a:lnTo>
                  <a:lnTo>
                    <a:pt x="11839" y="17260"/>
                  </a:lnTo>
                  <a:lnTo>
                    <a:pt x="6813" y="18183"/>
                  </a:lnTo>
                  <a:lnTo>
                    <a:pt x="1693" y="19055"/>
                  </a:lnTo>
                  <a:lnTo>
                    <a:pt x="0" y="10162"/>
                  </a:lnTo>
                  <a:lnTo>
                    <a:pt x="5581" y="9299"/>
                  </a:lnTo>
                  <a:lnTo>
                    <a:pt x="10976" y="8401"/>
                  </a:lnTo>
                  <a:lnTo>
                    <a:pt x="16184" y="7469"/>
                  </a:lnTo>
                  <a:lnTo>
                    <a:pt x="21206" y="6504"/>
                  </a:lnTo>
                  <a:lnTo>
                    <a:pt x="26042" y="5504"/>
                  </a:lnTo>
                  <a:lnTo>
                    <a:pt x="30692" y="4471"/>
                  </a:lnTo>
                  <a:lnTo>
                    <a:pt x="35155" y="3404"/>
                  </a:lnTo>
                  <a:lnTo>
                    <a:pt x="39432" y="2303"/>
                  </a:lnTo>
                  <a:lnTo>
                    <a:pt x="43522" y="11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489034" y="1993682"/>
              <a:ext cx="49121" cy="96548"/>
            </a:xfrm>
            <a:custGeom>
              <a:avLst/>
              <a:pathLst>
                <a:path w="49121" h="96548">
                  <a:moveTo>
                    <a:pt x="18208" y="0"/>
                  </a:moveTo>
                  <a:lnTo>
                    <a:pt x="26254" y="2117"/>
                  </a:lnTo>
                  <a:lnTo>
                    <a:pt x="25826" y="3302"/>
                  </a:lnTo>
                  <a:lnTo>
                    <a:pt x="25390" y="4488"/>
                  </a:lnTo>
                  <a:lnTo>
                    <a:pt x="24945" y="5674"/>
                  </a:lnTo>
                  <a:lnTo>
                    <a:pt x="24492" y="6860"/>
                  </a:lnTo>
                  <a:lnTo>
                    <a:pt x="24031" y="8045"/>
                  </a:lnTo>
                  <a:lnTo>
                    <a:pt x="23561" y="9231"/>
                  </a:lnTo>
                  <a:lnTo>
                    <a:pt x="23082" y="10417"/>
                  </a:lnTo>
                  <a:lnTo>
                    <a:pt x="22595" y="11602"/>
                  </a:lnTo>
                  <a:lnTo>
                    <a:pt x="22100" y="12788"/>
                  </a:lnTo>
                  <a:lnTo>
                    <a:pt x="21596" y="13974"/>
                  </a:lnTo>
                  <a:lnTo>
                    <a:pt x="46156" y="13974"/>
                  </a:lnTo>
                  <a:lnTo>
                    <a:pt x="46156" y="22019"/>
                  </a:lnTo>
                  <a:lnTo>
                    <a:pt x="33029" y="22019"/>
                  </a:lnTo>
                  <a:lnTo>
                    <a:pt x="32936" y="24285"/>
                  </a:lnTo>
                  <a:lnTo>
                    <a:pt x="32826" y="26508"/>
                  </a:lnTo>
                  <a:lnTo>
                    <a:pt x="32699" y="28689"/>
                  </a:lnTo>
                  <a:lnTo>
                    <a:pt x="32555" y="30827"/>
                  </a:lnTo>
                  <a:lnTo>
                    <a:pt x="32394" y="32923"/>
                  </a:lnTo>
                  <a:lnTo>
                    <a:pt x="32216" y="34977"/>
                  </a:lnTo>
                  <a:lnTo>
                    <a:pt x="32021" y="36988"/>
                  </a:lnTo>
                  <a:lnTo>
                    <a:pt x="31810" y="38958"/>
                  </a:lnTo>
                  <a:lnTo>
                    <a:pt x="31581" y="40884"/>
                  </a:lnTo>
                  <a:lnTo>
                    <a:pt x="31335" y="42769"/>
                  </a:lnTo>
                  <a:lnTo>
                    <a:pt x="48274" y="42769"/>
                  </a:lnTo>
                  <a:lnTo>
                    <a:pt x="48274" y="50814"/>
                  </a:lnTo>
                  <a:lnTo>
                    <a:pt x="30488" y="50814"/>
                  </a:lnTo>
                  <a:lnTo>
                    <a:pt x="30323" y="51657"/>
                  </a:lnTo>
                  <a:lnTo>
                    <a:pt x="30167" y="52491"/>
                  </a:lnTo>
                  <a:lnTo>
                    <a:pt x="30018" y="53317"/>
                  </a:lnTo>
                  <a:lnTo>
                    <a:pt x="29879" y="54134"/>
                  </a:lnTo>
                  <a:lnTo>
                    <a:pt x="29747" y="54943"/>
                  </a:lnTo>
                  <a:lnTo>
                    <a:pt x="29625" y="55743"/>
                  </a:lnTo>
                  <a:lnTo>
                    <a:pt x="29510" y="56535"/>
                  </a:lnTo>
                  <a:lnTo>
                    <a:pt x="29404" y="57319"/>
                  </a:lnTo>
                  <a:lnTo>
                    <a:pt x="29307" y="58094"/>
                  </a:lnTo>
                  <a:lnTo>
                    <a:pt x="29218" y="58860"/>
                  </a:lnTo>
                  <a:lnTo>
                    <a:pt x="31551" y="60799"/>
                  </a:lnTo>
                  <a:lnTo>
                    <a:pt x="33808" y="62722"/>
                  </a:lnTo>
                  <a:lnTo>
                    <a:pt x="35989" y="64628"/>
                  </a:lnTo>
                  <a:lnTo>
                    <a:pt x="38094" y="66516"/>
                  </a:lnTo>
                  <a:lnTo>
                    <a:pt x="40122" y="68388"/>
                  </a:lnTo>
                  <a:lnTo>
                    <a:pt x="42074" y="70243"/>
                  </a:lnTo>
                  <a:lnTo>
                    <a:pt x="43950" y="72080"/>
                  </a:lnTo>
                  <a:lnTo>
                    <a:pt x="45750" y="73901"/>
                  </a:lnTo>
                  <a:lnTo>
                    <a:pt x="47473" y="75705"/>
                  </a:lnTo>
                  <a:lnTo>
                    <a:pt x="49121" y="77492"/>
                  </a:lnTo>
                  <a:lnTo>
                    <a:pt x="43616" y="85538"/>
                  </a:lnTo>
                  <a:lnTo>
                    <a:pt x="42002" y="83531"/>
                  </a:lnTo>
                  <a:lnTo>
                    <a:pt x="40380" y="81574"/>
                  </a:lnTo>
                  <a:lnTo>
                    <a:pt x="38750" y="79669"/>
                  </a:lnTo>
                  <a:lnTo>
                    <a:pt x="37111" y="77814"/>
                  </a:lnTo>
                  <a:lnTo>
                    <a:pt x="35464" y="76010"/>
                  </a:lnTo>
                  <a:lnTo>
                    <a:pt x="33808" y="74257"/>
                  </a:lnTo>
                  <a:lnTo>
                    <a:pt x="32144" y="72555"/>
                  </a:lnTo>
                  <a:lnTo>
                    <a:pt x="30471" y="70903"/>
                  </a:lnTo>
                  <a:lnTo>
                    <a:pt x="28790" y="69302"/>
                  </a:lnTo>
                  <a:lnTo>
                    <a:pt x="27101" y="67753"/>
                  </a:lnTo>
                  <a:lnTo>
                    <a:pt x="25983" y="70937"/>
                  </a:lnTo>
                  <a:lnTo>
                    <a:pt x="24662" y="74054"/>
                  </a:lnTo>
                  <a:lnTo>
                    <a:pt x="23137" y="77103"/>
                  </a:lnTo>
                  <a:lnTo>
                    <a:pt x="21409" y="80084"/>
                  </a:lnTo>
                  <a:lnTo>
                    <a:pt x="19479" y="82997"/>
                  </a:lnTo>
                  <a:lnTo>
                    <a:pt x="17344" y="85843"/>
                  </a:lnTo>
                  <a:lnTo>
                    <a:pt x="15007" y="88621"/>
                  </a:lnTo>
                  <a:lnTo>
                    <a:pt x="12466" y="91331"/>
                  </a:lnTo>
                  <a:lnTo>
                    <a:pt x="9722" y="93973"/>
                  </a:lnTo>
                  <a:lnTo>
                    <a:pt x="6775" y="96548"/>
                  </a:lnTo>
                  <a:lnTo>
                    <a:pt x="0" y="90619"/>
                  </a:lnTo>
                  <a:lnTo>
                    <a:pt x="3650" y="87553"/>
                  </a:lnTo>
                  <a:lnTo>
                    <a:pt x="6978" y="84284"/>
                  </a:lnTo>
                  <a:lnTo>
                    <a:pt x="9985" y="80812"/>
                  </a:lnTo>
                  <a:lnTo>
                    <a:pt x="12669" y="77136"/>
                  </a:lnTo>
                  <a:lnTo>
                    <a:pt x="15032" y="73258"/>
                  </a:lnTo>
                  <a:lnTo>
                    <a:pt x="17073" y="69175"/>
                  </a:lnTo>
                  <a:lnTo>
                    <a:pt x="18793" y="64890"/>
                  </a:lnTo>
                  <a:lnTo>
                    <a:pt x="20190" y="60401"/>
                  </a:lnTo>
                  <a:lnTo>
                    <a:pt x="21266" y="55710"/>
                  </a:lnTo>
                  <a:lnTo>
                    <a:pt x="22019" y="50814"/>
                  </a:lnTo>
                  <a:lnTo>
                    <a:pt x="1693" y="50814"/>
                  </a:lnTo>
                  <a:lnTo>
                    <a:pt x="1693" y="42769"/>
                  </a:lnTo>
                  <a:lnTo>
                    <a:pt x="23290" y="42769"/>
                  </a:lnTo>
                  <a:lnTo>
                    <a:pt x="24983" y="22019"/>
                  </a:lnTo>
                  <a:lnTo>
                    <a:pt x="17785" y="22019"/>
                  </a:lnTo>
                  <a:lnTo>
                    <a:pt x="16751" y="23772"/>
                  </a:lnTo>
                  <a:lnTo>
                    <a:pt x="15684" y="25475"/>
                  </a:lnTo>
                  <a:lnTo>
                    <a:pt x="14583" y="27126"/>
                  </a:lnTo>
                  <a:lnTo>
                    <a:pt x="13448" y="28727"/>
                  </a:lnTo>
                  <a:lnTo>
                    <a:pt x="12280" y="30277"/>
                  </a:lnTo>
                  <a:lnTo>
                    <a:pt x="11077" y="31776"/>
                  </a:lnTo>
                  <a:lnTo>
                    <a:pt x="9841" y="33224"/>
                  </a:lnTo>
                  <a:lnTo>
                    <a:pt x="8570" y="34621"/>
                  </a:lnTo>
                  <a:lnTo>
                    <a:pt x="7266" y="35968"/>
                  </a:lnTo>
                  <a:lnTo>
                    <a:pt x="5928" y="37264"/>
                  </a:lnTo>
                  <a:lnTo>
                    <a:pt x="423" y="30912"/>
                  </a:lnTo>
                  <a:lnTo>
                    <a:pt x="2735" y="28316"/>
                  </a:lnTo>
                  <a:lnTo>
                    <a:pt x="4929" y="25610"/>
                  </a:lnTo>
                  <a:lnTo>
                    <a:pt x="7003" y="22794"/>
                  </a:lnTo>
                  <a:lnTo>
                    <a:pt x="8960" y="19868"/>
                  </a:lnTo>
                  <a:lnTo>
                    <a:pt x="10798" y="16832"/>
                  </a:lnTo>
                  <a:lnTo>
                    <a:pt x="12517" y="13686"/>
                  </a:lnTo>
                  <a:lnTo>
                    <a:pt x="14118" y="10429"/>
                  </a:lnTo>
                  <a:lnTo>
                    <a:pt x="15600" y="7063"/>
                  </a:lnTo>
                  <a:lnTo>
                    <a:pt x="16963" y="3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544507" y="2002575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552553" y="2010197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606332" y="1993682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597863" y="2025018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641055" y="1999611"/>
              <a:ext cx="47427" cy="50814"/>
            </a:xfrm>
            <a:custGeom>
              <a:avLst/>
              <a:pathLst>
                <a:path w="47427" h="50814">
                  <a:moveTo>
                    <a:pt x="0" y="0"/>
                  </a:moveTo>
                  <a:lnTo>
                    <a:pt x="47427" y="0"/>
                  </a:lnTo>
                  <a:lnTo>
                    <a:pt x="47427" y="50814"/>
                  </a:lnTo>
                  <a:lnTo>
                    <a:pt x="0" y="50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649524" y="2007233"/>
              <a:ext cx="30488" cy="35570"/>
            </a:xfrm>
            <a:custGeom>
              <a:avLst/>
              <a:pathLst>
                <a:path w="30488" h="35570">
                  <a:moveTo>
                    <a:pt x="0" y="35570"/>
                  </a:moveTo>
                  <a:lnTo>
                    <a:pt x="30488" y="35570"/>
                  </a:lnTo>
                  <a:lnTo>
                    <a:pt x="30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669003" y="2057201"/>
              <a:ext cx="25830" cy="33876"/>
            </a:xfrm>
            <a:custGeom>
              <a:avLst/>
              <a:pathLst>
                <a:path w="25830" h="33876">
                  <a:moveTo>
                    <a:pt x="7198" y="0"/>
                  </a:moveTo>
                  <a:lnTo>
                    <a:pt x="9443" y="2731"/>
                  </a:lnTo>
                  <a:lnTo>
                    <a:pt x="11602" y="5504"/>
                  </a:lnTo>
                  <a:lnTo>
                    <a:pt x="13677" y="8320"/>
                  </a:lnTo>
                  <a:lnTo>
                    <a:pt x="15667" y="11179"/>
                  </a:lnTo>
                  <a:lnTo>
                    <a:pt x="17573" y="14079"/>
                  </a:lnTo>
                  <a:lnTo>
                    <a:pt x="19394" y="17022"/>
                  </a:lnTo>
                  <a:lnTo>
                    <a:pt x="21130" y="20008"/>
                  </a:lnTo>
                  <a:lnTo>
                    <a:pt x="22781" y="23036"/>
                  </a:lnTo>
                  <a:lnTo>
                    <a:pt x="24348" y="26106"/>
                  </a:lnTo>
                  <a:lnTo>
                    <a:pt x="25830" y="29218"/>
                  </a:lnTo>
                  <a:lnTo>
                    <a:pt x="18208" y="33876"/>
                  </a:lnTo>
                  <a:lnTo>
                    <a:pt x="16807" y="30759"/>
                  </a:lnTo>
                  <a:lnTo>
                    <a:pt x="15312" y="27677"/>
                  </a:lnTo>
                  <a:lnTo>
                    <a:pt x="13724" y="24628"/>
                  </a:lnTo>
                  <a:lnTo>
                    <a:pt x="12043" y="21613"/>
                  </a:lnTo>
                  <a:lnTo>
                    <a:pt x="10268" y="18632"/>
                  </a:lnTo>
                  <a:lnTo>
                    <a:pt x="8401" y="15684"/>
                  </a:lnTo>
                  <a:lnTo>
                    <a:pt x="6440" y="12771"/>
                  </a:lnTo>
                  <a:lnTo>
                    <a:pt x="4387" y="9891"/>
                  </a:lnTo>
                  <a:lnTo>
                    <a:pt x="2240" y="704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631316" y="2057201"/>
              <a:ext cx="27948" cy="33876"/>
            </a:xfrm>
            <a:custGeom>
              <a:avLst/>
              <a:pathLst>
                <a:path w="27948" h="33876">
                  <a:moveTo>
                    <a:pt x="20325" y="0"/>
                  </a:moveTo>
                  <a:lnTo>
                    <a:pt x="27948" y="4234"/>
                  </a:lnTo>
                  <a:lnTo>
                    <a:pt x="25830" y="7884"/>
                  </a:lnTo>
                  <a:lnTo>
                    <a:pt x="23713" y="11382"/>
                  </a:lnTo>
                  <a:lnTo>
                    <a:pt x="21596" y="14727"/>
                  </a:lnTo>
                  <a:lnTo>
                    <a:pt x="19479" y="17920"/>
                  </a:lnTo>
                  <a:lnTo>
                    <a:pt x="17361" y="20961"/>
                  </a:lnTo>
                  <a:lnTo>
                    <a:pt x="15244" y="23849"/>
                  </a:lnTo>
                  <a:lnTo>
                    <a:pt x="13127" y="26584"/>
                  </a:lnTo>
                  <a:lnTo>
                    <a:pt x="11009" y="29167"/>
                  </a:lnTo>
                  <a:lnTo>
                    <a:pt x="8892" y="31598"/>
                  </a:lnTo>
                  <a:lnTo>
                    <a:pt x="6775" y="33876"/>
                  </a:lnTo>
                  <a:lnTo>
                    <a:pt x="0" y="27948"/>
                  </a:lnTo>
                  <a:lnTo>
                    <a:pt x="2489" y="25305"/>
                  </a:lnTo>
                  <a:lnTo>
                    <a:pt x="4878" y="22629"/>
                  </a:lnTo>
                  <a:lnTo>
                    <a:pt x="7164" y="19919"/>
                  </a:lnTo>
                  <a:lnTo>
                    <a:pt x="9349" y="17175"/>
                  </a:lnTo>
                  <a:lnTo>
                    <a:pt x="11433" y="14397"/>
                  </a:lnTo>
                  <a:lnTo>
                    <a:pt x="13415" y="11585"/>
                  </a:lnTo>
                  <a:lnTo>
                    <a:pt x="15295" y="8740"/>
                  </a:lnTo>
                  <a:lnTo>
                    <a:pt x="17073" y="5860"/>
                  </a:lnTo>
                  <a:lnTo>
                    <a:pt x="18750" y="29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711349" y="1997917"/>
              <a:ext cx="87655" cy="93160"/>
            </a:xfrm>
            <a:custGeom>
              <a:avLst/>
              <a:pathLst>
                <a:path w="87655" h="93160">
                  <a:moveTo>
                    <a:pt x="87655" y="0"/>
                  </a:moveTo>
                  <a:lnTo>
                    <a:pt x="87655" y="82150"/>
                  </a:lnTo>
                  <a:lnTo>
                    <a:pt x="87623" y="83143"/>
                  </a:lnTo>
                  <a:lnTo>
                    <a:pt x="87528" y="84090"/>
                  </a:lnTo>
                  <a:lnTo>
                    <a:pt x="87369" y="84989"/>
                  </a:lnTo>
                  <a:lnTo>
                    <a:pt x="87147" y="85843"/>
                  </a:lnTo>
                  <a:lnTo>
                    <a:pt x="86861" y="86649"/>
                  </a:lnTo>
                  <a:lnTo>
                    <a:pt x="86512" y="87410"/>
                  </a:lnTo>
                  <a:lnTo>
                    <a:pt x="86099" y="88123"/>
                  </a:lnTo>
                  <a:lnTo>
                    <a:pt x="85623" y="88790"/>
                  </a:lnTo>
                  <a:lnTo>
                    <a:pt x="85083" y="89410"/>
                  </a:lnTo>
                  <a:lnTo>
                    <a:pt x="84479" y="89984"/>
                  </a:lnTo>
                  <a:lnTo>
                    <a:pt x="83816" y="90507"/>
                  </a:lnTo>
                  <a:lnTo>
                    <a:pt x="83099" y="90975"/>
                  </a:lnTo>
                  <a:lnTo>
                    <a:pt x="82326" y="91388"/>
                  </a:lnTo>
                  <a:lnTo>
                    <a:pt x="81498" y="91746"/>
                  </a:lnTo>
                  <a:lnTo>
                    <a:pt x="80615" y="92048"/>
                  </a:lnTo>
                  <a:lnTo>
                    <a:pt x="79677" y="92296"/>
                  </a:lnTo>
                  <a:lnTo>
                    <a:pt x="78684" y="92489"/>
                  </a:lnTo>
                  <a:lnTo>
                    <a:pt x="77636" y="92626"/>
                  </a:lnTo>
                  <a:lnTo>
                    <a:pt x="76533" y="92709"/>
                  </a:lnTo>
                  <a:lnTo>
                    <a:pt x="75375" y="92737"/>
                  </a:lnTo>
                  <a:lnTo>
                    <a:pt x="74515" y="92728"/>
                  </a:lnTo>
                  <a:lnTo>
                    <a:pt x="73630" y="92703"/>
                  </a:lnTo>
                  <a:lnTo>
                    <a:pt x="72720" y="92660"/>
                  </a:lnTo>
                  <a:lnTo>
                    <a:pt x="71784" y="92601"/>
                  </a:lnTo>
                  <a:lnTo>
                    <a:pt x="70823" y="92525"/>
                  </a:lnTo>
                  <a:lnTo>
                    <a:pt x="69836" y="92432"/>
                  </a:lnTo>
                  <a:lnTo>
                    <a:pt x="68824" y="92322"/>
                  </a:lnTo>
                  <a:lnTo>
                    <a:pt x="67787" y="92195"/>
                  </a:lnTo>
                  <a:lnTo>
                    <a:pt x="66724" y="92051"/>
                  </a:lnTo>
                  <a:lnTo>
                    <a:pt x="65635" y="91890"/>
                  </a:lnTo>
                  <a:lnTo>
                    <a:pt x="63518" y="83421"/>
                  </a:lnTo>
                  <a:lnTo>
                    <a:pt x="65004" y="83581"/>
                  </a:lnTo>
                  <a:lnTo>
                    <a:pt x="66415" y="83725"/>
                  </a:lnTo>
                  <a:lnTo>
                    <a:pt x="67748" y="83852"/>
                  </a:lnTo>
                  <a:lnTo>
                    <a:pt x="69006" y="83963"/>
                  </a:lnTo>
                  <a:lnTo>
                    <a:pt x="70188" y="84056"/>
                  </a:lnTo>
                  <a:lnTo>
                    <a:pt x="71293" y="84132"/>
                  </a:lnTo>
                  <a:lnTo>
                    <a:pt x="72322" y="84191"/>
                  </a:lnTo>
                  <a:lnTo>
                    <a:pt x="73275" y="84234"/>
                  </a:lnTo>
                  <a:lnTo>
                    <a:pt x="74151" y="84259"/>
                  </a:lnTo>
                  <a:lnTo>
                    <a:pt x="74951" y="84267"/>
                  </a:lnTo>
                  <a:lnTo>
                    <a:pt x="75756" y="84225"/>
                  </a:lnTo>
                  <a:lnTo>
                    <a:pt x="76476" y="84098"/>
                  </a:lnTo>
                  <a:lnTo>
                    <a:pt x="77111" y="83886"/>
                  </a:lnTo>
                  <a:lnTo>
                    <a:pt x="77662" y="83590"/>
                  </a:lnTo>
                  <a:lnTo>
                    <a:pt x="78127" y="83209"/>
                  </a:lnTo>
                  <a:lnTo>
                    <a:pt x="78508" y="82743"/>
                  </a:lnTo>
                  <a:lnTo>
                    <a:pt x="78805" y="82193"/>
                  </a:lnTo>
                  <a:lnTo>
                    <a:pt x="79017" y="81557"/>
                  </a:lnTo>
                  <a:lnTo>
                    <a:pt x="79144" y="80837"/>
                  </a:lnTo>
                  <a:lnTo>
                    <a:pt x="79186" y="80033"/>
                  </a:lnTo>
                  <a:lnTo>
                    <a:pt x="79186" y="8045"/>
                  </a:lnTo>
                  <a:lnTo>
                    <a:pt x="8469" y="8045"/>
                  </a:lnTo>
                  <a:lnTo>
                    <a:pt x="8469" y="93160"/>
                  </a:lnTo>
                  <a:lnTo>
                    <a:pt x="0" y="93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721512" y="2011044"/>
              <a:ext cx="34723" cy="65635"/>
            </a:xfrm>
            <a:custGeom>
              <a:avLst/>
              <a:pathLst>
                <a:path w="34723" h="65635">
                  <a:moveTo>
                    <a:pt x="21596" y="0"/>
                  </a:moveTo>
                  <a:lnTo>
                    <a:pt x="30065" y="1270"/>
                  </a:lnTo>
                  <a:lnTo>
                    <a:pt x="29785" y="4217"/>
                  </a:lnTo>
                  <a:lnTo>
                    <a:pt x="29455" y="7131"/>
                  </a:lnTo>
                  <a:lnTo>
                    <a:pt x="29074" y="10010"/>
                  </a:lnTo>
                  <a:lnTo>
                    <a:pt x="28642" y="12856"/>
                  </a:lnTo>
                  <a:lnTo>
                    <a:pt x="28159" y="15667"/>
                  </a:lnTo>
                  <a:lnTo>
                    <a:pt x="27626" y="18445"/>
                  </a:lnTo>
                  <a:lnTo>
                    <a:pt x="27041" y="21189"/>
                  </a:lnTo>
                  <a:lnTo>
                    <a:pt x="26406" y="23899"/>
                  </a:lnTo>
                  <a:lnTo>
                    <a:pt x="25720" y="26576"/>
                  </a:lnTo>
                  <a:lnTo>
                    <a:pt x="24983" y="29218"/>
                  </a:lnTo>
                  <a:lnTo>
                    <a:pt x="26072" y="31005"/>
                  </a:lnTo>
                  <a:lnTo>
                    <a:pt x="27135" y="32809"/>
                  </a:lnTo>
                  <a:lnTo>
                    <a:pt x="28172" y="34630"/>
                  </a:lnTo>
                  <a:lnTo>
                    <a:pt x="29184" y="36468"/>
                  </a:lnTo>
                  <a:lnTo>
                    <a:pt x="30171" y="38322"/>
                  </a:lnTo>
                  <a:lnTo>
                    <a:pt x="31132" y="40194"/>
                  </a:lnTo>
                  <a:lnTo>
                    <a:pt x="32068" y="42083"/>
                  </a:lnTo>
                  <a:lnTo>
                    <a:pt x="32978" y="43988"/>
                  </a:lnTo>
                  <a:lnTo>
                    <a:pt x="33863" y="45911"/>
                  </a:lnTo>
                  <a:lnTo>
                    <a:pt x="34723" y="47850"/>
                  </a:lnTo>
                  <a:lnTo>
                    <a:pt x="26677" y="51661"/>
                  </a:lnTo>
                  <a:lnTo>
                    <a:pt x="21596" y="39804"/>
                  </a:lnTo>
                  <a:lnTo>
                    <a:pt x="20287" y="42807"/>
                  </a:lnTo>
                  <a:lnTo>
                    <a:pt x="18903" y="45716"/>
                  </a:lnTo>
                  <a:lnTo>
                    <a:pt x="17442" y="48532"/>
                  </a:lnTo>
                  <a:lnTo>
                    <a:pt x="15905" y="51255"/>
                  </a:lnTo>
                  <a:lnTo>
                    <a:pt x="14291" y="53884"/>
                  </a:lnTo>
                  <a:lnTo>
                    <a:pt x="12602" y="56421"/>
                  </a:lnTo>
                  <a:lnTo>
                    <a:pt x="10836" y="58864"/>
                  </a:lnTo>
                  <a:lnTo>
                    <a:pt x="8994" y="61214"/>
                  </a:lnTo>
                  <a:lnTo>
                    <a:pt x="7075" y="63471"/>
                  </a:lnTo>
                  <a:lnTo>
                    <a:pt x="5081" y="65635"/>
                  </a:lnTo>
                  <a:lnTo>
                    <a:pt x="0" y="58860"/>
                  </a:lnTo>
                  <a:lnTo>
                    <a:pt x="2142" y="56209"/>
                  </a:lnTo>
                  <a:lnTo>
                    <a:pt x="4166" y="53508"/>
                  </a:lnTo>
                  <a:lnTo>
                    <a:pt x="6072" y="50755"/>
                  </a:lnTo>
                  <a:lnTo>
                    <a:pt x="7859" y="47952"/>
                  </a:lnTo>
                  <a:lnTo>
                    <a:pt x="9527" y="45098"/>
                  </a:lnTo>
                  <a:lnTo>
                    <a:pt x="11077" y="42193"/>
                  </a:lnTo>
                  <a:lnTo>
                    <a:pt x="12508" y="39237"/>
                  </a:lnTo>
                  <a:lnTo>
                    <a:pt x="13821" y="36230"/>
                  </a:lnTo>
                  <a:lnTo>
                    <a:pt x="15015" y="33173"/>
                  </a:lnTo>
                  <a:lnTo>
                    <a:pt x="16091" y="30065"/>
                  </a:lnTo>
                  <a:lnTo>
                    <a:pt x="14888" y="27965"/>
                  </a:lnTo>
                  <a:lnTo>
                    <a:pt x="13652" y="25898"/>
                  </a:lnTo>
                  <a:lnTo>
                    <a:pt x="12381" y="23866"/>
                  </a:lnTo>
                  <a:lnTo>
                    <a:pt x="11077" y="21867"/>
                  </a:lnTo>
                  <a:lnTo>
                    <a:pt x="9739" y="19902"/>
                  </a:lnTo>
                  <a:lnTo>
                    <a:pt x="8367" y="17971"/>
                  </a:lnTo>
                  <a:lnTo>
                    <a:pt x="6961" y="16074"/>
                  </a:lnTo>
                  <a:lnTo>
                    <a:pt x="5521" y="14211"/>
                  </a:lnTo>
                  <a:lnTo>
                    <a:pt x="4048" y="12381"/>
                  </a:lnTo>
                  <a:lnTo>
                    <a:pt x="2540" y="10586"/>
                  </a:lnTo>
                  <a:lnTo>
                    <a:pt x="9739" y="7198"/>
                  </a:lnTo>
                  <a:lnTo>
                    <a:pt x="10747" y="8388"/>
                  </a:lnTo>
                  <a:lnTo>
                    <a:pt x="11738" y="9587"/>
                  </a:lnTo>
                  <a:lnTo>
                    <a:pt x="12712" y="10793"/>
                  </a:lnTo>
                  <a:lnTo>
                    <a:pt x="13669" y="12009"/>
                  </a:lnTo>
                  <a:lnTo>
                    <a:pt x="14609" y="13233"/>
                  </a:lnTo>
                  <a:lnTo>
                    <a:pt x="15532" y="14465"/>
                  </a:lnTo>
                  <a:lnTo>
                    <a:pt x="16438" y="15706"/>
                  </a:lnTo>
                  <a:lnTo>
                    <a:pt x="17327" y="16955"/>
                  </a:lnTo>
                  <a:lnTo>
                    <a:pt x="18200" y="18212"/>
                  </a:lnTo>
                  <a:lnTo>
                    <a:pt x="19055" y="19479"/>
                  </a:lnTo>
                  <a:lnTo>
                    <a:pt x="19385" y="17683"/>
                  </a:lnTo>
                  <a:lnTo>
                    <a:pt x="19699" y="15854"/>
                  </a:lnTo>
                  <a:lnTo>
                    <a:pt x="19995" y="13991"/>
                  </a:lnTo>
                  <a:lnTo>
                    <a:pt x="20275" y="12093"/>
                  </a:lnTo>
                  <a:lnTo>
                    <a:pt x="20537" y="10162"/>
                  </a:lnTo>
                  <a:lnTo>
                    <a:pt x="20783" y="8198"/>
                  </a:lnTo>
                  <a:lnTo>
                    <a:pt x="21011" y="6199"/>
                  </a:lnTo>
                  <a:lnTo>
                    <a:pt x="21223" y="4166"/>
                  </a:lnTo>
                  <a:lnTo>
                    <a:pt x="21418" y="21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750307" y="2011044"/>
              <a:ext cx="37687" cy="65212"/>
            </a:xfrm>
            <a:custGeom>
              <a:avLst/>
              <a:pathLst>
                <a:path w="37687" h="65212">
                  <a:moveTo>
                    <a:pt x="25407" y="0"/>
                  </a:moveTo>
                  <a:lnTo>
                    <a:pt x="33876" y="1270"/>
                  </a:lnTo>
                  <a:lnTo>
                    <a:pt x="33499" y="4636"/>
                  </a:lnTo>
                  <a:lnTo>
                    <a:pt x="33046" y="7960"/>
                  </a:lnTo>
                  <a:lnTo>
                    <a:pt x="32517" y="11242"/>
                  </a:lnTo>
                  <a:lnTo>
                    <a:pt x="31911" y="14482"/>
                  </a:lnTo>
                  <a:lnTo>
                    <a:pt x="31229" y="17679"/>
                  </a:lnTo>
                  <a:lnTo>
                    <a:pt x="30471" y="20834"/>
                  </a:lnTo>
                  <a:lnTo>
                    <a:pt x="29637" y="23946"/>
                  </a:lnTo>
                  <a:lnTo>
                    <a:pt x="28727" y="27016"/>
                  </a:lnTo>
                  <a:lnTo>
                    <a:pt x="27740" y="30044"/>
                  </a:lnTo>
                  <a:lnTo>
                    <a:pt x="26677" y="33029"/>
                  </a:lnTo>
                  <a:lnTo>
                    <a:pt x="27855" y="35070"/>
                  </a:lnTo>
                  <a:lnTo>
                    <a:pt x="29015" y="37128"/>
                  </a:lnTo>
                  <a:lnTo>
                    <a:pt x="30158" y="39203"/>
                  </a:lnTo>
                  <a:lnTo>
                    <a:pt x="31285" y="41295"/>
                  </a:lnTo>
                  <a:lnTo>
                    <a:pt x="32394" y="43404"/>
                  </a:lnTo>
                  <a:lnTo>
                    <a:pt x="33486" y="45530"/>
                  </a:lnTo>
                  <a:lnTo>
                    <a:pt x="34562" y="47672"/>
                  </a:lnTo>
                  <a:lnTo>
                    <a:pt x="35621" y="49832"/>
                  </a:lnTo>
                  <a:lnTo>
                    <a:pt x="36662" y="52008"/>
                  </a:lnTo>
                  <a:lnTo>
                    <a:pt x="37687" y="54202"/>
                  </a:lnTo>
                  <a:lnTo>
                    <a:pt x="31335" y="60977"/>
                  </a:lnTo>
                  <a:lnTo>
                    <a:pt x="30484" y="59042"/>
                  </a:lnTo>
                  <a:lnTo>
                    <a:pt x="29625" y="57132"/>
                  </a:lnTo>
                  <a:lnTo>
                    <a:pt x="28756" y="55248"/>
                  </a:lnTo>
                  <a:lnTo>
                    <a:pt x="27880" y="53389"/>
                  </a:lnTo>
                  <a:lnTo>
                    <a:pt x="26995" y="51555"/>
                  </a:lnTo>
                  <a:lnTo>
                    <a:pt x="26101" y="49747"/>
                  </a:lnTo>
                  <a:lnTo>
                    <a:pt x="25199" y="47964"/>
                  </a:lnTo>
                  <a:lnTo>
                    <a:pt x="24289" y="46207"/>
                  </a:lnTo>
                  <a:lnTo>
                    <a:pt x="23370" y="44475"/>
                  </a:lnTo>
                  <a:lnTo>
                    <a:pt x="22443" y="42769"/>
                  </a:lnTo>
                  <a:lnTo>
                    <a:pt x="21050" y="45356"/>
                  </a:lnTo>
                  <a:lnTo>
                    <a:pt x="19580" y="47867"/>
                  </a:lnTo>
                  <a:lnTo>
                    <a:pt x="18035" y="50302"/>
                  </a:lnTo>
                  <a:lnTo>
                    <a:pt x="16413" y="52661"/>
                  </a:lnTo>
                  <a:lnTo>
                    <a:pt x="14715" y="54943"/>
                  </a:lnTo>
                  <a:lnTo>
                    <a:pt x="12940" y="57149"/>
                  </a:lnTo>
                  <a:lnTo>
                    <a:pt x="11090" y="59279"/>
                  </a:lnTo>
                  <a:lnTo>
                    <a:pt x="9163" y="61333"/>
                  </a:lnTo>
                  <a:lnTo>
                    <a:pt x="7160" y="63311"/>
                  </a:lnTo>
                  <a:lnTo>
                    <a:pt x="5081" y="65212"/>
                  </a:lnTo>
                  <a:lnTo>
                    <a:pt x="0" y="58437"/>
                  </a:lnTo>
                  <a:lnTo>
                    <a:pt x="2155" y="56129"/>
                  </a:lnTo>
                  <a:lnTo>
                    <a:pt x="4217" y="53779"/>
                  </a:lnTo>
                  <a:lnTo>
                    <a:pt x="6186" y="51386"/>
                  </a:lnTo>
                  <a:lnTo>
                    <a:pt x="8062" y="48951"/>
                  </a:lnTo>
                  <a:lnTo>
                    <a:pt x="9845" y="46474"/>
                  </a:lnTo>
                  <a:lnTo>
                    <a:pt x="11534" y="43954"/>
                  </a:lnTo>
                  <a:lnTo>
                    <a:pt x="13131" y="41392"/>
                  </a:lnTo>
                  <a:lnTo>
                    <a:pt x="14634" y="38788"/>
                  </a:lnTo>
                  <a:lnTo>
                    <a:pt x="16044" y="36142"/>
                  </a:lnTo>
                  <a:lnTo>
                    <a:pt x="17361" y="33453"/>
                  </a:lnTo>
                  <a:lnTo>
                    <a:pt x="15993" y="31170"/>
                  </a:lnTo>
                  <a:lnTo>
                    <a:pt x="14600" y="28896"/>
                  </a:lnTo>
                  <a:lnTo>
                    <a:pt x="13182" y="26631"/>
                  </a:lnTo>
                  <a:lnTo>
                    <a:pt x="11738" y="24374"/>
                  </a:lnTo>
                  <a:lnTo>
                    <a:pt x="10268" y="22125"/>
                  </a:lnTo>
                  <a:lnTo>
                    <a:pt x="8774" y="19885"/>
                  </a:lnTo>
                  <a:lnTo>
                    <a:pt x="7253" y="17653"/>
                  </a:lnTo>
                  <a:lnTo>
                    <a:pt x="5708" y="15430"/>
                  </a:lnTo>
                  <a:lnTo>
                    <a:pt x="4137" y="13216"/>
                  </a:lnTo>
                  <a:lnTo>
                    <a:pt x="2540" y="11009"/>
                  </a:lnTo>
                  <a:lnTo>
                    <a:pt x="9316" y="6351"/>
                  </a:lnTo>
                  <a:lnTo>
                    <a:pt x="10497" y="8045"/>
                  </a:lnTo>
                  <a:lnTo>
                    <a:pt x="11670" y="9739"/>
                  </a:lnTo>
                  <a:lnTo>
                    <a:pt x="12834" y="11433"/>
                  </a:lnTo>
                  <a:lnTo>
                    <a:pt x="13991" y="13127"/>
                  </a:lnTo>
                  <a:lnTo>
                    <a:pt x="15138" y="14820"/>
                  </a:lnTo>
                  <a:lnTo>
                    <a:pt x="16277" y="16514"/>
                  </a:lnTo>
                  <a:lnTo>
                    <a:pt x="17408" y="18208"/>
                  </a:lnTo>
                  <a:lnTo>
                    <a:pt x="18530" y="19902"/>
                  </a:lnTo>
                  <a:lnTo>
                    <a:pt x="19644" y="21596"/>
                  </a:lnTo>
                  <a:lnTo>
                    <a:pt x="20749" y="23290"/>
                  </a:lnTo>
                  <a:lnTo>
                    <a:pt x="21329" y="21227"/>
                  </a:lnTo>
                  <a:lnTo>
                    <a:pt x="21884" y="19106"/>
                  </a:lnTo>
                  <a:lnTo>
                    <a:pt x="22413" y="16925"/>
                  </a:lnTo>
                  <a:lnTo>
                    <a:pt x="22917" y="14685"/>
                  </a:lnTo>
                  <a:lnTo>
                    <a:pt x="23396" y="12386"/>
                  </a:lnTo>
                  <a:lnTo>
                    <a:pt x="23849" y="10027"/>
                  </a:lnTo>
                  <a:lnTo>
                    <a:pt x="24276" y="7609"/>
                  </a:lnTo>
                  <a:lnTo>
                    <a:pt x="24679" y="5132"/>
                  </a:lnTo>
                  <a:lnTo>
                    <a:pt x="25055" y="25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815096" y="1993682"/>
              <a:ext cx="42769" cy="24560"/>
            </a:xfrm>
            <a:custGeom>
              <a:avLst/>
              <a:pathLst>
                <a:path w="42769" h="24560">
                  <a:moveTo>
                    <a:pt x="0" y="16514"/>
                  </a:moveTo>
                  <a:lnTo>
                    <a:pt x="16514" y="16514"/>
                  </a:lnTo>
                  <a:lnTo>
                    <a:pt x="16167" y="15003"/>
                  </a:lnTo>
                  <a:lnTo>
                    <a:pt x="15803" y="13516"/>
                  </a:lnTo>
                  <a:lnTo>
                    <a:pt x="15422" y="12055"/>
                  </a:lnTo>
                  <a:lnTo>
                    <a:pt x="15024" y="10620"/>
                  </a:lnTo>
                  <a:lnTo>
                    <a:pt x="14609" y="9210"/>
                  </a:lnTo>
                  <a:lnTo>
                    <a:pt x="14177" y="7825"/>
                  </a:lnTo>
                  <a:lnTo>
                    <a:pt x="13728" y="6466"/>
                  </a:lnTo>
                  <a:lnTo>
                    <a:pt x="13262" y="5132"/>
                  </a:lnTo>
                  <a:lnTo>
                    <a:pt x="12779" y="3823"/>
                  </a:lnTo>
                  <a:lnTo>
                    <a:pt x="12280" y="2540"/>
                  </a:lnTo>
                  <a:lnTo>
                    <a:pt x="20325" y="0"/>
                  </a:lnTo>
                  <a:lnTo>
                    <a:pt x="20990" y="1537"/>
                  </a:lnTo>
                  <a:lnTo>
                    <a:pt x="21630" y="3099"/>
                  </a:lnTo>
                  <a:lnTo>
                    <a:pt x="22244" y="4687"/>
                  </a:lnTo>
                  <a:lnTo>
                    <a:pt x="22832" y="6301"/>
                  </a:lnTo>
                  <a:lnTo>
                    <a:pt x="23396" y="7939"/>
                  </a:lnTo>
                  <a:lnTo>
                    <a:pt x="23933" y="9604"/>
                  </a:lnTo>
                  <a:lnTo>
                    <a:pt x="24446" y="11293"/>
                  </a:lnTo>
                  <a:lnTo>
                    <a:pt x="24933" y="13008"/>
                  </a:lnTo>
                  <a:lnTo>
                    <a:pt x="25394" y="14749"/>
                  </a:lnTo>
                  <a:lnTo>
                    <a:pt x="25830" y="16514"/>
                  </a:lnTo>
                  <a:lnTo>
                    <a:pt x="42769" y="16514"/>
                  </a:lnTo>
                  <a:lnTo>
                    <a:pt x="42769" y="2456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814673" y="2023324"/>
              <a:ext cx="42769" cy="63095"/>
            </a:xfrm>
            <a:custGeom>
              <a:avLst/>
              <a:pathLst>
                <a:path w="42769" h="63095">
                  <a:moveTo>
                    <a:pt x="30912" y="0"/>
                  </a:moveTo>
                  <a:lnTo>
                    <a:pt x="39381" y="2540"/>
                  </a:lnTo>
                  <a:lnTo>
                    <a:pt x="38585" y="7338"/>
                  </a:lnTo>
                  <a:lnTo>
                    <a:pt x="37721" y="12076"/>
                  </a:lnTo>
                  <a:lnTo>
                    <a:pt x="36789" y="16756"/>
                  </a:lnTo>
                  <a:lnTo>
                    <a:pt x="35790" y="21376"/>
                  </a:lnTo>
                  <a:lnTo>
                    <a:pt x="34723" y="25936"/>
                  </a:lnTo>
                  <a:lnTo>
                    <a:pt x="33588" y="30438"/>
                  </a:lnTo>
                  <a:lnTo>
                    <a:pt x="32385" y="34880"/>
                  </a:lnTo>
                  <a:lnTo>
                    <a:pt x="31115" y="39262"/>
                  </a:lnTo>
                  <a:lnTo>
                    <a:pt x="29777" y="43586"/>
                  </a:lnTo>
                  <a:lnTo>
                    <a:pt x="28371" y="47850"/>
                  </a:lnTo>
                  <a:lnTo>
                    <a:pt x="29722" y="47507"/>
                  </a:lnTo>
                  <a:lnTo>
                    <a:pt x="31064" y="47156"/>
                  </a:lnTo>
                  <a:lnTo>
                    <a:pt x="32398" y="46796"/>
                  </a:lnTo>
                  <a:lnTo>
                    <a:pt x="33724" y="46427"/>
                  </a:lnTo>
                  <a:lnTo>
                    <a:pt x="35041" y="46050"/>
                  </a:lnTo>
                  <a:lnTo>
                    <a:pt x="36349" y="45665"/>
                  </a:lnTo>
                  <a:lnTo>
                    <a:pt x="37649" y="45271"/>
                  </a:lnTo>
                  <a:lnTo>
                    <a:pt x="38941" y="44869"/>
                  </a:lnTo>
                  <a:lnTo>
                    <a:pt x="40224" y="44458"/>
                  </a:lnTo>
                  <a:lnTo>
                    <a:pt x="41498" y="44039"/>
                  </a:lnTo>
                  <a:lnTo>
                    <a:pt x="42769" y="51238"/>
                  </a:lnTo>
                  <a:lnTo>
                    <a:pt x="39169" y="52576"/>
                  </a:lnTo>
                  <a:lnTo>
                    <a:pt x="35485" y="53880"/>
                  </a:lnTo>
                  <a:lnTo>
                    <a:pt x="31716" y="55151"/>
                  </a:lnTo>
                  <a:lnTo>
                    <a:pt x="27863" y="56387"/>
                  </a:lnTo>
                  <a:lnTo>
                    <a:pt x="23925" y="57590"/>
                  </a:lnTo>
                  <a:lnTo>
                    <a:pt x="19902" y="58758"/>
                  </a:lnTo>
                  <a:lnTo>
                    <a:pt x="15794" y="59893"/>
                  </a:lnTo>
                  <a:lnTo>
                    <a:pt x="11602" y="60994"/>
                  </a:lnTo>
                  <a:lnTo>
                    <a:pt x="7325" y="62061"/>
                  </a:lnTo>
                  <a:lnTo>
                    <a:pt x="2964" y="63095"/>
                  </a:lnTo>
                  <a:lnTo>
                    <a:pt x="0" y="54625"/>
                  </a:lnTo>
                  <a:lnTo>
                    <a:pt x="2104" y="54198"/>
                  </a:lnTo>
                  <a:lnTo>
                    <a:pt x="4183" y="53762"/>
                  </a:lnTo>
                  <a:lnTo>
                    <a:pt x="6237" y="53317"/>
                  </a:lnTo>
                  <a:lnTo>
                    <a:pt x="8265" y="52864"/>
                  </a:lnTo>
                  <a:lnTo>
                    <a:pt x="10268" y="52402"/>
                  </a:lnTo>
                  <a:lnTo>
                    <a:pt x="12246" y="51932"/>
                  </a:lnTo>
                  <a:lnTo>
                    <a:pt x="14198" y="51454"/>
                  </a:lnTo>
                  <a:lnTo>
                    <a:pt x="16125" y="50967"/>
                  </a:lnTo>
                  <a:lnTo>
                    <a:pt x="18026" y="50471"/>
                  </a:lnTo>
                  <a:lnTo>
                    <a:pt x="19902" y="49967"/>
                  </a:lnTo>
                  <a:lnTo>
                    <a:pt x="21384" y="45276"/>
                  </a:lnTo>
                  <a:lnTo>
                    <a:pt x="22781" y="40516"/>
                  </a:lnTo>
                  <a:lnTo>
                    <a:pt x="24094" y="35688"/>
                  </a:lnTo>
                  <a:lnTo>
                    <a:pt x="25322" y="30793"/>
                  </a:lnTo>
                  <a:lnTo>
                    <a:pt x="26466" y="25830"/>
                  </a:lnTo>
                  <a:lnTo>
                    <a:pt x="27524" y="20800"/>
                  </a:lnTo>
                  <a:lnTo>
                    <a:pt x="28498" y="15701"/>
                  </a:lnTo>
                  <a:lnTo>
                    <a:pt x="29387" y="10535"/>
                  </a:lnTo>
                  <a:lnTo>
                    <a:pt x="30192" y="53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819331" y="2026712"/>
              <a:ext cx="12280" cy="41922"/>
            </a:xfrm>
            <a:custGeom>
              <a:avLst/>
              <a:pathLst>
                <a:path w="12280" h="41922">
                  <a:moveTo>
                    <a:pt x="7198" y="0"/>
                  </a:moveTo>
                  <a:lnTo>
                    <a:pt x="7935" y="3904"/>
                  </a:lnTo>
                  <a:lnTo>
                    <a:pt x="8621" y="7825"/>
                  </a:lnTo>
                  <a:lnTo>
                    <a:pt x="9256" y="11763"/>
                  </a:lnTo>
                  <a:lnTo>
                    <a:pt x="9841" y="15718"/>
                  </a:lnTo>
                  <a:lnTo>
                    <a:pt x="10374" y="19690"/>
                  </a:lnTo>
                  <a:lnTo>
                    <a:pt x="10857" y="23679"/>
                  </a:lnTo>
                  <a:lnTo>
                    <a:pt x="11289" y="27685"/>
                  </a:lnTo>
                  <a:lnTo>
                    <a:pt x="11670" y="31708"/>
                  </a:lnTo>
                  <a:lnTo>
                    <a:pt x="12000" y="35748"/>
                  </a:lnTo>
                  <a:lnTo>
                    <a:pt x="12280" y="39804"/>
                  </a:lnTo>
                  <a:lnTo>
                    <a:pt x="4658" y="41922"/>
                  </a:lnTo>
                  <a:lnTo>
                    <a:pt x="4382" y="37632"/>
                  </a:lnTo>
                  <a:lnTo>
                    <a:pt x="4065" y="33402"/>
                  </a:lnTo>
                  <a:lnTo>
                    <a:pt x="3705" y="29231"/>
                  </a:lnTo>
                  <a:lnTo>
                    <a:pt x="3302" y="25119"/>
                  </a:lnTo>
                  <a:lnTo>
                    <a:pt x="2858" y="21066"/>
                  </a:lnTo>
                  <a:lnTo>
                    <a:pt x="2371" y="17073"/>
                  </a:lnTo>
                  <a:lnTo>
                    <a:pt x="1842" y="13139"/>
                  </a:lnTo>
                  <a:lnTo>
                    <a:pt x="1270" y="9265"/>
                  </a:lnTo>
                  <a:lnTo>
                    <a:pt x="656" y="5449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859136" y="1993682"/>
              <a:ext cx="52932" cy="97395"/>
            </a:xfrm>
            <a:custGeom>
              <a:avLst/>
              <a:pathLst>
                <a:path w="52932" h="97395">
                  <a:moveTo>
                    <a:pt x="17785" y="0"/>
                  </a:moveTo>
                  <a:lnTo>
                    <a:pt x="26677" y="0"/>
                  </a:lnTo>
                  <a:lnTo>
                    <a:pt x="26677" y="19902"/>
                  </a:lnTo>
                  <a:lnTo>
                    <a:pt x="52932" y="19902"/>
                  </a:lnTo>
                  <a:lnTo>
                    <a:pt x="52932" y="27948"/>
                  </a:lnTo>
                  <a:lnTo>
                    <a:pt x="26677" y="27948"/>
                  </a:lnTo>
                  <a:lnTo>
                    <a:pt x="26677" y="46580"/>
                  </a:lnTo>
                  <a:lnTo>
                    <a:pt x="49544" y="46580"/>
                  </a:lnTo>
                  <a:lnTo>
                    <a:pt x="49544" y="97395"/>
                  </a:lnTo>
                  <a:lnTo>
                    <a:pt x="40651" y="97395"/>
                  </a:lnTo>
                  <a:lnTo>
                    <a:pt x="40651" y="89772"/>
                  </a:lnTo>
                  <a:lnTo>
                    <a:pt x="8892" y="89772"/>
                  </a:lnTo>
                  <a:lnTo>
                    <a:pt x="8892" y="97395"/>
                  </a:lnTo>
                  <a:lnTo>
                    <a:pt x="0" y="97395"/>
                  </a:lnTo>
                  <a:lnTo>
                    <a:pt x="0" y="46580"/>
                  </a:lnTo>
                  <a:lnTo>
                    <a:pt x="17785" y="465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868028" y="2048308"/>
              <a:ext cx="31759" cy="27101"/>
            </a:xfrm>
            <a:custGeom>
              <a:avLst/>
              <a:pathLst>
                <a:path w="31759" h="27101">
                  <a:moveTo>
                    <a:pt x="0" y="27101"/>
                  </a:moveTo>
                  <a:lnTo>
                    <a:pt x="31759" y="27101"/>
                  </a:lnTo>
                  <a:lnTo>
                    <a:pt x="317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59071" y="2003845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031483" y="1994106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045880" y="2020784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085262" y="2001728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093731" y="2009774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163601" y="1993682"/>
              <a:ext cx="30488" cy="97395"/>
            </a:xfrm>
            <a:custGeom>
              <a:avLst/>
              <a:pathLst>
                <a:path w="30488" h="97395">
                  <a:moveTo>
                    <a:pt x="22019" y="0"/>
                  </a:moveTo>
                  <a:lnTo>
                    <a:pt x="30488" y="0"/>
                  </a:lnTo>
                  <a:lnTo>
                    <a:pt x="30488" y="86808"/>
                  </a:lnTo>
                  <a:lnTo>
                    <a:pt x="30467" y="87958"/>
                  </a:lnTo>
                  <a:lnTo>
                    <a:pt x="30404" y="89036"/>
                  </a:lnTo>
                  <a:lnTo>
                    <a:pt x="30298" y="90041"/>
                  </a:lnTo>
                  <a:lnTo>
                    <a:pt x="30150" y="90975"/>
                  </a:lnTo>
                  <a:lnTo>
                    <a:pt x="29959" y="91837"/>
                  </a:lnTo>
                  <a:lnTo>
                    <a:pt x="29726" y="92626"/>
                  </a:lnTo>
                  <a:lnTo>
                    <a:pt x="29451" y="93344"/>
                  </a:lnTo>
                  <a:lnTo>
                    <a:pt x="29133" y="93990"/>
                  </a:lnTo>
                  <a:lnTo>
                    <a:pt x="28773" y="94564"/>
                  </a:lnTo>
                  <a:lnTo>
                    <a:pt x="28371" y="95066"/>
                  </a:lnTo>
                  <a:lnTo>
                    <a:pt x="27897" y="95508"/>
                  </a:lnTo>
                  <a:lnTo>
                    <a:pt x="27321" y="95904"/>
                  </a:lnTo>
                  <a:lnTo>
                    <a:pt x="26643" y="96253"/>
                  </a:lnTo>
                  <a:lnTo>
                    <a:pt x="25864" y="96556"/>
                  </a:lnTo>
                  <a:lnTo>
                    <a:pt x="24983" y="96812"/>
                  </a:lnTo>
                  <a:lnTo>
                    <a:pt x="24001" y="97022"/>
                  </a:lnTo>
                  <a:lnTo>
                    <a:pt x="22917" y="97185"/>
                  </a:lnTo>
                  <a:lnTo>
                    <a:pt x="21731" y="97301"/>
                  </a:lnTo>
                  <a:lnTo>
                    <a:pt x="20444" y="97371"/>
                  </a:lnTo>
                  <a:lnTo>
                    <a:pt x="19055" y="97395"/>
                  </a:lnTo>
                  <a:lnTo>
                    <a:pt x="17205" y="97378"/>
                  </a:lnTo>
                  <a:lnTo>
                    <a:pt x="15379" y="97327"/>
                  </a:lnTo>
                  <a:lnTo>
                    <a:pt x="13580" y="97242"/>
                  </a:lnTo>
                  <a:lnTo>
                    <a:pt x="11805" y="97124"/>
                  </a:lnTo>
                  <a:lnTo>
                    <a:pt x="10057" y="96971"/>
                  </a:lnTo>
                  <a:lnTo>
                    <a:pt x="8333" y="96785"/>
                  </a:lnTo>
                  <a:lnTo>
                    <a:pt x="6635" y="96565"/>
                  </a:lnTo>
                  <a:lnTo>
                    <a:pt x="4962" y="96311"/>
                  </a:lnTo>
                  <a:lnTo>
                    <a:pt x="3315" y="96023"/>
                  </a:lnTo>
                  <a:lnTo>
                    <a:pt x="1693" y="95701"/>
                  </a:lnTo>
                  <a:lnTo>
                    <a:pt x="0" y="87232"/>
                  </a:lnTo>
                  <a:lnTo>
                    <a:pt x="1943" y="87634"/>
                  </a:lnTo>
                  <a:lnTo>
                    <a:pt x="3878" y="87994"/>
                  </a:lnTo>
                  <a:lnTo>
                    <a:pt x="5805" y="88311"/>
                  </a:lnTo>
                  <a:lnTo>
                    <a:pt x="7723" y="88587"/>
                  </a:lnTo>
                  <a:lnTo>
                    <a:pt x="9633" y="88820"/>
                  </a:lnTo>
                  <a:lnTo>
                    <a:pt x="11534" y="89010"/>
                  </a:lnTo>
                  <a:lnTo>
                    <a:pt x="13427" y="89158"/>
                  </a:lnTo>
                  <a:lnTo>
                    <a:pt x="15312" y="89264"/>
                  </a:lnTo>
                  <a:lnTo>
                    <a:pt x="17188" y="89328"/>
                  </a:lnTo>
                  <a:lnTo>
                    <a:pt x="19055" y="89349"/>
                  </a:lnTo>
                  <a:lnTo>
                    <a:pt x="19618" y="89311"/>
                  </a:lnTo>
                  <a:lnTo>
                    <a:pt x="20122" y="89196"/>
                  </a:lnTo>
                  <a:lnTo>
                    <a:pt x="20567" y="89006"/>
                  </a:lnTo>
                  <a:lnTo>
                    <a:pt x="20952" y="88739"/>
                  </a:lnTo>
                  <a:lnTo>
                    <a:pt x="21278" y="88396"/>
                  </a:lnTo>
                  <a:lnTo>
                    <a:pt x="21545" y="87977"/>
                  </a:lnTo>
                  <a:lnTo>
                    <a:pt x="21752" y="87481"/>
                  </a:lnTo>
                  <a:lnTo>
                    <a:pt x="21901" y="86910"/>
                  </a:lnTo>
                  <a:lnTo>
                    <a:pt x="21990" y="86262"/>
                  </a:lnTo>
                  <a:lnTo>
                    <a:pt x="22019" y="85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141158" y="2014432"/>
              <a:ext cx="27948" cy="57166"/>
            </a:xfrm>
            <a:custGeom>
              <a:avLst/>
              <a:pathLst>
                <a:path w="27948" h="57166">
                  <a:moveTo>
                    <a:pt x="19902" y="0"/>
                  </a:moveTo>
                  <a:lnTo>
                    <a:pt x="27948" y="2964"/>
                  </a:lnTo>
                  <a:lnTo>
                    <a:pt x="26381" y="9222"/>
                  </a:lnTo>
                  <a:lnTo>
                    <a:pt x="24729" y="15295"/>
                  </a:lnTo>
                  <a:lnTo>
                    <a:pt x="22993" y="21181"/>
                  </a:lnTo>
                  <a:lnTo>
                    <a:pt x="21172" y="26881"/>
                  </a:lnTo>
                  <a:lnTo>
                    <a:pt x="19267" y="32394"/>
                  </a:lnTo>
                  <a:lnTo>
                    <a:pt x="17277" y="37721"/>
                  </a:lnTo>
                  <a:lnTo>
                    <a:pt x="15202" y="42862"/>
                  </a:lnTo>
                  <a:lnTo>
                    <a:pt x="13042" y="47816"/>
                  </a:lnTo>
                  <a:lnTo>
                    <a:pt x="10798" y="52584"/>
                  </a:lnTo>
                  <a:lnTo>
                    <a:pt x="8469" y="57166"/>
                  </a:lnTo>
                  <a:lnTo>
                    <a:pt x="0" y="51661"/>
                  </a:lnTo>
                  <a:lnTo>
                    <a:pt x="2561" y="47029"/>
                  </a:lnTo>
                  <a:lnTo>
                    <a:pt x="4996" y="42277"/>
                  </a:lnTo>
                  <a:lnTo>
                    <a:pt x="7304" y="37408"/>
                  </a:lnTo>
                  <a:lnTo>
                    <a:pt x="9485" y="32419"/>
                  </a:lnTo>
                  <a:lnTo>
                    <a:pt x="11539" y="27312"/>
                  </a:lnTo>
                  <a:lnTo>
                    <a:pt x="13465" y="22087"/>
                  </a:lnTo>
                  <a:lnTo>
                    <a:pt x="15265" y="16743"/>
                  </a:lnTo>
                  <a:lnTo>
                    <a:pt x="16938" y="11280"/>
                  </a:lnTo>
                  <a:lnTo>
                    <a:pt x="18483" y="56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208488" y="2014432"/>
              <a:ext cx="28795" cy="56743"/>
            </a:xfrm>
            <a:custGeom>
              <a:avLst/>
              <a:pathLst>
                <a:path w="28795" h="56743">
                  <a:moveTo>
                    <a:pt x="8045" y="0"/>
                  </a:moveTo>
                  <a:lnTo>
                    <a:pt x="10463" y="4869"/>
                  </a:lnTo>
                  <a:lnTo>
                    <a:pt x="12805" y="9824"/>
                  </a:lnTo>
                  <a:lnTo>
                    <a:pt x="15070" y="14863"/>
                  </a:lnTo>
                  <a:lnTo>
                    <a:pt x="17260" y="19987"/>
                  </a:lnTo>
                  <a:lnTo>
                    <a:pt x="19373" y="25195"/>
                  </a:lnTo>
                  <a:lnTo>
                    <a:pt x="21409" y="30488"/>
                  </a:lnTo>
                  <a:lnTo>
                    <a:pt x="23370" y="35866"/>
                  </a:lnTo>
                  <a:lnTo>
                    <a:pt x="25254" y="41329"/>
                  </a:lnTo>
                  <a:lnTo>
                    <a:pt x="27063" y="46876"/>
                  </a:lnTo>
                  <a:lnTo>
                    <a:pt x="28795" y="52508"/>
                  </a:lnTo>
                  <a:lnTo>
                    <a:pt x="19479" y="56743"/>
                  </a:lnTo>
                  <a:lnTo>
                    <a:pt x="17912" y="50874"/>
                  </a:lnTo>
                  <a:lnTo>
                    <a:pt x="16260" y="45123"/>
                  </a:lnTo>
                  <a:lnTo>
                    <a:pt x="14524" y="39491"/>
                  </a:lnTo>
                  <a:lnTo>
                    <a:pt x="12703" y="33978"/>
                  </a:lnTo>
                  <a:lnTo>
                    <a:pt x="10798" y="28583"/>
                  </a:lnTo>
                  <a:lnTo>
                    <a:pt x="8807" y="23307"/>
                  </a:lnTo>
                  <a:lnTo>
                    <a:pt x="6732" y="18149"/>
                  </a:lnTo>
                  <a:lnTo>
                    <a:pt x="4573" y="13110"/>
                  </a:lnTo>
                  <a:lnTo>
                    <a:pt x="2329" y="818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249139" y="1993682"/>
              <a:ext cx="37264" cy="67329"/>
            </a:xfrm>
            <a:custGeom>
              <a:avLst/>
              <a:pathLst>
                <a:path w="37264" h="67329">
                  <a:moveTo>
                    <a:pt x="29641" y="16938"/>
                  </a:moveTo>
                  <a:lnTo>
                    <a:pt x="37264" y="19902"/>
                  </a:lnTo>
                  <a:lnTo>
                    <a:pt x="35117" y="24319"/>
                  </a:lnTo>
                  <a:lnTo>
                    <a:pt x="32911" y="28591"/>
                  </a:lnTo>
                  <a:lnTo>
                    <a:pt x="30645" y="32720"/>
                  </a:lnTo>
                  <a:lnTo>
                    <a:pt x="28320" y="36705"/>
                  </a:lnTo>
                  <a:lnTo>
                    <a:pt x="25936" y="40546"/>
                  </a:lnTo>
                  <a:lnTo>
                    <a:pt x="23493" y="44242"/>
                  </a:lnTo>
                  <a:lnTo>
                    <a:pt x="20990" y="47795"/>
                  </a:lnTo>
                  <a:lnTo>
                    <a:pt x="18428" y="51204"/>
                  </a:lnTo>
                  <a:lnTo>
                    <a:pt x="15807" y="54469"/>
                  </a:lnTo>
                  <a:lnTo>
                    <a:pt x="13127" y="57590"/>
                  </a:lnTo>
                  <a:lnTo>
                    <a:pt x="15227" y="57077"/>
                  </a:lnTo>
                  <a:lnTo>
                    <a:pt x="17293" y="56556"/>
                  </a:lnTo>
                  <a:lnTo>
                    <a:pt x="19326" y="56027"/>
                  </a:lnTo>
                  <a:lnTo>
                    <a:pt x="21325" y="55489"/>
                  </a:lnTo>
                  <a:lnTo>
                    <a:pt x="23290" y="54943"/>
                  </a:lnTo>
                  <a:lnTo>
                    <a:pt x="25221" y="54388"/>
                  </a:lnTo>
                  <a:lnTo>
                    <a:pt x="27118" y="53825"/>
                  </a:lnTo>
                  <a:lnTo>
                    <a:pt x="28981" y="53253"/>
                  </a:lnTo>
                  <a:lnTo>
                    <a:pt x="30810" y="52673"/>
                  </a:lnTo>
                  <a:lnTo>
                    <a:pt x="32606" y="52085"/>
                  </a:lnTo>
                  <a:lnTo>
                    <a:pt x="34723" y="58860"/>
                  </a:lnTo>
                  <a:lnTo>
                    <a:pt x="31810" y="59936"/>
                  </a:lnTo>
                  <a:lnTo>
                    <a:pt x="28828" y="60960"/>
                  </a:lnTo>
                  <a:lnTo>
                    <a:pt x="25780" y="61934"/>
                  </a:lnTo>
                  <a:lnTo>
                    <a:pt x="22663" y="62857"/>
                  </a:lnTo>
                  <a:lnTo>
                    <a:pt x="19479" y="63730"/>
                  </a:lnTo>
                  <a:lnTo>
                    <a:pt x="16226" y="64551"/>
                  </a:lnTo>
                  <a:lnTo>
                    <a:pt x="12906" y="65322"/>
                  </a:lnTo>
                  <a:lnTo>
                    <a:pt x="9519" y="66042"/>
                  </a:lnTo>
                  <a:lnTo>
                    <a:pt x="6063" y="66711"/>
                  </a:lnTo>
                  <a:lnTo>
                    <a:pt x="2540" y="67329"/>
                  </a:lnTo>
                  <a:lnTo>
                    <a:pt x="0" y="60130"/>
                  </a:lnTo>
                  <a:lnTo>
                    <a:pt x="1854" y="58305"/>
                  </a:lnTo>
                  <a:lnTo>
                    <a:pt x="3692" y="56387"/>
                  </a:lnTo>
                  <a:lnTo>
                    <a:pt x="5513" y="54376"/>
                  </a:lnTo>
                  <a:lnTo>
                    <a:pt x="7317" y="52271"/>
                  </a:lnTo>
                  <a:lnTo>
                    <a:pt x="9104" y="50073"/>
                  </a:lnTo>
                  <a:lnTo>
                    <a:pt x="10874" y="47782"/>
                  </a:lnTo>
                  <a:lnTo>
                    <a:pt x="12627" y="45398"/>
                  </a:lnTo>
                  <a:lnTo>
                    <a:pt x="14363" y="42921"/>
                  </a:lnTo>
                  <a:lnTo>
                    <a:pt x="16082" y="40351"/>
                  </a:lnTo>
                  <a:lnTo>
                    <a:pt x="17785" y="37687"/>
                  </a:lnTo>
                  <a:lnTo>
                    <a:pt x="16336" y="38017"/>
                  </a:lnTo>
                  <a:lnTo>
                    <a:pt x="14871" y="38331"/>
                  </a:lnTo>
                  <a:lnTo>
                    <a:pt x="13389" y="38627"/>
                  </a:lnTo>
                  <a:lnTo>
                    <a:pt x="11890" y="38907"/>
                  </a:lnTo>
                  <a:lnTo>
                    <a:pt x="10374" y="39169"/>
                  </a:lnTo>
                  <a:lnTo>
                    <a:pt x="8841" y="39415"/>
                  </a:lnTo>
                  <a:lnTo>
                    <a:pt x="7291" y="39644"/>
                  </a:lnTo>
                  <a:lnTo>
                    <a:pt x="5725" y="39855"/>
                  </a:lnTo>
                  <a:lnTo>
                    <a:pt x="4141" y="40050"/>
                  </a:lnTo>
                  <a:lnTo>
                    <a:pt x="2540" y="40228"/>
                  </a:lnTo>
                  <a:lnTo>
                    <a:pt x="846" y="32182"/>
                  </a:lnTo>
                  <a:lnTo>
                    <a:pt x="2760" y="29726"/>
                  </a:lnTo>
                  <a:lnTo>
                    <a:pt x="4607" y="27101"/>
                  </a:lnTo>
                  <a:lnTo>
                    <a:pt x="6385" y="24306"/>
                  </a:lnTo>
                  <a:lnTo>
                    <a:pt x="8096" y="21342"/>
                  </a:lnTo>
                  <a:lnTo>
                    <a:pt x="9739" y="18208"/>
                  </a:lnTo>
                  <a:lnTo>
                    <a:pt x="11314" y="14905"/>
                  </a:lnTo>
                  <a:lnTo>
                    <a:pt x="12822" y="11433"/>
                  </a:lnTo>
                  <a:lnTo>
                    <a:pt x="14262" y="7791"/>
                  </a:lnTo>
                  <a:lnTo>
                    <a:pt x="15634" y="3980"/>
                  </a:lnTo>
                  <a:lnTo>
                    <a:pt x="16938" y="0"/>
                  </a:lnTo>
                  <a:lnTo>
                    <a:pt x="24983" y="2540"/>
                  </a:lnTo>
                  <a:lnTo>
                    <a:pt x="23768" y="6034"/>
                  </a:lnTo>
                  <a:lnTo>
                    <a:pt x="22494" y="9400"/>
                  </a:lnTo>
                  <a:lnTo>
                    <a:pt x="21160" y="12640"/>
                  </a:lnTo>
                  <a:lnTo>
                    <a:pt x="19766" y="15752"/>
                  </a:lnTo>
                  <a:lnTo>
                    <a:pt x="18314" y="18737"/>
                  </a:lnTo>
                  <a:lnTo>
                    <a:pt x="16802" y="21596"/>
                  </a:lnTo>
                  <a:lnTo>
                    <a:pt x="15231" y="24327"/>
                  </a:lnTo>
                  <a:lnTo>
                    <a:pt x="13601" y="26931"/>
                  </a:lnTo>
                  <a:lnTo>
                    <a:pt x="11911" y="29409"/>
                  </a:lnTo>
                  <a:lnTo>
                    <a:pt x="10162" y="31759"/>
                  </a:lnTo>
                  <a:lnTo>
                    <a:pt x="11505" y="31670"/>
                  </a:lnTo>
                  <a:lnTo>
                    <a:pt x="12822" y="31572"/>
                  </a:lnTo>
                  <a:lnTo>
                    <a:pt x="14113" y="31467"/>
                  </a:lnTo>
                  <a:lnTo>
                    <a:pt x="15379" y="31352"/>
                  </a:lnTo>
                  <a:lnTo>
                    <a:pt x="16620" y="31229"/>
                  </a:lnTo>
                  <a:lnTo>
                    <a:pt x="17836" y="31098"/>
                  </a:lnTo>
                  <a:lnTo>
                    <a:pt x="19025" y="30958"/>
                  </a:lnTo>
                  <a:lnTo>
                    <a:pt x="20190" y="30810"/>
                  </a:lnTo>
                  <a:lnTo>
                    <a:pt x="21329" y="30654"/>
                  </a:lnTo>
                  <a:lnTo>
                    <a:pt x="22443" y="30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248293" y="2064823"/>
              <a:ext cx="37264" cy="17361"/>
            </a:xfrm>
            <a:custGeom>
              <a:avLst/>
              <a:pathLst>
                <a:path w="37264" h="17361">
                  <a:moveTo>
                    <a:pt x="35570" y="0"/>
                  </a:moveTo>
                  <a:lnTo>
                    <a:pt x="37264" y="7622"/>
                  </a:lnTo>
                  <a:lnTo>
                    <a:pt x="34181" y="8710"/>
                  </a:lnTo>
                  <a:lnTo>
                    <a:pt x="31030" y="9773"/>
                  </a:lnTo>
                  <a:lnTo>
                    <a:pt x="27812" y="10810"/>
                  </a:lnTo>
                  <a:lnTo>
                    <a:pt x="24526" y="11822"/>
                  </a:lnTo>
                  <a:lnTo>
                    <a:pt x="21172" y="12809"/>
                  </a:lnTo>
                  <a:lnTo>
                    <a:pt x="17751" y="13770"/>
                  </a:lnTo>
                  <a:lnTo>
                    <a:pt x="14262" y="14706"/>
                  </a:lnTo>
                  <a:lnTo>
                    <a:pt x="10704" y="15617"/>
                  </a:lnTo>
                  <a:lnTo>
                    <a:pt x="7080" y="16502"/>
                  </a:lnTo>
                  <a:lnTo>
                    <a:pt x="3387" y="17361"/>
                  </a:lnTo>
                  <a:lnTo>
                    <a:pt x="0" y="8469"/>
                  </a:lnTo>
                  <a:lnTo>
                    <a:pt x="3938" y="7698"/>
                  </a:lnTo>
                  <a:lnTo>
                    <a:pt x="7791" y="6910"/>
                  </a:lnTo>
                  <a:lnTo>
                    <a:pt x="11560" y="6106"/>
                  </a:lnTo>
                  <a:lnTo>
                    <a:pt x="15244" y="5284"/>
                  </a:lnTo>
                  <a:lnTo>
                    <a:pt x="18843" y="4446"/>
                  </a:lnTo>
                  <a:lnTo>
                    <a:pt x="22358" y="3590"/>
                  </a:lnTo>
                  <a:lnTo>
                    <a:pt x="25788" y="2718"/>
                  </a:lnTo>
                  <a:lnTo>
                    <a:pt x="29133" y="1829"/>
                  </a:lnTo>
                  <a:lnTo>
                    <a:pt x="32394" y="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285980" y="1999611"/>
              <a:ext cx="59707" cy="88079"/>
            </a:xfrm>
            <a:custGeom>
              <a:avLst/>
              <a:pathLst>
                <a:path w="59707" h="88079">
                  <a:moveTo>
                    <a:pt x="4234" y="0"/>
                  </a:moveTo>
                  <a:lnTo>
                    <a:pt x="57590" y="0"/>
                  </a:lnTo>
                  <a:lnTo>
                    <a:pt x="57590" y="8045"/>
                  </a:lnTo>
                  <a:lnTo>
                    <a:pt x="34723" y="8045"/>
                  </a:lnTo>
                  <a:lnTo>
                    <a:pt x="34723" y="80033"/>
                  </a:lnTo>
                  <a:lnTo>
                    <a:pt x="59707" y="80033"/>
                  </a:lnTo>
                  <a:lnTo>
                    <a:pt x="59707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6254" y="80033"/>
                  </a:lnTo>
                  <a:lnTo>
                    <a:pt x="26254" y="8045"/>
                  </a:lnTo>
                  <a:lnTo>
                    <a:pt x="4234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358815" y="1993682"/>
              <a:ext cx="89772" cy="97395"/>
            </a:xfrm>
            <a:custGeom>
              <a:avLst/>
              <a:pathLst>
                <a:path w="89772" h="97395">
                  <a:moveTo>
                    <a:pt x="35570" y="0"/>
                  </a:moveTo>
                  <a:lnTo>
                    <a:pt x="44039" y="0"/>
                  </a:lnTo>
                  <a:lnTo>
                    <a:pt x="44039" y="19055"/>
                  </a:lnTo>
                  <a:lnTo>
                    <a:pt x="73681" y="19055"/>
                  </a:lnTo>
                  <a:lnTo>
                    <a:pt x="73681" y="26254"/>
                  </a:lnTo>
                  <a:lnTo>
                    <a:pt x="73666" y="26495"/>
                  </a:lnTo>
                  <a:lnTo>
                    <a:pt x="73622" y="26881"/>
                  </a:lnTo>
                  <a:lnTo>
                    <a:pt x="73548" y="27410"/>
                  </a:lnTo>
                  <a:lnTo>
                    <a:pt x="73444" y="28083"/>
                  </a:lnTo>
                  <a:lnTo>
                    <a:pt x="73310" y="28900"/>
                  </a:lnTo>
                  <a:lnTo>
                    <a:pt x="73147" y="29862"/>
                  </a:lnTo>
                  <a:lnTo>
                    <a:pt x="72955" y="30967"/>
                  </a:lnTo>
                  <a:lnTo>
                    <a:pt x="72732" y="32216"/>
                  </a:lnTo>
                  <a:lnTo>
                    <a:pt x="72481" y="33609"/>
                  </a:lnTo>
                  <a:lnTo>
                    <a:pt x="72199" y="35146"/>
                  </a:lnTo>
                  <a:lnTo>
                    <a:pt x="71900" y="36734"/>
                  </a:lnTo>
                  <a:lnTo>
                    <a:pt x="71598" y="38280"/>
                  </a:lnTo>
                  <a:lnTo>
                    <a:pt x="71291" y="39783"/>
                  </a:lnTo>
                  <a:lnTo>
                    <a:pt x="70979" y="41244"/>
                  </a:lnTo>
                  <a:lnTo>
                    <a:pt x="70664" y="42663"/>
                  </a:lnTo>
                  <a:lnTo>
                    <a:pt x="70344" y="44039"/>
                  </a:lnTo>
                  <a:lnTo>
                    <a:pt x="70020" y="45373"/>
                  </a:lnTo>
                  <a:lnTo>
                    <a:pt x="69692" y="46664"/>
                  </a:lnTo>
                  <a:lnTo>
                    <a:pt x="69360" y="47914"/>
                  </a:lnTo>
                  <a:lnTo>
                    <a:pt x="69023" y="49121"/>
                  </a:lnTo>
                  <a:lnTo>
                    <a:pt x="89772" y="49121"/>
                  </a:lnTo>
                  <a:lnTo>
                    <a:pt x="89741" y="54577"/>
                  </a:lnTo>
                  <a:lnTo>
                    <a:pt x="89645" y="59597"/>
                  </a:lnTo>
                  <a:lnTo>
                    <a:pt x="89487" y="64181"/>
                  </a:lnTo>
                  <a:lnTo>
                    <a:pt x="89264" y="68329"/>
                  </a:lnTo>
                  <a:lnTo>
                    <a:pt x="88978" y="72040"/>
                  </a:lnTo>
                  <a:lnTo>
                    <a:pt x="88629" y="75316"/>
                  </a:lnTo>
                  <a:lnTo>
                    <a:pt x="88216" y="78155"/>
                  </a:lnTo>
                  <a:lnTo>
                    <a:pt x="87740" y="80558"/>
                  </a:lnTo>
                  <a:lnTo>
                    <a:pt x="87200" y="82525"/>
                  </a:lnTo>
                  <a:lnTo>
                    <a:pt x="86596" y="84056"/>
                  </a:lnTo>
                  <a:lnTo>
                    <a:pt x="85925" y="85303"/>
                  </a:lnTo>
                  <a:lnTo>
                    <a:pt x="85182" y="86419"/>
                  </a:lnTo>
                  <a:lnTo>
                    <a:pt x="84367" y="87403"/>
                  </a:lnTo>
                  <a:lnTo>
                    <a:pt x="83480" y="88256"/>
                  </a:lnTo>
                  <a:lnTo>
                    <a:pt x="82521" y="88978"/>
                  </a:lnTo>
                  <a:lnTo>
                    <a:pt x="81490" y="89569"/>
                  </a:lnTo>
                  <a:lnTo>
                    <a:pt x="80386" y="90029"/>
                  </a:lnTo>
                  <a:lnTo>
                    <a:pt x="79211" y="90357"/>
                  </a:lnTo>
                  <a:lnTo>
                    <a:pt x="77964" y="90554"/>
                  </a:lnTo>
                  <a:lnTo>
                    <a:pt x="76645" y="90619"/>
                  </a:lnTo>
                  <a:lnTo>
                    <a:pt x="75366" y="90607"/>
                  </a:lnTo>
                  <a:lnTo>
                    <a:pt x="74071" y="90568"/>
                  </a:lnTo>
                  <a:lnTo>
                    <a:pt x="72758" y="90505"/>
                  </a:lnTo>
                  <a:lnTo>
                    <a:pt x="71428" y="90416"/>
                  </a:lnTo>
                  <a:lnTo>
                    <a:pt x="70082" y="90302"/>
                  </a:lnTo>
                  <a:lnTo>
                    <a:pt x="68718" y="90162"/>
                  </a:lnTo>
                  <a:lnTo>
                    <a:pt x="67338" y="89997"/>
                  </a:lnTo>
                  <a:lnTo>
                    <a:pt x="65940" y="89806"/>
                  </a:lnTo>
                  <a:lnTo>
                    <a:pt x="64526" y="89590"/>
                  </a:lnTo>
                  <a:lnTo>
                    <a:pt x="63095" y="89349"/>
                  </a:lnTo>
                  <a:lnTo>
                    <a:pt x="61401" y="80880"/>
                  </a:lnTo>
                  <a:lnTo>
                    <a:pt x="62917" y="81121"/>
                  </a:lnTo>
                  <a:lnTo>
                    <a:pt x="64416" y="81337"/>
                  </a:lnTo>
                  <a:lnTo>
                    <a:pt x="65898" y="81528"/>
                  </a:lnTo>
                  <a:lnTo>
                    <a:pt x="67363" y="81693"/>
                  </a:lnTo>
                  <a:lnTo>
                    <a:pt x="68811" y="81833"/>
                  </a:lnTo>
                  <a:lnTo>
                    <a:pt x="70243" y="81947"/>
                  </a:lnTo>
                  <a:lnTo>
                    <a:pt x="71657" y="82036"/>
                  </a:lnTo>
                  <a:lnTo>
                    <a:pt x="73054" y="82099"/>
                  </a:lnTo>
                  <a:lnTo>
                    <a:pt x="74435" y="82137"/>
                  </a:lnTo>
                  <a:lnTo>
                    <a:pt x="75798" y="82150"/>
                  </a:lnTo>
                  <a:lnTo>
                    <a:pt x="76287" y="82129"/>
                  </a:lnTo>
                  <a:lnTo>
                    <a:pt x="76738" y="82065"/>
                  </a:lnTo>
                  <a:lnTo>
                    <a:pt x="77151" y="81960"/>
                  </a:lnTo>
                  <a:lnTo>
                    <a:pt x="77526" y="81811"/>
                  </a:lnTo>
                  <a:lnTo>
                    <a:pt x="77863" y="81621"/>
                  </a:lnTo>
                  <a:lnTo>
                    <a:pt x="78161" y="81388"/>
                  </a:lnTo>
                  <a:lnTo>
                    <a:pt x="78422" y="81113"/>
                  </a:lnTo>
                  <a:lnTo>
                    <a:pt x="78644" y="80795"/>
                  </a:lnTo>
                  <a:lnTo>
                    <a:pt x="78828" y="80435"/>
                  </a:lnTo>
                  <a:lnTo>
                    <a:pt x="78974" y="80033"/>
                  </a:lnTo>
                  <a:lnTo>
                    <a:pt x="79108" y="79423"/>
                  </a:lnTo>
                  <a:lnTo>
                    <a:pt x="79254" y="78441"/>
                  </a:lnTo>
                  <a:lnTo>
                    <a:pt x="79413" y="77086"/>
                  </a:lnTo>
                  <a:lnTo>
                    <a:pt x="79584" y="75358"/>
                  </a:lnTo>
                  <a:lnTo>
                    <a:pt x="79768" y="73258"/>
                  </a:lnTo>
                  <a:lnTo>
                    <a:pt x="79965" y="70785"/>
                  </a:lnTo>
                  <a:lnTo>
                    <a:pt x="80175" y="67939"/>
                  </a:lnTo>
                  <a:lnTo>
                    <a:pt x="80397" y="64721"/>
                  </a:lnTo>
                  <a:lnTo>
                    <a:pt x="80632" y="61130"/>
                  </a:lnTo>
                  <a:lnTo>
                    <a:pt x="80880" y="57166"/>
                  </a:lnTo>
                  <a:lnTo>
                    <a:pt x="44039" y="57166"/>
                  </a:lnTo>
                  <a:lnTo>
                    <a:pt x="44039" y="97395"/>
                  </a:lnTo>
                  <a:lnTo>
                    <a:pt x="35570" y="97395"/>
                  </a:lnTo>
                  <a:lnTo>
                    <a:pt x="35570" y="57166"/>
                  </a:lnTo>
                  <a:lnTo>
                    <a:pt x="0" y="57166"/>
                  </a:lnTo>
                  <a:lnTo>
                    <a:pt x="0" y="49121"/>
                  </a:lnTo>
                  <a:lnTo>
                    <a:pt x="35570" y="49121"/>
                  </a:lnTo>
                  <a:lnTo>
                    <a:pt x="35570" y="27101"/>
                  </a:lnTo>
                  <a:lnTo>
                    <a:pt x="9316" y="27101"/>
                  </a:lnTo>
                  <a:lnTo>
                    <a:pt x="9316" y="19055"/>
                  </a:lnTo>
                  <a:lnTo>
                    <a:pt x="35570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402854" y="2020784"/>
              <a:ext cx="21172" cy="22019"/>
            </a:xfrm>
            <a:custGeom>
              <a:avLst/>
              <a:pathLst>
                <a:path w="21172" h="22019">
                  <a:moveTo>
                    <a:pt x="16091" y="22019"/>
                  </a:moveTo>
                  <a:lnTo>
                    <a:pt x="16675" y="20198"/>
                  </a:lnTo>
                  <a:lnTo>
                    <a:pt x="17243" y="18293"/>
                  </a:lnTo>
                  <a:lnTo>
                    <a:pt x="17793" y="16303"/>
                  </a:lnTo>
                  <a:lnTo>
                    <a:pt x="18327" y="14228"/>
                  </a:lnTo>
                  <a:lnTo>
                    <a:pt x="18843" y="12068"/>
                  </a:lnTo>
                  <a:lnTo>
                    <a:pt x="19343" y="9824"/>
                  </a:lnTo>
                  <a:lnTo>
                    <a:pt x="19826" y="7495"/>
                  </a:lnTo>
                  <a:lnTo>
                    <a:pt x="20292" y="5081"/>
                  </a:lnTo>
                  <a:lnTo>
                    <a:pt x="20740" y="2583"/>
                  </a:lnTo>
                  <a:lnTo>
                    <a:pt x="21172" y="0"/>
                  </a:lnTo>
                  <a:lnTo>
                    <a:pt x="0" y="0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423604" y="1994953"/>
              <a:ext cx="25830" cy="21596"/>
            </a:xfrm>
            <a:custGeom>
              <a:avLst/>
              <a:pathLst>
                <a:path w="25830" h="21596">
                  <a:moveTo>
                    <a:pt x="5504" y="0"/>
                  </a:moveTo>
                  <a:lnTo>
                    <a:pt x="7689" y="1291"/>
                  </a:lnTo>
                  <a:lnTo>
                    <a:pt x="9841" y="2625"/>
                  </a:lnTo>
                  <a:lnTo>
                    <a:pt x="11958" y="4001"/>
                  </a:lnTo>
                  <a:lnTo>
                    <a:pt x="14041" y="5420"/>
                  </a:lnTo>
                  <a:lnTo>
                    <a:pt x="16091" y="6881"/>
                  </a:lnTo>
                  <a:lnTo>
                    <a:pt x="18107" y="8384"/>
                  </a:lnTo>
                  <a:lnTo>
                    <a:pt x="20088" y="9930"/>
                  </a:lnTo>
                  <a:lnTo>
                    <a:pt x="22036" y="11518"/>
                  </a:lnTo>
                  <a:lnTo>
                    <a:pt x="23950" y="13148"/>
                  </a:lnTo>
                  <a:lnTo>
                    <a:pt x="25830" y="14820"/>
                  </a:lnTo>
                  <a:lnTo>
                    <a:pt x="19902" y="21596"/>
                  </a:lnTo>
                  <a:lnTo>
                    <a:pt x="18026" y="19762"/>
                  </a:lnTo>
                  <a:lnTo>
                    <a:pt x="16125" y="17988"/>
                  </a:lnTo>
                  <a:lnTo>
                    <a:pt x="14198" y="16273"/>
                  </a:lnTo>
                  <a:lnTo>
                    <a:pt x="12246" y="14617"/>
                  </a:lnTo>
                  <a:lnTo>
                    <a:pt x="10268" y="13021"/>
                  </a:lnTo>
                  <a:lnTo>
                    <a:pt x="8265" y="11484"/>
                  </a:lnTo>
                  <a:lnTo>
                    <a:pt x="6237" y="10006"/>
                  </a:lnTo>
                  <a:lnTo>
                    <a:pt x="4183" y="8587"/>
                  </a:lnTo>
                  <a:lnTo>
                    <a:pt x="2104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462138" y="2065247"/>
              <a:ext cx="28371" cy="28795"/>
            </a:xfrm>
            <a:custGeom>
              <a:avLst/>
              <a:pathLst>
                <a:path w="28371" h="28795">
                  <a:moveTo>
                    <a:pt x="28371" y="23290"/>
                  </a:moveTo>
                  <a:lnTo>
                    <a:pt x="22019" y="28795"/>
                  </a:lnTo>
                  <a:lnTo>
                    <a:pt x="20275" y="26118"/>
                  </a:lnTo>
                  <a:lnTo>
                    <a:pt x="18428" y="23510"/>
                  </a:lnTo>
                  <a:lnTo>
                    <a:pt x="16480" y="20969"/>
                  </a:lnTo>
                  <a:lnTo>
                    <a:pt x="14431" y="18496"/>
                  </a:lnTo>
                  <a:lnTo>
                    <a:pt x="12280" y="16091"/>
                  </a:lnTo>
                  <a:lnTo>
                    <a:pt x="10027" y="13753"/>
                  </a:lnTo>
                  <a:lnTo>
                    <a:pt x="7673" y="11484"/>
                  </a:lnTo>
                  <a:lnTo>
                    <a:pt x="5216" y="9282"/>
                  </a:lnTo>
                  <a:lnTo>
                    <a:pt x="2659" y="7147"/>
                  </a:lnTo>
                  <a:lnTo>
                    <a:pt x="0" y="5081"/>
                  </a:lnTo>
                  <a:lnTo>
                    <a:pt x="6351" y="0"/>
                  </a:lnTo>
                  <a:lnTo>
                    <a:pt x="9316" y="2443"/>
                  </a:lnTo>
                  <a:lnTo>
                    <a:pt x="12110" y="4861"/>
                  </a:lnTo>
                  <a:lnTo>
                    <a:pt x="14736" y="7253"/>
                  </a:lnTo>
                  <a:lnTo>
                    <a:pt x="17192" y="9620"/>
                  </a:lnTo>
                  <a:lnTo>
                    <a:pt x="19479" y="11962"/>
                  </a:lnTo>
                  <a:lnTo>
                    <a:pt x="21596" y="14278"/>
                  </a:lnTo>
                  <a:lnTo>
                    <a:pt x="23544" y="16569"/>
                  </a:lnTo>
                  <a:lnTo>
                    <a:pt x="25322" y="18835"/>
                  </a:lnTo>
                  <a:lnTo>
                    <a:pt x="26931" y="2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573084" y="1993682"/>
              <a:ext cx="49121" cy="96548"/>
            </a:xfrm>
            <a:custGeom>
              <a:avLst/>
              <a:pathLst>
                <a:path w="49121" h="96548">
                  <a:moveTo>
                    <a:pt x="18208" y="0"/>
                  </a:moveTo>
                  <a:lnTo>
                    <a:pt x="26254" y="2117"/>
                  </a:lnTo>
                  <a:lnTo>
                    <a:pt x="25826" y="3302"/>
                  </a:lnTo>
                  <a:lnTo>
                    <a:pt x="25390" y="4488"/>
                  </a:lnTo>
                  <a:lnTo>
                    <a:pt x="24945" y="5674"/>
                  </a:lnTo>
                  <a:lnTo>
                    <a:pt x="24492" y="6860"/>
                  </a:lnTo>
                  <a:lnTo>
                    <a:pt x="24031" y="8045"/>
                  </a:lnTo>
                  <a:lnTo>
                    <a:pt x="23561" y="9231"/>
                  </a:lnTo>
                  <a:lnTo>
                    <a:pt x="23082" y="10417"/>
                  </a:lnTo>
                  <a:lnTo>
                    <a:pt x="22595" y="11602"/>
                  </a:lnTo>
                  <a:lnTo>
                    <a:pt x="22100" y="12788"/>
                  </a:lnTo>
                  <a:lnTo>
                    <a:pt x="21596" y="13974"/>
                  </a:lnTo>
                  <a:lnTo>
                    <a:pt x="46156" y="13974"/>
                  </a:lnTo>
                  <a:lnTo>
                    <a:pt x="46156" y="22019"/>
                  </a:lnTo>
                  <a:lnTo>
                    <a:pt x="33029" y="22019"/>
                  </a:lnTo>
                  <a:lnTo>
                    <a:pt x="32936" y="24285"/>
                  </a:lnTo>
                  <a:lnTo>
                    <a:pt x="32826" y="26508"/>
                  </a:lnTo>
                  <a:lnTo>
                    <a:pt x="32699" y="28689"/>
                  </a:lnTo>
                  <a:lnTo>
                    <a:pt x="32555" y="30827"/>
                  </a:lnTo>
                  <a:lnTo>
                    <a:pt x="32394" y="32923"/>
                  </a:lnTo>
                  <a:lnTo>
                    <a:pt x="32216" y="34977"/>
                  </a:lnTo>
                  <a:lnTo>
                    <a:pt x="32021" y="36988"/>
                  </a:lnTo>
                  <a:lnTo>
                    <a:pt x="31810" y="38958"/>
                  </a:lnTo>
                  <a:lnTo>
                    <a:pt x="31581" y="40884"/>
                  </a:lnTo>
                  <a:lnTo>
                    <a:pt x="31335" y="42769"/>
                  </a:lnTo>
                  <a:lnTo>
                    <a:pt x="48274" y="42769"/>
                  </a:lnTo>
                  <a:lnTo>
                    <a:pt x="48274" y="50814"/>
                  </a:lnTo>
                  <a:lnTo>
                    <a:pt x="30488" y="50814"/>
                  </a:lnTo>
                  <a:lnTo>
                    <a:pt x="30323" y="51657"/>
                  </a:lnTo>
                  <a:lnTo>
                    <a:pt x="30167" y="52491"/>
                  </a:lnTo>
                  <a:lnTo>
                    <a:pt x="30018" y="53317"/>
                  </a:lnTo>
                  <a:lnTo>
                    <a:pt x="29879" y="54134"/>
                  </a:lnTo>
                  <a:lnTo>
                    <a:pt x="29747" y="54943"/>
                  </a:lnTo>
                  <a:lnTo>
                    <a:pt x="29625" y="55743"/>
                  </a:lnTo>
                  <a:lnTo>
                    <a:pt x="29510" y="56535"/>
                  </a:lnTo>
                  <a:lnTo>
                    <a:pt x="29404" y="57319"/>
                  </a:lnTo>
                  <a:lnTo>
                    <a:pt x="29307" y="58094"/>
                  </a:lnTo>
                  <a:lnTo>
                    <a:pt x="29218" y="58860"/>
                  </a:lnTo>
                  <a:lnTo>
                    <a:pt x="31551" y="60799"/>
                  </a:lnTo>
                  <a:lnTo>
                    <a:pt x="33808" y="62722"/>
                  </a:lnTo>
                  <a:lnTo>
                    <a:pt x="35989" y="64628"/>
                  </a:lnTo>
                  <a:lnTo>
                    <a:pt x="38094" y="66516"/>
                  </a:lnTo>
                  <a:lnTo>
                    <a:pt x="40122" y="68388"/>
                  </a:lnTo>
                  <a:lnTo>
                    <a:pt x="42074" y="70243"/>
                  </a:lnTo>
                  <a:lnTo>
                    <a:pt x="43950" y="72080"/>
                  </a:lnTo>
                  <a:lnTo>
                    <a:pt x="45750" y="73901"/>
                  </a:lnTo>
                  <a:lnTo>
                    <a:pt x="47473" y="75705"/>
                  </a:lnTo>
                  <a:lnTo>
                    <a:pt x="49121" y="77492"/>
                  </a:lnTo>
                  <a:lnTo>
                    <a:pt x="43616" y="85538"/>
                  </a:lnTo>
                  <a:lnTo>
                    <a:pt x="42002" y="83531"/>
                  </a:lnTo>
                  <a:lnTo>
                    <a:pt x="40380" y="81574"/>
                  </a:lnTo>
                  <a:lnTo>
                    <a:pt x="38750" y="79669"/>
                  </a:lnTo>
                  <a:lnTo>
                    <a:pt x="37111" y="77814"/>
                  </a:lnTo>
                  <a:lnTo>
                    <a:pt x="35464" y="76010"/>
                  </a:lnTo>
                  <a:lnTo>
                    <a:pt x="33808" y="74257"/>
                  </a:lnTo>
                  <a:lnTo>
                    <a:pt x="32144" y="72555"/>
                  </a:lnTo>
                  <a:lnTo>
                    <a:pt x="30471" y="70903"/>
                  </a:lnTo>
                  <a:lnTo>
                    <a:pt x="28790" y="69302"/>
                  </a:lnTo>
                  <a:lnTo>
                    <a:pt x="27101" y="67753"/>
                  </a:lnTo>
                  <a:lnTo>
                    <a:pt x="25983" y="70937"/>
                  </a:lnTo>
                  <a:lnTo>
                    <a:pt x="24662" y="74054"/>
                  </a:lnTo>
                  <a:lnTo>
                    <a:pt x="23137" y="77103"/>
                  </a:lnTo>
                  <a:lnTo>
                    <a:pt x="21409" y="80084"/>
                  </a:lnTo>
                  <a:lnTo>
                    <a:pt x="19479" y="82997"/>
                  </a:lnTo>
                  <a:lnTo>
                    <a:pt x="17344" y="85843"/>
                  </a:lnTo>
                  <a:lnTo>
                    <a:pt x="15007" y="88621"/>
                  </a:lnTo>
                  <a:lnTo>
                    <a:pt x="12466" y="91331"/>
                  </a:lnTo>
                  <a:lnTo>
                    <a:pt x="9722" y="93973"/>
                  </a:lnTo>
                  <a:lnTo>
                    <a:pt x="6775" y="96548"/>
                  </a:lnTo>
                  <a:lnTo>
                    <a:pt x="0" y="90619"/>
                  </a:lnTo>
                  <a:lnTo>
                    <a:pt x="3650" y="87553"/>
                  </a:lnTo>
                  <a:lnTo>
                    <a:pt x="6978" y="84284"/>
                  </a:lnTo>
                  <a:lnTo>
                    <a:pt x="9985" y="80812"/>
                  </a:lnTo>
                  <a:lnTo>
                    <a:pt x="12669" y="77136"/>
                  </a:lnTo>
                  <a:lnTo>
                    <a:pt x="15032" y="73258"/>
                  </a:lnTo>
                  <a:lnTo>
                    <a:pt x="17073" y="69175"/>
                  </a:lnTo>
                  <a:lnTo>
                    <a:pt x="18793" y="64890"/>
                  </a:lnTo>
                  <a:lnTo>
                    <a:pt x="20190" y="60401"/>
                  </a:lnTo>
                  <a:lnTo>
                    <a:pt x="21266" y="55710"/>
                  </a:lnTo>
                  <a:lnTo>
                    <a:pt x="22019" y="50814"/>
                  </a:lnTo>
                  <a:lnTo>
                    <a:pt x="1693" y="50814"/>
                  </a:lnTo>
                  <a:lnTo>
                    <a:pt x="1693" y="42769"/>
                  </a:lnTo>
                  <a:lnTo>
                    <a:pt x="23290" y="42769"/>
                  </a:lnTo>
                  <a:lnTo>
                    <a:pt x="24983" y="22019"/>
                  </a:lnTo>
                  <a:lnTo>
                    <a:pt x="17785" y="22019"/>
                  </a:lnTo>
                  <a:lnTo>
                    <a:pt x="16751" y="23772"/>
                  </a:lnTo>
                  <a:lnTo>
                    <a:pt x="15684" y="25475"/>
                  </a:lnTo>
                  <a:lnTo>
                    <a:pt x="14583" y="27126"/>
                  </a:lnTo>
                  <a:lnTo>
                    <a:pt x="13448" y="28727"/>
                  </a:lnTo>
                  <a:lnTo>
                    <a:pt x="12280" y="30277"/>
                  </a:lnTo>
                  <a:lnTo>
                    <a:pt x="11077" y="31776"/>
                  </a:lnTo>
                  <a:lnTo>
                    <a:pt x="9841" y="33224"/>
                  </a:lnTo>
                  <a:lnTo>
                    <a:pt x="8570" y="34621"/>
                  </a:lnTo>
                  <a:lnTo>
                    <a:pt x="7266" y="35968"/>
                  </a:lnTo>
                  <a:lnTo>
                    <a:pt x="5928" y="37264"/>
                  </a:lnTo>
                  <a:lnTo>
                    <a:pt x="423" y="30912"/>
                  </a:lnTo>
                  <a:lnTo>
                    <a:pt x="2735" y="28316"/>
                  </a:lnTo>
                  <a:lnTo>
                    <a:pt x="4929" y="25610"/>
                  </a:lnTo>
                  <a:lnTo>
                    <a:pt x="7003" y="22794"/>
                  </a:lnTo>
                  <a:lnTo>
                    <a:pt x="8960" y="19868"/>
                  </a:lnTo>
                  <a:lnTo>
                    <a:pt x="10798" y="16832"/>
                  </a:lnTo>
                  <a:lnTo>
                    <a:pt x="12517" y="13686"/>
                  </a:lnTo>
                  <a:lnTo>
                    <a:pt x="14118" y="10429"/>
                  </a:lnTo>
                  <a:lnTo>
                    <a:pt x="15600" y="7063"/>
                  </a:lnTo>
                  <a:lnTo>
                    <a:pt x="16963" y="3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628557" y="2002575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636603" y="2010197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681066" y="1994953"/>
              <a:ext cx="99088" cy="95701"/>
            </a:xfrm>
            <a:custGeom>
              <a:avLst/>
              <a:pathLst>
                <a:path w="99088" h="95701">
                  <a:moveTo>
                    <a:pt x="88502" y="0"/>
                  </a:moveTo>
                  <a:lnTo>
                    <a:pt x="92737" y="7622"/>
                  </a:lnTo>
                  <a:lnTo>
                    <a:pt x="89226" y="8121"/>
                  </a:lnTo>
                  <a:lnTo>
                    <a:pt x="85639" y="8604"/>
                  </a:lnTo>
                  <a:lnTo>
                    <a:pt x="81977" y="9070"/>
                  </a:lnTo>
                  <a:lnTo>
                    <a:pt x="78237" y="9519"/>
                  </a:lnTo>
                  <a:lnTo>
                    <a:pt x="74422" y="9951"/>
                  </a:lnTo>
                  <a:lnTo>
                    <a:pt x="70531" y="10366"/>
                  </a:lnTo>
                  <a:lnTo>
                    <a:pt x="66563" y="10764"/>
                  </a:lnTo>
                  <a:lnTo>
                    <a:pt x="62519" y="11145"/>
                  </a:lnTo>
                  <a:lnTo>
                    <a:pt x="58398" y="11509"/>
                  </a:lnTo>
                  <a:lnTo>
                    <a:pt x="54202" y="11856"/>
                  </a:lnTo>
                  <a:lnTo>
                    <a:pt x="54202" y="48697"/>
                  </a:lnTo>
                  <a:lnTo>
                    <a:pt x="99088" y="48697"/>
                  </a:lnTo>
                  <a:lnTo>
                    <a:pt x="99088" y="56743"/>
                  </a:lnTo>
                  <a:lnTo>
                    <a:pt x="54202" y="56743"/>
                  </a:lnTo>
                  <a:lnTo>
                    <a:pt x="54202" y="84691"/>
                  </a:lnTo>
                  <a:lnTo>
                    <a:pt x="54179" y="85843"/>
                  </a:lnTo>
                  <a:lnTo>
                    <a:pt x="54109" y="86927"/>
                  </a:lnTo>
                  <a:lnTo>
                    <a:pt x="53992" y="87943"/>
                  </a:lnTo>
                  <a:lnTo>
                    <a:pt x="53829" y="88892"/>
                  </a:lnTo>
                  <a:lnTo>
                    <a:pt x="53620" y="89772"/>
                  </a:lnTo>
                  <a:lnTo>
                    <a:pt x="53364" y="90585"/>
                  </a:lnTo>
                  <a:lnTo>
                    <a:pt x="53061" y="91331"/>
                  </a:lnTo>
                  <a:lnTo>
                    <a:pt x="52711" y="92008"/>
                  </a:lnTo>
                  <a:lnTo>
                    <a:pt x="52315" y="92618"/>
                  </a:lnTo>
                  <a:lnTo>
                    <a:pt x="51873" y="93160"/>
                  </a:lnTo>
                  <a:lnTo>
                    <a:pt x="51367" y="93643"/>
                  </a:lnTo>
                  <a:lnTo>
                    <a:pt x="50780" y="94075"/>
                  </a:lnTo>
                  <a:lnTo>
                    <a:pt x="50114" y="94456"/>
                  </a:lnTo>
                  <a:lnTo>
                    <a:pt x="49366" y="94786"/>
                  </a:lnTo>
                  <a:lnTo>
                    <a:pt x="48538" y="95066"/>
                  </a:lnTo>
                  <a:lnTo>
                    <a:pt x="47630" y="95294"/>
                  </a:lnTo>
                  <a:lnTo>
                    <a:pt x="46641" y="95472"/>
                  </a:lnTo>
                  <a:lnTo>
                    <a:pt x="45572" y="95599"/>
                  </a:lnTo>
                  <a:lnTo>
                    <a:pt x="44422" y="95675"/>
                  </a:lnTo>
                  <a:lnTo>
                    <a:pt x="43192" y="95701"/>
                  </a:lnTo>
                  <a:lnTo>
                    <a:pt x="41591" y="95688"/>
                  </a:lnTo>
                  <a:lnTo>
                    <a:pt x="40008" y="95650"/>
                  </a:lnTo>
                  <a:lnTo>
                    <a:pt x="38441" y="95586"/>
                  </a:lnTo>
                  <a:lnTo>
                    <a:pt x="36891" y="95498"/>
                  </a:lnTo>
                  <a:lnTo>
                    <a:pt x="35358" y="95383"/>
                  </a:lnTo>
                  <a:lnTo>
                    <a:pt x="33842" y="95243"/>
                  </a:lnTo>
                  <a:lnTo>
                    <a:pt x="32343" y="95078"/>
                  </a:lnTo>
                  <a:lnTo>
                    <a:pt x="30861" y="94888"/>
                  </a:lnTo>
                  <a:lnTo>
                    <a:pt x="29396" y="94672"/>
                  </a:lnTo>
                  <a:lnTo>
                    <a:pt x="27948" y="94430"/>
                  </a:lnTo>
                  <a:lnTo>
                    <a:pt x="26254" y="85961"/>
                  </a:lnTo>
                  <a:lnTo>
                    <a:pt x="27783" y="86283"/>
                  </a:lnTo>
                  <a:lnTo>
                    <a:pt x="29320" y="86571"/>
                  </a:lnTo>
                  <a:lnTo>
                    <a:pt x="30865" y="86825"/>
                  </a:lnTo>
                  <a:lnTo>
                    <a:pt x="32419" y="87045"/>
                  </a:lnTo>
                  <a:lnTo>
                    <a:pt x="33982" y="87232"/>
                  </a:lnTo>
                  <a:lnTo>
                    <a:pt x="35553" y="87384"/>
                  </a:lnTo>
                  <a:lnTo>
                    <a:pt x="37132" y="87503"/>
                  </a:lnTo>
                  <a:lnTo>
                    <a:pt x="38720" y="87587"/>
                  </a:lnTo>
                  <a:lnTo>
                    <a:pt x="40317" y="87638"/>
                  </a:lnTo>
                  <a:lnTo>
                    <a:pt x="41922" y="87655"/>
                  </a:lnTo>
                  <a:lnTo>
                    <a:pt x="42330" y="87647"/>
                  </a:lnTo>
                  <a:lnTo>
                    <a:pt x="42709" y="87621"/>
                  </a:lnTo>
                  <a:lnTo>
                    <a:pt x="43059" y="87579"/>
                  </a:lnTo>
                  <a:lnTo>
                    <a:pt x="43378" y="87520"/>
                  </a:lnTo>
                  <a:lnTo>
                    <a:pt x="43669" y="87443"/>
                  </a:lnTo>
                  <a:lnTo>
                    <a:pt x="43929" y="87350"/>
                  </a:lnTo>
                  <a:lnTo>
                    <a:pt x="44160" y="87240"/>
                  </a:lnTo>
                  <a:lnTo>
                    <a:pt x="44361" y="87113"/>
                  </a:lnTo>
                  <a:lnTo>
                    <a:pt x="44532" y="86969"/>
                  </a:lnTo>
                  <a:lnTo>
                    <a:pt x="44674" y="86808"/>
                  </a:lnTo>
                  <a:lnTo>
                    <a:pt x="44795" y="86613"/>
                  </a:lnTo>
                  <a:lnTo>
                    <a:pt x="44903" y="86368"/>
                  </a:lnTo>
                  <a:lnTo>
                    <a:pt x="44998" y="86071"/>
                  </a:lnTo>
                  <a:lnTo>
                    <a:pt x="45081" y="85724"/>
                  </a:lnTo>
                  <a:lnTo>
                    <a:pt x="45151" y="85326"/>
                  </a:lnTo>
                  <a:lnTo>
                    <a:pt x="45208" y="84877"/>
                  </a:lnTo>
                  <a:lnTo>
                    <a:pt x="45252" y="84378"/>
                  </a:lnTo>
                  <a:lnTo>
                    <a:pt x="45284" y="83827"/>
                  </a:lnTo>
                  <a:lnTo>
                    <a:pt x="45303" y="83226"/>
                  </a:lnTo>
                  <a:lnTo>
                    <a:pt x="45309" y="82574"/>
                  </a:lnTo>
                  <a:lnTo>
                    <a:pt x="45309" y="56743"/>
                  </a:lnTo>
                  <a:lnTo>
                    <a:pt x="0" y="56743"/>
                  </a:lnTo>
                  <a:lnTo>
                    <a:pt x="0" y="48697"/>
                  </a:lnTo>
                  <a:lnTo>
                    <a:pt x="45309" y="48697"/>
                  </a:lnTo>
                  <a:lnTo>
                    <a:pt x="45309" y="12280"/>
                  </a:lnTo>
                  <a:lnTo>
                    <a:pt x="41901" y="12525"/>
                  </a:lnTo>
                  <a:lnTo>
                    <a:pt x="38449" y="12754"/>
                  </a:lnTo>
                  <a:lnTo>
                    <a:pt x="34956" y="12966"/>
                  </a:lnTo>
                  <a:lnTo>
                    <a:pt x="31420" y="13161"/>
                  </a:lnTo>
                  <a:lnTo>
                    <a:pt x="27842" y="13338"/>
                  </a:lnTo>
                  <a:lnTo>
                    <a:pt x="24221" y="13499"/>
                  </a:lnTo>
                  <a:lnTo>
                    <a:pt x="20558" y="13643"/>
                  </a:lnTo>
                  <a:lnTo>
                    <a:pt x="16853" y="13770"/>
                  </a:lnTo>
                  <a:lnTo>
                    <a:pt x="13105" y="13880"/>
                  </a:lnTo>
                  <a:lnTo>
                    <a:pt x="9316" y="13974"/>
                  </a:lnTo>
                  <a:lnTo>
                    <a:pt x="6775" y="5928"/>
                  </a:lnTo>
                  <a:lnTo>
                    <a:pt x="14909" y="5869"/>
                  </a:lnTo>
                  <a:lnTo>
                    <a:pt x="23053" y="5691"/>
                  </a:lnTo>
                  <a:lnTo>
                    <a:pt x="31204" y="5394"/>
                  </a:lnTo>
                  <a:lnTo>
                    <a:pt x="39364" y="4979"/>
                  </a:lnTo>
                  <a:lnTo>
                    <a:pt x="47533" y="4446"/>
                  </a:lnTo>
                  <a:lnTo>
                    <a:pt x="55710" y="3794"/>
                  </a:lnTo>
                  <a:lnTo>
                    <a:pt x="63895" y="3023"/>
                  </a:lnTo>
                  <a:lnTo>
                    <a:pt x="72089" y="2134"/>
                  </a:lnTo>
                  <a:lnTo>
                    <a:pt x="80291" y="1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745855" y="2010621"/>
              <a:ext cx="22019" cy="29218"/>
            </a:xfrm>
            <a:custGeom>
              <a:avLst/>
              <a:pathLst>
                <a:path w="22019" h="29218">
                  <a:moveTo>
                    <a:pt x="13127" y="0"/>
                  </a:moveTo>
                  <a:lnTo>
                    <a:pt x="22019" y="2964"/>
                  </a:lnTo>
                  <a:lnTo>
                    <a:pt x="20732" y="6046"/>
                  </a:lnTo>
                  <a:lnTo>
                    <a:pt x="19411" y="9028"/>
                  </a:lnTo>
                  <a:lnTo>
                    <a:pt x="18056" y="11907"/>
                  </a:lnTo>
                  <a:lnTo>
                    <a:pt x="16667" y="14685"/>
                  </a:lnTo>
                  <a:lnTo>
                    <a:pt x="15244" y="17361"/>
                  </a:lnTo>
                  <a:lnTo>
                    <a:pt x="13787" y="19936"/>
                  </a:lnTo>
                  <a:lnTo>
                    <a:pt x="12297" y="22409"/>
                  </a:lnTo>
                  <a:lnTo>
                    <a:pt x="10772" y="24780"/>
                  </a:lnTo>
                  <a:lnTo>
                    <a:pt x="9214" y="27050"/>
                  </a:lnTo>
                  <a:lnTo>
                    <a:pt x="7622" y="29218"/>
                  </a:lnTo>
                  <a:lnTo>
                    <a:pt x="0" y="24983"/>
                  </a:lnTo>
                  <a:lnTo>
                    <a:pt x="1731" y="22447"/>
                  </a:lnTo>
                  <a:lnTo>
                    <a:pt x="3370" y="19919"/>
                  </a:lnTo>
                  <a:lnTo>
                    <a:pt x="4916" y="17399"/>
                  </a:lnTo>
                  <a:lnTo>
                    <a:pt x="6368" y="14888"/>
                  </a:lnTo>
                  <a:lnTo>
                    <a:pt x="7728" y="12386"/>
                  </a:lnTo>
                  <a:lnTo>
                    <a:pt x="8994" y="9891"/>
                  </a:lnTo>
                  <a:lnTo>
                    <a:pt x="10167" y="7406"/>
                  </a:lnTo>
                  <a:lnTo>
                    <a:pt x="11247" y="4929"/>
                  </a:lnTo>
                  <a:lnTo>
                    <a:pt x="12233" y="24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692499" y="2012738"/>
              <a:ext cx="21596" cy="27101"/>
            </a:xfrm>
            <a:custGeom>
              <a:avLst/>
              <a:pathLst>
                <a:path w="21596" h="27101">
                  <a:moveTo>
                    <a:pt x="7622" y="0"/>
                  </a:moveTo>
                  <a:lnTo>
                    <a:pt x="9210" y="2134"/>
                  </a:lnTo>
                  <a:lnTo>
                    <a:pt x="10755" y="4302"/>
                  </a:lnTo>
                  <a:lnTo>
                    <a:pt x="12259" y="6504"/>
                  </a:lnTo>
                  <a:lnTo>
                    <a:pt x="13720" y="8740"/>
                  </a:lnTo>
                  <a:lnTo>
                    <a:pt x="15138" y="11009"/>
                  </a:lnTo>
                  <a:lnTo>
                    <a:pt x="16514" y="13313"/>
                  </a:lnTo>
                  <a:lnTo>
                    <a:pt x="17848" y="15650"/>
                  </a:lnTo>
                  <a:lnTo>
                    <a:pt x="19140" y="18022"/>
                  </a:lnTo>
                  <a:lnTo>
                    <a:pt x="20389" y="20427"/>
                  </a:lnTo>
                  <a:lnTo>
                    <a:pt x="21596" y="22866"/>
                  </a:lnTo>
                  <a:lnTo>
                    <a:pt x="13127" y="27101"/>
                  </a:lnTo>
                  <a:lnTo>
                    <a:pt x="12081" y="24657"/>
                  </a:lnTo>
                  <a:lnTo>
                    <a:pt x="10976" y="22239"/>
                  </a:lnTo>
                  <a:lnTo>
                    <a:pt x="9811" y="19847"/>
                  </a:lnTo>
                  <a:lnTo>
                    <a:pt x="8587" y="17480"/>
                  </a:lnTo>
                  <a:lnTo>
                    <a:pt x="7304" y="15138"/>
                  </a:lnTo>
                  <a:lnTo>
                    <a:pt x="5962" y="12822"/>
                  </a:lnTo>
                  <a:lnTo>
                    <a:pt x="4560" y="10531"/>
                  </a:lnTo>
                  <a:lnTo>
                    <a:pt x="3099" y="8265"/>
                  </a:lnTo>
                  <a:lnTo>
                    <a:pt x="1579" y="6025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790318" y="1992836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836474" y="1992836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791164" y="2019090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795822" y="2050426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804292" y="2065670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922013" y="2003845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8013056" y="1999187"/>
              <a:ext cx="84691" cy="92313"/>
            </a:xfrm>
            <a:custGeom>
              <a:avLst/>
              <a:pathLst>
                <a:path w="84691" h="92313">
                  <a:moveTo>
                    <a:pt x="0" y="0"/>
                  </a:moveTo>
                  <a:lnTo>
                    <a:pt x="84691" y="0"/>
                  </a:lnTo>
                  <a:lnTo>
                    <a:pt x="84691" y="8892"/>
                  </a:lnTo>
                  <a:lnTo>
                    <a:pt x="81435" y="11496"/>
                  </a:lnTo>
                  <a:lnTo>
                    <a:pt x="78102" y="14058"/>
                  </a:lnTo>
                  <a:lnTo>
                    <a:pt x="74693" y="16578"/>
                  </a:lnTo>
                  <a:lnTo>
                    <a:pt x="71208" y="19055"/>
                  </a:lnTo>
                  <a:lnTo>
                    <a:pt x="67647" y="21490"/>
                  </a:lnTo>
                  <a:lnTo>
                    <a:pt x="64009" y="23882"/>
                  </a:lnTo>
                  <a:lnTo>
                    <a:pt x="60296" y="26233"/>
                  </a:lnTo>
                  <a:lnTo>
                    <a:pt x="56506" y="28541"/>
                  </a:lnTo>
                  <a:lnTo>
                    <a:pt x="52639" y="30806"/>
                  </a:lnTo>
                  <a:lnTo>
                    <a:pt x="48697" y="33029"/>
                  </a:lnTo>
                  <a:lnTo>
                    <a:pt x="48697" y="83844"/>
                  </a:lnTo>
                  <a:lnTo>
                    <a:pt x="48667" y="84670"/>
                  </a:lnTo>
                  <a:lnTo>
                    <a:pt x="48578" y="85453"/>
                  </a:lnTo>
                  <a:lnTo>
                    <a:pt x="48430" y="86194"/>
                  </a:lnTo>
                  <a:lnTo>
                    <a:pt x="48223" y="86893"/>
                  </a:lnTo>
                  <a:lnTo>
                    <a:pt x="47956" y="87549"/>
                  </a:lnTo>
                  <a:lnTo>
                    <a:pt x="47630" y="88163"/>
                  </a:lnTo>
                  <a:lnTo>
                    <a:pt x="47245" y="88735"/>
                  </a:lnTo>
                  <a:lnTo>
                    <a:pt x="46800" y="89264"/>
                  </a:lnTo>
                  <a:lnTo>
                    <a:pt x="46296" y="89751"/>
                  </a:lnTo>
                  <a:lnTo>
                    <a:pt x="45733" y="90196"/>
                  </a:lnTo>
                  <a:lnTo>
                    <a:pt x="45115" y="90598"/>
                  </a:lnTo>
                  <a:lnTo>
                    <a:pt x="44446" y="90958"/>
                  </a:lnTo>
                  <a:lnTo>
                    <a:pt x="43726" y="91276"/>
                  </a:lnTo>
                  <a:lnTo>
                    <a:pt x="42955" y="91551"/>
                  </a:lnTo>
                  <a:lnTo>
                    <a:pt x="42133" y="91784"/>
                  </a:lnTo>
                  <a:lnTo>
                    <a:pt x="41261" y="91974"/>
                  </a:lnTo>
                  <a:lnTo>
                    <a:pt x="40338" y="92123"/>
                  </a:lnTo>
                  <a:lnTo>
                    <a:pt x="39364" y="92228"/>
                  </a:lnTo>
                  <a:lnTo>
                    <a:pt x="38339" y="92292"/>
                  </a:lnTo>
                  <a:lnTo>
                    <a:pt x="37264" y="92313"/>
                  </a:lnTo>
                  <a:lnTo>
                    <a:pt x="35739" y="92296"/>
                  </a:lnTo>
                  <a:lnTo>
                    <a:pt x="34215" y="92245"/>
                  </a:lnTo>
                  <a:lnTo>
                    <a:pt x="32690" y="92161"/>
                  </a:lnTo>
                  <a:lnTo>
                    <a:pt x="31166" y="92042"/>
                  </a:lnTo>
                  <a:lnTo>
                    <a:pt x="29641" y="91890"/>
                  </a:lnTo>
                  <a:lnTo>
                    <a:pt x="28117" y="91703"/>
                  </a:lnTo>
                  <a:lnTo>
                    <a:pt x="26593" y="91483"/>
                  </a:lnTo>
                  <a:lnTo>
                    <a:pt x="25068" y="91229"/>
                  </a:lnTo>
                  <a:lnTo>
                    <a:pt x="23544" y="90941"/>
                  </a:lnTo>
                  <a:lnTo>
                    <a:pt x="22019" y="90619"/>
                  </a:lnTo>
                  <a:lnTo>
                    <a:pt x="20749" y="82150"/>
                  </a:lnTo>
                  <a:lnTo>
                    <a:pt x="22036" y="82472"/>
                  </a:lnTo>
                  <a:lnTo>
                    <a:pt x="23357" y="82760"/>
                  </a:lnTo>
                  <a:lnTo>
                    <a:pt x="24712" y="83014"/>
                  </a:lnTo>
                  <a:lnTo>
                    <a:pt x="26101" y="83234"/>
                  </a:lnTo>
                  <a:lnTo>
                    <a:pt x="27524" y="83421"/>
                  </a:lnTo>
                  <a:lnTo>
                    <a:pt x="28981" y="83573"/>
                  </a:lnTo>
                  <a:lnTo>
                    <a:pt x="30471" y="83692"/>
                  </a:lnTo>
                  <a:lnTo>
                    <a:pt x="31996" y="83776"/>
                  </a:lnTo>
                  <a:lnTo>
                    <a:pt x="33554" y="83827"/>
                  </a:lnTo>
                  <a:lnTo>
                    <a:pt x="35146" y="83844"/>
                  </a:lnTo>
                  <a:lnTo>
                    <a:pt x="36112" y="83827"/>
                  </a:lnTo>
                  <a:lnTo>
                    <a:pt x="36976" y="83776"/>
                  </a:lnTo>
                  <a:lnTo>
                    <a:pt x="37738" y="83692"/>
                  </a:lnTo>
                  <a:lnTo>
                    <a:pt x="38399" y="83573"/>
                  </a:lnTo>
                  <a:lnTo>
                    <a:pt x="38958" y="83421"/>
                  </a:lnTo>
                  <a:lnTo>
                    <a:pt x="39415" y="83234"/>
                  </a:lnTo>
                  <a:lnTo>
                    <a:pt x="39771" y="83014"/>
                  </a:lnTo>
                  <a:lnTo>
                    <a:pt x="40025" y="82760"/>
                  </a:lnTo>
                  <a:lnTo>
                    <a:pt x="40177" y="82472"/>
                  </a:lnTo>
                  <a:lnTo>
                    <a:pt x="40228" y="82150"/>
                  </a:lnTo>
                  <a:lnTo>
                    <a:pt x="40228" y="28795"/>
                  </a:lnTo>
                  <a:lnTo>
                    <a:pt x="43827" y="26682"/>
                  </a:lnTo>
                  <a:lnTo>
                    <a:pt x="47342" y="24577"/>
                  </a:lnTo>
                  <a:lnTo>
                    <a:pt x="50772" y="22481"/>
                  </a:lnTo>
                  <a:lnTo>
                    <a:pt x="54117" y="20393"/>
                  </a:lnTo>
                  <a:lnTo>
                    <a:pt x="57378" y="18314"/>
                  </a:lnTo>
                  <a:lnTo>
                    <a:pt x="60554" y="16243"/>
                  </a:lnTo>
                  <a:lnTo>
                    <a:pt x="63645" y="14181"/>
                  </a:lnTo>
                  <a:lnTo>
                    <a:pt x="66652" y="12127"/>
                  </a:lnTo>
                  <a:lnTo>
                    <a:pt x="69573" y="10082"/>
                  </a:lnTo>
                  <a:lnTo>
                    <a:pt x="7241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8115109" y="1993259"/>
              <a:ext cx="48274" cy="98242"/>
            </a:xfrm>
            <a:custGeom>
              <a:avLst/>
              <a:pathLst>
                <a:path w="48274" h="98242">
                  <a:moveTo>
                    <a:pt x="19055" y="0"/>
                  </a:moveTo>
                  <a:lnTo>
                    <a:pt x="27101" y="2540"/>
                  </a:lnTo>
                  <a:lnTo>
                    <a:pt x="26842" y="3133"/>
                  </a:lnTo>
                  <a:lnTo>
                    <a:pt x="26576" y="3726"/>
                  </a:lnTo>
                  <a:lnTo>
                    <a:pt x="26300" y="4319"/>
                  </a:lnTo>
                  <a:lnTo>
                    <a:pt x="26017" y="4912"/>
                  </a:lnTo>
                  <a:lnTo>
                    <a:pt x="25725" y="5504"/>
                  </a:lnTo>
                  <a:lnTo>
                    <a:pt x="25424" y="6097"/>
                  </a:lnTo>
                  <a:lnTo>
                    <a:pt x="25115" y="6690"/>
                  </a:lnTo>
                  <a:lnTo>
                    <a:pt x="24797" y="7283"/>
                  </a:lnTo>
                  <a:lnTo>
                    <a:pt x="24471" y="7876"/>
                  </a:lnTo>
                  <a:lnTo>
                    <a:pt x="24137" y="8469"/>
                  </a:lnTo>
                  <a:lnTo>
                    <a:pt x="42345" y="8469"/>
                  </a:lnTo>
                  <a:lnTo>
                    <a:pt x="42345" y="15667"/>
                  </a:lnTo>
                  <a:lnTo>
                    <a:pt x="41837" y="16756"/>
                  </a:lnTo>
                  <a:lnTo>
                    <a:pt x="41329" y="17819"/>
                  </a:lnTo>
                  <a:lnTo>
                    <a:pt x="40821" y="18856"/>
                  </a:lnTo>
                  <a:lnTo>
                    <a:pt x="40313" y="19868"/>
                  </a:lnTo>
                  <a:lnTo>
                    <a:pt x="39804" y="20855"/>
                  </a:lnTo>
                  <a:lnTo>
                    <a:pt x="39296" y="21816"/>
                  </a:lnTo>
                  <a:lnTo>
                    <a:pt x="38788" y="22752"/>
                  </a:lnTo>
                  <a:lnTo>
                    <a:pt x="38280" y="23662"/>
                  </a:lnTo>
                  <a:lnTo>
                    <a:pt x="37772" y="24547"/>
                  </a:lnTo>
                  <a:lnTo>
                    <a:pt x="37264" y="25407"/>
                  </a:lnTo>
                  <a:lnTo>
                    <a:pt x="48274" y="25407"/>
                  </a:lnTo>
                  <a:lnTo>
                    <a:pt x="48274" y="88925"/>
                  </a:lnTo>
                  <a:lnTo>
                    <a:pt x="48252" y="89834"/>
                  </a:lnTo>
                  <a:lnTo>
                    <a:pt x="48189" y="90696"/>
                  </a:lnTo>
                  <a:lnTo>
                    <a:pt x="48083" y="91511"/>
                  </a:lnTo>
                  <a:lnTo>
                    <a:pt x="47935" y="92279"/>
                  </a:lnTo>
                  <a:lnTo>
                    <a:pt x="47744" y="93001"/>
                  </a:lnTo>
                  <a:lnTo>
                    <a:pt x="47511" y="93677"/>
                  </a:lnTo>
                  <a:lnTo>
                    <a:pt x="47236" y="94305"/>
                  </a:lnTo>
                  <a:lnTo>
                    <a:pt x="46919" y="94888"/>
                  </a:lnTo>
                  <a:lnTo>
                    <a:pt x="46559" y="95423"/>
                  </a:lnTo>
                  <a:lnTo>
                    <a:pt x="46156" y="95913"/>
                  </a:lnTo>
                  <a:lnTo>
                    <a:pt x="45716" y="96355"/>
                  </a:lnTo>
                  <a:lnTo>
                    <a:pt x="45242" y="96751"/>
                  </a:lnTo>
                  <a:lnTo>
                    <a:pt x="44734" y="97100"/>
                  </a:lnTo>
                  <a:lnTo>
                    <a:pt x="44191" y="97403"/>
                  </a:lnTo>
                  <a:lnTo>
                    <a:pt x="43616" y="97659"/>
                  </a:lnTo>
                  <a:lnTo>
                    <a:pt x="43006" y="97869"/>
                  </a:lnTo>
                  <a:lnTo>
                    <a:pt x="42362" y="98032"/>
                  </a:lnTo>
                  <a:lnTo>
                    <a:pt x="41685" y="98148"/>
                  </a:lnTo>
                  <a:lnTo>
                    <a:pt x="40973" y="98218"/>
                  </a:lnTo>
                  <a:lnTo>
                    <a:pt x="40228" y="98242"/>
                  </a:lnTo>
                  <a:lnTo>
                    <a:pt x="39440" y="98233"/>
                  </a:lnTo>
                  <a:lnTo>
                    <a:pt x="38602" y="98208"/>
                  </a:lnTo>
                  <a:lnTo>
                    <a:pt x="37713" y="98165"/>
                  </a:lnTo>
                  <a:lnTo>
                    <a:pt x="36773" y="98106"/>
                  </a:lnTo>
                  <a:lnTo>
                    <a:pt x="35782" y="98030"/>
                  </a:lnTo>
                  <a:lnTo>
                    <a:pt x="34740" y="97937"/>
                  </a:lnTo>
                  <a:lnTo>
                    <a:pt x="33647" y="97827"/>
                  </a:lnTo>
                  <a:lnTo>
                    <a:pt x="32504" y="97700"/>
                  </a:lnTo>
                  <a:lnTo>
                    <a:pt x="31310" y="97556"/>
                  </a:lnTo>
                  <a:lnTo>
                    <a:pt x="30065" y="97395"/>
                  </a:lnTo>
                  <a:lnTo>
                    <a:pt x="28371" y="89349"/>
                  </a:lnTo>
                  <a:lnTo>
                    <a:pt x="29764" y="89510"/>
                  </a:lnTo>
                  <a:lnTo>
                    <a:pt x="31064" y="89654"/>
                  </a:lnTo>
                  <a:lnTo>
                    <a:pt x="32271" y="89781"/>
                  </a:lnTo>
                  <a:lnTo>
                    <a:pt x="33385" y="89891"/>
                  </a:lnTo>
                  <a:lnTo>
                    <a:pt x="34405" y="89984"/>
                  </a:lnTo>
                  <a:lnTo>
                    <a:pt x="35333" y="90060"/>
                  </a:lnTo>
                  <a:lnTo>
                    <a:pt x="36167" y="90120"/>
                  </a:lnTo>
                  <a:lnTo>
                    <a:pt x="36908" y="90162"/>
                  </a:lnTo>
                  <a:lnTo>
                    <a:pt x="37556" y="90187"/>
                  </a:lnTo>
                  <a:lnTo>
                    <a:pt x="38111" y="90196"/>
                  </a:lnTo>
                  <a:lnTo>
                    <a:pt x="38513" y="90170"/>
                  </a:lnTo>
                  <a:lnTo>
                    <a:pt x="38873" y="90094"/>
                  </a:lnTo>
                  <a:lnTo>
                    <a:pt x="39190" y="89967"/>
                  </a:lnTo>
                  <a:lnTo>
                    <a:pt x="39466" y="89789"/>
                  </a:lnTo>
                  <a:lnTo>
                    <a:pt x="39699" y="89561"/>
                  </a:lnTo>
                  <a:lnTo>
                    <a:pt x="39889" y="89281"/>
                  </a:lnTo>
                  <a:lnTo>
                    <a:pt x="40037" y="88951"/>
                  </a:lnTo>
                  <a:lnTo>
                    <a:pt x="40143" y="88570"/>
                  </a:lnTo>
                  <a:lnTo>
                    <a:pt x="40207" y="88138"/>
                  </a:lnTo>
                  <a:lnTo>
                    <a:pt x="40228" y="87655"/>
                  </a:lnTo>
                  <a:lnTo>
                    <a:pt x="40228" y="70717"/>
                  </a:lnTo>
                  <a:lnTo>
                    <a:pt x="31759" y="70717"/>
                  </a:lnTo>
                  <a:lnTo>
                    <a:pt x="31759" y="85961"/>
                  </a:lnTo>
                  <a:lnTo>
                    <a:pt x="24137" y="85961"/>
                  </a:lnTo>
                  <a:lnTo>
                    <a:pt x="24137" y="70717"/>
                  </a:lnTo>
                  <a:lnTo>
                    <a:pt x="15667" y="70717"/>
                  </a:lnTo>
                  <a:lnTo>
                    <a:pt x="15536" y="74193"/>
                  </a:lnTo>
                  <a:lnTo>
                    <a:pt x="15312" y="77509"/>
                  </a:lnTo>
                  <a:lnTo>
                    <a:pt x="14994" y="80664"/>
                  </a:lnTo>
                  <a:lnTo>
                    <a:pt x="14583" y="83658"/>
                  </a:lnTo>
                  <a:lnTo>
                    <a:pt x="14079" y="86491"/>
                  </a:lnTo>
                  <a:lnTo>
                    <a:pt x="13482" y="89163"/>
                  </a:lnTo>
                  <a:lnTo>
                    <a:pt x="12792" y="91674"/>
                  </a:lnTo>
                  <a:lnTo>
                    <a:pt x="12009" y="94024"/>
                  </a:lnTo>
                  <a:lnTo>
                    <a:pt x="11132" y="96213"/>
                  </a:lnTo>
                  <a:lnTo>
                    <a:pt x="10162" y="98242"/>
                  </a:lnTo>
                  <a:lnTo>
                    <a:pt x="2117" y="95277"/>
                  </a:lnTo>
                  <a:lnTo>
                    <a:pt x="3163" y="92986"/>
                  </a:lnTo>
                  <a:lnTo>
                    <a:pt x="4099" y="90518"/>
                  </a:lnTo>
                  <a:lnTo>
                    <a:pt x="4924" y="87871"/>
                  </a:lnTo>
                  <a:lnTo>
                    <a:pt x="5640" y="85047"/>
                  </a:lnTo>
                  <a:lnTo>
                    <a:pt x="6245" y="82044"/>
                  </a:lnTo>
                  <a:lnTo>
                    <a:pt x="6741" y="78864"/>
                  </a:lnTo>
                  <a:lnTo>
                    <a:pt x="7126" y="75506"/>
                  </a:lnTo>
                  <a:lnTo>
                    <a:pt x="7402" y="71970"/>
                  </a:lnTo>
                  <a:lnTo>
                    <a:pt x="7567" y="68257"/>
                  </a:lnTo>
                  <a:lnTo>
                    <a:pt x="7622" y="64365"/>
                  </a:lnTo>
                  <a:lnTo>
                    <a:pt x="7622" y="30912"/>
                  </a:lnTo>
                  <a:lnTo>
                    <a:pt x="7283" y="31170"/>
                  </a:lnTo>
                  <a:lnTo>
                    <a:pt x="6944" y="31437"/>
                  </a:lnTo>
                  <a:lnTo>
                    <a:pt x="6605" y="31712"/>
                  </a:lnTo>
                  <a:lnTo>
                    <a:pt x="6267" y="31996"/>
                  </a:lnTo>
                  <a:lnTo>
                    <a:pt x="5928" y="32288"/>
                  </a:lnTo>
                  <a:lnTo>
                    <a:pt x="5589" y="32589"/>
                  </a:lnTo>
                  <a:lnTo>
                    <a:pt x="5250" y="32898"/>
                  </a:lnTo>
                  <a:lnTo>
                    <a:pt x="4912" y="33215"/>
                  </a:lnTo>
                  <a:lnTo>
                    <a:pt x="4573" y="33542"/>
                  </a:lnTo>
                  <a:lnTo>
                    <a:pt x="4234" y="33876"/>
                  </a:lnTo>
                  <a:lnTo>
                    <a:pt x="0" y="26254"/>
                  </a:lnTo>
                  <a:lnTo>
                    <a:pt x="2553" y="23705"/>
                  </a:lnTo>
                  <a:lnTo>
                    <a:pt x="4962" y="21138"/>
                  </a:lnTo>
                  <a:lnTo>
                    <a:pt x="7228" y="18555"/>
                  </a:lnTo>
                  <a:lnTo>
                    <a:pt x="9349" y="15955"/>
                  </a:lnTo>
                  <a:lnTo>
                    <a:pt x="11327" y="13338"/>
                  </a:lnTo>
                  <a:lnTo>
                    <a:pt x="13161" y="10704"/>
                  </a:lnTo>
                  <a:lnTo>
                    <a:pt x="14850" y="8054"/>
                  </a:lnTo>
                  <a:lnTo>
                    <a:pt x="16396" y="5386"/>
                  </a:lnTo>
                  <a:lnTo>
                    <a:pt x="17797" y="27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8127813" y="2009350"/>
              <a:ext cx="20749" cy="9316"/>
            </a:xfrm>
            <a:custGeom>
              <a:avLst/>
              <a:pathLst>
                <a:path w="20749" h="9316">
                  <a:moveTo>
                    <a:pt x="0" y="9316"/>
                  </a:moveTo>
                  <a:lnTo>
                    <a:pt x="15244" y="9316"/>
                  </a:lnTo>
                  <a:lnTo>
                    <a:pt x="15833" y="8460"/>
                  </a:lnTo>
                  <a:lnTo>
                    <a:pt x="16413" y="7588"/>
                  </a:lnTo>
                  <a:lnTo>
                    <a:pt x="16984" y="6699"/>
                  </a:lnTo>
                  <a:lnTo>
                    <a:pt x="17548" y="5792"/>
                  </a:lnTo>
                  <a:lnTo>
                    <a:pt x="18102" y="4869"/>
                  </a:lnTo>
                  <a:lnTo>
                    <a:pt x="18649" y="3929"/>
                  </a:lnTo>
                  <a:lnTo>
                    <a:pt x="19186" y="2972"/>
                  </a:lnTo>
                  <a:lnTo>
                    <a:pt x="19716" y="1998"/>
                  </a:lnTo>
                  <a:lnTo>
                    <a:pt x="20237" y="1007"/>
                  </a:lnTo>
                  <a:lnTo>
                    <a:pt x="20749" y="0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8130777" y="2026289"/>
              <a:ext cx="8469" cy="11433"/>
            </a:xfrm>
            <a:custGeom>
              <a:avLst/>
              <a:pathLst>
                <a:path w="8469" h="11433">
                  <a:moveTo>
                    <a:pt x="0" y="11433"/>
                  </a:moveTo>
                  <a:lnTo>
                    <a:pt x="8469" y="11433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146868" y="2026289"/>
              <a:ext cx="8469" cy="11433"/>
            </a:xfrm>
            <a:custGeom>
              <a:avLst/>
              <a:pathLst>
                <a:path w="8469" h="11433">
                  <a:moveTo>
                    <a:pt x="0" y="0"/>
                  </a:moveTo>
                  <a:lnTo>
                    <a:pt x="0" y="11433"/>
                  </a:lnTo>
                  <a:lnTo>
                    <a:pt x="8469" y="11433"/>
                  </a:lnTo>
                  <a:lnTo>
                    <a:pt x="846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8130777" y="2044921"/>
              <a:ext cx="8469" cy="11433"/>
            </a:xfrm>
            <a:custGeom>
              <a:avLst/>
              <a:pathLst>
                <a:path w="8469" h="11433">
                  <a:moveTo>
                    <a:pt x="0" y="11433"/>
                  </a:moveTo>
                  <a:lnTo>
                    <a:pt x="8469" y="11433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8146868" y="2044921"/>
              <a:ext cx="8469" cy="11433"/>
            </a:xfrm>
            <a:custGeom>
              <a:avLst/>
              <a:pathLst>
                <a:path w="8469" h="11433">
                  <a:moveTo>
                    <a:pt x="0" y="0"/>
                  </a:moveTo>
                  <a:lnTo>
                    <a:pt x="0" y="11433"/>
                  </a:lnTo>
                  <a:lnTo>
                    <a:pt x="8469" y="11433"/>
                  </a:lnTo>
                  <a:lnTo>
                    <a:pt x="846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8165500" y="1998340"/>
              <a:ext cx="45309" cy="33876"/>
            </a:xfrm>
            <a:custGeom>
              <a:avLst/>
              <a:pathLst>
                <a:path w="45309" h="33876">
                  <a:moveTo>
                    <a:pt x="1270" y="0"/>
                  </a:moveTo>
                  <a:lnTo>
                    <a:pt x="45309" y="0"/>
                  </a:lnTo>
                  <a:lnTo>
                    <a:pt x="45286" y="4389"/>
                  </a:lnTo>
                  <a:lnTo>
                    <a:pt x="45216" y="8409"/>
                  </a:lnTo>
                  <a:lnTo>
                    <a:pt x="45100" y="12062"/>
                  </a:lnTo>
                  <a:lnTo>
                    <a:pt x="44937" y="15346"/>
                  </a:lnTo>
                  <a:lnTo>
                    <a:pt x="44727" y="18261"/>
                  </a:lnTo>
                  <a:lnTo>
                    <a:pt x="44471" y="20808"/>
                  </a:lnTo>
                  <a:lnTo>
                    <a:pt x="44168" y="22987"/>
                  </a:lnTo>
                  <a:lnTo>
                    <a:pt x="43819" y="24797"/>
                  </a:lnTo>
                  <a:lnTo>
                    <a:pt x="43423" y="26239"/>
                  </a:lnTo>
                  <a:lnTo>
                    <a:pt x="42980" y="27312"/>
                  </a:lnTo>
                  <a:lnTo>
                    <a:pt x="42470" y="28157"/>
                  </a:lnTo>
                  <a:lnTo>
                    <a:pt x="41871" y="28913"/>
                  </a:lnTo>
                  <a:lnTo>
                    <a:pt x="41183" y="29580"/>
                  </a:lnTo>
                  <a:lnTo>
                    <a:pt x="40406" y="30158"/>
                  </a:lnTo>
                  <a:lnTo>
                    <a:pt x="39540" y="30647"/>
                  </a:lnTo>
                  <a:lnTo>
                    <a:pt x="38585" y="31047"/>
                  </a:lnTo>
                  <a:lnTo>
                    <a:pt x="37541" y="31359"/>
                  </a:lnTo>
                  <a:lnTo>
                    <a:pt x="36408" y="31581"/>
                  </a:lnTo>
                  <a:lnTo>
                    <a:pt x="35187" y="31714"/>
                  </a:lnTo>
                  <a:lnTo>
                    <a:pt x="33876" y="31759"/>
                  </a:lnTo>
                  <a:lnTo>
                    <a:pt x="33008" y="31746"/>
                  </a:lnTo>
                  <a:lnTo>
                    <a:pt x="32098" y="31708"/>
                  </a:lnTo>
                  <a:lnTo>
                    <a:pt x="31145" y="31644"/>
                  </a:lnTo>
                  <a:lnTo>
                    <a:pt x="30150" y="31556"/>
                  </a:lnTo>
                  <a:lnTo>
                    <a:pt x="29112" y="31441"/>
                  </a:lnTo>
                  <a:lnTo>
                    <a:pt x="28032" y="31301"/>
                  </a:lnTo>
                  <a:lnTo>
                    <a:pt x="26910" y="31136"/>
                  </a:lnTo>
                  <a:lnTo>
                    <a:pt x="25746" y="30946"/>
                  </a:lnTo>
                  <a:lnTo>
                    <a:pt x="24539" y="30730"/>
                  </a:lnTo>
                  <a:lnTo>
                    <a:pt x="23290" y="30488"/>
                  </a:lnTo>
                  <a:lnTo>
                    <a:pt x="21596" y="22866"/>
                  </a:lnTo>
                  <a:lnTo>
                    <a:pt x="22930" y="23108"/>
                  </a:lnTo>
                  <a:lnTo>
                    <a:pt x="24221" y="23324"/>
                  </a:lnTo>
                  <a:lnTo>
                    <a:pt x="25470" y="23514"/>
                  </a:lnTo>
                  <a:lnTo>
                    <a:pt x="26677" y="23679"/>
                  </a:lnTo>
                  <a:lnTo>
                    <a:pt x="27842" y="23819"/>
                  </a:lnTo>
                  <a:lnTo>
                    <a:pt x="28964" y="23933"/>
                  </a:lnTo>
                  <a:lnTo>
                    <a:pt x="30044" y="24022"/>
                  </a:lnTo>
                  <a:lnTo>
                    <a:pt x="31081" y="24086"/>
                  </a:lnTo>
                  <a:lnTo>
                    <a:pt x="32076" y="24124"/>
                  </a:lnTo>
                  <a:lnTo>
                    <a:pt x="33029" y="24137"/>
                  </a:lnTo>
                  <a:lnTo>
                    <a:pt x="33438" y="24115"/>
                  </a:lnTo>
                  <a:lnTo>
                    <a:pt x="33817" y="24052"/>
                  </a:lnTo>
                  <a:lnTo>
                    <a:pt x="34166" y="23946"/>
                  </a:lnTo>
                  <a:lnTo>
                    <a:pt x="34486" y="23798"/>
                  </a:lnTo>
                  <a:lnTo>
                    <a:pt x="34776" y="23607"/>
                  </a:lnTo>
                  <a:lnTo>
                    <a:pt x="35036" y="23374"/>
                  </a:lnTo>
                  <a:lnTo>
                    <a:pt x="35267" y="23099"/>
                  </a:lnTo>
                  <a:lnTo>
                    <a:pt x="35468" y="22781"/>
                  </a:lnTo>
                  <a:lnTo>
                    <a:pt x="35640" y="22422"/>
                  </a:lnTo>
                  <a:lnTo>
                    <a:pt x="35782" y="22019"/>
                  </a:lnTo>
                  <a:lnTo>
                    <a:pt x="35907" y="21490"/>
                  </a:lnTo>
                  <a:lnTo>
                    <a:pt x="36027" y="20749"/>
                  </a:lnTo>
                  <a:lnTo>
                    <a:pt x="36144" y="19796"/>
                  </a:lnTo>
                  <a:lnTo>
                    <a:pt x="36256" y="18632"/>
                  </a:lnTo>
                  <a:lnTo>
                    <a:pt x="36364" y="17255"/>
                  </a:lnTo>
                  <a:lnTo>
                    <a:pt x="36468" y="15667"/>
                  </a:lnTo>
                  <a:lnTo>
                    <a:pt x="36567" y="13868"/>
                  </a:lnTo>
                  <a:lnTo>
                    <a:pt x="36662" y="11856"/>
                  </a:lnTo>
                  <a:lnTo>
                    <a:pt x="36753" y="9633"/>
                  </a:lnTo>
                  <a:lnTo>
                    <a:pt x="36840" y="7198"/>
                  </a:lnTo>
                  <a:lnTo>
                    <a:pt x="21172" y="7198"/>
                  </a:lnTo>
                  <a:lnTo>
                    <a:pt x="20554" y="10895"/>
                  </a:lnTo>
                  <a:lnTo>
                    <a:pt x="19716" y="14363"/>
                  </a:lnTo>
                  <a:lnTo>
                    <a:pt x="18657" y="17603"/>
                  </a:lnTo>
                  <a:lnTo>
                    <a:pt x="17378" y="20613"/>
                  </a:lnTo>
                  <a:lnTo>
                    <a:pt x="15879" y="23396"/>
                  </a:lnTo>
                  <a:lnTo>
                    <a:pt x="14160" y="25949"/>
                  </a:lnTo>
                  <a:lnTo>
                    <a:pt x="12220" y="28274"/>
                  </a:lnTo>
                  <a:lnTo>
                    <a:pt x="10061" y="30370"/>
                  </a:lnTo>
                  <a:lnTo>
                    <a:pt x="7681" y="32237"/>
                  </a:lnTo>
                  <a:lnTo>
                    <a:pt x="5081" y="33876"/>
                  </a:lnTo>
                  <a:lnTo>
                    <a:pt x="0" y="27101"/>
                  </a:lnTo>
                  <a:lnTo>
                    <a:pt x="2117" y="25835"/>
                  </a:lnTo>
                  <a:lnTo>
                    <a:pt x="4065" y="24408"/>
                  </a:lnTo>
                  <a:lnTo>
                    <a:pt x="5843" y="22820"/>
                  </a:lnTo>
                  <a:lnTo>
                    <a:pt x="7452" y="21071"/>
                  </a:lnTo>
                  <a:lnTo>
                    <a:pt x="8892" y="19161"/>
                  </a:lnTo>
                  <a:lnTo>
                    <a:pt x="10162" y="17090"/>
                  </a:lnTo>
                  <a:lnTo>
                    <a:pt x="11263" y="14859"/>
                  </a:lnTo>
                  <a:lnTo>
                    <a:pt x="12195" y="12466"/>
                  </a:lnTo>
                  <a:lnTo>
                    <a:pt x="12957" y="9913"/>
                  </a:lnTo>
                  <a:lnTo>
                    <a:pt x="13550" y="7198"/>
                  </a:lnTo>
                  <a:lnTo>
                    <a:pt x="127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8165077" y="2031794"/>
              <a:ext cx="47850" cy="59283"/>
            </a:xfrm>
            <a:custGeom>
              <a:avLst/>
              <a:pathLst>
                <a:path w="47850" h="59283">
                  <a:moveTo>
                    <a:pt x="11009" y="0"/>
                  </a:moveTo>
                  <a:lnTo>
                    <a:pt x="17785" y="2117"/>
                  </a:lnTo>
                  <a:lnTo>
                    <a:pt x="17526" y="3048"/>
                  </a:lnTo>
                  <a:lnTo>
                    <a:pt x="17260" y="3980"/>
                  </a:lnTo>
                  <a:lnTo>
                    <a:pt x="16984" y="4912"/>
                  </a:lnTo>
                  <a:lnTo>
                    <a:pt x="16701" y="5843"/>
                  </a:lnTo>
                  <a:lnTo>
                    <a:pt x="16408" y="6775"/>
                  </a:lnTo>
                  <a:lnTo>
                    <a:pt x="16108" y="7706"/>
                  </a:lnTo>
                  <a:lnTo>
                    <a:pt x="15799" y="8638"/>
                  </a:lnTo>
                  <a:lnTo>
                    <a:pt x="15481" y="9570"/>
                  </a:lnTo>
                  <a:lnTo>
                    <a:pt x="15155" y="10501"/>
                  </a:lnTo>
                  <a:lnTo>
                    <a:pt x="14820" y="11433"/>
                  </a:lnTo>
                  <a:lnTo>
                    <a:pt x="22866" y="11433"/>
                  </a:lnTo>
                  <a:lnTo>
                    <a:pt x="22866" y="423"/>
                  </a:lnTo>
                  <a:lnTo>
                    <a:pt x="30912" y="423"/>
                  </a:lnTo>
                  <a:lnTo>
                    <a:pt x="30912" y="11433"/>
                  </a:lnTo>
                  <a:lnTo>
                    <a:pt x="45733" y="11433"/>
                  </a:lnTo>
                  <a:lnTo>
                    <a:pt x="45733" y="19055"/>
                  </a:lnTo>
                  <a:lnTo>
                    <a:pt x="30912" y="19055"/>
                  </a:lnTo>
                  <a:lnTo>
                    <a:pt x="30912" y="30912"/>
                  </a:lnTo>
                  <a:lnTo>
                    <a:pt x="47850" y="30912"/>
                  </a:lnTo>
                  <a:lnTo>
                    <a:pt x="47850" y="38534"/>
                  </a:lnTo>
                  <a:lnTo>
                    <a:pt x="30912" y="38534"/>
                  </a:lnTo>
                  <a:lnTo>
                    <a:pt x="30912" y="59283"/>
                  </a:lnTo>
                  <a:lnTo>
                    <a:pt x="22866" y="59283"/>
                  </a:lnTo>
                  <a:lnTo>
                    <a:pt x="22866" y="38534"/>
                  </a:lnTo>
                  <a:lnTo>
                    <a:pt x="2117" y="38534"/>
                  </a:lnTo>
                  <a:lnTo>
                    <a:pt x="2117" y="30912"/>
                  </a:lnTo>
                  <a:lnTo>
                    <a:pt x="22866" y="30912"/>
                  </a:lnTo>
                  <a:lnTo>
                    <a:pt x="22866" y="19055"/>
                  </a:lnTo>
                  <a:lnTo>
                    <a:pt x="11856" y="19055"/>
                  </a:lnTo>
                  <a:lnTo>
                    <a:pt x="11344" y="20139"/>
                  </a:lnTo>
                  <a:lnTo>
                    <a:pt x="10823" y="21189"/>
                  </a:lnTo>
                  <a:lnTo>
                    <a:pt x="10294" y="22206"/>
                  </a:lnTo>
                  <a:lnTo>
                    <a:pt x="9756" y="23188"/>
                  </a:lnTo>
                  <a:lnTo>
                    <a:pt x="9210" y="24137"/>
                  </a:lnTo>
                  <a:lnTo>
                    <a:pt x="8655" y="25051"/>
                  </a:lnTo>
                  <a:lnTo>
                    <a:pt x="8092" y="25932"/>
                  </a:lnTo>
                  <a:lnTo>
                    <a:pt x="7520" y="26779"/>
                  </a:lnTo>
                  <a:lnTo>
                    <a:pt x="6940" y="27592"/>
                  </a:lnTo>
                  <a:lnTo>
                    <a:pt x="6351" y="28371"/>
                  </a:lnTo>
                  <a:lnTo>
                    <a:pt x="0" y="23713"/>
                  </a:lnTo>
                  <a:lnTo>
                    <a:pt x="1482" y="21494"/>
                  </a:lnTo>
                  <a:lnTo>
                    <a:pt x="2879" y="19241"/>
                  </a:lnTo>
                  <a:lnTo>
                    <a:pt x="4192" y="16955"/>
                  </a:lnTo>
                  <a:lnTo>
                    <a:pt x="5420" y="14634"/>
                  </a:lnTo>
                  <a:lnTo>
                    <a:pt x="6563" y="12280"/>
                  </a:lnTo>
                  <a:lnTo>
                    <a:pt x="7622" y="9891"/>
                  </a:lnTo>
                  <a:lnTo>
                    <a:pt x="8596" y="7469"/>
                  </a:lnTo>
                  <a:lnTo>
                    <a:pt x="9485" y="5013"/>
                  </a:lnTo>
                  <a:lnTo>
                    <a:pt x="10290" y="25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8220973" y="1993682"/>
              <a:ext cx="44462" cy="97395"/>
            </a:xfrm>
            <a:custGeom>
              <a:avLst/>
              <a:pathLst>
                <a:path w="44462" h="97395">
                  <a:moveTo>
                    <a:pt x="4234" y="19479"/>
                  </a:moveTo>
                  <a:lnTo>
                    <a:pt x="19902" y="19479"/>
                  </a:lnTo>
                  <a:lnTo>
                    <a:pt x="19902" y="0"/>
                  </a:lnTo>
                  <a:lnTo>
                    <a:pt x="28371" y="0"/>
                  </a:lnTo>
                  <a:lnTo>
                    <a:pt x="28371" y="19479"/>
                  </a:lnTo>
                  <a:lnTo>
                    <a:pt x="43192" y="19479"/>
                  </a:lnTo>
                  <a:lnTo>
                    <a:pt x="43192" y="27524"/>
                  </a:lnTo>
                  <a:lnTo>
                    <a:pt x="28371" y="27524"/>
                  </a:lnTo>
                  <a:lnTo>
                    <a:pt x="28371" y="31759"/>
                  </a:lnTo>
                  <a:lnTo>
                    <a:pt x="30209" y="33787"/>
                  </a:lnTo>
                  <a:lnTo>
                    <a:pt x="31996" y="35807"/>
                  </a:lnTo>
                  <a:lnTo>
                    <a:pt x="33732" y="37818"/>
                  </a:lnTo>
                  <a:lnTo>
                    <a:pt x="35417" y="39821"/>
                  </a:lnTo>
                  <a:lnTo>
                    <a:pt x="37052" y="41816"/>
                  </a:lnTo>
                  <a:lnTo>
                    <a:pt x="38636" y="43802"/>
                  </a:lnTo>
                  <a:lnTo>
                    <a:pt x="40169" y="45779"/>
                  </a:lnTo>
                  <a:lnTo>
                    <a:pt x="41651" y="47749"/>
                  </a:lnTo>
                  <a:lnTo>
                    <a:pt x="43082" y="49709"/>
                  </a:lnTo>
                  <a:lnTo>
                    <a:pt x="44462" y="51661"/>
                  </a:lnTo>
                  <a:lnTo>
                    <a:pt x="38958" y="59707"/>
                  </a:lnTo>
                  <a:lnTo>
                    <a:pt x="37861" y="57865"/>
                  </a:lnTo>
                  <a:lnTo>
                    <a:pt x="36773" y="56065"/>
                  </a:lnTo>
                  <a:lnTo>
                    <a:pt x="35693" y="54308"/>
                  </a:lnTo>
                  <a:lnTo>
                    <a:pt x="34621" y="52593"/>
                  </a:lnTo>
                  <a:lnTo>
                    <a:pt x="33558" y="50920"/>
                  </a:lnTo>
                  <a:lnTo>
                    <a:pt x="32504" y="49290"/>
                  </a:lnTo>
                  <a:lnTo>
                    <a:pt x="31458" y="47702"/>
                  </a:lnTo>
                  <a:lnTo>
                    <a:pt x="30421" y="46156"/>
                  </a:lnTo>
                  <a:lnTo>
                    <a:pt x="29392" y="44653"/>
                  </a:lnTo>
                  <a:lnTo>
                    <a:pt x="28371" y="43192"/>
                  </a:lnTo>
                  <a:lnTo>
                    <a:pt x="28371" y="97395"/>
                  </a:lnTo>
                  <a:lnTo>
                    <a:pt x="19902" y="97395"/>
                  </a:lnTo>
                  <a:lnTo>
                    <a:pt x="19902" y="49544"/>
                  </a:lnTo>
                  <a:lnTo>
                    <a:pt x="18848" y="52385"/>
                  </a:lnTo>
                  <a:lnTo>
                    <a:pt x="17717" y="55151"/>
                  </a:lnTo>
                  <a:lnTo>
                    <a:pt x="16510" y="57839"/>
                  </a:lnTo>
                  <a:lnTo>
                    <a:pt x="15227" y="60452"/>
                  </a:lnTo>
                  <a:lnTo>
                    <a:pt x="13868" y="62989"/>
                  </a:lnTo>
                  <a:lnTo>
                    <a:pt x="12432" y="65449"/>
                  </a:lnTo>
                  <a:lnTo>
                    <a:pt x="10920" y="67833"/>
                  </a:lnTo>
                  <a:lnTo>
                    <a:pt x="9332" y="70141"/>
                  </a:lnTo>
                  <a:lnTo>
                    <a:pt x="7668" y="7237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705" y="65064"/>
                  </a:lnTo>
                  <a:lnTo>
                    <a:pt x="5233" y="61401"/>
                  </a:lnTo>
                  <a:lnTo>
                    <a:pt x="7584" y="57611"/>
                  </a:lnTo>
                  <a:lnTo>
                    <a:pt x="9756" y="53694"/>
                  </a:lnTo>
                  <a:lnTo>
                    <a:pt x="11750" y="49650"/>
                  </a:lnTo>
                  <a:lnTo>
                    <a:pt x="13567" y="45479"/>
                  </a:lnTo>
                  <a:lnTo>
                    <a:pt x="15206" y="41181"/>
                  </a:lnTo>
                  <a:lnTo>
                    <a:pt x="16667" y="36756"/>
                  </a:lnTo>
                  <a:lnTo>
                    <a:pt x="17950" y="32203"/>
                  </a:lnTo>
                  <a:lnTo>
                    <a:pt x="19055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8267977" y="1998764"/>
              <a:ext cx="49121" cy="92313"/>
            </a:xfrm>
            <a:custGeom>
              <a:avLst/>
              <a:pathLst>
                <a:path w="49121" h="92313">
                  <a:moveTo>
                    <a:pt x="49121" y="0"/>
                  </a:moveTo>
                  <a:lnTo>
                    <a:pt x="49121" y="92313"/>
                  </a:lnTo>
                  <a:lnTo>
                    <a:pt x="41075" y="92313"/>
                  </a:lnTo>
                  <a:lnTo>
                    <a:pt x="41075" y="82997"/>
                  </a:lnTo>
                  <a:lnTo>
                    <a:pt x="8045" y="82997"/>
                  </a:lnTo>
                  <a:lnTo>
                    <a:pt x="8045" y="92313"/>
                  </a:lnTo>
                  <a:lnTo>
                    <a:pt x="0" y="92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8276023" y="2006386"/>
              <a:ext cx="33029" cy="17361"/>
            </a:xfrm>
            <a:custGeom>
              <a:avLst/>
              <a:pathLst>
                <a:path w="33029" h="17361">
                  <a:moveTo>
                    <a:pt x="0" y="17361"/>
                  </a:moveTo>
                  <a:lnTo>
                    <a:pt x="33029" y="17361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8276023" y="2031370"/>
              <a:ext cx="33029" cy="17361"/>
            </a:xfrm>
            <a:custGeom>
              <a:avLst/>
              <a:pathLst>
                <a:path w="33029" h="17361">
                  <a:moveTo>
                    <a:pt x="0" y="17361"/>
                  </a:moveTo>
                  <a:lnTo>
                    <a:pt x="33029" y="17361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8276023" y="2056354"/>
              <a:ext cx="33029" cy="17785"/>
            </a:xfrm>
            <a:custGeom>
              <a:avLst/>
              <a:pathLst>
                <a:path w="33029" h="17785">
                  <a:moveTo>
                    <a:pt x="0" y="17785"/>
                  </a:moveTo>
                  <a:lnTo>
                    <a:pt x="33029" y="17785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8333189" y="1993259"/>
              <a:ext cx="96971" cy="98242"/>
            </a:xfrm>
            <a:custGeom>
              <a:avLst/>
              <a:pathLst>
                <a:path w="96971" h="98242">
                  <a:moveTo>
                    <a:pt x="48697" y="62671"/>
                  </a:moveTo>
                  <a:lnTo>
                    <a:pt x="47130" y="67448"/>
                  </a:lnTo>
                  <a:lnTo>
                    <a:pt x="44971" y="71953"/>
                  </a:lnTo>
                  <a:lnTo>
                    <a:pt x="42218" y="76188"/>
                  </a:lnTo>
                  <a:lnTo>
                    <a:pt x="38873" y="80151"/>
                  </a:lnTo>
                  <a:lnTo>
                    <a:pt x="34935" y="83844"/>
                  </a:lnTo>
                  <a:lnTo>
                    <a:pt x="30404" y="87266"/>
                  </a:lnTo>
                  <a:lnTo>
                    <a:pt x="25280" y="90416"/>
                  </a:lnTo>
                  <a:lnTo>
                    <a:pt x="19563" y="93296"/>
                  </a:lnTo>
                  <a:lnTo>
                    <a:pt x="13254" y="95904"/>
                  </a:lnTo>
                  <a:lnTo>
                    <a:pt x="6351" y="98242"/>
                  </a:lnTo>
                  <a:lnTo>
                    <a:pt x="0" y="90196"/>
                  </a:lnTo>
                  <a:lnTo>
                    <a:pt x="6885" y="88036"/>
                  </a:lnTo>
                  <a:lnTo>
                    <a:pt x="13144" y="85623"/>
                  </a:lnTo>
                  <a:lnTo>
                    <a:pt x="18776" y="82955"/>
                  </a:lnTo>
                  <a:lnTo>
                    <a:pt x="23781" y="80033"/>
                  </a:lnTo>
                  <a:lnTo>
                    <a:pt x="28159" y="76857"/>
                  </a:lnTo>
                  <a:lnTo>
                    <a:pt x="31911" y="73427"/>
                  </a:lnTo>
                  <a:lnTo>
                    <a:pt x="35036" y="69743"/>
                  </a:lnTo>
                  <a:lnTo>
                    <a:pt x="37535" y="65805"/>
                  </a:lnTo>
                  <a:lnTo>
                    <a:pt x="39406" y="61612"/>
                  </a:lnTo>
                  <a:lnTo>
                    <a:pt x="40651" y="57166"/>
                  </a:lnTo>
                  <a:lnTo>
                    <a:pt x="3811" y="57166"/>
                  </a:lnTo>
                  <a:lnTo>
                    <a:pt x="3811" y="49121"/>
                  </a:lnTo>
                  <a:lnTo>
                    <a:pt x="41922" y="49121"/>
                  </a:lnTo>
                  <a:lnTo>
                    <a:pt x="41922" y="46156"/>
                  </a:lnTo>
                  <a:lnTo>
                    <a:pt x="42002" y="45839"/>
                  </a:lnTo>
                  <a:lnTo>
                    <a:pt x="42074" y="45225"/>
                  </a:lnTo>
                  <a:lnTo>
                    <a:pt x="42138" y="44314"/>
                  </a:lnTo>
                  <a:lnTo>
                    <a:pt x="42193" y="43107"/>
                  </a:lnTo>
                  <a:lnTo>
                    <a:pt x="42239" y="41604"/>
                  </a:lnTo>
                  <a:lnTo>
                    <a:pt x="42277" y="39804"/>
                  </a:lnTo>
                  <a:lnTo>
                    <a:pt x="42307" y="37708"/>
                  </a:lnTo>
                  <a:lnTo>
                    <a:pt x="42328" y="35316"/>
                  </a:lnTo>
                  <a:lnTo>
                    <a:pt x="42341" y="32627"/>
                  </a:lnTo>
                  <a:lnTo>
                    <a:pt x="42345" y="29641"/>
                  </a:lnTo>
                  <a:lnTo>
                    <a:pt x="8892" y="29641"/>
                  </a:lnTo>
                  <a:lnTo>
                    <a:pt x="8892" y="21596"/>
                  </a:lnTo>
                  <a:lnTo>
                    <a:pt x="56319" y="21596"/>
                  </a:lnTo>
                  <a:lnTo>
                    <a:pt x="57640" y="19474"/>
                  </a:lnTo>
                  <a:lnTo>
                    <a:pt x="58894" y="17344"/>
                  </a:lnTo>
                  <a:lnTo>
                    <a:pt x="60080" y="15206"/>
                  </a:lnTo>
                  <a:lnTo>
                    <a:pt x="61198" y="13059"/>
                  </a:lnTo>
                  <a:lnTo>
                    <a:pt x="62248" y="10904"/>
                  </a:lnTo>
                  <a:lnTo>
                    <a:pt x="63230" y="8740"/>
                  </a:lnTo>
                  <a:lnTo>
                    <a:pt x="64145" y="6567"/>
                  </a:lnTo>
                  <a:lnTo>
                    <a:pt x="64992" y="4387"/>
                  </a:lnTo>
                  <a:lnTo>
                    <a:pt x="65771" y="2197"/>
                  </a:lnTo>
                  <a:lnTo>
                    <a:pt x="66482" y="0"/>
                  </a:lnTo>
                  <a:lnTo>
                    <a:pt x="75798" y="3387"/>
                  </a:lnTo>
                  <a:lnTo>
                    <a:pt x="75015" y="5322"/>
                  </a:lnTo>
                  <a:lnTo>
                    <a:pt x="74189" y="7232"/>
                  </a:lnTo>
                  <a:lnTo>
                    <a:pt x="73321" y="9117"/>
                  </a:lnTo>
                  <a:lnTo>
                    <a:pt x="72411" y="10976"/>
                  </a:lnTo>
                  <a:lnTo>
                    <a:pt x="71458" y="12809"/>
                  </a:lnTo>
                  <a:lnTo>
                    <a:pt x="70463" y="14617"/>
                  </a:lnTo>
                  <a:lnTo>
                    <a:pt x="69425" y="16400"/>
                  </a:lnTo>
                  <a:lnTo>
                    <a:pt x="68345" y="18157"/>
                  </a:lnTo>
                  <a:lnTo>
                    <a:pt x="67223" y="19889"/>
                  </a:lnTo>
                  <a:lnTo>
                    <a:pt x="66059" y="21596"/>
                  </a:lnTo>
                  <a:lnTo>
                    <a:pt x="88079" y="21596"/>
                  </a:lnTo>
                  <a:lnTo>
                    <a:pt x="88079" y="29641"/>
                  </a:lnTo>
                  <a:lnTo>
                    <a:pt x="50814" y="29641"/>
                  </a:lnTo>
                  <a:lnTo>
                    <a:pt x="50810" y="33266"/>
                  </a:lnTo>
                  <a:lnTo>
                    <a:pt x="50797" y="36518"/>
                  </a:lnTo>
                  <a:lnTo>
                    <a:pt x="50776" y="39398"/>
                  </a:lnTo>
                  <a:lnTo>
                    <a:pt x="50747" y="41905"/>
                  </a:lnTo>
                  <a:lnTo>
                    <a:pt x="50708" y="44039"/>
                  </a:lnTo>
                  <a:lnTo>
                    <a:pt x="50662" y="45801"/>
                  </a:lnTo>
                  <a:lnTo>
                    <a:pt x="50607" y="47190"/>
                  </a:lnTo>
                  <a:lnTo>
                    <a:pt x="50543" y="48206"/>
                  </a:lnTo>
                  <a:lnTo>
                    <a:pt x="50471" y="48850"/>
                  </a:lnTo>
                  <a:lnTo>
                    <a:pt x="50391" y="49121"/>
                  </a:lnTo>
                  <a:lnTo>
                    <a:pt x="91890" y="49121"/>
                  </a:lnTo>
                  <a:lnTo>
                    <a:pt x="91890" y="57166"/>
                  </a:lnTo>
                  <a:lnTo>
                    <a:pt x="54625" y="57166"/>
                  </a:lnTo>
                  <a:lnTo>
                    <a:pt x="57031" y="61591"/>
                  </a:lnTo>
                  <a:lnTo>
                    <a:pt x="59842" y="65720"/>
                  </a:lnTo>
                  <a:lnTo>
                    <a:pt x="63061" y="69552"/>
                  </a:lnTo>
                  <a:lnTo>
                    <a:pt x="66686" y="73088"/>
                  </a:lnTo>
                  <a:lnTo>
                    <a:pt x="70717" y="76328"/>
                  </a:lnTo>
                  <a:lnTo>
                    <a:pt x="75155" y="79271"/>
                  </a:lnTo>
                  <a:lnTo>
                    <a:pt x="79999" y="81917"/>
                  </a:lnTo>
                  <a:lnTo>
                    <a:pt x="85250" y="84267"/>
                  </a:lnTo>
                  <a:lnTo>
                    <a:pt x="90907" y="86321"/>
                  </a:lnTo>
                  <a:lnTo>
                    <a:pt x="96971" y="88079"/>
                  </a:lnTo>
                  <a:lnTo>
                    <a:pt x="91466" y="98242"/>
                  </a:lnTo>
                  <a:lnTo>
                    <a:pt x="85703" y="96133"/>
                  </a:lnTo>
                  <a:lnTo>
                    <a:pt x="80270" y="93702"/>
                  </a:lnTo>
                  <a:lnTo>
                    <a:pt x="75167" y="90950"/>
                  </a:lnTo>
                  <a:lnTo>
                    <a:pt x="70395" y="87875"/>
                  </a:lnTo>
                  <a:lnTo>
                    <a:pt x="65953" y="84479"/>
                  </a:lnTo>
                  <a:lnTo>
                    <a:pt x="61841" y="80761"/>
                  </a:lnTo>
                  <a:lnTo>
                    <a:pt x="58060" y="76721"/>
                  </a:lnTo>
                  <a:lnTo>
                    <a:pt x="54609" y="72360"/>
                  </a:lnTo>
                  <a:lnTo>
                    <a:pt x="51488" y="676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8353515" y="1994106"/>
              <a:ext cx="16091" cy="19055"/>
            </a:xfrm>
            <a:custGeom>
              <a:avLst/>
              <a:pathLst>
                <a:path w="16091" h="19055">
                  <a:moveTo>
                    <a:pt x="6775" y="0"/>
                  </a:moveTo>
                  <a:lnTo>
                    <a:pt x="7935" y="1443"/>
                  </a:lnTo>
                  <a:lnTo>
                    <a:pt x="9045" y="2896"/>
                  </a:lnTo>
                  <a:lnTo>
                    <a:pt x="10103" y="4357"/>
                  </a:lnTo>
                  <a:lnTo>
                    <a:pt x="11111" y="5826"/>
                  </a:lnTo>
                  <a:lnTo>
                    <a:pt x="12068" y="7304"/>
                  </a:lnTo>
                  <a:lnTo>
                    <a:pt x="12974" y="8790"/>
                  </a:lnTo>
                  <a:lnTo>
                    <a:pt x="13830" y="10285"/>
                  </a:lnTo>
                  <a:lnTo>
                    <a:pt x="14634" y="11789"/>
                  </a:lnTo>
                  <a:lnTo>
                    <a:pt x="15388" y="13300"/>
                  </a:lnTo>
                  <a:lnTo>
                    <a:pt x="16091" y="14820"/>
                  </a:lnTo>
                  <a:lnTo>
                    <a:pt x="8892" y="19055"/>
                  </a:lnTo>
                  <a:lnTo>
                    <a:pt x="8193" y="17535"/>
                  </a:lnTo>
                  <a:lnTo>
                    <a:pt x="7452" y="16023"/>
                  </a:lnTo>
                  <a:lnTo>
                    <a:pt x="6669" y="14520"/>
                  </a:lnTo>
                  <a:lnTo>
                    <a:pt x="5843" y="13025"/>
                  </a:lnTo>
                  <a:lnTo>
                    <a:pt x="4975" y="11539"/>
                  </a:lnTo>
                  <a:lnTo>
                    <a:pt x="4065" y="10061"/>
                  </a:lnTo>
                  <a:lnTo>
                    <a:pt x="3112" y="8591"/>
                  </a:lnTo>
                  <a:lnTo>
                    <a:pt x="2117" y="7131"/>
                  </a:lnTo>
                  <a:lnTo>
                    <a:pt x="1079" y="5678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8440324" y="1993682"/>
              <a:ext cx="49121" cy="96548"/>
            </a:xfrm>
            <a:custGeom>
              <a:avLst/>
              <a:pathLst>
                <a:path w="49121" h="96548">
                  <a:moveTo>
                    <a:pt x="18208" y="0"/>
                  </a:moveTo>
                  <a:lnTo>
                    <a:pt x="26254" y="2117"/>
                  </a:lnTo>
                  <a:lnTo>
                    <a:pt x="25826" y="3302"/>
                  </a:lnTo>
                  <a:lnTo>
                    <a:pt x="25390" y="4488"/>
                  </a:lnTo>
                  <a:lnTo>
                    <a:pt x="24945" y="5674"/>
                  </a:lnTo>
                  <a:lnTo>
                    <a:pt x="24492" y="6860"/>
                  </a:lnTo>
                  <a:lnTo>
                    <a:pt x="24031" y="8045"/>
                  </a:lnTo>
                  <a:lnTo>
                    <a:pt x="23561" y="9231"/>
                  </a:lnTo>
                  <a:lnTo>
                    <a:pt x="23082" y="10417"/>
                  </a:lnTo>
                  <a:lnTo>
                    <a:pt x="22595" y="11602"/>
                  </a:lnTo>
                  <a:lnTo>
                    <a:pt x="22100" y="12788"/>
                  </a:lnTo>
                  <a:lnTo>
                    <a:pt x="21596" y="13974"/>
                  </a:lnTo>
                  <a:lnTo>
                    <a:pt x="46156" y="13974"/>
                  </a:lnTo>
                  <a:lnTo>
                    <a:pt x="46156" y="22019"/>
                  </a:lnTo>
                  <a:lnTo>
                    <a:pt x="33029" y="22019"/>
                  </a:lnTo>
                  <a:lnTo>
                    <a:pt x="32936" y="24285"/>
                  </a:lnTo>
                  <a:lnTo>
                    <a:pt x="32826" y="26508"/>
                  </a:lnTo>
                  <a:lnTo>
                    <a:pt x="32699" y="28689"/>
                  </a:lnTo>
                  <a:lnTo>
                    <a:pt x="32555" y="30827"/>
                  </a:lnTo>
                  <a:lnTo>
                    <a:pt x="32394" y="32923"/>
                  </a:lnTo>
                  <a:lnTo>
                    <a:pt x="32216" y="34977"/>
                  </a:lnTo>
                  <a:lnTo>
                    <a:pt x="32021" y="36988"/>
                  </a:lnTo>
                  <a:lnTo>
                    <a:pt x="31810" y="38958"/>
                  </a:lnTo>
                  <a:lnTo>
                    <a:pt x="31581" y="40884"/>
                  </a:lnTo>
                  <a:lnTo>
                    <a:pt x="31335" y="42769"/>
                  </a:lnTo>
                  <a:lnTo>
                    <a:pt x="48274" y="42769"/>
                  </a:lnTo>
                  <a:lnTo>
                    <a:pt x="48274" y="50814"/>
                  </a:lnTo>
                  <a:lnTo>
                    <a:pt x="30488" y="50814"/>
                  </a:lnTo>
                  <a:lnTo>
                    <a:pt x="30323" y="51657"/>
                  </a:lnTo>
                  <a:lnTo>
                    <a:pt x="30167" y="52491"/>
                  </a:lnTo>
                  <a:lnTo>
                    <a:pt x="30018" y="53317"/>
                  </a:lnTo>
                  <a:lnTo>
                    <a:pt x="29879" y="54134"/>
                  </a:lnTo>
                  <a:lnTo>
                    <a:pt x="29747" y="54943"/>
                  </a:lnTo>
                  <a:lnTo>
                    <a:pt x="29625" y="55743"/>
                  </a:lnTo>
                  <a:lnTo>
                    <a:pt x="29510" y="56535"/>
                  </a:lnTo>
                  <a:lnTo>
                    <a:pt x="29404" y="57319"/>
                  </a:lnTo>
                  <a:lnTo>
                    <a:pt x="29307" y="58094"/>
                  </a:lnTo>
                  <a:lnTo>
                    <a:pt x="29218" y="58860"/>
                  </a:lnTo>
                  <a:lnTo>
                    <a:pt x="31551" y="60799"/>
                  </a:lnTo>
                  <a:lnTo>
                    <a:pt x="33808" y="62722"/>
                  </a:lnTo>
                  <a:lnTo>
                    <a:pt x="35989" y="64628"/>
                  </a:lnTo>
                  <a:lnTo>
                    <a:pt x="38094" y="66516"/>
                  </a:lnTo>
                  <a:lnTo>
                    <a:pt x="40122" y="68388"/>
                  </a:lnTo>
                  <a:lnTo>
                    <a:pt x="42074" y="70243"/>
                  </a:lnTo>
                  <a:lnTo>
                    <a:pt x="43950" y="72080"/>
                  </a:lnTo>
                  <a:lnTo>
                    <a:pt x="45750" y="73901"/>
                  </a:lnTo>
                  <a:lnTo>
                    <a:pt x="47473" y="75705"/>
                  </a:lnTo>
                  <a:lnTo>
                    <a:pt x="49121" y="77492"/>
                  </a:lnTo>
                  <a:lnTo>
                    <a:pt x="43616" y="85538"/>
                  </a:lnTo>
                  <a:lnTo>
                    <a:pt x="42002" y="83531"/>
                  </a:lnTo>
                  <a:lnTo>
                    <a:pt x="40380" y="81574"/>
                  </a:lnTo>
                  <a:lnTo>
                    <a:pt x="38750" y="79669"/>
                  </a:lnTo>
                  <a:lnTo>
                    <a:pt x="37111" y="77814"/>
                  </a:lnTo>
                  <a:lnTo>
                    <a:pt x="35464" y="76010"/>
                  </a:lnTo>
                  <a:lnTo>
                    <a:pt x="33808" y="74257"/>
                  </a:lnTo>
                  <a:lnTo>
                    <a:pt x="32144" y="72555"/>
                  </a:lnTo>
                  <a:lnTo>
                    <a:pt x="30471" y="70903"/>
                  </a:lnTo>
                  <a:lnTo>
                    <a:pt x="28790" y="69302"/>
                  </a:lnTo>
                  <a:lnTo>
                    <a:pt x="27101" y="67753"/>
                  </a:lnTo>
                  <a:lnTo>
                    <a:pt x="25983" y="70937"/>
                  </a:lnTo>
                  <a:lnTo>
                    <a:pt x="24662" y="74054"/>
                  </a:lnTo>
                  <a:lnTo>
                    <a:pt x="23137" y="77103"/>
                  </a:lnTo>
                  <a:lnTo>
                    <a:pt x="21409" y="80084"/>
                  </a:lnTo>
                  <a:lnTo>
                    <a:pt x="19479" y="82997"/>
                  </a:lnTo>
                  <a:lnTo>
                    <a:pt x="17344" y="85843"/>
                  </a:lnTo>
                  <a:lnTo>
                    <a:pt x="15007" y="88621"/>
                  </a:lnTo>
                  <a:lnTo>
                    <a:pt x="12466" y="91331"/>
                  </a:lnTo>
                  <a:lnTo>
                    <a:pt x="9722" y="93973"/>
                  </a:lnTo>
                  <a:lnTo>
                    <a:pt x="6775" y="96548"/>
                  </a:lnTo>
                  <a:lnTo>
                    <a:pt x="0" y="90619"/>
                  </a:lnTo>
                  <a:lnTo>
                    <a:pt x="3650" y="87553"/>
                  </a:lnTo>
                  <a:lnTo>
                    <a:pt x="6978" y="84284"/>
                  </a:lnTo>
                  <a:lnTo>
                    <a:pt x="9985" y="80812"/>
                  </a:lnTo>
                  <a:lnTo>
                    <a:pt x="12669" y="77136"/>
                  </a:lnTo>
                  <a:lnTo>
                    <a:pt x="15032" y="73258"/>
                  </a:lnTo>
                  <a:lnTo>
                    <a:pt x="17073" y="69175"/>
                  </a:lnTo>
                  <a:lnTo>
                    <a:pt x="18793" y="64890"/>
                  </a:lnTo>
                  <a:lnTo>
                    <a:pt x="20190" y="60401"/>
                  </a:lnTo>
                  <a:lnTo>
                    <a:pt x="21266" y="55710"/>
                  </a:lnTo>
                  <a:lnTo>
                    <a:pt x="22019" y="50814"/>
                  </a:lnTo>
                  <a:lnTo>
                    <a:pt x="1693" y="50814"/>
                  </a:lnTo>
                  <a:lnTo>
                    <a:pt x="1693" y="42769"/>
                  </a:lnTo>
                  <a:lnTo>
                    <a:pt x="23290" y="42769"/>
                  </a:lnTo>
                  <a:lnTo>
                    <a:pt x="24983" y="22019"/>
                  </a:lnTo>
                  <a:lnTo>
                    <a:pt x="17785" y="22019"/>
                  </a:lnTo>
                  <a:lnTo>
                    <a:pt x="16751" y="23772"/>
                  </a:lnTo>
                  <a:lnTo>
                    <a:pt x="15684" y="25475"/>
                  </a:lnTo>
                  <a:lnTo>
                    <a:pt x="14583" y="27126"/>
                  </a:lnTo>
                  <a:lnTo>
                    <a:pt x="13448" y="28727"/>
                  </a:lnTo>
                  <a:lnTo>
                    <a:pt x="12280" y="30277"/>
                  </a:lnTo>
                  <a:lnTo>
                    <a:pt x="11077" y="31776"/>
                  </a:lnTo>
                  <a:lnTo>
                    <a:pt x="9841" y="33224"/>
                  </a:lnTo>
                  <a:lnTo>
                    <a:pt x="8570" y="34621"/>
                  </a:lnTo>
                  <a:lnTo>
                    <a:pt x="7266" y="35968"/>
                  </a:lnTo>
                  <a:lnTo>
                    <a:pt x="5928" y="37264"/>
                  </a:lnTo>
                  <a:lnTo>
                    <a:pt x="423" y="30912"/>
                  </a:lnTo>
                  <a:lnTo>
                    <a:pt x="2735" y="28316"/>
                  </a:lnTo>
                  <a:lnTo>
                    <a:pt x="4929" y="25610"/>
                  </a:lnTo>
                  <a:lnTo>
                    <a:pt x="7003" y="22794"/>
                  </a:lnTo>
                  <a:lnTo>
                    <a:pt x="8960" y="19868"/>
                  </a:lnTo>
                  <a:lnTo>
                    <a:pt x="10798" y="16832"/>
                  </a:lnTo>
                  <a:lnTo>
                    <a:pt x="12517" y="13686"/>
                  </a:lnTo>
                  <a:lnTo>
                    <a:pt x="14118" y="10429"/>
                  </a:lnTo>
                  <a:lnTo>
                    <a:pt x="15600" y="7063"/>
                  </a:lnTo>
                  <a:lnTo>
                    <a:pt x="16963" y="3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8495797" y="2002575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8503843" y="2010197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8557622" y="1993682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549153" y="2025018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8592345" y="1999611"/>
              <a:ext cx="47427" cy="50814"/>
            </a:xfrm>
            <a:custGeom>
              <a:avLst/>
              <a:pathLst>
                <a:path w="47427" h="50814">
                  <a:moveTo>
                    <a:pt x="0" y="0"/>
                  </a:moveTo>
                  <a:lnTo>
                    <a:pt x="47427" y="0"/>
                  </a:lnTo>
                  <a:lnTo>
                    <a:pt x="47427" y="50814"/>
                  </a:lnTo>
                  <a:lnTo>
                    <a:pt x="0" y="50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8600814" y="2007233"/>
              <a:ext cx="30488" cy="35570"/>
            </a:xfrm>
            <a:custGeom>
              <a:avLst/>
              <a:pathLst>
                <a:path w="30488" h="35570">
                  <a:moveTo>
                    <a:pt x="0" y="35570"/>
                  </a:moveTo>
                  <a:lnTo>
                    <a:pt x="30488" y="35570"/>
                  </a:lnTo>
                  <a:lnTo>
                    <a:pt x="30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8620293" y="2057201"/>
              <a:ext cx="25830" cy="33876"/>
            </a:xfrm>
            <a:custGeom>
              <a:avLst/>
              <a:pathLst>
                <a:path w="25830" h="33876">
                  <a:moveTo>
                    <a:pt x="7198" y="0"/>
                  </a:moveTo>
                  <a:lnTo>
                    <a:pt x="9443" y="2731"/>
                  </a:lnTo>
                  <a:lnTo>
                    <a:pt x="11602" y="5504"/>
                  </a:lnTo>
                  <a:lnTo>
                    <a:pt x="13677" y="8320"/>
                  </a:lnTo>
                  <a:lnTo>
                    <a:pt x="15667" y="11179"/>
                  </a:lnTo>
                  <a:lnTo>
                    <a:pt x="17573" y="14079"/>
                  </a:lnTo>
                  <a:lnTo>
                    <a:pt x="19394" y="17022"/>
                  </a:lnTo>
                  <a:lnTo>
                    <a:pt x="21130" y="20008"/>
                  </a:lnTo>
                  <a:lnTo>
                    <a:pt x="22781" y="23036"/>
                  </a:lnTo>
                  <a:lnTo>
                    <a:pt x="24348" y="26106"/>
                  </a:lnTo>
                  <a:lnTo>
                    <a:pt x="25830" y="29218"/>
                  </a:lnTo>
                  <a:lnTo>
                    <a:pt x="18208" y="33876"/>
                  </a:lnTo>
                  <a:lnTo>
                    <a:pt x="16807" y="30759"/>
                  </a:lnTo>
                  <a:lnTo>
                    <a:pt x="15312" y="27677"/>
                  </a:lnTo>
                  <a:lnTo>
                    <a:pt x="13724" y="24628"/>
                  </a:lnTo>
                  <a:lnTo>
                    <a:pt x="12043" y="21613"/>
                  </a:lnTo>
                  <a:lnTo>
                    <a:pt x="10268" y="18632"/>
                  </a:lnTo>
                  <a:lnTo>
                    <a:pt x="8401" y="15684"/>
                  </a:lnTo>
                  <a:lnTo>
                    <a:pt x="6440" y="12771"/>
                  </a:lnTo>
                  <a:lnTo>
                    <a:pt x="4387" y="9891"/>
                  </a:lnTo>
                  <a:lnTo>
                    <a:pt x="2240" y="704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582606" y="2057201"/>
              <a:ext cx="27948" cy="33876"/>
            </a:xfrm>
            <a:custGeom>
              <a:avLst/>
              <a:pathLst>
                <a:path w="27948" h="33876">
                  <a:moveTo>
                    <a:pt x="20325" y="0"/>
                  </a:moveTo>
                  <a:lnTo>
                    <a:pt x="27948" y="4234"/>
                  </a:lnTo>
                  <a:lnTo>
                    <a:pt x="25830" y="7884"/>
                  </a:lnTo>
                  <a:lnTo>
                    <a:pt x="23713" y="11382"/>
                  </a:lnTo>
                  <a:lnTo>
                    <a:pt x="21596" y="14727"/>
                  </a:lnTo>
                  <a:lnTo>
                    <a:pt x="19479" y="17920"/>
                  </a:lnTo>
                  <a:lnTo>
                    <a:pt x="17361" y="20961"/>
                  </a:lnTo>
                  <a:lnTo>
                    <a:pt x="15244" y="23849"/>
                  </a:lnTo>
                  <a:lnTo>
                    <a:pt x="13127" y="26584"/>
                  </a:lnTo>
                  <a:lnTo>
                    <a:pt x="11009" y="29167"/>
                  </a:lnTo>
                  <a:lnTo>
                    <a:pt x="8892" y="31598"/>
                  </a:lnTo>
                  <a:lnTo>
                    <a:pt x="6775" y="33876"/>
                  </a:lnTo>
                  <a:lnTo>
                    <a:pt x="0" y="27948"/>
                  </a:lnTo>
                  <a:lnTo>
                    <a:pt x="2489" y="25305"/>
                  </a:lnTo>
                  <a:lnTo>
                    <a:pt x="4878" y="22629"/>
                  </a:lnTo>
                  <a:lnTo>
                    <a:pt x="7164" y="19919"/>
                  </a:lnTo>
                  <a:lnTo>
                    <a:pt x="9349" y="17175"/>
                  </a:lnTo>
                  <a:lnTo>
                    <a:pt x="11433" y="14397"/>
                  </a:lnTo>
                  <a:lnTo>
                    <a:pt x="13415" y="11585"/>
                  </a:lnTo>
                  <a:lnTo>
                    <a:pt x="15295" y="8740"/>
                  </a:lnTo>
                  <a:lnTo>
                    <a:pt x="17073" y="5860"/>
                  </a:lnTo>
                  <a:lnTo>
                    <a:pt x="18750" y="29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7167280" y="2776801"/>
              <a:ext cx="22866" cy="21172"/>
            </a:xfrm>
            <a:custGeom>
              <a:avLst/>
              <a:pathLst>
                <a:path w="22866" h="21172">
                  <a:moveTo>
                    <a:pt x="5928" y="0"/>
                  </a:moveTo>
                  <a:lnTo>
                    <a:pt x="7774" y="1206"/>
                  </a:lnTo>
                  <a:lnTo>
                    <a:pt x="9587" y="2456"/>
                  </a:lnTo>
                  <a:lnTo>
                    <a:pt x="11365" y="3747"/>
                  </a:lnTo>
                  <a:lnTo>
                    <a:pt x="13110" y="5081"/>
                  </a:lnTo>
                  <a:lnTo>
                    <a:pt x="14820" y="6457"/>
                  </a:lnTo>
                  <a:lnTo>
                    <a:pt x="16497" y="7876"/>
                  </a:lnTo>
                  <a:lnTo>
                    <a:pt x="18140" y="9337"/>
                  </a:lnTo>
                  <a:lnTo>
                    <a:pt x="19750" y="10840"/>
                  </a:lnTo>
                  <a:lnTo>
                    <a:pt x="21325" y="12386"/>
                  </a:lnTo>
                  <a:lnTo>
                    <a:pt x="22866" y="13974"/>
                  </a:lnTo>
                  <a:lnTo>
                    <a:pt x="16938" y="21172"/>
                  </a:lnTo>
                  <a:lnTo>
                    <a:pt x="15320" y="19419"/>
                  </a:lnTo>
                  <a:lnTo>
                    <a:pt x="13686" y="17717"/>
                  </a:lnTo>
                  <a:lnTo>
                    <a:pt x="12034" y="16065"/>
                  </a:lnTo>
                  <a:lnTo>
                    <a:pt x="10366" y="14465"/>
                  </a:lnTo>
                  <a:lnTo>
                    <a:pt x="8680" y="12915"/>
                  </a:lnTo>
                  <a:lnTo>
                    <a:pt x="6978" y="11416"/>
                  </a:lnTo>
                  <a:lnTo>
                    <a:pt x="5259" y="9968"/>
                  </a:lnTo>
                  <a:lnTo>
                    <a:pt x="3523" y="8570"/>
                  </a:lnTo>
                  <a:lnTo>
                    <a:pt x="1770" y="722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7162622" y="2808984"/>
              <a:ext cx="30065" cy="24137"/>
            </a:xfrm>
            <a:custGeom>
              <a:avLst/>
              <a:pathLst>
                <a:path w="30065" h="24137">
                  <a:moveTo>
                    <a:pt x="27524" y="0"/>
                  </a:moveTo>
                  <a:lnTo>
                    <a:pt x="30065" y="7622"/>
                  </a:lnTo>
                  <a:lnTo>
                    <a:pt x="27744" y="9464"/>
                  </a:lnTo>
                  <a:lnTo>
                    <a:pt x="25356" y="11263"/>
                  </a:lnTo>
                  <a:lnTo>
                    <a:pt x="22900" y="13021"/>
                  </a:lnTo>
                  <a:lnTo>
                    <a:pt x="20376" y="14736"/>
                  </a:lnTo>
                  <a:lnTo>
                    <a:pt x="17785" y="16408"/>
                  </a:lnTo>
                  <a:lnTo>
                    <a:pt x="15125" y="18039"/>
                  </a:lnTo>
                  <a:lnTo>
                    <a:pt x="12398" y="19627"/>
                  </a:lnTo>
                  <a:lnTo>
                    <a:pt x="9604" y="21172"/>
                  </a:lnTo>
                  <a:lnTo>
                    <a:pt x="6741" y="22676"/>
                  </a:lnTo>
                  <a:lnTo>
                    <a:pt x="3811" y="24137"/>
                  </a:lnTo>
                  <a:lnTo>
                    <a:pt x="0" y="15244"/>
                  </a:lnTo>
                  <a:lnTo>
                    <a:pt x="3171" y="13796"/>
                  </a:lnTo>
                  <a:lnTo>
                    <a:pt x="6250" y="12331"/>
                  </a:lnTo>
                  <a:lnTo>
                    <a:pt x="9235" y="10848"/>
                  </a:lnTo>
                  <a:lnTo>
                    <a:pt x="12127" y="9349"/>
                  </a:lnTo>
                  <a:lnTo>
                    <a:pt x="14926" y="7833"/>
                  </a:lnTo>
                  <a:lnTo>
                    <a:pt x="17632" y="6301"/>
                  </a:lnTo>
                  <a:lnTo>
                    <a:pt x="20245" y="4751"/>
                  </a:lnTo>
                  <a:lnTo>
                    <a:pt x="22765" y="3184"/>
                  </a:lnTo>
                  <a:lnTo>
                    <a:pt x="25191" y="1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7193957" y="2773837"/>
              <a:ext cx="66482" cy="55049"/>
            </a:xfrm>
            <a:custGeom>
              <a:avLst/>
              <a:pathLst>
                <a:path w="66482" h="55049">
                  <a:moveTo>
                    <a:pt x="14397" y="0"/>
                  </a:moveTo>
                  <a:lnTo>
                    <a:pt x="22443" y="2540"/>
                  </a:lnTo>
                  <a:lnTo>
                    <a:pt x="22269" y="3133"/>
                  </a:lnTo>
                  <a:lnTo>
                    <a:pt x="22087" y="3726"/>
                  </a:lnTo>
                  <a:lnTo>
                    <a:pt x="21896" y="4319"/>
                  </a:lnTo>
                  <a:lnTo>
                    <a:pt x="21697" y="4912"/>
                  </a:lnTo>
                  <a:lnTo>
                    <a:pt x="21490" y="5504"/>
                  </a:lnTo>
                  <a:lnTo>
                    <a:pt x="21274" y="6097"/>
                  </a:lnTo>
                  <a:lnTo>
                    <a:pt x="21050" y="6690"/>
                  </a:lnTo>
                  <a:lnTo>
                    <a:pt x="20817" y="7283"/>
                  </a:lnTo>
                  <a:lnTo>
                    <a:pt x="20575" y="7876"/>
                  </a:lnTo>
                  <a:lnTo>
                    <a:pt x="20325" y="8469"/>
                  </a:lnTo>
                  <a:lnTo>
                    <a:pt x="60977" y="8469"/>
                  </a:lnTo>
                  <a:lnTo>
                    <a:pt x="60977" y="16514"/>
                  </a:lnTo>
                  <a:lnTo>
                    <a:pt x="60448" y="17950"/>
                  </a:lnTo>
                  <a:lnTo>
                    <a:pt x="59876" y="19377"/>
                  </a:lnTo>
                  <a:lnTo>
                    <a:pt x="59262" y="20795"/>
                  </a:lnTo>
                  <a:lnTo>
                    <a:pt x="58606" y="22206"/>
                  </a:lnTo>
                  <a:lnTo>
                    <a:pt x="57907" y="23607"/>
                  </a:lnTo>
                  <a:lnTo>
                    <a:pt x="57166" y="25000"/>
                  </a:lnTo>
                  <a:lnTo>
                    <a:pt x="56383" y="26385"/>
                  </a:lnTo>
                  <a:lnTo>
                    <a:pt x="55557" y="27761"/>
                  </a:lnTo>
                  <a:lnTo>
                    <a:pt x="54689" y="29129"/>
                  </a:lnTo>
                  <a:lnTo>
                    <a:pt x="53779" y="30488"/>
                  </a:lnTo>
                  <a:lnTo>
                    <a:pt x="45733" y="28371"/>
                  </a:lnTo>
                  <a:lnTo>
                    <a:pt x="46402" y="27266"/>
                  </a:lnTo>
                  <a:lnTo>
                    <a:pt x="47054" y="26152"/>
                  </a:lnTo>
                  <a:lnTo>
                    <a:pt x="47689" y="25030"/>
                  </a:lnTo>
                  <a:lnTo>
                    <a:pt x="48307" y="23899"/>
                  </a:lnTo>
                  <a:lnTo>
                    <a:pt x="48909" y="22760"/>
                  </a:lnTo>
                  <a:lnTo>
                    <a:pt x="49493" y="21613"/>
                  </a:lnTo>
                  <a:lnTo>
                    <a:pt x="50061" y="20457"/>
                  </a:lnTo>
                  <a:lnTo>
                    <a:pt x="50611" y="19292"/>
                  </a:lnTo>
                  <a:lnTo>
                    <a:pt x="51145" y="18119"/>
                  </a:lnTo>
                  <a:lnTo>
                    <a:pt x="51661" y="16938"/>
                  </a:lnTo>
                  <a:lnTo>
                    <a:pt x="36417" y="16938"/>
                  </a:lnTo>
                  <a:lnTo>
                    <a:pt x="36408" y="17696"/>
                  </a:lnTo>
                  <a:lnTo>
                    <a:pt x="36383" y="18445"/>
                  </a:lnTo>
                  <a:lnTo>
                    <a:pt x="36341" y="19186"/>
                  </a:lnTo>
                  <a:lnTo>
                    <a:pt x="36281" y="19919"/>
                  </a:lnTo>
                  <a:lnTo>
                    <a:pt x="36205" y="20643"/>
                  </a:lnTo>
                  <a:lnTo>
                    <a:pt x="36112" y="21359"/>
                  </a:lnTo>
                  <a:lnTo>
                    <a:pt x="36002" y="22066"/>
                  </a:lnTo>
                  <a:lnTo>
                    <a:pt x="35875" y="22765"/>
                  </a:lnTo>
                  <a:lnTo>
                    <a:pt x="35731" y="23455"/>
                  </a:lnTo>
                  <a:lnTo>
                    <a:pt x="35570" y="24137"/>
                  </a:lnTo>
                  <a:lnTo>
                    <a:pt x="37861" y="27338"/>
                  </a:lnTo>
                  <a:lnTo>
                    <a:pt x="40330" y="30336"/>
                  </a:lnTo>
                  <a:lnTo>
                    <a:pt x="42976" y="33131"/>
                  </a:lnTo>
                  <a:lnTo>
                    <a:pt x="45801" y="35722"/>
                  </a:lnTo>
                  <a:lnTo>
                    <a:pt x="48803" y="38111"/>
                  </a:lnTo>
                  <a:lnTo>
                    <a:pt x="51983" y="40296"/>
                  </a:lnTo>
                  <a:lnTo>
                    <a:pt x="55341" y="42277"/>
                  </a:lnTo>
                  <a:lnTo>
                    <a:pt x="58877" y="44056"/>
                  </a:lnTo>
                  <a:lnTo>
                    <a:pt x="62591" y="45631"/>
                  </a:lnTo>
                  <a:lnTo>
                    <a:pt x="66482" y="47003"/>
                  </a:lnTo>
                  <a:lnTo>
                    <a:pt x="61824" y="55049"/>
                  </a:lnTo>
                  <a:lnTo>
                    <a:pt x="58182" y="53537"/>
                  </a:lnTo>
                  <a:lnTo>
                    <a:pt x="54710" y="51881"/>
                  </a:lnTo>
                  <a:lnTo>
                    <a:pt x="51407" y="50082"/>
                  </a:lnTo>
                  <a:lnTo>
                    <a:pt x="48274" y="48138"/>
                  </a:lnTo>
                  <a:lnTo>
                    <a:pt x="45309" y="46050"/>
                  </a:lnTo>
                  <a:lnTo>
                    <a:pt x="42515" y="43819"/>
                  </a:lnTo>
                  <a:lnTo>
                    <a:pt x="39889" y="41443"/>
                  </a:lnTo>
                  <a:lnTo>
                    <a:pt x="37433" y="38924"/>
                  </a:lnTo>
                  <a:lnTo>
                    <a:pt x="35146" y="36260"/>
                  </a:lnTo>
                  <a:lnTo>
                    <a:pt x="33029" y="33453"/>
                  </a:lnTo>
                  <a:lnTo>
                    <a:pt x="31691" y="36103"/>
                  </a:lnTo>
                  <a:lnTo>
                    <a:pt x="30048" y="38636"/>
                  </a:lnTo>
                  <a:lnTo>
                    <a:pt x="28100" y="41049"/>
                  </a:lnTo>
                  <a:lnTo>
                    <a:pt x="25847" y="43345"/>
                  </a:lnTo>
                  <a:lnTo>
                    <a:pt x="23290" y="45521"/>
                  </a:lnTo>
                  <a:lnTo>
                    <a:pt x="20427" y="47579"/>
                  </a:lnTo>
                  <a:lnTo>
                    <a:pt x="17260" y="49519"/>
                  </a:lnTo>
                  <a:lnTo>
                    <a:pt x="13787" y="51339"/>
                  </a:lnTo>
                  <a:lnTo>
                    <a:pt x="10010" y="53042"/>
                  </a:lnTo>
                  <a:lnTo>
                    <a:pt x="5928" y="54625"/>
                  </a:lnTo>
                  <a:lnTo>
                    <a:pt x="846" y="47003"/>
                  </a:lnTo>
                  <a:lnTo>
                    <a:pt x="3798" y="46050"/>
                  </a:lnTo>
                  <a:lnTo>
                    <a:pt x="6555" y="45055"/>
                  </a:lnTo>
                  <a:lnTo>
                    <a:pt x="9117" y="44018"/>
                  </a:lnTo>
                  <a:lnTo>
                    <a:pt x="11484" y="42938"/>
                  </a:lnTo>
                  <a:lnTo>
                    <a:pt x="13656" y="41816"/>
                  </a:lnTo>
                  <a:lnTo>
                    <a:pt x="15634" y="40651"/>
                  </a:lnTo>
                  <a:lnTo>
                    <a:pt x="17416" y="39445"/>
                  </a:lnTo>
                  <a:lnTo>
                    <a:pt x="19004" y="38195"/>
                  </a:lnTo>
                  <a:lnTo>
                    <a:pt x="20397" y="36904"/>
                  </a:lnTo>
                  <a:lnTo>
                    <a:pt x="21596" y="35570"/>
                  </a:lnTo>
                  <a:lnTo>
                    <a:pt x="22650" y="34164"/>
                  </a:lnTo>
                  <a:lnTo>
                    <a:pt x="23611" y="32657"/>
                  </a:lnTo>
                  <a:lnTo>
                    <a:pt x="24480" y="31047"/>
                  </a:lnTo>
                  <a:lnTo>
                    <a:pt x="25254" y="29337"/>
                  </a:lnTo>
                  <a:lnTo>
                    <a:pt x="25936" y="27524"/>
                  </a:lnTo>
                  <a:lnTo>
                    <a:pt x="26525" y="25610"/>
                  </a:lnTo>
                  <a:lnTo>
                    <a:pt x="27020" y="23595"/>
                  </a:lnTo>
                  <a:lnTo>
                    <a:pt x="27423" y="21477"/>
                  </a:lnTo>
                  <a:lnTo>
                    <a:pt x="27732" y="19258"/>
                  </a:lnTo>
                  <a:lnTo>
                    <a:pt x="27948" y="16938"/>
                  </a:lnTo>
                  <a:lnTo>
                    <a:pt x="16514" y="16938"/>
                  </a:lnTo>
                  <a:lnTo>
                    <a:pt x="15735" y="18526"/>
                  </a:lnTo>
                  <a:lnTo>
                    <a:pt x="14922" y="20071"/>
                  </a:lnTo>
                  <a:lnTo>
                    <a:pt x="14075" y="21575"/>
                  </a:lnTo>
                  <a:lnTo>
                    <a:pt x="13194" y="23036"/>
                  </a:lnTo>
                  <a:lnTo>
                    <a:pt x="12280" y="24454"/>
                  </a:lnTo>
                  <a:lnTo>
                    <a:pt x="11331" y="25830"/>
                  </a:lnTo>
                  <a:lnTo>
                    <a:pt x="10349" y="27164"/>
                  </a:lnTo>
                  <a:lnTo>
                    <a:pt x="9332" y="28456"/>
                  </a:lnTo>
                  <a:lnTo>
                    <a:pt x="8282" y="29705"/>
                  </a:lnTo>
                  <a:lnTo>
                    <a:pt x="7198" y="30912"/>
                  </a:lnTo>
                  <a:lnTo>
                    <a:pt x="0" y="25407"/>
                  </a:lnTo>
                  <a:lnTo>
                    <a:pt x="1973" y="23095"/>
                  </a:lnTo>
                  <a:lnTo>
                    <a:pt x="3828" y="20732"/>
                  </a:lnTo>
                  <a:lnTo>
                    <a:pt x="5564" y="18318"/>
                  </a:lnTo>
                  <a:lnTo>
                    <a:pt x="7181" y="15854"/>
                  </a:lnTo>
                  <a:lnTo>
                    <a:pt x="8680" y="13338"/>
                  </a:lnTo>
                  <a:lnTo>
                    <a:pt x="10061" y="10772"/>
                  </a:lnTo>
                  <a:lnTo>
                    <a:pt x="11323" y="8155"/>
                  </a:lnTo>
                  <a:lnTo>
                    <a:pt x="12466" y="5488"/>
                  </a:lnTo>
                  <a:lnTo>
                    <a:pt x="13491" y="27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7177866" y="2830580"/>
              <a:ext cx="67753" cy="41075"/>
            </a:xfrm>
            <a:custGeom>
              <a:avLst/>
              <a:pathLst>
                <a:path w="67753" h="41075">
                  <a:moveTo>
                    <a:pt x="67753" y="0"/>
                  </a:moveTo>
                  <a:lnTo>
                    <a:pt x="67753" y="41075"/>
                  </a:lnTo>
                  <a:lnTo>
                    <a:pt x="59283" y="41075"/>
                  </a:lnTo>
                  <a:lnTo>
                    <a:pt x="59283" y="35146"/>
                  </a:lnTo>
                  <a:lnTo>
                    <a:pt x="8469" y="35146"/>
                  </a:lnTo>
                  <a:lnTo>
                    <a:pt x="8469" y="41075"/>
                  </a:lnTo>
                  <a:lnTo>
                    <a:pt x="0" y="41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7186335" y="2838626"/>
              <a:ext cx="50814" cy="19055"/>
            </a:xfrm>
            <a:custGeom>
              <a:avLst/>
              <a:pathLst>
                <a:path w="50814" h="19055">
                  <a:moveTo>
                    <a:pt x="0" y="19055"/>
                  </a:moveTo>
                  <a:lnTo>
                    <a:pt x="50814" y="19055"/>
                  </a:lnTo>
                  <a:lnTo>
                    <a:pt x="508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7279072" y="2774261"/>
              <a:ext cx="17361" cy="21596"/>
            </a:xfrm>
            <a:custGeom>
              <a:avLst/>
              <a:pathLst>
                <a:path w="17361" h="21596">
                  <a:moveTo>
                    <a:pt x="7622" y="0"/>
                  </a:moveTo>
                  <a:lnTo>
                    <a:pt x="8786" y="1617"/>
                  </a:lnTo>
                  <a:lnTo>
                    <a:pt x="9908" y="3252"/>
                  </a:lnTo>
                  <a:lnTo>
                    <a:pt x="10988" y="4903"/>
                  </a:lnTo>
                  <a:lnTo>
                    <a:pt x="12026" y="6572"/>
                  </a:lnTo>
                  <a:lnTo>
                    <a:pt x="13021" y="8257"/>
                  </a:lnTo>
                  <a:lnTo>
                    <a:pt x="13974" y="9959"/>
                  </a:lnTo>
                  <a:lnTo>
                    <a:pt x="14884" y="11678"/>
                  </a:lnTo>
                  <a:lnTo>
                    <a:pt x="15752" y="13415"/>
                  </a:lnTo>
                  <a:lnTo>
                    <a:pt x="16578" y="15168"/>
                  </a:lnTo>
                  <a:lnTo>
                    <a:pt x="17361" y="16938"/>
                  </a:lnTo>
                  <a:lnTo>
                    <a:pt x="9316" y="21596"/>
                  </a:lnTo>
                  <a:lnTo>
                    <a:pt x="8613" y="19826"/>
                  </a:lnTo>
                  <a:lnTo>
                    <a:pt x="7859" y="18073"/>
                  </a:lnTo>
                  <a:lnTo>
                    <a:pt x="7054" y="16336"/>
                  </a:lnTo>
                  <a:lnTo>
                    <a:pt x="6199" y="14617"/>
                  </a:lnTo>
                  <a:lnTo>
                    <a:pt x="5293" y="12915"/>
                  </a:lnTo>
                  <a:lnTo>
                    <a:pt x="4336" y="11230"/>
                  </a:lnTo>
                  <a:lnTo>
                    <a:pt x="3328" y="9561"/>
                  </a:lnTo>
                  <a:lnTo>
                    <a:pt x="2269" y="7910"/>
                  </a:lnTo>
                  <a:lnTo>
                    <a:pt x="1160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7271450" y="2805596"/>
              <a:ext cx="32182" cy="60554"/>
            </a:xfrm>
            <a:custGeom>
              <a:avLst/>
              <a:pathLst>
                <a:path w="32182" h="60554">
                  <a:moveTo>
                    <a:pt x="0" y="0"/>
                  </a:moveTo>
                  <a:lnTo>
                    <a:pt x="19902" y="0"/>
                  </a:lnTo>
                  <a:lnTo>
                    <a:pt x="19902" y="48274"/>
                  </a:lnTo>
                  <a:lnTo>
                    <a:pt x="20580" y="47583"/>
                  </a:lnTo>
                  <a:lnTo>
                    <a:pt x="21257" y="46868"/>
                  </a:lnTo>
                  <a:lnTo>
                    <a:pt x="21935" y="46127"/>
                  </a:lnTo>
                  <a:lnTo>
                    <a:pt x="22612" y="45360"/>
                  </a:lnTo>
                  <a:lnTo>
                    <a:pt x="23290" y="44568"/>
                  </a:lnTo>
                  <a:lnTo>
                    <a:pt x="23967" y="43751"/>
                  </a:lnTo>
                  <a:lnTo>
                    <a:pt x="24645" y="42908"/>
                  </a:lnTo>
                  <a:lnTo>
                    <a:pt x="25322" y="42040"/>
                  </a:lnTo>
                  <a:lnTo>
                    <a:pt x="26000" y="41147"/>
                  </a:lnTo>
                  <a:lnTo>
                    <a:pt x="26677" y="40228"/>
                  </a:lnTo>
                  <a:lnTo>
                    <a:pt x="32182" y="45309"/>
                  </a:lnTo>
                  <a:lnTo>
                    <a:pt x="31128" y="46910"/>
                  </a:lnTo>
                  <a:lnTo>
                    <a:pt x="29997" y="48494"/>
                  </a:lnTo>
                  <a:lnTo>
                    <a:pt x="28790" y="50061"/>
                  </a:lnTo>
                  <a:lnTo>
                    <a:pt x="27507" y="51610"/>
                  </a:lnTo>
                  <a:lnTo>
                    <a:pt x="26148" y="53143"/>
                  </a:lnTo>
                  <a:lnTo>
                    <a:pt x="24712" y="54659"/>
                  </a:lnTo>
                  <a:lnTo>
                    <a:pt x="23201" y="56158"/>
                  </a:lnTo>
                  <a:lnTo>
                    <a:pt x="21613" y="57640"/>
                  </a:lnTo>
                  <a:lnTo>
                    <a:pt x="19949" y="59106"/>
                  </a:lnTo>
                  <a:lnTo>
                    <a:pt x="18208" y="60554"/>
                  </a:lnTo>
                  <a:lnTo>
                    <a:pt x="12280" y="55049"/>
                  </a:lnTo>
                  <a:lnTo>
                    <a:pt x="1228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7296857" y="2773414"/>
              <a:ext cx="69446" cy="97818"/>
            </a:xfrm>
            <a:custGeom>
              <a:avLst/>
              <a:pathLst>
                <a:path w="69446" h="97818">
                  <a:moveTo>
                    <a:pt x="16091" y="0"/>
                  </a:moveTo>
                  <a:lnTo>
                    <a:pt x="24137" y="2540"/>
                  </a:lnTo>
                  <a:lnTo>
                    <a:pt x="23794" y="3637"/>
                  </a:lnTo>
                  <a:lnTo>
                    <a:pt x="23442" y="4725"/>
                  </a:lnTo>
                  <a:lnTo>
                    <a:pt x="23082" y="5805"/>
                  </a:lnTo>
                  <a:lnTo>
                    <a:pt x="22714" y="6876"/>
                  </a:lnTo>
                  <a:lnTo>
                    <a:pt x="22337" y="7939"/>
                  </a:lnTo>
                  <a:lnTo>
                    <a:pt x="21952" y="8994"/>
                  </a:lnTo>
                  <a:lnTo>
                    <a:pt x="21558" y="10040"/>
                  </a:lnTo>
                  <a:lnTo>
                    <a:pt x="21155" y="11077"/>
                  </a:lnTo>
                  <a:lnTo>
                    <a:pt x="20745" y="12106"/>
                  </a:lnTo>
                  <a:lnTo>
                    <a:pt x="20325" y="13127"/>
                  </a:lnTo>
                  <a:lnTo>
                    <a:pt x="69446" y="13127"/>
                  </a:lnTo>
                  <a:lnTo>
                    <a:pt x="69413" y="25085"/>
                  </a:lnTo>
                  <a:lnTo>
                    <a:pt x="69311" y="36061"/>
                  </a:lnTo>
                  <a:lnTo>
                    <a:pt x="69142" y="46055"/>
                  </a:lnTo>
                  <a:lnTo>
                    <a:pt x="68904" y="55066"/>
                  </a:lnTo>
                  <a:lnTo>
                    <a:pt x="68600" y="63095"/>
                  </a:lnTo>
                  <a:lnTo>
                    <a:pt x="68227" y="70141"/>
                  </a:lnTo>
                  <a:lnTo>
                    <a:pt x="67787" y="76205"/>
                  </a:lnTo>
                  <a:lnTo>
                    <a:pt x="67278" y="81286"/>
                  </a:lnTo>
                  <a:lnTo>
                    <a:pt x="66702" y="85385"/>
                  </a:lnTo>
                  <a:lnTo>
                    <a:pt x="66059" y="88502"/>
                  </a:lnTo>
                  <a:lnTo>
                    <a:pt x="65576" y="90272"/>
                  </a:lnTo>
                  <a:lnTo>
                    <a:pt x="64975" y="91856"/>
                  </a:lnTo>
                  <a:lnTo>
                    <a:pt x="64255" y="93253"/>
                  </a:lnTo>
                  <a:lnTo>
                    <a:pt x="63416" y="94464"/>
                  </a:lnTo>
                  <a:lnTo>
                    <a:pt x="62459" y="95489"/>
                  </a:lnTo>
                  <a:lnTo>
                    <a:pt x="61384" y="96328"/>
                  </a:lnTo>
                  <a:lnTo>
                    <a:pt x="60190" y="96980"/>
                  </a:lnTo>
                  <a:lnTo>
                    <a:pt x="58877" y="97445"/>
                  </a:lnTo>
                  <a:lnTo>
                    <a:pt x="57446" y="97725"/>
                  </a:lnTo>
                  <a:lnTo>
                    <a:pt x="55896" y="97818"/>
                  </a:lnTo>
                  <a:lnTo>
                    <a:pt x="54858" y="97810"/>
                  </a:lnTo>
                  <a:lnTo>
                    <a:pt x="53779" y="97784"/>
                  </a:lnTo>
                  <a:lnTo>
                    <a:pt x="52656" y="97742"/>
                  </a:lnTo>
                  <a:lnTo>
                    <a:pt x="51492" y="97683"/>
                  </a:lnTo>
                  <a:lnTo>
                    <a:pt x="50285" y="97606"/>
                  </a:lnTo>
                  <a:lnTo>
                    <a:pt x="49036" y="97513"/>
                  </a:lnTo>
                  <a:lnTo>
                    <a:pt x="47744" y="97403"/>
                  </a:lnTo>
                  <a:lnTo>
                    <a:pt x="46410" y="97276"/>
                  </a:lnTo>
                  <a:lnTo>
                    <a:pt x="45034" y="97132"/>
                  </a:lnTo>
                  <a:lnTo>
                    <a:pt x="43616" y="96971"/>
                  </a:lnTo>
                  <a:lnTo>
                    <a:pt x="41922" y="88925"/>
                  </a:lnTo>
                  <a:lnTo>
                    <a:pt x="43425" y="89086"/>
                  </a:lnTo>
                  <a:lnTo>
                    <a:pt x="44886" y="89230"/>
                  </a:lnTo>
                  <a:lnTo>
                    <a:pt x="46305" y="89357"/>
                  </a:lnTo>
                  <a:lnTo>
                    <a:pt x="47681" y="89468"/>
                  </a:lnTo>
                  <a:lnTo>
                    <a:pt x="49015" y="89561"/>
                  </a:lnTo>
                  <a:lnTo>
                    <a:pt x="50306" y="89637"/>
                  </a:lnTo>
                  <a:lnTo>
                    <a:pt x="51555" y="89696"/>
                  </a:lnTo>
                  <a:lnTo>
                    <a:pt x="52762" y="89739"/>
                  </a:lnTo>
                  <a:lnTo>
                    <a:pt x="53927" y="89764"/>
                  </a:lnTo>
                  <a:lnTo>
                    <a:pt x="55049" y="89772"/>
                  </a:lnTo>
                  <a:lnTo>
                    <a:pt x="55625" y="89703"/>
                  </a:lnTo>
                  <a:lnTo>
                    <a:pt x="56167" y="89493"/>
                  </a:lnTo>
                  <a:lnTo>
                    <a:pt x="56675" y="89144"/>
                  </a:lnTo>
                  <a:lnTo>
                    <a:pt x="57149" y="88654"/>
                  </a:lnTo>
                  <a:lnTo>
                    <a:pt x="57590" y="88026"/>
                  </a:lnTo>
                  <a:lnTo>
                    <a:pt x="57996" y="87257"/>
                  </a:lnTo>
                  <a:lnTo>
                    <a:pt x="58369" y="86349"/>
                  </a:lnTo>
                  <a:lnTo>
                    <a:pt x="58708" y="85301"/>
                  </a:lnTo>
                  <a:lnTo>
                    <a:pt x="59012" y="84113"/>
                  </a:lnTo>
                  <a:lnTo>
                    <a:pt x="59283" y="82785"/>
                  </a:lnTo>
                  <a:lnTo>
                    <a:pt x="59533" y="80912"/>
                  </a:lnTo>
                  <a:lnTo>
                    <a:pt x="59775" y="78085"/>
                  </a:lnTo>
                  <a:lnTo>
                    <a:pt x="60008" y="74306"/>
                  </a:lnTo>
                  <a:lnTo>
                    <a:pt x="60232" y="69573"/>
                  </a:lnTo>
                  <a:lnTo>
                    <a:pt x="60448" y="63889"/>
                  </a:lnTo>
                  <a:lnTo>
                    <a:pt x="60655" y="57251"/>
                  </a:lnTo>
                  <a:lnTo>
                    <a:pt x="60855" y="49660"/>
                  </a:lnTo>
                  <a:lnTo>
                    <a:pt x="61045" y="41117"/>
                  </a:lnTo>
                  <a:lnTo>
                    <a:pt x="61227" y="31621"/>
                  </a:lnTo>
                  <a:lnTo>
                    <a:pt x="61401" y="21172"/>
                  </a:lnTo>
                  <a:lnTo>
                    <a:pt x="16938" y="21172"/>
                  </a:lnTo>
                  <a:lnTo>
                    <a:pt x="16938" y="21596"/>
                  </a:lnTo>
                  <a:lnTo>
                    <a:pt x="15998" y="23595"/>
                  </a:lnTo>
                  <a:lnTo>
                    <a:pt x="15041" y="25525"/>
                  </a:lnTo>
                  <a:lnTo>
                    <a:pt x="14067" y="27389"/>
                  </a:lnTo>
                  <a:lnTo>
                    <a:pt x="13076" y="29184"/>
                  </a:lnTo>
                  <a:lnTo>
                    <a:pt x="12068" y="30912"/>
                  </a:lnTo>
                  <a:lnTo>
                    <a:pt x="11043" y="32572"/>
                  </a:lnTo>
                  <a:lnTo>
                    <a:pt x="10002" y="34164"/>
                  </a:lnTo>
                  <a:lnTo>
                    <a:pt x="8943" y="35688"/>
                  </a:lnTo>
                  <a:lnTo>
                    <a:pt x="7867" y="37145"/>
                  </a:lnTo>
                  <a:lnTo>
                    <a:pt x="6775" y="38534"/>
                  </a:lnTo>
                  <a:lnTo>
                    <a:pt x="0" y="33453"/>
                  </a:lnTo>
                  <a:lnTo>
                    <a:pt x="2218" y="30374"/>
                  </a:lnTo>
                  <a:lnTo>
                    <a:pt x="4302" y="27236"/>
                  </a:lnTo>
                  <a:lnTo>
                    <a:pt x="6250" y="24039"/>
                  </a:lnTo>
                  <a:lnTo>
                    <a:pt x="8062" y="20783"/>
                  </a:lnTo>
                  <a:lnTo>
                    <a:pt x="9739" y="17467"/>
                  </a:lnTo>
                  <a:lnTo>
                    <a:pt x="11280" y="14092"/>
                  </a:lnTo>
                  <a:lnTo>
                    <a:pt x="12686" y="10658"/>
                  </a:lnTo>
                  <a:lnTo>
                    <a:pt x="13957" y="7164"/>
                  </a:lnTo>
                  <a:lnTo>
                    <a:pt x="15092" y="36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310831" y="2806443"/>
              <a:ext cx="33453" cy="53355"/>
            </a:xfrm>
            <a:custGeom>
              <a:avLst/>
              <a:pathLst>
                <a:path w="33453" h="53355">
                  <a:moveTo>
                    <a:pt x="33453" y="0"/>
                  </a:moveTo>
                  <a:lnTo>
                    <a:pt x="33453" y="46156"/>
                  </a:lnTo>
                  <a:lnTo>
                    <a:pt x="8045" y="46156"/>
                  </a:lnTo>
                  <a:lnTo>
                    <a:pt x="8045" y="53355"/>
                  </a:lnTo>
                  <a:lnTo>
                    <a:pt x="0" y="53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7318877" y="2814066"/>
              <a:ext cx="17361" cy="11433"/>
            </a:xfrm>
            <a:custGeom>
              <a:avLst/>
              <a:pathLst>
                <a:path w="17361" h="11433">
                  <a:moveTo>
                    <a:pt x="17361" y="11433"/>
                  </a:moveTo>
                  <a:lnTo>
                    <a:pt x="17361" y="0"/>
                  </a:lnTo>
                  <a:lnTo>
                    <a:pt x="0" y="0"/>
                  </a:lnTo>
                  <a:lnTo>
                    <a:pt x="0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7318877" y="2833121"/>
              <a:ext cx="17361" cy="12280"/>
            </a:xfrm>
            <a:custGeom>
              <a:avLst/>
              <a:pathLst>
                <a:path w="17361" h="12280">
                  <a:moveTo>
                    <a:pt x="0" y="0"/>
                  </a:moveTo>
                  <a:lnTo>
                    <a:pt x="0" y="12280"/>
                  </a:lnTo>
                  <a:lnTo>
                    <a:pt x="17361" y="1228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7381972" y="2774261"/>
              <a:ext cx="92313" cy="96971"/>
            </a:xfrm>
            <a:custGeom>
              <a:avLst/>
              <a:pathLst>
                <a:path w="92313" h="96971">
                  <a:moveTo>
                    <a:pt x="0" y="32182"/>
                  </a:moveTo>
                  <a:lnTo>
                    <a:pt x="32182" y="32182"/>
                  </a:lnTo>
                  <a:lnTo>
                    <a:pt x="35146" y="20325"/>
                  </a:lnTo>
                  <a:lnTo>
                    <a:pt x="8045" y="20325"/>
                  </a:lnTo>
                  <a:lnTo>
                    <a:pt x="8045" y="12280"/>
                  </a:lnTo>
                  <a:lnTo>
                    <a:pt x="37264" y="12280"/>
                  </a:lnTo>
                  <a:lnTo>
                    <a:pt x="38958" y="0"/>
                  </a:lnTo>
                  <a:lnTo>
                    <a:pt x="48274" y="846"/>
                  </a:lnTo>
                  <a:lnTo>
                    <a:pt x="46156" y="12280"/>
                  </a:lnTo>
                  <a:lnTo>
                    <a:pt x="84267" y="12280"/>
                  </a:lnTo>
                  <a:lnTo>
                    <a:pt x="84267" y="20325"/>
                  </a:lnTo>
                  <a:lnTo>
                    <a:pt x="44462" y="20325"/>
                  </a:lnTo>
                  <a:lnTo>
                    <a:pt x="41498" y="32182"/>
                  </a:lnTo>
                  <a:lnTo>
                    <a:pt x="92313" y="32182"/>
                  </a:lnTo>
                  <a:lnTo>
                    <a:pt x="92313" y="40228"/>
                  </a:lnTo>
                  <a:lnTo>
                    <a:pt x="39381" y="40228"/>
                  </a:lnTo>
                  <a:lnTo>
                    <a:pt x="35570" y="52085"/>
                  </a:lnTo>
                  <a:lnTo>
                    <a:pt x="80456" y="52085"/>
                  </a:lnTo>
                  <a:lnTo>
                    <a:pt x="80456" y="60554"/>
                  </a:lnTo>
                  <a:lnTo>
                    <a:pt x="78563" y="62976"/>
                  </a:lnTo>
                  <a:lnTo>
                    <a:pt x="76611" y="65330"/>
                  </a:lnTo>
                  <a:lnTo>
                    <a:pt x="74600" y="67617"/>
                  </a:lnTo>
                  <a:lnTo>
                    <a:pt x="72529" y="69836"/>
                  </a:lnTo>
                  <a:lnTo>
                    <a:pt x="70399" y="71987"/>
                  </a:lnTo>
                  <a:lnTo>
                    <a:pt x="68210" y="74071"/>
                  </a:lnTo>
                  <a:lnTo>
                    <a:pt x="65961" y="76086"/>
                  </a:lnTo>
                  <a:lnTo>
                    <a:pt x="63654" y="78034"/>
                  </a:lnTo>
                  <a:lnTo>
                    <a:pt x="61286" y="79914"/>
                  </a:lnTo>
                  <a:lnTo>
                    <a:pt x="58860" y="81727"/>
                  </a:lnTo>
                  <a:lnTo>
                    <a:pt x="60207" y="82489"/>
                  </a:lnTo>
                  <a:lnTo>
                    <a:pt x="61536" y="83251"/>
                  </a:lnTo>
                  <a:lnTo>
                    <a:pt x="62849" y="84013"/>
                  </a:lnTo>
                  <a:lnTo>
                    <a:pt x="64145" y="84776"/>
                  </a:lnTo>
                  <a:lnTo>
                    <a:pt x="65424" y="85538"/>
                  </a:lnTo>
                  <a:lnTo>
                    <a:pt x="66686" y="86300"/>
                  </a:lnTo>
                  <a:lnTo>
                    <a:pt x="67930" y="87062"/>
                  </a:lnTo>
                  <a:lnTo>
                    <a:pt x="69159" y="87824"/>
                  </a:lnTo>
                  <a:lnTo>
                    <a:pt x="70370" y="88587"/>
                  </a:lnTo>
                  <a:lnTo>
                    <a:pt x="71564" y="89349"/>
                  </a:lnTo>
                  <a:lnTo>
                    <a:pt x="66059" y="96971"/>
                  </a:lnTo>
                  <a:lnTo>
                    <a:pt x="62163" y="94541"/>
                  </a:lnTo>
                  <a:lnTo>
                    <a:pt x="58098" y="92161"/>
                  </a:lnTo>
                  <a:lnTo>
                    <a:pt x="53863" y="89832"/>
                  </a:lnTo>
                  <a:lnTo>
                    <a:pt x="49459" y="87553"/>
                  </a:lnTo>
                  <a:lnTo>
                    <a:pt x="44886" y="85326"/>
                  </a:lnTo>
                  <a:lnTo>
                    <a:pt x="40143" y="83150"/>
                  </a:lnTo>
                  <a:lnTo>
                    <a:pt x="35231" y="81024"/>
                  </a:lnTo>
                  <a:lnTo>
                    <a:pt x="30150" y="78949"/>
                  </a:lnTo>
                  <a:lnTo>
                    <a:pt x="24899" y="76925"/>
                  </a:lnTo>
                  <a:lnTo>
                    <a:pt x="19479" y="74951"/>
                  </a:lnTo>
                  <a:lnTo>
                    <a:pt x="23290" y="67329"/>
                  </a:lnTo>
                  <a:lnTo>
                    <a:pt x="26228" y="68269"/>
                  </a:lnTo>
                  <a:lnTo>
                    <a:pt x="29116" y="69226"/>
                  </a:lnTo>
                  <a:lnTo>
                    <a:pt x="31954" y="70200"/>
                  </a:lnTo>
                  <a:lnTo>
                    <a:pt x="34740" y="71191"/>
                  </a:lnTo>
                  <a:lnTo>
                    <a:pt x="37475" y="72199"/>
                  </a:lnTo>
                  <a:lnTo>
                    <a:pt x="40160" y="73224"/>
                  </a:lnTo>
                  <a:lnTo>
                    <a:pt x="42794" y="74265"/>
                  </a:lnTo>
                  <a:lnTo>
                    <a:pt x="45377" y="75324"/>
                  </a:lnTo>
                  <a:lnTo>
                    <a:pt x="47909" y="76400"/>
                  </a:lnTo>
                  <a:lnTo>
                    <a:pt x="50391" y="77492"/>
                  </a:lnTo>
                  <a:lnTo>
                    <a:pt x="52407" y="76023"/>
                  </a:lnTo>
                  <a:lnTo>
                    <a:pt x="54388" y="74494"/>
                  </a:lnTo>
                  <a:lnTo>
                    <a:pt x="56336" y="72906"/>
                  </a:lnTo>
                  <a:lnTo>
                    <a:pt x="58250" y="71259"/>
                  </a:lnTo>
                  <a:lnTo>
                    <a:pt x="60130" y="69552"/>
                  </a:lnTo>
                  <a:lnTo>
                    <a:pt x="61977" y="67787"/>
                  </a:lnTo>
                  <a:lnTo>
                    <a:pt x="63789" y="65961"/>
                  </a:lnTo>
                  <a:lnTo>
                    <a:pt x="65568" y="64077"/>
                  </a:lnTo>
                  <a:lnTo>
                    <a:pt x="67312" y="62133"/>
                  </a:lnTo>
                  <a:lnTo>
                    <a:pt x="69023" y="60130"/>
                  </a:lnTo>
                  <a:lnTo>
                    <a:pt x="28371" y="60130"/>
                  </a:lnTo>
                  <a:lnTo>
                    <a:pt x="24983" y="52085"/>
                  </a:lnTo>
                  <a:lnTo>
                    <a:pt x="25568" y="51051"/>
                  </a:lnTo>
                  <a:lnTo>
                    <a:pt x="26135" y="49984"/>
                  </a:lnTo>
                  <a:lnTo>
                    <a:pt x="26686" y="48883"/>
                  </a:lnTo>
                  <a:lnTo>
                    <a:pt x="27219" y="47749"/>
                  </a:lnTo>
                  <a:lnTo>
                    <a:pt x="27736" y="46580"/>
                  </a:lnTo>
                  <a:lnTo>
                    <a:pt x="28236" y="45377"/>
                  </a:lnTo>
                  <a:lnTo>
                    <a:pt x="28718" y="44141"/>
                  </a:lnTo>
                  <a:lnTo>
                    <a:pt x="29184" y="42870"/>
                  </a:lnTo>
                  <a:lnTo>
                    <a:pt x="29633" y="41566"/>
                  </a:lnTo>
                  <a:lnTo>
                    <a:pt x="30065" y="40228"/>
                  </a:lnTo>
                  <a:lnTo>
                    <a:pt x="0" y="402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7489107" y="2776378"/>
              <a:ext cx="95701" cy="89349"/>
            </a:xfrm>
            <a:custGeom>
              <a:avLst/>
              <a:pathLst>
                <a:path w="95701" h="89349">
                  <a:moveTo>
                    <a:pt x="0" y="81303"/>
                  </a:moveTo>
                  <a:lnTo>
                    <a:pt x="32606" y="81303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81303"/>
                  </a:lnTo>
                  <a:lnTo>
                    <a:pt x="54625" y="81303"/>
                  </a:lnTo>
                  <a:lnTo>
                    <a:pt x="54625" y="0"/>
                  </a:lnTo>
                  <a:lnTo>
                    <a:pt x="63095" y="0"/>
                  </a:lnTo>
                  <a:lnTo>
                    <a:pt x="63095" y="81303"/>
                  </a:lnTo>
                  <a:lnTo>
                    <a:pt x="95701" y="81303"/>
                  </a:lnTo>
                  <a:lnTo>
                    <a:pt x="95701" y="89349"/>
                  </a:lnTo>
                  <a:lnTo>
                    <a:pt x="0" y="893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7556437" y="2795010"/>
              <a:ext cx="24560" cy="47427"/>
            </a:xfrm>
            <a:custGeom>
              <a:avLst/>
              <a:pathLst>
                <a:path w="24560" h="47427">
                  <a:moveTo>
                    <a:pt x="16091" y="0"/>
                  </a:moveTo>
                  <a:lnTo>
                    <a:pt x="24560" y="2964"/>
                  </a:lnTo>
                  <a:lnTo>
                    <a:pt x="23252" y="7829"/>
                  </a:lnTo>
                  <a:lnTo>
                    <a:pt x="21867" y="12602"/>
                  </a:lnTo>
                  <a:lnTo>
                    <a:pt x="20406" y="17281"/>
                  </a:lnTo>
                  <a:lnTo>
                    <a:pt x="18869" y="21867"/>
                  </a:lnTo>
                  <a:lnTo>
                    <a:pt x="17255" y="26360"/>
                  </a:lnTo>
                  <a:lnTo>
                    <a:pt x="15566" y="30759"/>
                  </a:lnTo>
                  <a:lnTo>
                    <a:pt x="13800" y="35066"/>
                  </a:lnTo>
                  <a:lnTo>
                    <a:pt x="11958" y="39279"/>
                  </a:lnTo>
                  <a:lnTo>
                    <a:pt x="10040" y="43400"/>
                  </a:lnTo>
                  <a:lnTo>
                    <a:pt x="8045" y="47427"/>
                  </a:lnTo>
                  <a:lnTo>
                    <a:pt x="0" y="43192"/>
                  </a:lnTo>
                  <a:lnTo>
                    <a:pt x="1837" y="39254"/>
                  </a:lnTo>
                  <a:lnTo>
                    <a:pt x="3624" y="35231"/>
                  </a:lnTo>
                  <a:lnTo>
                    <a:pt x="5360" y="31124"/>
                  </a:lnTo>
                  <a:lnTo>
                    <a:pt x="7046" y="26931"/>
                  </a:lnTo>
                  <a:lnTo>
                    <a:pt x="8680" y="22654"/>
                  </a:lnTo>
                  <a:lnTo>
                    <a:pt x="10264" y="18293"/>
                  </a:lnTo>
                  <a:lnTo>
                    <a:pt x="11797" y="13847"/>
                  </a:lnTo>
                  <a:lnTo>
                    <a:pt x="13279" y="9316"/>
                  </a:lnTo>
                  <a:lnTo>
                    <a:pt x="14710" y="47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7494188" y="2796280"/>
              <a:ext cx="21596" cy="45733"/>
            </a:xfrm>
            <a:custGeom>
              <a:avLst/>
              <a:pathLst>
                <a:path w="21596" h="45733">
                  <a:moveTo>
                    <a:pt x="8892" y="0"/>
                  </a:moveTo>
                  <a:lnTo>
                    <a:pt x="10544" y="3853"/>
                  </a:lnTo>
                  <a:lnTo>
                    <a:pt x="12110" y="7791"/>
                  </a:lnTo>
                  <a:lnTo>
                    <a:pt x="13592" y="11814"/>
                  </a:lnTo>
                  <a:lnTo>
                    <a:pt x="14990" y="15921"/>
                  </a:lnTo>
                  <a:lnTo>
                    <a:pt x="16303" y="20114"/>
                  </a:lnTo>
                  <a:lnTo>
                    <a:pt x="17531" y="24391"/>
                  </a:lnTo>
                  <a:lnTo>
                    <a:pt x="18674" y="28752"/>
                  </a:lnTo>
                  <a:lnTo>
                    <a:pt x="19733" y="33199"/>
                  </a:lnTo>
                  <a:lnTo>
                    <a:pt x="20707" y="37730"/>
                  </a:lnTo>
                  <a:lnTo>
                    <a:pt x="21596" y="42345"/>
                  </a:lnTo>
                  <a:lnTo>
                    <a:pt x="11856" y="45733"/>
                  </a:lnTo>
                  <a:lnTo>
                    <a:pt x="11052" y="41032"/>
                  </a:lnTo>
                  <a:lnTo>
                    <a:pt x="10162" y="36417"/>
                  </a:lnTo>
                  <a:lnTo>
                    <a:pt x="9189" y="31886"/>
                  </a:lnTo>
                  <a:lnTo>
                    <a:pt x="8130" y="27440"/>
                  </a:lnTo>
                  <a:lnTo>
                    <a:pt x="6987" y="23078"/>
                  </a:lnTo>
                  <a:lnTo>
                    <a:pt x="5759" y="18801"/>
                  </a:lnTo>
                  <a:lnTo>
                    <a:pt x="4446" y="14609"/>
                  </a:lnTo>
                  <a:lnTo>
                    <a:pt x="3048" y="10501"/>
                  </a:lnTo>
                  <a:lnTo>
                    <a:pt x="1566" y="6478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7595818" y="2776378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7708034" y="2774261"/>
              <a:ext cx="91890" cy="91890"/>
            </a:xfrm>
            <a:custGeom>
              <a:avLst/>
              <a:pathLst>
                <a:path w="91890" h="91890">
                  <a:moveTo>
                    <a:pt x="0" y="29641"/>
                  </a:moveTo>
                  <a:lnTo>
                    <a:pt x="41075" y="29641"/>
                  </a:lnTo>
                  <a:lnTo>
                    <a:pt x="41075" y="0"/>
                  </a:lnTo>
                  <a:lnTo>
                    <a:pt x="49967" y="0"/>
                  </a:lnTo>
                  <a:lnTo>
                    <a:pt x="49967" y="29641"/>
                  </a:lnTo>
                  <a:lnTo>
                    <a:pt x="91890" y="29641"/>
                  </a:lnTo>
                  <a:lnTo>
                    <a:pt x="91890" y="37264"/>
                  </a:lnTo>
                  <a:lnTo>
                    <a:pt x="49967" y="37264"/>
                  </a:lnTo>
                  <a:lnTo>
                    <a:pt x="49967" y="83844"/>
                  </a:lnTo>
                  <a:lnTo>
                    <a:pt x="88079" y="83844"/>
                  </a:lnTo>
                  <a:lnTo>
                    <a:pt x="88079" y="91890"/>
                  </a:lnTo>
                  <a:lnTo>
                    <a:pt x="3387" y="91890"/>
                  </a:lnTo>
                  <a:lnTo>
                    <a:pt x="3387" y="83844"/>
                  </a:lnTo>
                  <a:lnTo>
                    <a:pt x="41075" y="83844"/>
                  </a:lnTo>
                  <a:lnTo>
                    <a:pt x="41075" y="37264"/>
                  </a:lnTo>
                  <a:lnTo>
                    <a:pt x="0" y="37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7814745" y="2772990"/>
              <a:ext cx="95277" cy="32606"/>
            </a:xfrm>
            <a:custGeom>
              <a:avLst/>
              <a:pathLst>
                <a:path w="95277" h="32606">
                  <a:moveTo>
                    <a:pt x="48697" y="0"/>
                  </a:moveTo>
                  <a:lnTo>
                    <a:pt x="49353" y="766"/>
                  </a:lnTo>
                  <a:lnTo>
                    <a:pt x="49967" y="1541"/>
                  </a:lnTo>
                  <a:lnTo>
                    <a:pt x="50539" y="2324"/>
                  </a:lnTo>
                  <a:lnTo>
                    <a:pt x="51068" y="3116"/>
                  </a:lnTo>
                  <a:lnTo>
                    <a:pt x="51555" y="3916"/>
                  </a:lnTo>
                  <a:lnTo>
                    <a:pt x="52000" y="4725"/>
                  </a:lnTo>
                  <a:lnTo>
                    <a:pt x="52402" y="5543"/>
                  </a:lnTo>
                  <a:lnTo>
                    <a:pt x="52762" y="6368"/>
                  </a:lnTo>
                  <a:lnTo>
                    <a:pt x="53080" y="7203"/>
                  </a:lnTo>
                  <a:lnTo>
                    <a:pt x="53355" y="8045"/>
                  </a:lnTo>
                  <a:lnTo>
                    <a:pt x="88502" y="8045"/>
                  </a:lnTo>
                  <a:lnTo>
                    <a:pt x="88502" y="15244"/>
                  </a:lnTo>
                  <a:lnTo>
                    <a:pt x="74528" y="15244"/>
                  </a:lnTo>
                  <a:lnTo>
                    <a:pt x="74168" y="16032"/>
                  </a:lnTo>
                  <a:lnTo>
                    <a:pt x="73766" y="16870"/>
                  </a:lnTo>
                  <a:lnTo>
                    <a:pt x="73321" y="17759"/>
                  </a:lnTo>
                  <a:lnTo>
                    <a:pt x="72834" y="18699"/>
                  </a:lnTo>
                  <a:lnTo>
                    <a:pt x="72305" y="19690"/>
                  </a:lnTo>
                  <a:lnTo>
                    <a:pt x="71733" y="20732"/>
                  </a:lnTo>
                  <a:lnTo>
                    <a:pt x="71119" y="21824"/>
                  </a:lnTo>
                  <a:lnTo>
                    <a:pt x="70463" y="22968"/>
                  </a:lnTo>
                  <a:lnTo>
                    <a:pt x="69764" y="24162"/>
                  </a:lnTo>
                  <a:lnTo>
                    <a:pt x="69023" y="25407"/>
                  </a:lnTo>
                  <a:lnTo>
                    <a:pt x="95277" y="25407"/>
                  </a:lnTo>
                  <a:lnTo>
                    <a:pt x="95277" y="32606"/>
                  </a:lnTo>
                  <a:lnTo>
                    <a:pt x="0" y="32606"/>
                  </a:lnTo>
                  <a:lnTo>
                    <a:pt x="0" y="25407"/>
                  </a:lnTo>
                  <a:lnTo>
                    <a:pt x="24983" y="25407"/>
                  </a:lnTo>
                  <a:lnTo>
                    <a:pt x="24547" y="24391"/>
                  </a:lnTo>
                  <a:lnTo>
                    <a:pt x="24086" y="23374"/>
                  </a:lnTo>
                  <a:lnTo>
                    <a:pt x="23599" y="22358"/>
                  </a:lnTo>
                  <a:lnTo>
                    <a:pt x="23086" y="21342"/>
                  </a:lnTo>
                  <a:lnTo>
                    <a:pt x="22549" y="20325"/>
                  </a:lnTo>
                  <a:lnTo>
                    <a:pt x="21985" y="19309"/>
                  </a:lnTo>
                  <a:lnTo>
                    <a:pt x="21397" y="18293"/>
                  </a:lnTo>
                  <a:lnTo>
                    <a:pt x="20783" y="17277"/>
                  </a:lnTo>
                  <a:lnTo>
                    <a:pt x="20143" y="16260"/>
                  </a:lnTo>
                  <a:lnTo>
                    <a:pt x="19479" y="15244"/>
                  </a:lnTo>
                  <a:lnTo>
                    <a:pt x="5928" y="15244"/>
                  </a:lnTo>
                  <a:lnTo>
                    <a:pt x="5928" y="8045"/>
                  </a:lnTo>
                  <a:lnTo>
                    <a:pt x="42769" y="8045"/>
                  </a:lnTo>
                  <a:lnTo>
                    <a:pt x="42510" y="7457"/>
                  </a:lnTo>
                  <a:lnTo>
                    <a:pt x="42244" y="6876"/>
                  </a:lnTo>
                  <a:lnTo>
                    <a:pt x="41968" y="6305"/>
                  </a:lnTo>
                  <a:lnTo>
                    <a:pt x="41685" y="5742"/>
                  </a:lnTo>
                  <a:lnTo>
                    <a:pt x="41392" y="5187"/>
                  </a:lnTo>
                  <a:lnTo>
                    <a:pt x="41092" y="4641"/>
                  </a:lnTo>
                  <a:lnTo>
                    <a:pt x="40783" y="4103"/>
                  </a:lnTo>
                  <a:lnTo>
                    <a:pt x="40465" y="3573"/>
                  </a:lnTo>
                  <a:lnTo>
                    <a:pt x="40139" y="3053"/>
                  </a:lnTo>
                  <a:lnTo>
                    <a:pt x="39804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7844387" y="2788235"/>
              <a:ext cx="34723" cy="10162"/>
            </a:xfrm>
            <a:custGeom>
              <a:avLst/>
              <a:pathLst>
                <a:path w="34723" h="10162">
                  <a:moveTo>
                    <a:pt x="4658" y="10162"/>
                  </a:moveTo>
                  <a:lnTo>
                    <a:pt x="29641" y="10162"/>
                  </a:lnTo>
                  <a:lnTo>
                    <a:pt x="30226" y="9222"/>
                  </a:lnTo>
                  <a:lnTo>
                    <a:pt x="30793" y="8265"/>
                  </a:lnTo>
                  <a:lnTo>
                    <a:pt x="31344" y="7291"/>
                  </a:lnTo>
                  <a:lnTo>
                    <a:pt x="31877" y="6301"/>
                  </a:lnTo>
                  <a:lnTo>
                    <a:pt x="32394" y="5293"/>
                  </a:lnTo>
                  <a:lnTo>
                    <a:pt x="32894" y="4268"/>
                  </a:lnTo>
                  <a:lnTo>
                    <a:pt x="33376" y="3226"/>
                  </a:lnTo>
                  <a:lnTo>
                    <a:pt x="33842" y="2168"/>
                  </a:lnTo>
                  <a:lnTo>
                    <a:pt x="34291" y="1092"/>
                  </a:lnTo>
                  <a:lnTo>
                    <a:pt x="34723" y="0"/>
                  </a:lnTo>
                  <a:lnTo>
                    <a:pt x="0" y="0"/>
                  </a:lnTo>
                  <a:lnTo>
                    <a:pt x="580" y="1016"/>
                  </a:lnTo>
                  <a:lnTo>
                    <a:pt x="1134" y="2032"/>
                  </a:lnTo>
                  <a:lnTo>
                    <a:pt x="1664" y="3048"/>
                  </a:lnTo>
                  <a:lnTo>
                    <a:pt x="2168" y="4065"/>
                  </a:lnTo>
                  <a:lnTo>
                    <a:pt x="2646" y="5081"/>
                  </a:lnTo>
                  <a:lnTo>
                    <a:pt x="3099" y="6097"/>
                  </a:lnTo>
                  <a:lnTo>
                    <a:pt x="3527" y="7114"/>
                  </a:lnTo>
                  <a:lnTo>
                    <a:pt x="3929" y="8130"/>
                  </a:lnTo>
                  <a:lnTo>
                    <a:pt x="4306" y="9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7825755" y="2811101"/>
              <a:ext cx="71564" cy="31759"/>
            </a:xfrm>
            <a:custGeom>
              <a:avLst/>
              <a:pathLst>
                <a:path w="71564" h="31759">
                  <a:moveTo>
                    <a:pt x="0" y="0"/>
                  </a:moveTo>
                  <a:lnTo>
                    <a:pt x="71564" y="0"/>
                  </a:lnTo>
                  <a:lnTo>
                    <a:pt x="71564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7834224" y="2818300"/>
              <a:ext cx="54625" cy="5928"/>
            </a:xfrm>
            <a:custGeom>
              <a:avLst/>
              <a:pathLst>
                <a:path w="54625" h="5928">
                  <a:moveTo>
                    <a:pt x="0" y="5928"/>
                  </a:moveTo>
                  <a:lnTo>
                    <a:pt x="54625" y="5928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7834224" y="2829733"/>
              <a:ext cx="54625" cy="6351"/>
            </a:xfrm>
            <a:custGeom>
              <a:avLst/>
              <a:pathLst>
                <a:path w="54625" h="6351">
                  <a:moveTo>
                    <a:pt x="0" y="6351"/>
                  </a:moveTo>
                  <a:lnTo>
                    <a:pt x="54625" y="6351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7892238" y="2845401"/>
              <a:ext cx="19055" cy="23713"/>
            </a:xfrm>
            <a:custGeom>
              <a:avLst/>
              <a:pathLst>
                <a:path w="19055" h="23713">
                  <a:moveTo>
                    <a:pt x="7622" y="0"/>
                  </a:moveTo>
                  <a:lnTo>
                    <a:pt x="8956" y="1799"/>
                  </a:lnTo>
                  <a:lnTo>
                    <a:pt x="10247" y="3641"/>
                  </a:lnTo>
                  <a:lnTo>
                    <a:pt x="11496" y="5526"/>
                  </a:lnTo>
                  <a:lnTo>
                    <a:pt x="12703" y="7452"/>
                  </a:lnTo>
                  <a:lnTo>
                    <a:pt x="13868" y="9421"/>
                  </a:lnTo>
                  <a:lnTo>
                    <a:pt x="14990" y="11433"/>
                  </a:lnTo>
                  <a:lnTo>
                    <a:pt x="16070" y="13487"/>
                  </a:lnTo>
                  <a:lnTo>
                    <a:pt x="17107" y="15583"/>
                  </a:lnTo>
                  <a:lnTo>
                    <a:pt x="18102" y="17721"/>
                  </a:lnTo>
                  <a:lnTo>
                    <a:pt x="19055" y="19902"/>
                  </a:lnTo>
                  <a:lnTo>
                    <a:pt x="10586" y="23713"/>
                  </a:lnTo>
                  <a:lnTo>
                    <a:pt x="9718" y="21452"/>
                  </a:lnTo>
                  <a:lnTo>
                    <a:pt x="8807" y="19241"/>
                  </a:lnTo>
                  <a:lnTo>
                    <a:pt x="7855" y="17082"/>
                  </a:lnTo>
                  <a:lnTo>
                    <a:pt x="6860" y="14973"/>
                  </a:lnTo>
                  <a:lnTo>
                    <a:pt x="5822" y="12915"/>
                  </a:lnTo>
                  <a:lnTo>
                    <a:pt x="4742" y="10908"/>
                  </a:lnTo>
                  <a:lnTo>
                    <a:pt x="3620" y="8951"/>
                  </a:lnTo>
                  <a:lnTo>
                    <a:pt x="2456" y="7046"/>
                  </a:lnTo>
                  <a:lnTo>
                    <a:pt x="1249" y="5191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7855821" y="2845401"/>
              <a:ext cx="12703" cy="13127"/>
            </a:xfrm>
            <a:custGeom>
              <a:avLst/>
              <a:pathLst>
                <a:path w="12703" h="13127">
                  <a:moveTo>
                    <a:pt x="8045" y="0"/>
                  </a:moveTo>
                  <a:lnTo>
                    <a:pt x="8625" y="1020"/>
                  </a:lnTo>
                  <a:lnTo>
                    <a:pt x="9180" y="2049"/>
                  </a:lnTo>
                  <a:lnTo>
                    <a:pt x="9709" y="3087"/>
                  </a:lnTo>
                  <a:lnTo>
                    <a:pt x="10213" y="4132"/>
                  </a:lnTo>
                  <a:lnTo>
                    <a:pt x="10692" y="5187"/>
                  </a:lnTo>
                  <a:lnTo>
                    <a:pt x="11145" y="6250"/>
                  </a:lnTo>
                  <a:lnTo>
                    <a:pt x="11573" y="7321"/>
                  </a:lnTo>
                  <a:lnTo>
                    <a:pt x="11975" y="8401"/>
                  </a:lnTo>
                  <a:lnTo>
                    <a:pt x="12352" y="9489"/>
                  </a:lnTo>
                  <a:lnTo>
                    <a:pt x="12703" y="10586"/>
                  </a:lnTo>
                  <a:lnTo>
                    <a:pt x="5081" y="13127"/>
                  </a:lnTo>
                  <a:lnTo>
                    <a:pt x="4725" y="11954"/>
                  </a:lnTo>
                  <a:lnTo>
                    <a:pt x="4336" y="10806"/>
                  </a:lnTo>
                  <a:lnTo>
                    <a:pt x="3912" y="9684"/>
                  </a:lnTo>
                  <a:lnTo>
                    <a:pt x="3455" y="8587"/>
                  </a:lnTo>
                  <a:lnTo>
                    <a:pt x="2964" y="7516"/>
                  </a:lnTo>
                  <a:lnTo>
                    <a:pt x="2439" y="6470"/>
                  </a:lnTo>
                  <a:lnTo>
                    <a:pt x="1880" y="5449"/>
                  </a:lnTo>
                  <a:lnTo>
                    <a:pt x="1287" y="4454"/>
                  </a:lnTo>
                  <a:lnTo>
                    <a:pt x="660" y="3485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7813475" y="2846248"/>
              <a:ext cx="19479" cy="23290"/>
            </a:xfrm>
            <a:custGeom>
              <a:avLst/>
              <a:pathLst>
                <a:path w="19479" h="23290">
                  <a:moveTo>
                    <a:pt x="12703" y="0"/>
                  </a:moveTo>
                  <a:lnTo>
                    <a:pt x="19479" y="3811"/>
                  </a:lnTo>
                  <a:lnTo>
                    <a:pt x="18204" y="6216"/>
                  </a:lnTo>
                  <a:lnTo>
                    <a:pt x="16921" y="8519"/>
                  </a:lnTo>
                  <a:lnTo>
                    <a:pt x="15629" y="10721"/>
                  </a:lnTo>
                  <a:lnTo>
                    <a:pt x="14329" y="12822"/>
                  </a:lnTo>
                  <a:lnTo>
                    <a:pt x="13021" y="14820"/>
                  </a:lnTo>
                  <a:lnTo>
                    <a:pt x="11704" y="16718"/>
                  </a:lnTo>
                  <a:lnTo>
                    <a:pt x="10378" y="18513"/>
                  </a:lnTo>
                  <a:lnTo>
                    <a:pt x="9045" y="20207"/>
                  </a:lnTo>
                  <a:lnTo>
                    <a:pt x="7702" y="21799"/>
                  </a:lnTo>
                  <a:lnTo>
                    <a:pt x="6351" y="23290"/>
                  </a:lnTo>
                  <a:lnTo>
                    <a:pt x="0" y="17361"/>
                  </a:lnTo>
                  <a:lnTo>
                    <a:pt x="1499" y="15739"/>
                  </a:lnTo>
                  <a:lnTo>
                    <a:pt x="2947" y="14092"/>
                  </a:lnTo>
                  <a:lnTo>
                    <a:pt x="4344" y="12419"/>
                  </a:lnTo>
                  <a:lnTo>
                    <a:pt x="5691" y="10721"/>
                  </a:lnTo>
                  <a:lnTo>
                    <a:pt x="6987" y="8998"/>
                  </a:lnTo>
                  <a:lnTo>
                    <a:pt x="8232" y="7249"/>
                  </a:lnTo>
                  <a:lnTo>
                    <a:pt x="9426" y="5475"/>
                  </a:lnTo>
                  <a:lnTo>
                    <a:pt x="10569" y="3675"/>
                  </a:lnTo>
                  <a:lnTo>
                    <a:pt x="11662" y="18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7837189" y="2847519"/>
              <a:ext cx="54625" cy="22866"/>
            </a:xfrm>
            <a:custGeom>
              <a:avLst/>
              <a:pathLst>
                <a:path w="54625" h="22866">
                  <a:moveTo>
                    <a:pt x="0" y="0"/>
                  </a:moveTo>
                  <a:lnTo>
                    <a:pt x="8469" y="0"/>
                  </a:lnTo>
                  <a:lnTo>
                    <a:pt x="8469" y="10586"/>
                  </a:lnTo>
                  <a:lnTo>
                    <a:pt x="8488" y="11077"/>
                  </a:lnTo>
                  <a:lnTo>
                    <a:pt x="8545" y="11534"/>
                  </a:lnTo>
                  <a:lnTo>
                    <a:pt x="8640" y="11958"/>
                  </a:lnTo>
                  <a:lnTo>
                    <a:pt x="8774" y="12348"/>
                  </a:lnTo>
                  <a:lnTo>
                    <a:pt x="8945" y="12703"/>
                  </a:lnTo>
                  <a:lnTo>
                    <a:pt x="9155" y="13025"/>
                  </a:lnTo>
                  <a:lnTo>
                    <a:pt x="9402" y="13313"/>
                  </a:lnTo>
                  <a:lnTo>
                    <a:pt x="9688" y="13567"/>
                  </a:lnTo>
                  <a:lnTo>
                    <a:pt x="10012" y="13787"/>
                  </a:lnTo>
                  <a:lnTo>
                    <a:pt x="10374" y="13974"/>
                  </a:lnTo>
                  <a:lnTo>
                    <a:pt x="10846" y="14134"/>
                  </a:lnTo>
                  <a:lnTo>
                    <a:pt x="11501" y="14278"/>
                  </a:lnTo>
                  <a:lnTo>
                    <a:pt x="12337" y="14406"/>
                  </a:lnTo>
                  <a:lnTo>
                    <a:pt x="13355" y="14516"/>
                  </a:lnTo>
                  <a:lnTo>
                    <a:pt x="14556" y="14609"/>
                  </a:lnTo>
                  <a:lnTo>
                    <a:pt x="15938" y="14685"/>
                  </a:lnTo>
                  <a:lnTo>
                    <a:pt x="17503" y="14744"/>
                  </a:lnTo>
                  <a:lnTo>
                    <a:pt x="19250" y="14787"/>
                  </a:lnTo>
                  <a:lnTo>
                    <a:pt x="21179" y="14812"/>
                  </a:lnTo>
                  <a:lnTo>
                    <a:pt x="23290" y="14820"/>
                  </a:lnTo>
                  <a:lnTo>
                    <a:pt x="25225" y="14816"/>
                  </a:lnTo>
                  <a:lnTo>
                    <a:pt x="26965" y="14804"/>
                  </a:lnTo>
                  <a:lnTo>
                    <a:pt x="28511" y="14782"/>
                  </a:lnTo>
                  <a:lnTo>
                    <a:pt x="29862" y="14753"/>
                  </a:lnTo>
                  <a:lnTo>
                    <a:pt x="31018" y="14715"/>
                  </a:lnTo>
                  <a:lnTo>
                    <a:pt x="31979" y="14668"/>
                  </a:lnTo>
                  <a:lnTo>
                    <a:pt x="32745" y="14613"/>
                  </a:lnTo>
                  <a:lnTo>
                    <a:pt x="33317" y="14549"/>
                  </a:lnTo>
                  <a:lnTo>
                    <a:pt x="33694" y="14477"/>
                  </a:lnTo>
                  <a:lnTo>
                    <a:pt x="33876" y="14397"/>
                  </a:lnTo>
                  <a:lnTo>
                    <a:pt x="35655" y="14312"/>
                  </a:lnTo>
                  <a:lnTo>
                    <a:pt x="37264" y="14228"/>
                  </a:lnTo>
                  <a:lnTo>
                    <a:pt x="38703" y="14143"/>
                  </a:lnTo>
                  <a:lnTo>
                    <a:pt x="39974" y="14058"/>
                  </a:lnTo>
                  <a:lnTo>
                    <a:pt x="41075" y="13974"/>
                  </a:lnTo>
                  <a:lnTo>
                    <a:pt x="42006" y="13889"/>
                  </a:lnTo>
                  <a:lnTo>
                    <a:pt x="42769" y="13804"/>
                  </a:lnTo>
                  <a:lnTo>
                    <a:pt x="43362" y="13720"/>
                  </a:lnTo>
                  <a:lnTo>
                    <a:pt x="43785" y="13635"/>
                  </a:lnTo>
                  <a:lnTo>
                    <a:pt x="44039" y="13550"/>
                  </a:lnTo>
                  <a:lnTo>
                    <a:pt x="44289" y="13156"/>
                  </a:lnTo>
                  <a:lnTo>
                    <a:pt x="44530" y="12652"/>
                  </a:lnTo>
                  <a:lnTo>
                    <a:pt x="44763" y="12038"/>
                  </a:lnTo>
                  <a:lnTo>
                    <a:pt x="44988" y="11314"/>
                  </a:lnTo>
                  <a:lnTo>
                    <a:pt x="45204" y="10480"/>
                  </a:lnTo>
                  <a:lnTo>
                    <a:pt x="45411" y="9536"/>
                  </a:lnTo>
                  <a:lnTo>
                    <a:pt x="45610" y="8481"/>
                  </a:lnTo>
                  <a:lnTo>
                    <a:pt x="45801" y="7317"/>
                  </a:lnTo>
                  <a:lnTo>
                    <a:pt x="45983" y="6042"/>
                  </a:lnTo>
                  <a:lnTo>
                    <a:pt x="46156" y="4658"/>
                  </a:lnTo>
                  <a:lnTo>
                    <a:pt x="54625" y="9316"/>
                  </a:lnTo>
                  <a:lnTo>
                    <a:pt x="54350" y="11111"/>
                  </a:lnTo>
                  <a:lnTo>
                    <a:pt x="54033" y="12771"/>
                  </a:lnTo>
                  <a:lnTo>
                    <a:pt x="53673" y="14295"/>
                  </a:lnTo>
                  <a:lnTo>
                    <a:pt x="53270" y="15684"/>
                  </a:lnTo>
                  <a:lnTo>
                    <a:pt x="52826" y="16938"/>
                  </a:lnTo>
                  <a:lnTo>
                    <a:pt x="52339" y="18056"/>
                  </a:lnTo>
                  <a:lnTo>
                    <a:pt x="51809" y="19038"/>
                  </a:lnTo>
                  <a:lnTo>
                    <a:pt x="51238" y="19885"/>
                  </a:lnTo>
                  <a:lnTo>
                    <a:pt x="50624" y="20596"/>
                  </a:lnTo>
                  <a:lnTo>
                    <a:pt x="49967" y="21172"/>
                  </a:lnTo>
                  <a:lnTo>
                    <a:pt x="49320" y="21494"/>
                  </a:lnTo>
                  <a:lnTo>
                    <a:pt x="48223" y="21782"/>
                  </a:lnTo>
                  <a:lnTo>
                    <a:pt x="46677" y="22036"/>
                  </a:lnTo>
                  <a:lnTo>
                    <a:pt x="44683" y="22256"/>
                  </a:lnTo>
                  <a:lnTo>
                    <a:pt x="42239" y="22443"/>
                  </a:lnTo>
                  <a:lnTo>
                    <a:pt x="39347" y="22595"/>
                  </a:lnTo>
                  <a:lnTo>
                    <a:pt x="36006" y="22714"/>
                  </a:lnTo>
                  <a:lnTo>
                    <a:pt x="32216" y="22798"/>
                  </a:lnTo>
                  <a:lnTo>
                    <a:pt x="27977" y="22849"/>
                  </a:lnTo>
                  <a:lnTo>
                    <a:pt x="23290" y="22866"/>
                  </a:lnTo>
                  <a:lnTo>
                    <a:pt x="19961" y="22847"/>
                  </a:lnTo>
                  <a:lnTo>
                    <a:pt x="16921" y="22790"/>
                  </a:lnTo>
                  <a:lnTo>
                    <a:pt x="14168" y="22695"/>
                  </a:lnTo>
                  <a:lnTo>
                    <a:pt x="11704" y="22561"/>
                  </a:lnTo>
                  <a:lnTo>
                    <a:pt x="9527" y="22390"/>
                  </a:lnTo>
                  <a:lnTo>
                    <a:pt x="7639" y="22180"/>
                  </a:lnTo>
                  <a:lnTo>
                    <a:pt x="6038" y="21932"/>
                  </a:lnTo>
                  <a:lnTo>
                    <a:pt x="4725" y="21647"/>
                  </a:lnTo>
                  <a:lnTo>
                    <a:pt x="3701" y="21323"/>
                  </a:lnTo>
                  <a:lnTo>
                    <a:pt x="2964" y="20961"/>
                  </a:lnTo>
                  <a:lnTo>
                    <a:pt x="2401" y="20539"/>
                  </a:lnTo>
                  <a:lnTo>
                    <a:pt x="1897" y="20037"/>
                  </a:lnTo>
                  <a:lnTo>
                    <a:pt x="1452" y="19455"/>
                  </a:lnTo>
                  <a:lnTo>
                    <a:pt x="1067" y="18793"/>
                  </a:lnTo>
                  <a:lnTo>
                    <a:pt x="741" y="18049"/>
                  </a:lnTo>
                  <a:lnTo>
                    <a:pt x="474" y="17226"/>
                  </a:lnTo>
                  <a:lnTo>
                    <a:pt x="266" y="16322"/>
                  </a:lnTo>
                  <a:lnTo>
                    <a:pt x="118" y="15337"/>
                  </a:lnTo>
                  <a:lnTo>
                    <a:pt x="29" y="14272"/>
                  </a:lnTo>
                  <a:lnTo>
                    <a:pt x="0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7937124" y="2778919"/>
              <a:ext cx="65635" cy="64365"/>
            </a:xfrm>
            <a:custGeom>
              <a:avLst/>
              <a:pathLst>
                <a:path w="65635" h="64365">
                  <a:moveTo>
                    <a:pt x="65635" y="0"/>
                  </a:moveTo>
                  <a:lnTo>
                    <a:pt x="65635" y="64365"/>
                  </a:lnTo>
                  <a:lnTo>
                    <a:pt x="57166" y="64365"/>
                  </a:lnTo>
                  <a:lnTo>
                    <a:pt x="57166" y="8045"/>
                  </a:lnTo>
                  <a:lnTo>
                    <a:pt x="8469" y="8045"/>
                  </a:lnTo>
                  <a:lnTo>
                    <a:pt x="8469" y="63942"/>
                  </a:lnTo>
                  <a:lnTo>
                    <a:pt x="0" y="63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7924421" y="2793316"/>
              <a:ext cx="47427" cy="78339"/>
            </a:xfrm>
            <a:custGeom>
              <a:avLst/>
              <a:pathLst>
                <a:path w="47427" h="78339">
                  <a:moveTo>
                    <a:pt x="38958" y="0"/>
                  </a:moveTo>
                  <a:lnTo>
                    <a:pt x="47427" y="0"/>
                  </a:lnTo>
                  <a:lnTo>
                    <a:pt x="47422" y="4674"/>
                  </a:lnTo>
                  <a:lnTo>
                    <a:pt x="47410" y="8875"/>
                  </a:lnTo>
                  <a:lnTo>
                    <a:pt x="47389" y="12602"/>
                  </a:lnTo>
                  <a:lnTo>
                    <a:pt x="47359" y="15854"/>
                  </a:lnTo>
                  <a:lnTo>
                    <a:pt x="47321" y="18632"/>
                  </a:lnTo>
                  <a:lnTo>
                    <a:pt x="47274" y="20935"/>
                  </a:lnTo>
                  <a:lnTo>
                    <a:pt x="47219" y="22765"/>
                  </a:lnTo>
                  <a:lnTo>
                    <a:pt x="47156" y="24120"/>
                  </a:lnTo>
                  <a:lnTo>
                    <a:pt x="47084" y="25000"/>
                  </a:lnTo>
                  <a:lnTo>
                    <a:pt x="47003" y="25407"/>
                  </a:lnTo>
                  <a:lnTo>
                    <a:pt x="46904" y="29159"/>
                  </a:lnTo>
                  <a:lnTo>
                    <a:pt x="46605" y="32792"/>
                  </a:lnTo>
                  <a:lnTo>
                    <a:pt x="46108" y="36307"/>
                  </a:lnTo>
                  <a:lnTo>
                    <a:pt x="45411" y="39703"/>
                  </a:lnTo>
                  <a:lnTo>
                    <a:pt x="44515" y="42980"/>
                  </a:lnTo>
                  <a:lnTo>
                    <a:pt x="43421" y="46139"/>
                  </a:lnTo>
                  <a:lnTo>
                    <a:pt x="42127" y="49180"/>
                  </a:lnTo>
                  <a:lnTo>
                    <a:pt x="40634" y="52102"/>
                  </a:lnTo>
                  <a:lnTo>
                    <a:pt x="38943" y="54905"/>
                  </a:lnTo>
                  <a:lnTo>
                    <a:pt x="37052" y="57590"/>
                  </a:lnTo>
                  <a:lnTo>
                    <a:pt x="34945" y="60160"/>
                  </a:lnTo>
                  <a:lnTo>
                    <a:pt x="32606" y="62620"/>
                  </a:lnTo>
                  <a:lnTo>
                    <a:pt x="30033" y="64971"/>
                  </a:lnTo>
                  <a:lnTo>
                    <a:pt x="27228" y="67211"/>
                  </a:lnTo>
                  <a:lnTo>
                    <a:pt x="24189" y="69341"/>
                  </a:lnTo>
                  <a:lnTo>
                    <a:pt x="20918" y="71360"/>
                  </a:lnTo>
                  <a:lnTo>
                    <a:pt x="17414" y="73270"/>
                  </a:lnTo>
                  <a:lnTo>
                    <a:pt x="13677" y="75070"/>
                  </a:lnTo>
                  <a:lnTo>
                    <a:pt x="9707" y="76760"/>
                  </a:lnTo>
                  <a:lnTo>
                    <a:pt x="5504" y="78339"/>
                  </a:lnTo>
                  <a:lnTo>
                    <a:pt x="0" y="71140"/>
                  </a:lnTo>
                  <a:lnTo>
                    <a:pt x="3220" y="70018"/>
                  </a:lnTo>
                  <a:lnTo>
                    <a:pt x="6275" y="68854"/>
                  </a:lnTo>
                  <a:lnTo>
                    <a:pt x="9165" y="67647"/>
                  </a:lnTo>
                  <a:lnTo>
                    <a:pt x="11890" y="66398"/>
                  </a:lnTo>
                  <a:lnTo>
                    <a:pt x="14450" y="65106"/>
                  </a:lnTo>
                  <a:lnTo>
                    <a:pt x="16845" y="63772"/>
                  </a:lnTo>
                  <a:lnTo>
                    <a:pt x="19074" y="62396"/>
                  </a:lnTo>
                  <a:lnTo>
                    <a:pt x="21138" y="60977"/>
                  </a:lnTo>
                  <a:lnTo>
                    <a:pt x="23038" y="59516"/>
                  </a:lnTo>
                  <a:lnTo>
                    <a:pt x="24772" y="58013"/>
                  </a:lnTo>
                  <a:lnTo>
                    <a:pt x="26370" y="56474"/>
                  </a:lnTo>
                  <a:lnTo>
                    <a:pt x="27863" y="54905"/>
                  </a:lnTo>
                  <a:lnTo>
                    <a:pt x="29250" y="53306"/>
                  </a:lnTo>
                  <a:lnTo>
                    <a:pt x="30531" y="51678"/>
                  </a:lnTo>
                  <a:lnTo>
                    <a:pt x="31706" y="50020"/>
                  </a:lnTo>
                  <a:lnTo>
                    <a:pt x="32775" y="48333"/>
                  </a:lnTo>
                  <a:lnTo>
                    <a:pt x="33738" y="46616"/>
                  </a:lnTo>
                  <a:lnTo>
                    <a:pt x="34596" y="44869"/>
                  </a:lnTo>
                  <a:lnTo>
                    <a:pt x="35348" y="43093"/>
                  </a:lnTo>
                  <a:lnTo>
                    <a:pt x="35993" y="41287"/>
                  </a:lnTo>
                  <a:lnTo>
                    <a:pt x="36557" y="39235"/>
                  </a:lnTo>
                  <a:lnTo>
                    <a:pt x="37060" y="36722"/>
                  </a:lnTo>
                  <a:lnTo>
                    <a:pt x="37505" y="33747"/>
                  </a:lnTo>
                  <a:lnTo>
                    <a:pt x="37890" y="30311"/>
                  </a:lnTo>
                  <a:lnTo>
                    <a:pt x="38216" y="26413"/>
                  </a:lnTo>
                  <a:lnTo>
                    <a:pt x="38483" y="22053"/>
                  </a:lnTo>
                  <a:lnTo>
                    <a:pt x="38691" y="17232"/>
                  </a:lnTo>
                  <a:lnTo>
                    <a:pt x="38839" y="11949"/>
                  </a:lnTo>
                  <a:lnTo>
                    <a:pt x="38928" y="62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7973118" y="2828040"/>
              <a:ext cx="45733" cy="42345"/>
            </a:xfrm>
            <a:custGeom>
              <a:avLst/>
              <a:pathLst>
                <a:path w="45733" h="42345">
                  <a:moveTo>
                    <a:pt x="0" y="0"/>
                  </a:moveTo>
                  <a:lnTo>
                    <a:pt x="8469" y="0"/>
                  </a:lnTo>
                  <a:lnTo>
                    <a:pt x="8469" y="30912"/>
                  </a:lnTo>
                  <a:lnTo>
                    <a:pt x="8488" y="31323"/>
                  </a:lnTo>
                  <a:lnTo>
                    <a:pt x="8545" y="31708"/>
                  </a:lnTo>
                  <a:lnTo>
                    <a:pt x="8640" y="32068"/>
                  </a:lnTo>
                  <a:lnTo>
                    <a:pt x="8774" y="32402"/>
                  </a:lnTo>
                  <a:lnTo>
                    <a:pt x="8945" y="32712"/>
                  </a:lnTo>
                  <a:lnTo>
                    <a:pt x="9155" y="32995"/>
                  </a:lnTo>
                  <a:lnTo>
                    <a:pt x="9402" y="33254"/>
                  </a:lnTo>
                  <a:lnTo>
                    <a:pt x="9688" y="33486"/>
                  </a:lnTo>
                  <a:lnTo>
                    <a:pt x="10012" y="33694"/>
                  </a:lnTo>
                  <a:lnTo>
                    <a:pt x="10374" y="33876"/>
                  </a:lnTo>
                  <a:lnTo>
                    <a:pt x="10804" y="34037"/>
                  </a:lnTo>
                  <a:lnTo>
                    <a:pt x="11331" y="34181"/>
                  </a:lnTo>
                  <a:lnTo>
                    <a:pt x="11956" y="34308"/>
                  </a:lnTo>
                  <a:lnTo>
                    <a:pt x="12678" y="34418"/>
                  </a:lnTo>
                  <a:lnTo>
                    <a:pt x="13497" y="34511"/>
                  </a:lnTo>
                  <a:lnTo>
                    <a:pt x="14414" y="34587"/>
                  </a:lnTo>
                  <a:lnTo>
                    <a:pt x="15428" y="34647"/>
                  </a:lnTo>
                  <a:lnTo>
                    <a:pt x="16540" y="34689"/>
                  </a:lnTo>
                  <a:lnTo>
                    <a:pt x="17749" y="34715"/>
                  </a:lnTo>
                  <a:lnTo>
                    <a:pt x="19055" y="34723"/>
                  </a:lnTo>
                  <a:lnTo>
                    <a:pt x="21651" y="34702"/>
                  </a:lnTo>
                  <a:lnTo>
                    <a:pt x="24018" y="34638"/>
                  </a:lnTo>
                  <a:lnTo>
                    <a:pt x="26156" y="34532"/>
                  </a:lnTo>
                  <a:lnTo>
                    <a:pt x="28066" y="34384"/>
                  </a:lnTo>
                  <a:lnTo>
                    <a:pt x="29747" y="34194"/>
                  </a:lnTo>
                  <a:lnTo>
                    <a:pt x="31200" y="33961"/>
                  </a:lnTo>
                  <a:lnTo>
                    <a:pt x="32424" y="33686"/>
                  </a:lnTo>
                  <a:lnTo>
                    <a:pt x="33419" y="33368"/>
                  </a:lnTo>
                  <a:lnTo>
                    <a:pt x="34185" y="33008"/>
                  </a:lnTo>
                  <a:lnTo>
                    <a:pt x="34723" y="32606"/>
                  </a:lnTo>
                  <a:lnTo>
                    <a:pt x="35134" y="32119"/>
                  </a:lnTo>
                  <a:lnTo>
                    <a:pt x="35519" y="31505"/>
                  </a:lnTo>
                  <a:lnTo>
                    <a:pt x="35879" y="30764"/>
                  </a:lnTo>
                  <a:lnTo>
                    <a:pt x="36214" y="29896"/>
                  </a:lnTo>
                  <a:lnTo>
                    <a:pt x="36523" y="28900"/>
                  </a:lnTo>
                  <a:lnTo>
                    <a:pt x="36806" y="27778"/>
                  </a:lnTo>
                  <a:lnTo>
                    <a:pt x="37065" y="26529"/>
                  </a:lnTo>
                  <a:lnTo>
                    <a:pt x="37298" y="25153"/>
                  </a:lnTo>
                  <a:lnTo>
                    <a:pt x="37505" y="23650"/>
                  </a:lnTo>
                  <a:lnTo>
                    <a:pt x="37687" y="22019"/>
                  </a:lnTo>
                  <a:lnTo>
                    <a:pt x="45733" y="24137"/>
                  </a:lnTo>
                  <a:lnTo>
                    <a:pt x="45369" y="26504"/>
                  </a:lnTo>
                  <a:lnTo>
                    <a:pt x="44954" y="28693"/>
                  </a:lnTo>
                  <a:lnTo>
                    <a:pt x="44488" y="30704"/>
                  </a:lnTo>
                  <a:lnTo>
                    <a:pt x="43971" y="32538"/>
                  </a:lnTo>
                  <a:lnTo>
                    <a:pt x="43404" y="34194"/>
                  </a:lnTo>
                  <a:lnTo>
                    <a:pt x="42786" y="35672"/>
                  </a:lnTo>
                  <a:lnTo>
                    <a:pt x="42117" y="36972"/>
                  </a:lnTo>
                  <a:lnTo>
                    <a:pt x="41397" y="38094"/>
                  </a:lnTo>
                  <a:lnTo>
                    <a:pt x="40626" y="39038"/>
                  </a:lnTo>
                  <a:lnTo>
                    <a:pt x="39804" y="39804"/>
                  </a:lnTo>
                  <a:lnTo>
                    <a:pt x="39063" y="40287"/>
                  </a:lnTo>
                  <a:lnTo>
                    <a:pt x="38026" y="40719"/>
                  </a:lnTo>
                  <a:lnTo>
                    <a:pt x="36692" y="41100"/>
                  </a:lnTo>
                  <a:lnTo>
                    <a:pt x="35062" y="41431"/>
                  </a:lnTo>
                  <a:lnTo>
                    <a:pt x="33135" y="41710"/>
                  </a:lnTo>
                  <a:lnTo>
                    <a:pt x="30912" y="41939"/>
                  </a:lnTo>
                  <a:lnTo>
                    <a:pt x="28392" y="42117"/>
                  </a:lnTo>
                  <a:lnTo>
                    <a:pt x="25576" y="42244"/>
                  </a:lnTo>
                  <a:lnTo>
                    <a:pt x="22464" y="42320"/>
                  </a:lnTo>
                  <a:lnTo>
                    <a:pt x="19055" y="42345"/>
                  </a:lnTo>
                  <a:lnTo>
                    <a:pt x="16531" y="42326"/>
                  </a:lnTo>
                  <a:lnTo>
                    <a:pt x="14211" y="42269"/>
                  </a:lnTo>
                  <a:lnTo>
                    <a:pt x="12093" y="42174"/>
                  </a:lnTo>
                  <a:lnTo>
                    <a:pt x="10179" y="42040"/>
                  </a:lnTo>
                  <a:lnTo>
                    <a:pt x="8469" y="41869"/>
                  </a:lnTo>
                  <a:lnTo>
                    <a:pt x="6961" y="41659"/>
                  </a:lnTo>
                  <a:lnTo>
                    <a:pt x="5657" y="41411"/>
                  </a:lnTo>
                  <a:lnTo>
                    <a:pt x="4556" y="41126"/>
                  </a:lnTo>
                  <a:lnTo>
                    <a:pt x="3658" y="40802"/>
                  </a:lnTo>
                  <a:lnTo>
                    <a:pt x="2964" y="40440"/>
                  </a:lnTo>
                  <a:lnTo>
                    <a:pt x="2401" y="40027"/>
                  </a:lnTo>
                  <a:lnTo>
                    <a:pt x="1897" y="39550"/>
                  </a:lnTo>
                  <a:lnTo>
                    <a:pt x="1452" y="39010"/>
                  </a:lnTo>
                  <a:lnTo>
                    <a:pt x="1067" y="38407"/>
                  </a:lnTo>
                  <a:lnTo>
                    <a:pt x="741" y="37740"/>
                  </a:lnTo>
                  <a:lnTo>
                    <a:pt x="474" y="37010"/>
                  </a:lnTo>
                  <a:lnTo>
                    <a:pt x="266" y="36216"/>
                  </a:lnTo>
                  <a:lnTo>
                    <a:pt x="118" y="35358"/>
                  </a:lnTo>
                  <a:lnTo>
                    <a:pt x="29" y="34437"/>
                  </a:lnTo>
                  <a:lnTo>
                    <a:pt x="0" y="334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933865" y="3557380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932172" y="3592526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965201" y="3557380"/>
              <a:ext cx="60554" cy="77916"/>
            </a:xfrm>
            <a:custGeom>
              <a:avLst/>
              <a:pathLst>
                <a:path w="60554" h="77916">
                  <a:moveTo>
                    <a:pt x="0" y="0"/>
                  </a:moveTo>
                  <a:lnTo>
                    <a:pt x="59283" y="0"/>
                  </a:lnTo>
                  <a:lnTo>
                    <a:pt x="59283" y="5928"/>
                  </a:lnTo>
                  <a:lnTo>
                    <a:pt x="57149" y="7512"/>
                  </a:lnTo>
                  <a:lnTo>
                    <a:pt x="54981" y="9045"/>
                  </a:lnTo>
                  <a:lnTo>
                    <a:pt x="52779" y="10527"/>
                  </a:lnTo>
                  <a:lnTo>
                    <a:pt x="50543" y="11958"/>
                  </a:lnTo>
                  <a:lnTo>
                    <a:pt x="48274" y="13338"/>
                  </a:lnTo>
                  <a:lnTo>
                    <a:pt x="45970" y="14668"/>
                  </a:lnTo>
                  <a:lnTo>
                    <a:pt x="43633" y="15947"/>
                  </a:lnTo>
                  <a:lnTo>
                    <a:pt x="41261" y="17175"/>
                  </a:lnTo>
                  <a:lnTo>
                    <a:pt x="38856" y="18352"/>
                  </a:lnTo>
                  <a:lnTo>
                    <a:pt x="36417" y="19479"/>
                  </a:lnTo>
                  <a:lnTo>
                    <a:pt x="38111" y="21172"/>
                  </a:lnTo>
                  <a:lnTo>
                    <a:pt x="60554" y="21172"/>
                  </a:lnTo>
                  <a:lnTo>
                    <a:pt x="60554" y="69023"/>
                  </a:lnTo>
                  <a:lnTo>
                    <a:pt x="60526" y="69851"/>
                  </a:lnTo>
                  <a:lnTo>
                    <a:pt x="60444" y="70641"/>
                  </a:lnTo>
                  <a:lnTo>
                    <a:pt x="60306" y="71392"/>
                  </a:lnTo>
                  <a:lnTo>
                    <a:pt x="60113" y="72106"/>
                  </a:lnTo>
                  <a:lnTo>
                    <a:pt x="59866" y="72781"/>
                  </a:lnTo>
                  <a:lnTo>
                    <a:pt x="59563" y="73418"/>
                  </a:lnTo>
                  <a:lnTo>
                    <a:pt x="59205" y="74018"/>
                  </a:lnTo>
                  <a:lnTo>
                    <a:pt x="58792" y="74579"/>
                  </a:lnTo>
                  <a:lnTo>
                    <a:pt x="58324" y="75102"/>
                  </a:lnTo>
                  <a:lnTo>
                    <a:pt x="57801" y="75587"/>
                  </a:lnTo>
                  <a:lnTo>
                    <a:pt x="57228" y="76029"/>
                  </a:lnTo>
                  <a:lnTo>
                    <a:pt x="56607" y="76425"/>
                  </a:lnTo>
                  <a:lnTo>
                    <a:pt x="55940" y="76774"/>
                  </a:lnTo>
                  <a:lnTo>
                    <a:pt x="55227" y="77077"/>
                  </a:lnTo>
                  <a:lnTo>
                    <a:pt x="54467" y="77333"/>
                  </a:lnTo>
                  <a:lnTo>
                    <a:pt x="53660" y="77543"/>
                  </a:lnTo>
                  <a:lnTo>
                    <a:pt x="52807" y="77706"/>
                  </a:lnTo>
                  <a:lnTo>
                    <a:pt x="51907" y="77822"/>
                  </a:lnTo>
                  <a:lnTo>
                    <a:pt x="50960" y="77892"/>
                  </a:lnTo>
                  <a:lnTo>
                    <a:pt x="49967" y="77916"/>
                  </a:lnTo>
                  <a:lnTo>
                    <a:pt x="49104" y="77907"/>
                  </a:lnTo>
                  <a:lnTo>
                    <a:pt x="48206" y="77882"/>
                  </a:lnTo>
                  <a:lnTo>
                    <a:pt x="47274" y="77839"/>
                  </a:lnTo>
                  <a:lnTo>
                    <a:pt x="46309" y="77780"/>
                  </a:lnTo>
                  <a:lnTo>
                    <a:pt x="45309" y="77704"/>
                  </a:lnTo>
                  <a:lnTo>
                    <a:pt x="44276" y="77611"/>
                  </a:lnTo>
                  <a:lnTo>
                    <a:pt x="43209" y="77501"/>
                  </a:lnTo>
                  <a:lnTo>
                    <a:pt x="42108" y="77374"/>
                  </a:lnTo>
                  <a:lnTo>
                    <a:pt x="40973" y="77230"/>
                  </a:lnTo>
                  <a:lnTo>
                    <a:pt x="39804" y="77069"/>
                  </a:lnTo>
                  <a:lnTo>
                    <a:pt x="38111" y="69870"/>
                  </a:lnTo>
                  <a:lnTo>
                    <a:pt x="39597" y="70031"/>
                  </a:lnTo>
                  <a:lnTo>
                    <a:pt x="41007" y="70175"/>
                  </a:lnTo>
                  <a:lnTo>
                    <a:pt x="42341" y="70302"/>
                  </a:lnTo>
                  <a:lnTo>
                    <a:pt x="43599" y="70412"/>
                  </a:lnTo>
                  <a:lnTo>
                    <a:pt x="44780" y="70505"/>
                  </a:lnTo>
                  <a:lnTo>
                    <a:pt x="45885" y="70581"/>
                  </a:lnTo>
                  <a:lnTo>
                    <a:pt x="46914" y="70641"/>
                  </a:lnTo>
                  <a:lnTo>
                    <a:pt x="47867" y="70683"/>
                  </a:lnTo>
                  <a:lnTo>
                    <a:pt x="48744" y="70708"/>
                  </a:lnTo>
                  <a:lnTo>
                    <a:pt x="49544" y="70717"/>
                  </a:lnTo>
                  <a:lnTo>
                    <a:pt x="50027" y="70683"/>
                  </a:lnTo>
                  <a:lnTo>
                    <a:pt x="50459" y="70581"/>
                  </a:lnTo>
                  <a:lnTo>
                    <a:pt x="50840" y="70412"/>
                  </a:lnTo>
                  <a:lnTo>
                    <a:pt x="51170" y="70175"/>
                  </a:lnTo>
                  <a:lnTo>
                    <a:pt x="51450" y="69870"/>
                  </a:lnTo>
                  <a:lnTo>
                    <a:pt x="51678" y="69497"/>
                  </a:lnTo>
                  <a:lnTo>
                    <a:pt x="51856" y="69057"/>
                  </a:lnTo>
                  <a:lnTo>
                    <a:pt x="51983" y="68549"/>
                  </a:lnTo>
                  <a:lnTo>
                    <a:pt x="52059" y="67973"/>
                  </a:lnTo>
                  <a:lnTo>
                    <a:pt x="52085" y="67329"/>
                  </a:lnTo>
                  <a:lnTo>
                    <a:pt x="52085" y="58860"/>
                  </a:lnTo>
                  <a:lnTo>
                    <a:pt x="33876" y="58860"/>
                  </a:lnTo>
                  <a:lnTo>
                    <a:pt x="33876" y="75798"/>
                  </a:lnTo>
                  <a:lnTo>
                    <a:pt x="25407" y="75798"/>
                  </a:lnTo>
                  <a:lnTo>
                    <a:pt x="25407" y="58860"/>
                  </a:lnTo>
                  <a:lnTo>
                    <a:pt x="8045" y="58860"/>
                  </a:lnTo>
                  <a:lnTo>
                    <a:pt x="8045" y="77069"/>
                  </a:lnTo>
                  <a:lnTo>
                    <a:pt x="0" y="77069"/>
                  </a:lnTo>
                  <a:lnTo>
                    <a:pt x="0" y="21172"/>
                  </a:lnTo>
                  <a:lnTo>
                    <a:pt x="26677" y="21172"/>
                  </a:lnTo>
                  <a:lnTo>
                    <a:pt x="25559" y="20414"/>
                  </a:lnTo>
                  <a:lnTo>
                    <a:pt x="24408" y="19665"/>
                  </a:lnTo>
                  <a:lnTo>
                    <a:pt x="23222" y="18924"/>
                  </a:lnTo>
                  <a:lnTo>
                    <a:pt x="22002" y="18191"/>
                  </a:lnTo>
                  <a:lnTo>
                    <a:pt x="20749" y="17467"/>
                  </a:lnTo>
                  <a:lnTo>
                    <a:pt x="19462" y="16751"/>
                  </a:lnTo>
                  <a:lnTo>
                    <a:pt x="18140" y="16044"/>
                  </a:lnTo>
                  <a:lnTo>
                    <a:pt x="16785" y="15346"/>
                  </a:lnTo>
                  <a:lnTo>
                    <a:pt x="15396" y="14655"/>
                  </a:lnTo>
                  <a:lnTo>
                    <a:pt x="13974" y="13974"/>
                  </a:lnTo>
                  <a:lnTo>
                    <a:pt x="20749" y="8892"/>
                  </a:lnTo>
                  <a:lnTo>
                    <a:pt x="21757" y="9485"/>
                  </a:lnTo>
                  <a:lnTo>
                    <a:pt x="22748" y="10078"/>
                  </a:lnTo>
                  <a:lnTo>
                    <a:pt x="23722" y="10671"/>
                  </a:lnTo>
                  <a:lnTo>
                    <a:pt x="24679" y="11263"/>
                  </a:lnTo>
                  <a:lnTo>
                    <a:pt x="25619" y="11856"/>
                  </a:lnTo>
                  <a:lnTo>
                    <a:pt x="26542" y="12449"/>
                  </a:lnTo>
                  <a:lnTo>
                    <a:pt x="27448" y="13042"/>
                  </a:lnTo>
                  <a:lnTo>
                    <a:pt x="28337" y="13635"/>
                  </a:lnTo>
                  <a:lnTo>
                    <a:pt x="29210" y="14228"/>
                  </a:lnTo>
                  <a:lnTo>
                    <a:pt x="30065" y="14820"/>
                  </a:lnTo>
                  <a:lnTo>
                    <a:pt x="31738" y="14134"/>
                  </a:lnTo>
                  <a:lnTo>
                    <a:pt x="33368" y="13432"/>
                  </a:lnTo>
                  <a:lnTo>
                    <a:pt x="34956" y="12712"/>
                  </a:lnTo>
                  <a:lnTo>
                    <a:pt x="36501" y="11975"/>
                  </a:lnTo>
                  <a:lnTo>
                    <a:pt x="38005" y="11221"/>
                  </a:lnTo>
                  <a:lnTo>
                    <a:pt x="39466" y="10450"/>
                  </a:lnTo>
                  <a:lnTo>
                    <a:pt x="40884" y="9663"/>
                  </a:lnTo>
                  <a:lnTo>
                    <a:pt x="42261" y="8858"/>
                  </a:lnTo>
                  <a:lnTo>
                    <a:pt x="43594" y="8037"/>
                  </a:lnTo>
                  <a:lnTo>
                    <a:pt x="44886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973247" y="3586175"/>
              <a:ext cx="17361" cy="7622"/>
            </a:xfrm>
            <a:custGeom>
              <a:avLst/>
              <a:pathLst>
                <a:path w="17361" h="7622">
                  <a:moveTo>
                    <a:pt x="0" y="7622"/>
                  </a:moveTo>
                  <a:lnTo>
                    <a:pt x="17361" y="7622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999078" y="3586175"/>
              <a:ext cx="18208" cy="7622"/>
            </a:xfrm>
            <a:custGeom>
              <a:avLst/>
              <a:pathLst>
                <a:path w="18208" h="7622">
                  <a:moveTo>
                    <a:pt x="0" y="7622"/>
                  </a:moveTo>
                  <a:lnTo>
                    <a:pt x="18208" y="7622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973247" y="3600572"/>
              <a:ext cx="17361" cy="8892"/>
            </a:xfrm>
            <a:custGeom>
              <a:avLst/>
              <a:pathLst>
                <a:path w="17361" h="8892">
                  <a:moveTo>
                    <a:pt x="0" y="8892"/>
                  </a:moveTo>
                  <a:lnTo>
                    <a:pt x="17361" y="8892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999078" y="3600572"/>
              <a:ext cx="18208" cy="8892"/>
            </a:xfrm>
            <a:custGeom>
              <a:avLst/>
              <a:pathLst>
                <a:path w="18208" h="8892">
                  <a:moveTo>
                    <a:pt x="0" y="8892"/>
                  </a:moveTo>
                  <a:lnTo>
                    <a:pt x="18208" y="8892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042270" y="3557380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040577" y="3592526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074030" y="3555262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076147" y="3588292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178624" y="3554839"/>
              <a:ext cx="69446" cy="97818"/>
            </a:xfrm>
            <a:custGeom>
              <a:avLst/>
              <a:pathLst>
                <a:path w="69446" h="97818">
                  <a:moveTo>
                    <a:pt x="16514" y="64788"/>
                  </a:moveTo>
                  <a:lnTo>
                    <a:pt x="17823" y="66457"/>
                  </a:lnTo>
                  <a:lnTo>
                    <a:pt x="19208" y="68074"/>
                  </a:lnTo>
                  <a:lnTo>
                    <a:pt x="20668" y="69641"/>
                  </a:lnTo>
                  <a:lnTo>
                    <a:pt x="22206" y="71157"/>
                  </a:lnTo>
                  <a:lnTo>
                    <a:pt x="23819" y="72622"/>
                  </a:lnTo>
                  <a:lnTo>
                    <a:pt x="25509" y="74037"/>
                  </a:lnTo>
                  <a:lnTo>
                    <a:pt x="27274" y="75400"/>
                  </a:lnTo>
                  <a:lnTo>
                    <a:pt x="29116" y="76713"/>
                  </a:lnTo>
                  <a:lnTo>
                    <a:pt x="31035" y="77975"/>
                  </a:lnTo>
                  <a:lnTo>
                    <a:pt x="33029" y="79186"/>
                  </a:lnTo>
                  <a:lnTo>
                    <a:pt x="34647" y="78051"/>
                  </a:lnTo>
                  <a:lnTo>
                    <a:pt x="36112" y="77018"/>
                  </a:lnTo>
                  <a:lnTo>
                    <a:pt x="37425" y="76086"/>
                  </a:lnTo>
                  <a:lnTo>
                    <a:pt x="38585" y="75256"/>
                  </a:lnTo>
                  <a:lnTo>
                    <a:pt x="39593" y="74528"/>
                  </a:lnTo>
                  <a:lnTo>
                    <a:pt x="40448" y="73901"/>
                  </a:lnTo>
                  <a:lnTo>
                    <a:pt x="41151" y="73376"/>
                  </a:lnTo>
                  <a:lnTo>
                    <a:pt x="41702" y="72953"/>
                  </a:lnTo>
                  <a:lnTo>
                    <a:pt x="42100" y="72631"/>
                  </a:lnTo>
                  <a:lnTo>
                    <a:pt x="42345" y="72411"/>
                  </a:lnTo>
                  <a:lnTo>
                    <a:pt x="43349" y="71555"/>
                  </a:lnTo>
                  <a:lnTo>
                    <a:pt x="44327" y="70683"/>
                  </a:lnTo>
                  <a:lnTo>
                    <a:pt x="45280" y="69794"/>
                  </a:lnTo>
                  <a:lnTo>
                    <a:pt x="46207" y="68887"/>
                  </a:lnTo>
                  <a:lnTo>
                    <a:pt x="47109" y="67964"/>
                  </a:lnTo>
                  <a:lnTo>
                    <a:pt x="47986" y="67024"/>
                  </a:lnTo>
                  <a:lnTo>
                    <a:pt x="48837" y="66067"/>
                  </a:lnTo>
                  <a:lnTo>
                    <a:pt x="49663" y="65093"/>
                  </a:lnTo>
                  <a:lnTo>
                    <a:pt x="50463" y="64102"/>
                  </a:lnTo>
                  <a:lnTo>
                    <a:pt x="51238" y="63095"/>
                  </a:lnTo>
                  <a:lnTo>
                    <a:pt x="6775" y="63095"/>
                  </a:lnTo>
                  <a:lnTo>
                    <a:pt x="6775" y="55472"/>
                  </a:lnTo>
                  <a:lnTo>
                    <a:pt x="29641" y="55472"/>
                  </a:lnTo>
                  <a:lnTo>
                    <a:pt x="29641" y="47003"/>
                  </a:lnTo>
                  <a:lnTo>
                    <a:pt x="6351" y="47003"/>
                  </a:lnTo>
                  <a:lnTo>
                    <a:pt x="6351" y="8469"/>
                  </a:lnTo>
                  <a:lnTo>
                    <a:pt x="8189" y="8028"/>
                  </a:lnTo>
                  <a:lnTo>
                    <a:pt x="9976" y="7554"/>
                  </a:lnTo>
                  <a:lnTo>
                    <a:pt x="11712" y="7046"/>
                  </a:lnTo>
                  <a:lnTo>
                    <a:pt x="13398" y="6504"/>
                  </a:lnTo>
                  <a:lnTo>
                    <a:pt x="15032" y="5928"/>
                  </a:lnTo>
                  <a:lnTo>
                    <a:pt x="16616" y="5318"/>
                  </a:lnTo>
                  <a:lnTo>
                    <a:pt x="18149" y="4674"/>
                  </a:lnTo>
                  <a:lnTo>
                    <a:pt x="19631" y="3997"/>
                  </a:lnTo>
                  <a:lnTo>
                    <a:pt x="21062" y="3286"/>
                  </a:lnTo>
                  <a:lnTo>
                    <a:pt x="22443" y="2540"/>
                  </a:lnTo>
                  <a:lnTo>
                    <a:pt x="28371" y="8892"/>
                  </a:lnTo>
                  <a:lnTo>
                    <a:pt x="27088" y="9553"/>
                  </a:lnTo>
                  <a:lnTo>
                    <a:pt x="25780" y="10179"/>
                  </a:lnTo>
                  <a:lnTo>
                    <a:pt x="24446" y="10772"/>
                  </a:lnTo>
                  <a:lnTo>
                    <a:pt x="23086" y="11331"/>
                  </a:lnTo>
                  <a:lnTo>
                    <a:pt x="21702" y="11856"/>
                  </a:lnTo>
                  <a:lnTo>
                    <a:pt x="20292" y="12348"/>
                  </a:lnTo>
                  <a:lnTo>
                    <a:pt x="18856" y="12805"/>
                  </a:lnTo>
                  <a:lnTo>
                    <a:pt x="17395" y="13228"/>
                  </a:lnTo>
                  <a:lnTo>
                    <a:pt x="15909" y="13618"/>
                  </a:lnTo>
                  <a:lnTo>
                    <a:pt x="14397" y="13974"/>
                  </a:lnTo>
                  <a:lnTo>
                    <a:pt x="14397" y="23290"/>
                  </a:lnTo>
                  <a:lnTo>
                    <a:pt x="25830" y="23290"/>
                  </a:lnTo>
                  <a:lnTo>
                    <a:pt x="25830" y="30488"/>
                  </a:lnTo>
                  <a:lnTo>
                    <a:pt x="14397" y="30488"/>
                  </a:lnTo>
                  <a:lnTo>
                    <a:pt x="14397" y="39381"/>
                  </a:lnTo>
                  <a:lnTo>
                    <a:pt x="29641" y="39381"/>
                  </a:lnTo>
                  <a:lnTo>
                    <a:pt x="29641" y="0"/>
                  </a:lnTo>
                  <a:lnTo>
                    <a:pt x="37687" y="0"/>
                  </a:lnTo>
                  <a:lnTo>
                    <a:pt x="37687" y="39381"/>
                  </a:lnTo>
                  <a:lnTo>
                    <a:pt x="52932" y="39381"/>
                  </a:lnTo>
                  <a:lnTo>
                    <a:pt x="52932" y="30488"/>
                  </a:lnTo>
                  <a:lnTo>
                    <a:pt x="41498" y="30488"/>
                  </a:lnTo>
                  <a:lnTo>
                    <a:pt x="41498" y="23290"/>
                  </a:lnTo>
                  <a:lnTo>
                    <a:pt x="52932" y="23290"/>
                  </a:lnTo>
                  <a:lnTo>
                    <a:pt x="52932" y="14820"/>
                  </a:lnTo>
                  <a:lnTo>
                    <a:pt x="41498" y="14820"/>
                  </a:lnTo>
                  <a:lnTo>
                    <a:pt x="41498" y="7198"/>
                  </a:lnTo>
                  <a:lnTo>
                    <a:pt x="60977" y="7198"/>
                  </a:lnTo>
                  <a:lnTo>
                    <a:pt x="60977" y="47003"/>
                  </a:lnTo>
                  <a:lnTo>
                    <a:pt x="37687" y="47003"/>
                  </a:lnTo>
                  <a:lnTo>
                    <a:pt x="37687" y="55472"/>
                  </a:lnTo>
                  <a:lnTo>
                    <a:pt x="61401" y="55472"/>
                  </a:lnTo>
                  <a:lnTo>
                    <a:pt x="61401" y="61401"/>
                  </a:lnTo>
                  <a:lnTo>
                    <a:pt x="59834" y="64208"/>
                  </a:lnTo>
                  <a:lnTo>
                    <a:pt x="58182" y="66872"/>
                  </a:lnTo>
                  <a:lnTo>
                    <a:pt x="56446" y="69391"/>
                  </a:lnTo>
                  <a:lnTo>
                    <a:pt x="54625" y="71767"/>
                  </a:lnTo>
                  <a:lnTo>
                    <a:pt x="52720" y="73999"/>
                  </a:lnTo>
                  <a:lnTo>
                    <a:pt x="50730" y="76086"/>
                  </a:lnTo>
                  <a:lnTo>
                    <a:pt x="48655" y="78030"/>
                  </a:lnTo>
                  <a:lnTo>
                    <a:pt x="46495" y="79830"/>
                  </a:lnTo>
                  <a:lnTo>
                    <a:pt x="44251" y="81485"/>
                  </a:lnTo>
                  <a:lnTo>
                    <a:pt x="41922" y="82997"/>
                  </a:lnTo>
                  <a:lnTo>
                    <a:pt x="44179" y="83810"/>
                  </a:lnTo>
                  <a:lnTo>
                    <a:pt x="46546" y="84555"/>
                  </a:lnTo>
                  <a:lnTo>
                    <a:pt x="49023" y="85233"/>
                  </a:lnTo>
                  <a:lnTo>
                    <a:pt x="51610" y="85843"/>
                  </a:lnTo>
                  <a:lnTo>
                    <a:pt x="54308" y="86385"/>
                  </a:lnTo>
                  <a:lnTo>
                    <a:pt x="57115" y="86859"/>
                  </a:lnTo>
                  <a:lnTo>
                    <a:pt x="60033" y="87266"/>
                  </a:lnTo>
                  <a:lnTo>
                    <a:pt x="63061" y="87604"/>
                  </a:lnTo>
                  <a:lnTo>
                    <a:pt x="66199" y="87875"/>
                  </a:lnTo>
                  <a:lnTo>
                    <a:pt x="69446" y="88079"/>
                  </a:lnTo>
                  <a:lnTo>
                    <a:pt x="66906" y="96548"/>
                  </a:lnTo>
                  <a:lnTo>
                    <a:pt x="62980" y="96315"/>
                  </a:lnTo>
                  <a:lnTo>
                    <a:pt x="59165" y="95955"/>
                  </a:lnTo>
                  <a:lnTo>
                    <a:pt x="55460" y="95468"/>
                  </a:lnTo>
                  <a:lnTo>
                    <a:pt x="51865" y="94854"/>
                  </a:lnTo>
                  <a:lnTo>
                    <a:pt x="48379" y="94113"/>
                  </a:lnTo>
                  <a:lnTo>
                    <a:pt x="45005" y="93245"/>
                  </a:lnTo>
                  <a:lnTo>
                    <a:pt x="41740" y="92250"/>
                  </a:lnTo>
                  <a:lnTo>
                    <a:pt x="38585" y="91127"/>
                  </a:lnTo>
                  <a:lnTo>
                    <a:pt x="35540" y="89878"/>
                  </a:lnTo>
                  <a:lnTo>
                    <a:pt x="32606" y="88502"/>
                  </a:lnTo>
                  <a:lnTo>
                    <a:pt x="30035" y="89739"/>
                  </a:lnTo>
                  <a:lnTo>
                    <a:pt x="27406" y="90907"/>
                  </a:lnTo>
                  <a:lnTo>
                    <a:pt x="24717" y="92008"/>
                  </a:lnTo>
                  <a:lnTo>
                    <a:pt x="21968" y="93041"/>
                  </a:lnTo>
                  <a:lnTo>
                    <a:pt x="19161" y="94007"/>
                  </a:lnTo>
                  <a:lnTo>
                    <a:pt x="16294" y="94905"/>
                  </a:lnTo>
                  <a:lnTo>
                    <a:pt x="13368" y="95735"/>
                  </a:lnTo>
                  <a:lnTo>
                    <a:pt x="10383" y="96497"/>
                  </a:lnTo>
                  <a:lnTo>
                    <a:pt x="7338" y="97191"/>
                  </a:lnTo>
                  <a:lnTo>
                    <a:pt x="4234" y="97818"/>
                  </a:lnTo>
                  <a:lnTo>
                    <a:pt x="0" y="89349"/>
                  </a:lnTo>
                  <a:lnTo>
                    <a:pt x="2676" y="88909"/>
                  </a:lnTo>
                  <a:lnTo>
                    <a:pt x="5284" y="88434"/>
                  </a:lnTo>
                  <a:lnTo>
                    <a:pt x="7825" y="87926"/>
                  </a:lnTo>
                  <a:lnTo>
                    <a:pt x="10298" y="87384"/>
                  </a:lnTo>
                  <a:lnTo>
                    <a:pt x="12703" y="86808"/>
                  </a:lnTo>
                  <a:lnTo>
                    <a:pt x="15041" y="86198"/>
                  </a:lnTo>
                  <a:lnTo>
                    <a:pt x="17310" y="85555"/>
                  </a:lnTo>
                  <a:lnTo>
                    <a:pt x="19512" y="84877"/>
                  </a:lnTo>
                  <a:lnTo>
                    <a:pt x="21647" y="84166"/>
                  </a:lnTo>
                  <a:lnTo>
                    <a:pt x="23713" y="83421"/>
                  </a:lnTo>
                  <a:lnTo>
                    <a:pt x="22049" y="82133"/>
                  </a:lnTo>
                  <a:lnTo>
                    <a:pt x="20444" y="80812"/>
                  </a:lnTo>
                  <a:lnTo>
                    <a:pt x="18898" y="79457"/>
                  </a:lnTo>
                  <a:lnTo>
                    <a:pt x="17412" y="78068"/>
                  </a:lnTo>
                  <a:lnTo>
                    <a:pt x="15985" y="76645"/>
                  </a:lnTo>
                  <a:lnTo>
                    <a:pt x="14617" y="75189"/>
                  </a:lnTo>
                  <a:lnTo>
                    <a:pt x="13309" y="73698"/>
                  </a:lnTo>
                  <a:lnTo>
                    <a:pt x="12060" y="72174"/>
                  </a:lnTo>
                  <a:lnTo>
                    <a:pt x="10870" y="70615"/>
                  </a:lnTo>
                  <a:lnTo>
                    <a:pt x="9739" y="690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148558" y="3554839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261621" y="3554415"/>
              <a:ext cx="89772" cy="43192"/>
            </a:xfrm>
            <a:custGeom>
              <a:avLst/>
              <a:pathLst>
                <a:path w="89772" h="43192">
                  <a:moveTo>
                    <a:pt x="2964" y="8045"/>
                  </a:moveTo>
                  <a:lnTo>
                    <a:pt x="40228" y="8045"/>
                  </a:lnTo>
                  <a:lnTo>
                    <a:pt x="40228" y="0"/>
                  </a:lnTo>
                  <a:lnTo>
                    <a:pt x="49121" y="0"/>
                  </a:lnTo>
                  <a:lnTo>
                    <a:pt x="49121" y="8045"/>
                  </a:lnTo>
                  <a:lnTo>
                    <a:pt x="86385" y="8045"/>
                  </a:lnTo>
                  <a:lnTo>
                    <a:pt x="86385" y="15667"/>
                  </a:lnTo>
                  <a:lnTo>
                    <a:pt x="49121" y="15667"/>
                  </a:lnTo>
                  <a:lnTo>
                    <a:pt x="49121" y="23713"/>
                  </a:lnTo>
                  <a:lnTo>
                    <a:pt x="89772" y="23713"/>
                  </a:lnTo>
                  <a:lnTo>
                    <a:pt x="89772" y="42769"/>
                  </a:lnTo>
                  <a:lnTo>
                    <a:pt x="81303" y="42769"/>
                  </a:lnTo>
                  <a:lnTo>
                    <a:pt x="81303" y="31335"/>
                  </a:lnTo>
                  <a:lnTo>
                    <a:pt x="8469" y="31335"/>
                  </a:lnTo>
                  <a:lnTo>
                    <a:pt x="8469" y="43192"/>
                  </a:lnTo>
                  <a:lnTo>
                    <a:pt x="0" y="43192"/>
                  </a:lnTo>
                  <a:lnTo>
                    <a:pt x="0" y="23713"/>
                  </a:lnTo>
                  <a:lnTo>
                    <a:pt x="40228" y="23713"/>
                  </a:lnTo>
                  <a:lnTo>
                    <a:pt x="40228" y="15667"/>
                  </a:lnTo>
                  <a:lnTo>
                    <a:pt x="2964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265432" y="3587445"/>
              <a:ext cx="86385" cy="65635"/>
            </a:xfrm>
            <a:custGeom>
              <a:avLst/>
              <a:pathLst>
                <a:path w="86385" h="65635">
                  <a:moveTo>
                    <a:pt x="18632" y="13974"/>
                  </a:moveTo>
                  <a:lnTo>
                    <a:pt x="21553" y="13885"/>
                  </a:lnTo>
                  <a:lnTo>
                    <a:pt x="24391" y="13787"/>
                  </a:lnTo>
                  <a:lnTo>
                    <a:pt x="27143" y="13681"/>
                  </a:lnTo>
                  <a:lnTo>
                    <a:pt x="29811" y="13567"/>
                  </a:lnTo>
                  <a:lnTo>
                    <a:pt x="32394" y="13444"/>
                  </a:lnTo>
                  <a:lnTo>
                    <a:pt x="34892" y="13313"/>
                  </a:lnTo>
                  <a:lnTo>
                    <a:pt x="37306" y="13173"/>
                  </a:lnTo>
                  <a:lnTo>
                    <a:pt x="39635" y="13025"/>
                  </a:lnTo>
                  <a:lnTo>
                    <a:pt x="41879" y="12868"/>
                  </a:lnTo>
                  <a:lnTo>
                    <a:pt x="44039" y="12703"/>
                  </a:lnTo>
                  <a:lnTo>
                    <a:pt x="45386" y="11933"/>
                  </a:lnTo>
                  <a:lnTo>
                    <a:pt x="46715" y="11145"/>
                  </a:lnTo>
                  <a:lnTo>
                    <a:pt x="48028" y="10340"/>
                  </a:lnTo>
                  <a:lnTo>
                    <a:pt x="49324" y="9519"/>
                  </a:lnTo>
                  <a:lnTo>
                    <a:pt x="50603" y="8680"/>
                  </a:lnTo>
                  <a:lnTo>
                    <a:pt x="51865" y="7825"/>
                  </a:lnTo>
                  <a:lnTo>
                    <a:pt x="53109" y="6953"/>
                  </a:lnTo>
                  <a:lnTo>
                    <a:pt x="54338" y="6063"/>
                  </a:lnTo>
                  <a:lnTo>
                    <a:pt x="55549" y="5157"/>
                  </a:lnTo>
                  <a:lnTo>
                    <a:pt x="56743" y="4234"/>
                  </a:lnTo>
                  <a:lnTo>
                    <a:pt x="63518" y="8892"/>
                  </a:lnTo>
                  <a:lnTo>
                    <a:pt x="59165" y="12102"/>
                  </a:lnTo>
                  <a:lnTo>
                    <a:pt x="54744" y="15125"/>
                  </a:lnTo>
                  <a:lnTo>
                    <a:pt x="50255" y="17963"/>
                  </a:lnTo>
                  <a:lnTo>
                    <a:pt x="45699" y="20613"/>
                  </a:lnTo>
                  <a:lnTo>
                    <a:pt x="41075" y="23078"/>
                  </a:lnTo>
                  <a:lnTo>
                    <a:pt x="36383" y="25356"/>
                  </a:lnTo>
                  <a:lnTo>
                    <a:pt x="31623" y="27448"/>
                  </a:lnTo>
                  <a:lnTo>
                    <a:pt x="26796" y="29354"/>
                  </a:lnTo>
                  <a:lnTo>
                    <a:pt x="21901" y="31073"/>
                  </a:lnTo>
                  <a:lnTo>
                    <a:pt x="16938" y="32606"/>
                  </a:lnTo>
                  <a:lnTo>
                    <a:pt x="23472" y="32411"/>
                  </a:lnTo>
                  <a:lnTo>
                    <a:pt x="29692" y="32165"/>
                  </a:lnTo>
                  <a:lnTo>
                    <a:pt x="35600" y="31869"/>
                  </a:lnTo>
                  <a:lnTo>
                    <a:pt x="41193" y="31522"/>
                  </a:lnTo>
                  <a:lnTo>
                    <a:pt x="46474" y="31124"/>
                  </a:lnTo>
                  <a:lnTo>
                    <a:pt x="51441" y="30675"/>
                  </a:lnTo>
                  <a:lnTo>
                    <a:pt x="56095" y="30175"/>
                  </a:lnTo>
                  <a:lnTo>
                    <a:pt x="60435" y="29625"/>
                  </a:lnTo>
                  <a:lnTo>
                    <a:pt x="64462" y="29023"/>
                  </a:lnTo>
                  <a:lnTo>
                    <a:pt x="68176" y="28371"/>
                  </a:lnTo>
                  <a:lnTo>
                    <a:pt x="67329" y="27605"/>
                  </a:lnTo>
                  <a:lnTo>
                    <a:pt x="66482" y="26830"/>
                  </a:lnTo>
                  <a:lnTo>
                    <a:pt x="65635" y="26046"/>
                  </a:lnTo>
                  <a:lnTo>
                    <a:pt x="64788" y="25254"/>
                  </a:lnTo>
                  <a:lnTo>
                    <a:pt x="63942" y="24454"/>
                  </a:lnTo>
                  <a:lnTo>
                    <a:pt x="63095" y="23645"/>
                  </a:lnTo>
                  <a:lnTo>
                    <a:pt x="62248" y="22828"/>
                  </a:lnTo>
                  <a:lnTo>
                    <a:pt x="61401" y="22002"/>
                  </a:lnTo>
                  <a:lnTo>
                    <a:pt x="60554" y="21168"/>
                  </a:lnTo>
                  <a:lnTo>
                    <a:pt x="59707" y="20325"/>
                  </a:lnTo>
                  <a:lnTo>
                    <a:pt x="66482" y="15667"/>
                  </a:lnTo>
                  <a:lnTo>
                    <a:pt x="68511" y="17395"/>
                  </a:lnTo>
                  <a:lnTo>
                    <a:pt x="70531" y="19191"/>
                  </a:lnTo>
                  <a:lnTo>
                    <a:pt x="72542" y="21054"/>
                  </a:lnTo>
                  <a:lnTo>
                    <a:pt x="74545" y="22985"/>
                  </a:lnTo>
                  <a:lnTo>
                    <a:pt x="76539" y="24983"/>
                  </a:lnTo>
                  <a:lnTo>
                    <a:pt x="78525" y="27050"/>
                  </a:lnTo>
                  <a:lnTo>
                    <a:pt x="80503" y="29184"/>
                  </a:lnTo>
                  <a:lnTo>
                    <a:pt x="82472" y="31386"/>
                  </a:lnTo>
                  <a:lnTo>
                    <a:pt x="84433" y="33656"/>
                  </a:lnTo>
                  <a:lnTo>
                    <a:pt x="86385" y="35993"/>
                  </a:lnTo>
                  <a:lnTo>
                    <a:pt x="79186" y="41075"/>
                  </a:lnTo>
                  <a:lnTo>
                    <a:pt x="78678" y="40478"/>
                  </a:lnTo>
                  <a:lnTo>
                    <a:pt x="78170" y="39872"/>
                  </a:lnTo>
                  <a:lnTo>
                    <a:pt x="77662" y="39258"/>
                  </a:lnTo>
                  <a:lnTo>
                    <a:pt x="77153" y="38636"/>
                  </a:lnTo>
                  <a:lnTo>
                    <a:pt x="76645" y="38005"/>
                  </a:lnTo>
                  <a:lnTo>
                    <a:pt x="76137" y="37365"/>
                  </a:lnTo>
                  <a:lnTo>
                    <a:pt x="75629" y="36717"/>
                  </a:lnTo>
                  <a:lnTo>
                    <a:pt x="75121" y="36061"/>
                  </a:lnTo>
                  <a:lnTo>
                    <a:pt x="74613" y="35396"/>
                  </a:lnTo>
                  <a:lnTo>
                    <a:pt x="74104" y="34723"/>
                  </a:lnTo>
                  <a:lnTo>
                    <a:pt x="71314" y="35058"/>
                  </a:lnTo>
                  <a:lnTo>
                    <a:pt x="68532" y="35384"/>
                  </a:lnTo>
                  <a:lnTo>
                    <a:pt x="65758" y="35701"/>
                  </a:lnTo>
                  <a:lnTo>
                    <a:pt x="62993" y="36010"/>
                  </a:lnTo>
                  <a:lnTo>
                    <a:pt x="60236" y="36311"/>
                  </a:lnTo>
                  <a:lnTo>
                    <a:pt x="57488" y="36603"/>
                  </a:lnTo>
                  <a:lnTo>
                    <a:pt x="54748" y="36887"/>
                  </a:lnTo>
                  <a:lnTo>
                    <a:pt x="52017" y="37162"/>
                  </a:lnTo>
                  <a:lnTo>
                    <a:pt x="49294" y="37429"/>
                  </a:lnTo>
                  <a:lnTo>
                    <a:pt x="46580" y="37687"/>
                  </a:lnTo>
                  <a:lnTo>
                    <a:pt x="46580" y="55049"/>
                  </a:lnTo>
                  <a:lnTo>
                    <a:pt x="46559" y="56199"/>
                  </a:lnTo>
                  <a:lnTo>
                    <a:pt x="46495" y="57276"/>
                  </a:lnTo>
                  <a:lnTo>
                    <a:pt x="46389" y="58282"/>
                  </a:lnTo>
                  <a:lnTo>
                    <a:pt x="46241" y="59216"/>
                  </a:lnTo>
                  <a:lnTo>
                    <a:pt x="46050" y="60077"/>
                  </a:lnTo>
                  <a:lnTo>
                    <a:pt x="45818" y="60867"/>
                  </a:lnTo>
                  <a:lnTo>
                    <a:pt x="45542" y="61585"/>
                  </a:lnTo>
                  <a:lnTo>
                    <a:pt x="45225" y="62231"/>
                  </a:lnTo>
                  <a:lnTo>
                    <a:pt x="44865" y="62805"/>
                  </a:lnTo>
                  <a:lnTo>
                    <a:pt x="44462" y="63306"/>
                  </a:lnTo>
                  <a:lnTo>
                    <a:pt x="43984" y="63749"/>
                  </a:lnTo>
                  <a:lnTo>
                    <a:pt x="43395" y="64145"/>
                  </a:lnTo>
                  <a:lnTo>
                    <a:pt x="42697" y="64494"/>
                  </a:lnTo>
                  <a:lnTo>
                    <a:pt x="41888" y="64797"/>
                  </a:lnTo>
                  <a:lnTo>
                    <a:pt x="40969" y="65053"/>
                  </a:lnTo>
                  <a:lnTo>
                    <a:pt x="39940" y="65263"/>
                  </a:lnTo>
                  <a:lnTo>
                    <a:pt x="38801" y="65426"/>
                  </a:lnTo>
                  <a:lnTo>
                    <a:pt x="37552" y="65542"/>
                  </a:lnTo>
                  <a:lnTo>
                    <a:pt x="36192" y="65612"/>
                  </a:lnTo>
                  <a:lnTo>
                    <a:pt x="34723" y="65635"/>
                  </a:lnTo>
                  <a:lnTo>
                    <a:pt x="34045" y="65631"/>
                  </a:lnTo>
                  <a:lnTo>
                    <a:pt x="33368" y="65618"/>
                  </a:lnTo>
                  <a:lnTo>
                    <a:pt x="32690" y="65597"/>
                  </a:lnTo>
                  <a:lnTo>
                    <a:pt x="32013" y="65568"/>
                  </a:lnTo>
                  <a:lnTo>
                    <a:pt x="31335" y="65529"/>
                  </a:lnTo>
                  <a:lnTo>
                    <a:pt x="30658" y="65483"/>
                  </a:lnTo>
                  <a:lnTo>
                    <a:pt x="29980" y="65428"/>
                  </a:lnTo>
                  <a:lnTo>
                    <a:pt x="29303" y="65364"/>
                  </a:lnTo>
                  <a:lnTo>
                    <a:pt x="28625" y="65292"/>
                  </a:lnTo>
                  <a:lnTo>
                    <a:pt x="27948" y="65212"/>
                  </a:lnTo>
                  <a:lnTo>
                    <a:pt x="26677" y="56743"/>
                  </a:lnTo>
                  <a:lnTo>
                    <a:pt x="27444" y="56904"/>
                  </a:lnTo>
                  <a:lnTo>
                    <a:pt x="28219" y="57048"/>
                  </a:lnTo>
                  <a:lnTo>
                    <a:pt x="29002" y="57175"/>
                  </a:lnTo>
                  <a:lnTo>
                    <a:pt x="29794" y="57285"/>
                  </a:lnTo>
                  <a:lnTo>
                    <a:pt x="30594" y="57378"/>
                  </a:lnTo>
                  <a:lnTo>
                    <a:pt x="31403" y="57454"/>
                  </a:lnTo>
                  <a:lnTo>
                    <a:pt x="32220" y="57513"/>
                  </a:lnTo>
                  <a:lnTo>
                    <a:pt x="33046" y="57556"/>
                  </a:lnTo>
                  <a:lnTo>
                    <a:pt x="33880" y="57581"/>
                  </a:lnTo>
                  <a:lnTo>
                    <a:pt x="34723" y="57590"/>
                  </a:lnTo>
                  <a:lnTo>
                    <a:pt x="35286" y="57552"/>
                  </a:lnTo>
                  <a:lnTo>
                    <a:pt x="35790" y="57437"/>
                  </a:lnTo>
                  <a:lnTo>
                    <a:pt x="36235" y="57247"/>
                  </a:lnTo>
                  <a:lnTo>
                    <a:pt x="36620" y="56980"/>
                  </a:lnTo>
                  <a:lnTo>
                    <a:pt x="36946" y="56637"/>
                  </a:lnTo>
                  <a:lnTo>
                    <a:pt x="37213" y="56218"/>
                  </a:lnTo>
                  <a:lnTo>
                    <a:pt x="37420" y="55722"/>
                  </a:lnTo>
                  <a:lnTo>
                    <a:pt x="37569" y="55151"/>
                  </a:lnTo>
                  <a:lnTo>
                    <a:pt x="37658" y="54503"/>
                  </a:lnTo>
                  <a:lnTo>
                    <a:pt x="37687" y="53779"/>
                  </a:lnTo>
                  <a:lnTo>
                    <a:pt x="37687" y="38111"/>
                  </a:lnTo>
                  <a:lnTo>
                    <a:pt x="34045" y="38352"/>
                  </a:lnTo>
                  <a:lnTo>
                    <a:pt x="30404" y="38568"/>
                  </a:lnTo>
                  <a:lnTo>
                    <a:pt x="26762" y="38759"/>
                  </a:lnTo>
                  <a:lnTo>
                    <a:pt x="23120" y="38924"/>
                  </a:lnTo>
                  <a:lnTo>
                    <a:pt x="19479" y="39063"/>
                  </a:lnTo>
                  <a:lnTo>
                    <a:pt x="15837" y="39178"/>
                  </a:lnTo>
                  <a:lnTo>
                    <a:pt x="12195" y="39267"/>
                  </a:lnTo>
                  <a:lnTo>
                    <a:pt x="8553" y="39330"/>
                  </a:lnTo>
                  <a:lnTo>
                    <a:pt x="4912" y="39368"/>
                  </a:lnTo>
                  <a:lnTo>
                    <a:pt x="1270" y="39381"/>
                  </a:lnTo>
                  <a:lnTo>
                    <a:pt x="0" y="31335"/>
                  </a:lnTo>
                  <a:lnTo>
                    <a:pt x="3612" y="30370"/>
                  </a:lnTo>
                  <a:lnTo>
                    <a:pt x="7164" y="29337"/>
                  </a:lnTo>
                  <a:lnTo>
                    <a:pt x="10658" y="28236"/>
                  </a:lnTo>
                  <a:lnTo>
                    <a:pt x="14092" y="27067"/>
                  </a:lnTo>
                  <a:lnTo>
                    <a:pt x="17467" y="25830"/>
                  </a:lnTo>
                  <a:lnTo>
                    <a:pt x="20783" y="24526"/>
                  </a:lnTo>
                  <a:lnTo>
                    <a:pt x="24039" y="23154"/>
                  </a:lnTo>
                  <a:lnTo>
                    <a:pt x="27236" y="21714"/>
                  </a:lnTo>
                  <a:lnTo>
                    <a:pt x="30374" y="20207"/>
                  </a:lnTo>
                  <a:lnTo>
                    <a:pt x="33453" y="18632"/>
                  </a:lnTo>
                  <a:lnTo>
                    <a:pt x="30903" y="18877"/>
                  </a:lnTo>
                  <a:lnTo>
                    <a:pt x="28337" y="19106"/>
                  </a:lnTo>
                  <a:lnTo>
                    <a:pt x="25754" y="19318"/>
                  </a:lnTo>
                  <a:lnTo>
                    <a:pt x="23154" y="19512"/>
                  </a:lnTo>
                  <a:lnTo>
                    <a:pt x="20537" y="19690"/>
                  </a:lnTo>
                  <a:lnTo>
                    <a:pt x="17903" y="19851"/>
                  </a:lnTo>
                  <a:lnTo>
                    <a:pt x="15252" y="19995"/>
                  </a:lnTo>
                  <a:lnTo>
                    <a:pt x="12585" y="20122"/>
                  </a:lnTo>
                  <a:lnTo>
                    <a:pt x="9900" y="20232"/>
                  </a:lnTo>
                  <a:lnTo>
                    <a:pt x="7198" y="20325"/>
                  </a:lnTo>
                  <a:lnTo>
                    <a:pt x="5928" y="14397"/>
                  </a:lnTo>
                  <a:lnTo>
                    <a:pt x="8337" y="13262"/>
                  </a:lnTo>
                  <a:lnTo>
                    <a:pt x="10654" y="12060"/>
                  </a:lnTo>
                  <a:lnTo>
                    <a:pt x="12877" y="10789"/>
                  </a:lnTo>
                  <a:lnTo>
                    <a:pt x="15007" y="9451"/>
                  </a:lnTo>
                  <a:lnTo>
                    <a:pt x="17044" y="8045"/>
                  </a:lnTo>
                  <a:lnTo>
                    <a:pt x="18987" y="6572"/>
                  </a:lnTo>
                  <a:lnTo>
                    <a:pt x="20838" y="5030"/>
                  </a:lnTo>
                  <a:lnTo>
                    <a:pt x="22595" y="3421"/>
                  </a:lnTo>
                  <a:lnTo>
                    <a:pt x="24259" y="1744"/>
                  </a:lnTo>
                  <a:lnTo>
                    <a:pt x="25830" y="0"/>
                  </a:lnTo>
                  <a:lnTo>
                    <a:pt x="33876" y="2540"/>
                  </a:lnTo>
                  <a:lnTo>
                    <a:pt x="32657" y="3950"/>
                  </a:lnTo>
                  <a:lnTo>
                    <a:pt x="31369" y="5301"/>
                  </a:lnTo>
                  <a:lnTo>
                    <a:pt x="30014" y="6593"/>
                  </a:lnTo>
                  <a:lnTo>
                    <a:pt x="28591" y="7825"/>
                  </a:lnTo>
                  <a:lnTo>
                    <a:pt x="27101" y="8998"/>
                  </a:lnTo>
                  <a:lnTo>
                    <a:pt x="25542" y="10112"/>
                  </a:lnTo>
                  <a:lnTo>
                    <a:pt x="23916" y="11166"/>
                  </a:lnTo>
                  <a:lnTo>
                    <a:pt x="22223" y="12161"/>
                  </a:lnTo>
                  <a:lnTo>
                    <a:pt x="20461" y="130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319635" y="3628944"/>
              <a:ext cx="32182" cy="22866"/>
            </a:xfrm>
            <a:custGeom>
              <a:avLst/>
              <a:pathLst>
                <a:path w="32182" h="22866">
                  <a:moveTo>
                    <a:pt x="4658" y="0"/>
                  </a:moveTo>
                  <a:lnTo>
                    <a:pt x="7448" y="1067"/>
                  </a:lnTo>
                  <a:lnTo>
                    <a:pt x="10230" y="2235"/>
                  </a:lnTo>
                  <a:lnTo>
                    <a:pt x="13004" y="3506"/>
                  </a:lnTo>
                  <a:lnTo>
                    <a:pt x="15769" y="4878"/>
                  </a:lnTo>
                  <a:lnTo>
                    <a:pt x="18526" y="6351"/>
                  </a:lnTo>
                  <a:lnTo>
                    <a:pt x="21274" y="7927"/>
                  </a:lnTo>
                  <a:lnTo>
                    <a:pt x="24014" y="9604"/>
                  </a:lnTo>
                  <a:lnTo>
                    <a:pt x="26745" y="11382"/>
                  </a:lnTo>
                  <a:lnTo>
                    <a:pt x="29468" y="13262"/>
                  </a:lnTo>
                  <a:lnTo>
                    <a:pt x="32182" y="15244"/>
                  </a:lnTo>
                  <a:lnTo>
                    <a:pt x="27524" y="22866"/>
                  </a:lnTo>
                  <a:lnTo>
                    <a:pt x="24810" y="20639"/>
                  </a:lnTo>
                  <a:lnTo>
                    <a:pt x="22087" y="18530"/>
                  </a:lnTo>
                  <a:lnTo>
                    <a:pt x="19356" y="16540"/>
                  </a:lnTo>
                  <a:lnTo>
                    <a:pt x="16616" y="14668"/>
                  </a:lnTo>
                  <a:lnTo>
                    <a:pt x="13868" y="12915"/>
                  </a:lnTo>
                  <a:lnTo>
                    <a:pt x="11111" y="11280"/>
                  </a:lnTo>
                  <a:lnTo>
                    <a:pt x="8346" y="9764"/>
                  </a:lnTo>
                  <a:lnTo>
                    <a:pt x="5572" y="8367"/>
                  </a:lnTo>
                  <a:lnTo>
                    <a:pt x="2790" y="708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258234" y="3630638"/>
              <a:ext cx="31759" cy="20749"/>
            </a:xfrm>
            <a:custGeom>
              <a:avLst/>
              <a:pathLst>
                <a:path w="31759" h="20749">
                  <a:moveTo>
                    <a:pt x="26677" y="0"/>
                  </a:moveTo>
                  <a:lnTo>
                    <a:pt x="31759" y="5504"/>
                  </a:lnTo>
                  <a:lnTo>
                    <a:pt x="29874" y="7258"/>
                  </a:lnTo>
                  <a:lnTo>
                    <a:pt x="27778" y="8960"/>
                  </a:lnTo>
                  <a:lnTo>
                    <a:pt x="25470" y="10611"/>
                  </a:lnTo>
                  <a:lnTo>
                    <a:pt x="22951" y="12212"/>
                  </a:lnTo>
                  <a:lnTo>
                    <a:pt x="20220" y="13762"/>
                  </a:lnTo>
                  <a:lnTo>
                    <a:pt x="17277" y="15261"/>
                  </a:lnTo>
                  <a:lnTo>
                    <a:pt x="14122" y="16709"/>
                  </a:lnTo>
                  <a:lnTo>
                    <a:pt x="10755" y="18107"/>
                  </a:lnTo>
                  <a:lnTo>
                    <a:pt x="7177" y="19453"/>
                  </a:lnTo>
                  <a:lnTo>
                    <a:pt x="3387" y="20749"/>
                  </a:lnTo>
                  <a:lnTo>
                    <a:pt x="0" y="13550"/>
                  </a:lnTo>
                  <a:lnTo>
                    <a:pt x="3315" y="12424"/>
                  </a:lnTo>
                  <a:lnTo>
                    <a:pt x="6487" y="11247"/>
                  </a:lnTo>
                  <a:lnTo>
                    <a:pt x="9515" y="10018"/>
                  </a:lnTo>
                  <a:lnTo>
                    <a:pt x="12398" y="8740"/>
                  </a:lnTo>
                  <a:lnTo>
                    <a:pt x="15138" y="7410"/>
                  </a:lnTo>
                  <a:lnTo>
                    <a:pt x="17734" y="6030"/>
                  </a:lnTo>
                  <a:lnTo>
                    <a:pt x="20186" y="4598"/>
                  </a:lnTo>
                  <a:lnTo>
                    <a:pt x="22494" y="3116"/>
                  </a:lnTo>
                  <a:lnTo>
                    <a:pt x="24657" y="15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443708" y="3554839"/>
              <a:ext cx="8469" cy="97395"/>
            </a:xfrm>
            <a:custGeom>
              <a:avLst/>
              <a:pathLst>
                <a:path w="8469" h="97395">
                  <a:moveTo>
                    <a:pt x="0" y="0"/>
                  </a:moveTo>
                  <a:lnTo>
                    <a:pt x="8469" y="0"/>
                  </a:lnTo>
                  <a:lnTo>
                    <a:pt x="8469" y="97395"/>
                  </a:lnTo>
                  <a:lnTo>
                    <a:pt x="0" y="973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370873" y="3558650"/>
              <a:ext cx="47850" cy="93160"/>
            </a:xfrm>
            <a:custGeom>
              <a:avLst/>
              <a:pathLst>
                <a:path w="47850" h="93160">
                  <a:moveTo>
                    <a:pt x="37264" y="23713"/>
                  </a:moveTo>
                  <a:lnTo>
                    <a:pt x="37264" y="8045"/>
                  </a:lnTo>
                  <a:lnTo>
                    <a:pt x="1270" y="8045"/>
                  </a:lnTo>
                  <a:lnTo>
                    <a:pt x="1270" y="0"/>
                  </a:lnTo>
                  <a:lnTo>
                    <a:pt x="45733" y="0"/>
                  </a:lnTo>
                  <a:lnTo>
                    <a:pt x="45733" y="31759"/>
                  </a:lnTo>
                  <a:lnTo>
                    <a:pt x="12703" y="31759"/>
                  </a:lnTo>
                  <a:lnTo>
                    <a:pt x="9739" y="48697"/>
                  </a:lnTo>
                  <a:lnTo>
                    <a:pt x="47850" y="48697"/>
                  </a:lnTo>
                  <a:lnTo>
                    <a:pt x="47814" y="54873"/>
                  </a:lnTo>
                  <a:lnTo>
                    <a:pt x="47706" y="60528"/>
                  </a:lnTo>
                  <a:lnTo>
                    <a:pt x="47526" y="65663"/>
                  </a:lnTo>
                  <a:lnTo>
                    <a:pt x="47274" y="70276"/>
                  </a:lnTo>
                  <a:lnTo>
                    <a:pt x="46950" y="74369"/>
                  </a:lnTo>
                  <a:lnTo>
                    <a:pt x="46554" y="77941"/>
                  </a:lnTo>
                  <a:lnTo>
                    <a:pt x="46086" y="80992"/>
                  </a:lnTo>
                  <a:lnTo>
                    <a:pt x="45547" y="83522"/>
                  </a:lnTo>
                  <a:lnTo>
                    <a:pt x="44935" y="85531"/>
                  </a:lnTo>
                  <a:lnTo>
                    <a:pt x="44251" y="87020"/>
                  </a:lnTo>
                  <a:lnTo>
                    <a:pt x="43461" y="88187"/>
                  </a:lnTo>
                  <a:lnTo>
                    <a:pt x="42532" y="89230"/>
                  </a:lnTo>
                  <a:lnTo>
                    <a:pt x="41462" y="90151"/>
                  </a:lnTo>
                  <a:lnTo>
                    <a:pt x="40253" y="90950"/>
                  </a:lnTo>
                  <a:lnTo>
                    <a:pt x="38905" y="91625"/>
                  </a:lnTo>
                  <a:lnTo>
                    <a:pt x="37416" y="92178"/>
                  </a:lnTo>
                  <a:lnTo>
                    <a:pt x="35788" y="92607"/>
                  </a:lnTo>
                  <a:lnTo>
                    <a:pt x="34020" y="92914"/>
                  </a:lnTo>
                  <a:lnTo>
                    <a:pt x="32112" y="93099"/>
                  </a:lnTo>
                  <a:lnTo>
                    <a:pt x="30065" y="93160"/>
                  </a:lnTo>
                  <a:lnTo>
                    <a:pt x="28680" y="93147"/>
                  </a:lnTo>
                  <a:lnTo>
                    <a:pt x="27236" y="93109"/>
                  </a:lnTo>
                  <a:lnTo>
                    <a:pt x="25733" y="93046"/>
                  </a:lnTo>
                  <a:lnTo>
                    <a:pt x="24170" y="92957"/>
                  </a:lnTo>
                  <a:lnTo>
                    <a:pt x="22549" y="92842"/>
                  </a:lnTo>
                  <a:lnTo>
                    <a:pt x="20867" y="92703"/>
                  </a:lnTo>
                  <a:lnTo>
                    <a:pt x="19127" y="92538"/>
                  </a:lnTo>
                  <a:lnTo>
                    <a:pt x="17327" y="92347"/>
                  </a:lnTo>
                  <a:lnTo>
                    <a:pt x="15468" y="92131"/>
                  </a:lnTo>
                  <a:lnTo>
                    <a:pt x="13550" y="91890"/>
                  </a:lnTo>
                  <a:lnTo>
                    <a:pt x="11856" y="83421"/>
                  </a:lnTo>
                  <a:lnTo>
                    <a:pt x="13859" y="83662"/>
                  </a:lnTo>
                  <a:lnTo>
                    <a:pt x="15803" y="83878"/>
                  </a:lnTo>
                  <a:lnTo>
                    <a:pt x="17687" y="84068"/>
                  </a:lnTo>
                  <a:lnTo>
                    <a:pt x="19512" y="84234"/>
                  </a:lnTo>
                  <a:lnTo>
                    <a:pt x="21278" y="84373"/>
                  </a:lnTo>
                  <a:lnTo>
                    <a:pt x="22985" y="84488"/>
                  </a:lnTo>
                  <a:lnTo>
                    <a:pt x="24632" y="84577"/>
                  </a:lnTo>
                  <a:lnTo>
                    <a:pt x="26220" y="84640"/>
                  </a:lnTo>
                  <a:lnTo>
                    <a:pt x="27749" y="84678"/>
                  </a:lnTo>
                  <a:lnTo>
                    <a:pt x="29218" y="84691"/>
                  </a:lnTo>
                  <a:lnTo>
                    <a:pt x="30281" y="84655"/>
                  </a:lnTo>
                  <a:lnTo>
                    <a:pt x="31268" y="84547"/>
                  </a:lnTo>
                  <a:lnTo>
                    <a:pt x="32178" y="84367"/>
                  </a:lnTo>
                  <a:lnTo>
                    <a:pt x="33012" y="84115"/>
                  </a:lnTo>
                  <a:lnTo>
                    <a:pt x="33770" y="83791"/>
                  </a:lnTo>
                  <a:lnTo>
                    <a:pt x="34452" y="83395"/>
                  </a:lnTo>
                  <a:lnTo>
                    <a:pt x="35058" y="82927"/>
                  </a:lnTo>
                  <a:lnTo>
                    <a:pt x="35587" y="82387"/>
                  </a:lnTo>
                  <a:lnTo>
                    <a:pt x="36040" y="81775"/>
                  </a:lnTo>
                  <a:lnTo>
                    <a:pt x="36417" y="81092"/>
                  </a:lnTo>
                  <a:lnTo>
                    <a:pt x="36751" y="80200"/>
                  </a:lnTo>
                  <a:lnTo>
                    <a:pt x="37077" y="78966"/>
                  </a:lnTo>
                  <a:lnTo>
                    <a:pt x="37395" y="77388"/>
                  </a:lnTo>
                  <a:lnTo>
                    <a:pt x="37704" y="75468"/>
                  </a:lnTo>
                  <a:lnTo>
                    <a:pt x="38005" y="73205"/>
                  </a:lnTo>
                  <a:lnTo>
                    <a:pt x="38297" y="70598"/>
                  </a:lnTo>
                  <a:lnTo>
                    <a:pt x="38581" y="67649"/>
                  </a:lnTo>
                  <a:lnTo>
                    <a:pt x="38856" y="64356"/>
                  </a:lnTo>
                  <a:lnTo>
                    <a:pt x="39123" y="60721"/>
                  </a:lnTo>
                  <a:lnTo>
                    <a:pt x="39381" y="56743"/>
                  </a:lnTo>
                  <a:lnTo>
                    <a:pt x="0" y="56743"/>
                  </a:lnTo>
                  <a:lnTo>
                    <a:pt x="5504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475890" y="3604383"/>
              <a:ext cx="96548" cy="47850"/>
            </a:xfrm>
            <a:custGeom>
              <a:avLst/>
              <a:pathLst>
                <a:path w="96548" h="47850">
                  <a:moveTo>
                    <a:pt x="83844" y="0"/>
                  </a:moveTo>
                  <a:lnTo>
                    <a:pt x="87655" y="7198"/>
                  </a:lnTo>
                  <a:lnTo>
                    <a:pt x="84403" y="7363"/>
                  </a:lnTo>
                  <a:lnTo>
                    <a:pt x="81083" y="7520"/>
                  </a:lnTo>
                  <a:lnTo>
                    <a:pt x="77695" y="7668"/>
                  </a:lnTo>
                  <a:lnTo>
                    <a:pt x="74240" y="7808"/>
                  </a:lnTo>
                  <a:lnTo>
                    <a:pt x="70717" y="7939"/>
                  </a:lnTo>
                  <a:lnTo>
                    <a:pt x="67126" y="8062"/>
                  </a:lnTo>
                  <a:lnTo>
                    <a:pt x="63467" y="8176"/>
                  </a:lnTo>
                  <a:lnTo>
                    <a:pt x="59741" y="8282"/>
                  </a:lnTo>
                  <a:lnTo>
                    <a:pt x="55947" y="8380"/>
                  </a:lnTo>
                  <a:lnTo>
                    <a:pt x="52085" y="8469"/>
                  </a:lnTo>
                  <a:lnTo>
                    <a:pt x="52085" y="13974"/>
                  </a:lnTo>
                  <a:lnTo>
                    <a:pt x="88925" y="13974"/>
                  </a:lnTo>
                  <a:lnTo>
                    <a:pt x="88925" y="20749"/>
                  </a:lnTo>
                  <a:lnTo>
                    <a:pt x="52085" y="20749"/>
                  </a:lnTo>
                  <a:lnTo>
                    <a:pt x="52085" y="25407"/>
                  </a:lnTo>
                  <a:lnTo>
                    <a:pt x="96548" y="25407"/>
                  </a:lnTo>
                  <a:lnTo>
                    <a:pt x="96548" y="32182"/>
                  </a:lnTo>
                  <a:lnTo>
                    <a:pt x="52085" y="32182"/>
                  </a:lnTo>
                  <a:lnTo>
                    <a:pt x="52085" y="38534"/>
                  </a:lnTo>
                  <a:lnTo>
                    <a:pt x="52064" y="39521"/>
                  </a:lnTo>
                  <a:lnTo>
                    <a:pt x="52000" y="40448"/>
                  </a:lnTo>
                  <a:lnTo>
                    <a:pt x="51894" y="41316"/>
                  </a:lnTo>
                  <a:lnTo>
                    <a:pt x="51746" y="42125"/>
                  </a:lnTo>
                  <a:lnTo>
                    <a:pt x="51555" y="42875"/>
                  </a:lnTo>
                  <a:lnTo>
                    <a:pt x="51322" y="43565"/>
                  </a:lnTo>
                  <a:lnTo>
                    <a:pt x="51047" y="44196"/>
                  </a:lnTo>
                  <a:lnTo>
                    <a:pt x="50730" y="44767"/>
                  </a:lnTo>
                  <a:lnTo>
                    <a:pt x="50370" y="45280"/>
                  </a:lnTo>
                  <a:lnTo>
                    <a:pt x="49967" y="45733"/>
                  </a:lnTo>
                  <a:lnTo>
                    <a:pt x="49497" y="46135"/>
                  </a:lnTo>
                  <a:lnTo>
                    <a:pt x="48934" y="46495"/>
                  </a:lnTo>
                  <a:lnTo>
                    <a:pt x="48278" y="46813"/>
                  </a:lnTo>
                  <a:lnTo>
                    <a:pt x="47528" y="47088"/>
                  </a:lnTo>
                  <a:lnTo>
                    <a:pt x="46686" y="47321"/>
                  </a:lnTo>
                  <a:lnTo>
                    <a:pt x="45750" y="47511"/>
                  </a:lnTo>
                  <a:lnTo>
                    <a:pt x="44721" y="47660"/>
                  </a:lnTo>
                  <a:lnTo>
                    <a:pt x="43599" y="47765"/>
                  </a:lnTo>
                  <a:lnTo>
                    <a:pt x="42383" y="47829"/>
                  </a:lnTo>
                  <a:lnTo>
                    <a:pt x="41075" y="47850"/>
                  </a:lnTo>
                  <a:lnTo>
                    <a:pt x="39648" y="47842"/>
                  </a:lnTo>
                  <a:lnTo>
                    <a:pt x="38246" y="47816"/>
                  </a:lnTo>
                  <a:lnTo>
                    <a:pt x="36870" y="47774"/>
                  </a:lnTo>
                  <a:lnTo>
                    <a:pt x="35519" y="47715"/>
                  </a:lnTo>
                  <a:lnTo>
                    <a:pt x="34194" y="47638"/>
                  </a:lnTo>
                  <a:lnTo>
                    <a:pt x="32894" y="47545"/>
                  </a:lnTo>
                  <a:lnTo>
                    <a:pt x="31619" y="47435"/>
                  </a:lnTo>
                  <a:lnTo>
                    <a:pt x="30370" y="47308"/>
                  </a:lnTo>
                  <a:lnTo>
                    <a:pt x="29146" y="47164"/>
                  </a:lnTo>
                  <a:lnTo>
                    <a:pt x="27948" y="47003"/>
                  </a:lnTo>
                  <a:lnTo>
                    <a:pt x="26677" y="39381"/>
                  </a:lnTo>
                  <a:lnTo>
                    <a:pt x="28117" y="39622"/>
                  </a:lnTo>
                  <a:lnTo>
                    <a:pt x="29557" y="39838"/>
                  </a:lnTo>
                  <a:lnTo>
                    <a:pt x="30997" y="40029"/>
                  </a:lnTo>
                  <a:lnTo>
                    <a:pt x="32436" y="40194"/>
                  </a:lnTo>
                  <a:lnTo>
                    <a:pt x="33876" y="40334"/>
                  </a:lnTo>
                  <a:lnTo>
                    <a:pt x="35316" y="40448"/>
                  </a:lnTo>
                  <a:lnTo>
                    <a:pt x="36756" y="40537"/>
                  </a:lnTo>
                  <a:lnTo>
                    <a:pt x="38195" y="40601"/>
                  </a:lnTo>
                  <a:lnTo>
                    <a:pt x="39635" y="40639"/>
                  </a:lnTo>
                  <a:lnTo>
                    <a:pt x="41075" y="40651"/>
                  </a:lnTo>
                  <a:lnTo>
                    <a:pt x="41558" y="40617"/>
                  </a:lnTo>
                  <a:lnTo>
                    <a:pt x="41989" y="40516"/>
                  </a:lnTo>
                  <a:lnTo>
                    <a:pt x="42371" y="40346"/>
                  </a:lnTo>
                  <a:lnTo>
                    <a:pt x="42701" y="40109"/>
                  </a:lnTo>
                  <a:lnTo>
                    <a:pt x="42980" y="39804"/>
                  </a:lnTo>
                  <a:lnTo>
                    <a:pt x="43209" y="39432"/>
                  </a:lnTo>
                  <a:lnTo>
                    <a:pt x="43387" y="38991"/>
                  </a:lnTo>
                  <a:lnTo>
                    <a:pt x="43514" y="38483"/>
                  </a:lnTo>
                  <a:lnTo>
                    <a:pt x="43590" y="37907"/>
                  </a:lnTo>
                  <a:lnTo>
                    <a:pt x="43616" y="37264"/>
                  </a:lnTo>
                  <a:lnTo>
                    <a:pt x="43616" y="32182"/>
                  </a:lnTo>
                  <a:lnTo>
                    <a:pt x="0" y="32182"/>
                  </a:lnTo>
                  <a:lnTo>
                    <a:pt x="0" y="25407"/>
                  </a:lnTo>
                  <a:lnTo>
                    <a:pt x="43616" y="25407"/>
                  </a:lnTo>
                  <a:lnTo>
                    <a:pt x="43616" y="20749"/>
                  </a:lnTo>
                  <a:lnTo>
                    <a:pt x="6351" y="20749"/>
                  </a:lnTo>
                  <a:lnTo>
                    <a:pt x="6351" y="13974"/>
                  </a:lnTo>
                  <a:lnTo>
                    <a:pt x="43616" y="13974"/>
                  </a:lnTo>
                  <a:lnTo>
                    <a:pt x="43616" y="8892"/>
                  </a:lnTo>
                  <a:lnTo>
                    <a:pt x="6351" y="9739"/>
                  </a:lnTo>
                  <a:lnTo>
                    <a:pt x="3811" y="2964"/>
                  </a:lnTo>
                  <a:lnTo>
                    <a:pt x="11776" y="2934"/>
                  </a:lnTo>
                  <a:lnTo>
                    <a:pt x="19750" y="2845"/>
                  </a:lnTo>
                  <a:lnTo>
                    <a:pt x="27732" y="2697"/>
                  </a:lnTo>
                  <a:lnTo>
                    <a:pt x="35722" y="2489"/>
                  </a:lnTo>
                  <a:lnTo>
                    <a:pt x="43721" y="2223"/>
                  </a:lnTo>
                  <a:lnTo>
                    <a:pt x="51729" y="1897"/>
                  </a:lnTo>
                  <a:lnTo>
                    <a:pt x="59745" y="1511"/>
                  </a:lnTo>
                  <a:lnTo>
                    <a:pt x="67770" y="1067"/>
                  </a:lnTo>
                  <a:lnTo>
                    <a:pt x="75803" y="5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525858" y="3554415"/>
              <a:ext cx="46580" cy="48697"/>
            </a:xfrm>
            <a:custGeom>
              <a:avLst/>
              <a:pathLst>
                <a:path w="46580" h="48697">
                  <a:moveTo>
                    <a:pt x="11433" y="0"/>
                  </a:moveTo>
                  <a:lnTo>
                    <a:pt x="19479" y="2117"/>
                  </a:lnTo>
                  <a:lnTo>
                    <a:pt x="19305" y="2875"/>
                  </a:lnTo>
                  <a:lnTo>
                    <a:pt x="19123" y="3624"/>
                  </a:lnTo>
                  <a:lnTo>
                    <a:pt x="18932" y="4365"/>
                  </a:lnTo>
                  <a:lnTo>
                    <a:pt x="18733" y="5098"/>
                  </a:lnTo>
                  <a:lnTo>
                    <a:pt x="18526" y="5822"/>
                  </a:lnTo>
                  <a:lnTo>
                    <a:pt x="18310" y="6538"/>
                  </a:lnTo>
                  <a:lnTo>
                    <a:pt x="18085" y="7245"/>
                  </a:lnTo>
                  <a:lnTo>
                    <a:pt x="17852" y="7944"/>
                  </a:lnTo>
                  <a:lnTo>
                    <a:pt x="17611" y="8634"/>
                  </a:lnTo>
                  <a:lnTo>
                    <a:pt x="17361" y="9316"/>
                  </a:lnTo>
                  <a:lnTo>
                    <a:pt x="44462" y="9316"/>
                  </a:lnTo>
                  <a:lnTo>
                    <a:pt x="44462" y="15667"/>
                  </a:lnTo>
                  <a:lnTo>
                    <a:pt x="38958" y="15667"/>
                  </a:lnTo>
                  <a:lnTo>
                    <a:pt x="38327" y="17679"/>
                  </a:lnTo>
                  <a:lnTo>
                    <a:pt x="37619" y="19648"/>
                  </a:lnTo>
                  <a:lnTo>
                    <a:pt x="36836" y="21575"/>
                  </a:lnTo>
                  <a:lnTo>
                    <a:pt x="35976" y="23459"/>
                  </a:lnTo>
                  <a:lnTo>
                    <a:pt x="35041" y="25301"/>
                  </a:lnTo>
                  <a:lnTo>
                    <a:pt x="34029" y="27101"/>
                  </a:lnTo>
                  <a:lnTo>
                    <a:pt x="32940" y="28858"/>
                  </a:lnTo>
                  <a:lnTo>
                    <a:pt x="31776" y="30573"/>
                  </a:lnTo>
                  <a:lnTo>
                    <a:pt x="30535" y="32246"/>
                  </a:lnTo>
                  <a:lnTo>
                    <a:pt x="29218" y="33876"/>
                  </a:lnTo>
                  <a:lnTo>
                    <a:pt x="30840" y="34630"/>
                  </a:lnTo>
                  <a:lnTo>
                    <a:pt x="32487" y="35367"/>
                  </a:lnTo>
                  <a:lnTo>
                    <a:pt x="34160" y="36087"/>
                  </a:lnTo>
                  <a:lnTo>
                    <a:pt x="35858" y="36789"/>
                  </a:lnTo>
                  <a:lnTo>
                    <a:pt x="37581" y="37475"/>
                  </a:lnTo>
                  <a:lnTo>
                    <a:pt x="39330" y="38145"/>
                  </a:lnTo>
                  <a:lnTo>
                    <a:pt x="41104" y="38797"/>
                  </a:lnTo>
                  <a:lnTo>
                    <a:pt x="42904" y="39432"/>
                  </a:lnTo>
                  <a:lnTo>
                    <a:pt x="44729" y="40050"/>
                  </a:lnTo>
                  <a:lnTo>
                    <a:pt x="46580" y="40651"/>
                  </a:lnTo>
                  <a:lnTo>
                    <a:pt x="43192" y="48274"/>
                  </a:lnTo>
                  <a:lnTo>
                    <a:pt x="40931" y="47651"/>
                  </a:lnTo>
                  <a:lnTo>
                    <a:pt x="38720" y="46969"/>
                  </a:lnTo>
                  <a:lnTo>
                    <a:pt x="36561" y="46228"/>
                  </a:lnTo>
                  <a:lnTo>
                    <a:pt x="34452" y="45428"/>
                  </a:lnTo>
                  <a:lnTo>
                    <a:pt x="32394" y="44568"/>
                  </a:lnTo>
                  <a:lnTo>
                    <a:pt x="30387" y="43649"/>
                  </a:lnTo>
                  <a:lnTo>
                    <a:pt x="28430" y="42671"/>
                  </a:lnTo>
                  <a:lnTo>
                    <a:pt x="26525" y="41634"/>
                  </a:lnTo>
                  <a:lnTo>
                    <a:pt x="24670" y="40537"/>
                  </a:lnTo>
                  <a:lnTo>
                    <a:pt x="22866" y="39381"/>
                  </a:lnTo>
                  <a:lnTo>
                    <a:pt x="20855" y="40770"/>
                  </a:lnTo>
                  <a:lnTo>
                    <a:pt x="18886" y="42057"/>
                  </a:lnTo>
                  <a:lnTo>
                    <a:pt x="16959" y="43243"/>
                  </a:lnTo>
                  <a:lnTo>
                    <a:pt x="15075" y="44327"/>
                  </a:lnTo>
                  <a:lnTo>
                    <a:pt x="13233" y="45309"/>
                  </a:lnTo>
                  <a:lnTo>
                    <a:pt x="11433" y="46190"/>
                  </a:lnTo>
                  <a:lnTo>
                    <a:pt x="9675" y="46969"/>
                  </a:lnTo>
                  <a:lnTo>
                    <a:pt x="7960" y="47647"/>
                  </a:lnTo>
                  <a:lnTo>
                    <a:pt x="6288" y="48223"/>
                  </a:lnTo>
                  <a:lnTo>
                    <a:pt x="4658" y="48697"/>
                  </a:lnTo>
                  <a:lnTo>
                    <a:pt x="846" y="41922"/>
                  </a:lnTo>
                  <a:lnTo>
                    <a:pt x="2680" y="41392"/>
                  </a:lnTo>
                  <a:lnTo>
                    <a:pt x="4454" y="40821"/>
                  </a:lnTo>
                  <a:lnTo>
                    <a:pt x="6169" y="40207"/>
                  </a:lnTo>
                  <a:lnTo>
                    <a:pt x="7825" y="39550"/>
                  </a:lnTo>
                  <a:lnTo>
                    <a:pt x="9421" y="38852"/>
                  </a:lnTo>
                  <a:lnTo>
                    <a:pt x="10959" y="38111"/>
                  </a:lnTo>
                  <a:lnTo>
                    <a:pt x="12436" y="37327"/>
                  </a:lnTo>
                  <a:lnTo>
                    <a:pt x="13855" y="36501"/>
                  </a:lnTo>
                  <a:lnTo>
                    <a:pt x="15214" y="35633"/>
                  </a:lnTo>
                  <a:lnTo>
                    <a:pt x="16514" y="34723"/>
                  </a:lnTo>
                  <a:lnTo>
                    <a:pt x="15756" y="34033"/>
                  </a:lnTo>
                  <a:lnTo>
                    <a:pt x="15007" y="33317"/>
                  </a:lnTo>
                  <a:lnTo>
                    <a:pt x="14266" y="32576"/>
                  </a:lnTo>
                  <a:lnTo>
                    <a:pt x="13533" y="31810"/>
                  </a:lnTo>
                  <a:lnTo>
                    <a:pt x="12809" y="31018"/>
                  </a:lnTo>
                  <a:lnTo>
                    <a:pt x="12093" y="30200"/>
                  </a:lnTo>
                  <a:lnTo>
                    <a:pt x="11386" y="29358"/>
                  </a:lnTo>
                  <a:lnTo>
                    <a:pt x="10688" y="28490"/>
                  </a:lnTo>
                  <a:lnTo>
                    <a:pt x="9997" y="27596"/>
                  </a:lnTo>
                  <a:lnTo>
                    <a:pt x="9316" y="26677"/>
                  </a:lnTo>
                  <a:lnTo>
                    <a:pt x="8973" y="27342"/>
                  </a:lnTo>
                  <a:lnTo>
                    <a:pt x="8621" y="27982"/>
                  </a:lnTo>
                  <a:lnTo>
                    <a:pt x="8261" y="28596"/>
                  </a:lnTo>
                  <a:lnTo>
                    <a:pt x="7893" y="29184"/>
                  </a:lnTo>
                  <a:lnTo>
                    <a:pt x="7516" y="29747"/>
                  </a:lnTo>
                  <a:lnTo>
                    <a:pt x="7131" y="30285"/>
                  </a:lnTo>
                  <a:lnTo>
                    <a:pt x="6737" y="30798"/>
                  </a:lnTo>
                  <a:lnTo>
                    <a:pt x="6334" y="31285"/>
                  </a:lnTo>
                  <a:lnTo>
                    <a:pt x="5924" y="31746"/>
                  </a:lnTo>
                  <a:lnTo>
                    <a:pt x="5504" y="32182"/>
                  </a:lnTo>
                  <a:lnTo>
                    <a:pt x="0" y="26254"/>
                  </a:lnTo>
                  <a:lnTo>
                    <a:pt x="1562" y="24010"/>
                  </a:lnTo>
                  <a:lnTo>
                    <a:pt x="3031" y="21681"/>
                  </a:lnTo>
                  <a:lnTo>
                    <a:pt x="4408" y="19267"/>
                  </a:lnTo>
                  <a:lnTo>
                    <a:pt x="5691" y="16768"/>
                  </a:lnTo>
                  <a:lnTo>
                    <a:pt x="6881" y="14185"/>
                  </a:lnTo>
                  <a:lnTo>
                    <a:pt x="7977" y="11518"/>
                  </a:lnTo>
                  <a:lnTo>
                    <a:pt x="8981" y="8765"/>
                  </a:lnTo>
                  <a:lnTo>
                    <a:pt x="9891" y="5928"/>
                  </a:lnTo>
                  <a:lnTo>
                    <a:pt x="10709" y="30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538986" y="3570083"/>
              <a:ext cx="17785" cy="13974"/>
            </a:xfrm>
            <a:custGeom>
              <a:avLst/>
              <a:pathLst>
                <a:path w="17785" h="13974">
                  <a:moveTo>
                    <a:pt x="0" y="4658"/>
                  </a:moveTo>
                  <a:lnTo>
                    <a:pt x="779" y="5742"/>
                  </a:lnTo>
                  <a:lnTo>
                    <a:pt x="1592" y="6792"/>
                  </a:lnTo>
                  <a:lnTo>
                    <a:pt x="2439" y="7808"/>
                  </a:lnTo>
                  <a:lnTo>
                    <a:pt x="3319" y="8790"/>
                  </a:lnTo>
                  <a:lnTo>
                    <a:pt x="4234" y="9739"/>
                  </a:lnTo>
                  <a:lnTo>
                    <a:pt x="5183" y="10654"/>
                  </a:lnTo>
                  <a:lnTo>
                    <a:pt x="6165" y="11534"/>
                  </a:lnTo>
                  <a:lnTo>
                    <a:pt x="7181" y="12381"/>
                  </a:lnTo>
                  <a:lnTo>
                    <a:pt x="8232" y="13194"/>
                  </a:lnTo>
                  <a:lnTo>
                    <a:pt x="9316" y="13974"/>
                  </a:lnTo>
                  <a:lnTo>
                    <a:pt x="10391" y="12843"/>
                  </a:lnTo>
                  <a:lnTo>
                    <a:pt x="11416" y="11653"/>
                  </a:lnTo>
                  <a:lnTo>
                    <a:pt x="12390" y="10404"/>
                  </a:lnTo>
                  <a:lnTo>
                    <a:pt x="13313" y="9095"/>
                  </a:lnTo>
                  <a:lnTo>
                    <a:pt x="14185" y="7728"/>
                  </a:lnTo>
                  <a:lnTo>
                    <a:pt x="15007" y="6301"/>
                  </a:lnTo>
                  <a:lnTo>
                    <a:pt x="15778" y="4814"/>
                  </a:lnTo>
                  <a:lnTo>
                    <a:pt x="16497" y="3269"/>
                  </a:lnTo>
                  <a:lnTo>
                    <a:pt x="17166" y="1664"/>
                  </a:lnTo>
                  <a:lnTo>
                    <a:pt x="17785" y="0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478008" y="3554839"/>
              <a:ext cx="51661" cy="14820"/>
            </a:xfrm>
            <a:custGeom>
              <a:avLst/>
              <a:pathLst>
                <a:path w="51661" h="14820">
                  <a:moveTo>
                    <a:pt x="0" y="3811"/>
                  </a:moveTo>
                  <a:lnTo>
                    <a:pt x="12280" y="3811"/>
                  </a:lnTo>
                  <a:lnTo>
                    <a:pt x="12280" y="0"/>
                  </a:lnTo>
                  <a:lnTo>
                    <a:pt x="19902" y="0"/>
                  </a:lnTo>
                  <a:lnTo>
                    <a:pt x="19902" y="3811"/>
                  </a:lnTo>
                  <a:lnTo>
                    <a:pt x="31335" y="3811"/>
                  </a:lnTo>
                  <a:lnTo>
                    <a:pt x="31335" y="0"/>
                  </a:lnTo>
                  <a:lnTo>
                    <a:pt x="38958" y="0"/>
                  </a:lnTo>
                  <a:lnTo>
                    <a:pt x="38958" y="3811"/>
                  </a:lnTo>
                  <a:lnTo>
                    <a:pt x="51661" y="3811"/>
                  </a:lnTo>
                  <a:lnTo>
                    <a:pt x="51661" y="10162"/>
                  </a:lnTo>
                  <a:lnTo>
                    <a:pt x="38958" y="10162"/>
                  </a:lnTo>
                  <a:lnTo>
                    <a:pt x="38958" y="14820"/>
                  </a:lnTo>
                  <a:lnTo>
                    <a:pt x="31335" y="14820"/>
                  </a:lnTo>
                  <a:lnTo>
                    <a:pt x="31335" y="10162"/>
                  </a:lnTo>
                  <a:lnTo>
                    <a:pt x="19902" y="10162"/>
                  </a:lnTo>
                  <a:lnTo>
                    <a:pt x="19902" y="13550"/>
                  </a:lnTo>
                  <a:lnTo>
                    <a:pt x="12280" y="13550"/>
                  </a:lnTo>
                  <a:lnTo>
                    <a:pt x="12280" y="10162"/>
                  </a:lnTo>
                  <a:lnTo>
                    <a:pt x="0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473773" y="3567542"/>
              <a:ext cx="51238" cy="35993"/>
            </a:xfrm>
            <a:custGeom>
              <a:avLst/>
              <a:pathLst>
                <a:path w="51238" h="35993">
                  <a:moveTo>
                    <a:pt x="11009" y="0"/>
                  </a:moveTo>
                  <a:lnTo>
                    <a:pt x="17361" y="2117"/>
                  </a:lnTo>
                  <a:lnTo>
                    <a:pt x="17272" y="2456"/>
                  </a:lnTo>
                  <a:lnTo>
                    <a:pt x="17175" y="2794"/>
                  </a:lnTo>
                  <a:lnTo>
                    <a:pt x="17069" y="3133"/>
                  </a:lnTo>
                  <a:lnTo>
                    <a:pt x="16955" y="3472"/>
                  </a:lnTo>
                  <a:lnTo>
                    <a:pt x="16832" y="3811"/>
                  </a:lnTo>
                  <a:lnTo>
                    <a:pt x="16701" y="4149"/>
                  </a:lnTo>
                  <a:lnTo>
                    <a:pt x="16561" y="4488"/>
                  </a:lnTo>
                  <a:lnTo>
                    <a:pt x="16413" y="4827"/>
                  </a:lnTo>
                  <a:lnTo>
                    <a:pt x="16256" y="5166"/>
                  </a:lnTo>
                  <a:lnTo>
                    <a:pt x="16091" y="5504"/>
                  </a:lnTo>
                  <a:lnTo>
                    <a:pt x="51238" y="5504"/>
                  </a:lnTo>
                  <a:lnTo>
                    <a:pt x="51217" y="9809"/>
                  </a:lnTo>
                  <a:lnTo>
                    <a:pt x="51153" y="13745"/>
                  </a:lnTo>
                  <a:lnTo>
                    <a:pt x="51047" y="17313"/>
                  </a:lnTo>
                  <a:lnTo>
                    <a:pt x="50899" y="20512"/>
                  </a:lnTo>
                  <a:lnTo>
                    <a:pt x="50708" y="23343"/>
                  </a:lnTo>
                  <a:lnTo>
                    <a:pt x="50476" y="25805"/>
                  </a:lnTo>
                  <a:lnTo>
                    <a:pt x="50200" y="27899"/>
                  </a:lnTo>
                  <a:lnTo>
                    <a:pt x="49883" y="29625"/>
                  </a:lnTo>
                  <a:lnTo>
                    <a:pt x="49523" y="30982"/>
                  </a:lnTo>
                  <a:lnTo>
                    <a:pt x="49121" y="31971"/>
                  </a:lnTo>
                  <a:lnTo>
                    <a:pt x="48659" y="32735"/>
                  </a:lnTo>
                  <a:lnTo>
                    <a:pt x="48121" y="33419"/>
                  </a:lnTo>
                  <a:lnTo>
                    <a:pt x="47507" y="34022"/>
                  </a:lnTo>
                  <a:lnTo>
                    <a:pt x="46817" y="34545"/>
                  </a:lnTo>
                  <a:lnTo>
                    <a:pt x="46050" y="34988"/>
                  </a:lnTo>
                  <a:lnTo>
                    <a:pt x="45208" y="35350"/>
                  </a:lnTo>
                  <a:lnTo>
                    <a:pt x="44289" y="35631"/>
                  </a:lnTo>
                  <a:lnTo>
                    <a:pt x="43294" y="35832"/>
                  </a:lnTo>
                  <a:lnTo>
                    <a:pt x="42222" y="35953"/>
                  </a:lnTo>
                  <a:lnTo>
                    <a:pt x="41075" y="35993"/>
                  </a:lnTo>
                  <a:lnTo>
                    <a:pt x="37687" y="35993"/>
                  </a:lnTo>
                  <a:lnTo>
                    <a:pt x="36417" y="29641"/>
                  </a:lnTo>
                  <a:lnTo>
                    <a:pt x="41075" y="29641"/>
                  </a:lnTo>
                  <a:lnTo>
                    <a:pt x="41323" y="29622"/>
                  </a:lnTo>
                  <a:lnTo>
                    <a:pt x="41558" y="29565"/>
                  </a:lnTo>
                  <a:lnTo>
                    <a:pt x="41780" y="29470"/>
                  </a:lnTo>
                  <a:lnTo>
                    <a:pt x="41989" y="29337"/>
                  </a:lnTo>
                  <a:lnTo>
                    <a:pt x="42186" y="29165"/>
                  </a:lnTo>
                  <a:lnTo>
                    <a:pt x="42371" y="28955"/>
                  </a:lnTo>
                  <a:lnTo>
                    <a:pt x="42542" y="28708"/>
                  </a:lnTo>
                  <a:lnTo>
                    <a:pt x="42701" y="28422"/>
                  </a:lnTo>
                  <a:lnTo>
                    <a:pt x="42847" y="28098"/>
                  </a:lnTo>
                  <a:lnTo>
                    <a:pt x="42980" y="27736"/>
                  </a:lnTo>
                  <a:lnTo>
                    <a:pt x="43101" y="27234"/>
                  </a:lnTo>
                  <a:lnTo>
                    <a:pt x="43209" y="26491"/>
                  </a:lnTo>
                  <a:lnTo>
                    <a:pt x="43304" y="25506"/>
                  </a:lnTo>
                  <a:lnTo>
                    <a:pt x="43387" y="24281"/>
                  </a:lnTo>
                  <a:lnTo>
                    <a:pt x="43457" y="22813"/>
                  </a:lnTo>
                  <a:lnTo>
                    <a:pt x="43514" y="21105"/>
                  </a:lnTo>
                  <a:lnTo>
                    <a:pt x="43558" y="19155"/>
                  </a:lnTo>
                  <a:lnTo>
                    <a:pt x="43590" y="16963"/>
                  </a:lnTo>
                  <a:lnTo>
                    <a:pt x="43609" y="14530"/>
                  </a:lnTo>
                  <a:lnTo>
                    <a:pt x="43616" y="11856"/>
                  </a:lnTo>
                  <a:lnTo>
                    <a:pt x="13127" y="11856"/>
                  </a:lnTo>
                  <a:lnTo>
                    <a:pt x="12589" y="12957"/>
                  </a:lnTo>
                  <a:lnTo>
                    <a:pt x="11992" y="14058"/>
                  </a:lnTo>
                  <a:lnTo>
                    <a:pt x="11335" y="15159"/>
                  </a:lnTo>
                  <a:lnTo>
                    <a:pt x="10620" y="16260"/>
                  </a:lnTo>
                  <a:lnTo>
                    <a:pt x="9845" y="17361"/>
                  </a:lnTo>
                  <a:lnTo>
                    <a:pt x="9011" y="18462"/>
                  </a:lnTo>
                  <a:lnTo>
                    <a:pt x="8117" y="19563"/>
                  </a:lnTo>
                  <a:lnTo>
                    <a:pt x="7164" y="20664"/>
                  </a:lnTo>
                  <a:lnTo>
                    <a:pt x="6152" y="21765"/>
                  </a:lnTo>
                  <a:lnTo>
                    <a:pt x="5081" y="22866"/>
                  </a:lnTo>
                  <a:lnTo>
                    <a:pt x="0" y="18208"/>
                  </a:lnTo>
                  <a:lnTo>
                    <a:pt x="1329" y="16730"/>
                  </a:lnTo>
                  <a:lnTo>
                    <a:pt x="2608" y="15176"/>
                  </a:lnTo>
                  <a:lnTo>
                    <a:pt x="3836" y="13546"/>
                  </a:lnTo>
                  <a:lnTo>
                    <a:pt x="5013" y="11839"/>
                  </a:lnTo>
                  <a:lnTo>
                    <a:pt x="6140" y="10057"/>
                  </a:lnTo>
                  <a:lnTo>
                    <a:pt x="7215" y="8198"/>
                  </a:lnTo>
                  <a:lnTo>
                    <a:pt x="8240" y="6262"/>
                  </a:lnTo>
                  <a:lnTo>
                    <a:pt x="9214" y="4251"/>
                  </a:lnTo>
                  <a:lnTo>
                    <a:pt x="10137" y="2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485207" y="3584481"/>
              <a:ext cx="23290" cy="16091"/>
            </a:xfrm>
            <a:custGeom>
              <a:avLst/>
              <a:pathLst>
                <a:path w="23290" h="16091">
                  <a:moveTo>
                    <a:pt x="0" y="0"/>
                  </a:moveTo>
                  <a:lnTo>
                    <a:pt x="23290" y="0"/>
                  </a:lnTo>
                  <a:lnTo>
                    <a:pt x="23290" y="16091"/>
                  </a:lnTo>
                  <a:lnTo>
                    <a:pt x="0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492405" y="3589986"/>
              <a:ext cx="8892" cy="5504"/>
            </a:xfrm>
            <a:custGeom>
              <a:avLst/>
              <a:pathLst>
                <a:path w="8892" h="5504">
                  <a:moveTo>
                    <a:pt x="0" y="5504"/>
                  </a:moveTo>
                  <a:lnTo>
                    <a:pt x="8892" y="5504"/>
                  </a:lnTo>
                  <a:lnTo>
                    <a:pt x="8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619019" y="3565002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691430" y="3555262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705828" y="3581940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745209" y="3562884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753678" y="3570930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803223" y="3560344"/>
              <a:ext cx="90619" cy="91890"/>
            </a:xfrm>
            <a:custGeom>
              <a:avLst/>
              <a:pathLst>
                <a:path w="90619" h="91890">
                  <a:moveTo>
                    <a:pt x="0" y="0"/>
                  </a:moveTo>
                  <a:lnTo>
                    <a:pt x="90619" y="0"/>
                  </a:lnTo>
                  <a:lnTo>
                    <a:pt x="90619" y="8045"/>
                  </a:lnTo>
                  <a:lnTo>
                    <a:pt x="49121" y="8045"/>
                  </a:lnTo>
                  <a:lnTo>
                    <a:pt x="48778" y="9557"/>
                  </a:lnTo>
                  <a:lnTo>
                    <a:pt x="48426" y="11043"/>
                  </a:lnTo>
                  <a:lnTo>
                    <a:pt x="48066" y="12504"/>
                  </a:lnTo>
                  <a:lnTo>
                    <a:pt x="47698" y="13940"/>
                  </a:lnTo>
                  <a:lnTo>
                    <a:pt x="47321" y="15350"/>
                  </a:lnTo>
                  <a:lnTo>
                    <a:pt x="46935" y="16735"/>
                  </a:lnTo>
                  <a:lnTo>
                    <a:pt x="46542" y="18094"/>
                  </a:lnTo>
                  <a:lnTo>
                    <a:pt x="46139" y="19428"/>
                  </a:lnTo>
                  <a:lnTo>
                    <a:pt x="45729" y="20736"/>
                  </a:lnTo>
                  <a:lnTo>
                    <a:pt x="45309" y="22019"/>
                  </a:lnTo>
                  <a:lnTo>
                    <a:pt x="81303" y="22019"/>
                  </a:lnTo>
                  <a:lnTo>
                    <a:pt x="81303" y="91890"/>
                  </a:lnTo>
                  <a:lnTo>
                    <a:pt x="72834" y="91890"/>
                  </a:lnTo>
                  <a:lnTo>
                    <a:pt x="72834" y="84691"/>
                  </a:lnTo>
                  <a:lnTo>
                    <a:pt x="17361" y="84691"/>
                  </a:lnTo>
                  <a:lnTo>
                    <a:pt x="17361" y="91890"/>
                  </a:lnTo>
                  <a:lnTo>
                    <a:pt x="8892" y="91890"/>
                  </a:lnTo>
                  <a:lnTo>
                    <a:pt x="8892" y="22019"/>
                  </a:lnTo>
                  <a:lnTo>
                    <a:pt x="35570" y="22019"/>
                  </a:lnTo>
                  <a:lnTo>
                    <a:pt x="35989" y="20660"/>
                  </a:lnTo>
                  <a:lnTo>
                    <a:pt x="36400" y="19292"/>
                  </a:lnTo>
                  <a:lnTo>
                    <a:pt x="36802" y="17916"/>
                  </a:lnTo>
                  <a:lnTo>
                    <a:pt x="37196" y="16531"/>
                  </a:lnTo>
                  <a:lnTo>
                    <a:pt x="37581" y="15138"/>
                  </a:lnTo>
                  <a:lnTo>
                    <a:pt x="37958" y="13736"/>
                  </a:lnTo>
                  <a:lnTo>
                    <a:pt x="38327" y="12326"/>
                  </a:lnTo>
                  <a:lnTo>
                    <a:pt x="38687" y="10908"/>
                  </a:lnTo>
                  <a:lnTo>
                    <a:pt x="39038" y="9481"/>
                  </a:lnTo>
                  <a:lnTo>
                    <a:pt x="3938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820585" y="3590409"/>
              <a:ext cx="55472" cy="19479"/>
            </a:xfrm>
            <a:custGeom>
              <a:avLst/>
              <a:pathLst>
                <a:path w="55472" h="19479">
                  <a:moveTo>
                    <a:pt x="0" y="19479"/>
                  </a:moveTo>
                  <a:lnTo>
                    <a:pt x="55472" y="1947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820585" y="3617934"/>
              <a:ext cx="55472" cy="19055"/>
            </a:xfrm>
            <a:custGeom>
              <a:avLst/>
              <a:pathLst>
                <a:path w="55472" h="19055">
                  <a:moveTo>
                    <a:pt x="0" y="19055"/>
                  </a:moveTo>
                  <a:lnTo>
                    <a:pt x="55472" y="19055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906970" y="3554415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928143" y="3573894"/>
              <a:ext cx="74104" cy="32182"/>
            </a:xfrm>
            <a:custGeom>
              <a:avLst/>
              <a:pathLst>
                <a:path w="74104" h="32182">
                  <a:moveTo>
                    <a:pt x="0" y="8045"/>
                  </a:moveTo>
                  <a:lnTo>
                    <a:pt x="16091" y="8045"/>
                  </a:lnTo>
                  <a:lnTo>
                    <a:pt x="16091" y="0"/>
                  </a:lnTo>
                  <a:lnTo>
                    <a:pt x="24137" y="0"/>
                  </a:lnTo>
                  <a:lnTo>
                    <a:pt x="24137" y="8045"/>
                  </a:lnTo>
                  <a:lnTo>
                    <a:pt x="49967" y="8045"/>
                  </a:lnTo>
                  <a:lnTo>
                    <a:pt x="49967" y="0"/>
                  </a:lnTo>
                  <a:lnTo>
                    <a:pt x="58013" y="0"/>
                  </a:lnTo>
                  <a:lnTo>
                    <a:pt x="58013" y="8045"/>
                  </a:lnTo>
                  <a:lnTo>
                    <a:pt x="74104" y="8045"/>
                  </a:lnTo>
                  <a:lnTo>
                    <a:pt x="74104" y="15244"/>
                  </a:lnTo>
                  <a:lnTo>
                    <a:pt x="58013" y="15244"/>
                  </a:lnTo>
                  <a:lnTo>
                    <a:pt x="58013" y="32182"/>
                  </a:lnTo>
                  <a:lnTo>
                    <a:pt x="16091" y="32182"/>
                  </a:lnTo>
                  <a:lnTo>
                    <a:pt x="16091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952280" y="3589139"/>
              <a:ext cx="25830" cy="9739"/>
            </a:xfrm>
            <a:custGeom>
              <a:avLst/>
              <a:pathLst>
                <a:path w="25830" h="9739">
                  <a:moveTo>
                    <a:pt x="25830" y="9739"/>
                  </a:moveTo>
                  <a:lnTo>
                    <a:pt x="25830" y="0"/>
                  </a:lnTo>
                  <a:lnTo>
                    <a:pt x="0" y="0"/>
                  </a:lnTo>
                  <a:lnTo>
                    <a:pt x="0" y="9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23485" y="3613276"/>
              <a:ext cx="82574" cy="39381"/>
            </a:xfrm>
            <a:custGeom>
              <a:avLst/>
              <a:pathLst>
                <a:path w="82574" h="39381">
                  <a:moveTo>
                    <a:pt x="8892" y="0"/>
                  </a:moveTo>
                  <a:lnTo>
                    <a:pt x="71987" y="0"/>
                  </a:lnTo>
                  <a:lnTo>
                    <a:pt x="71987" y="6351"/>
                  </a:lnTo>
                  <a:lnTo>
                    <a:pt x="70484" y="8439"/>
                  </a:lnTo>
                  <a:lnTo>
                    <a:pt x="68854" y="10467"/>
                  </a:lnTo>
                  <a:lnTo>
                    <a:pt x="67096" y="12436"/>
                  </a:lnTo>
                  <a:lnTo>
                    <a:pt x="65212" y="14346"/>
                  </a:lnTo>
                  <a:lnTo>
                    <a:pt x="63200" y="16197"/>
                  </a:lnTo>
                  <a:lnTo>
                    <a:pt x="61062" y="17988"/>
                  </a:lnTo>
                  <a:lnTo>
                    <a:pt x="58797" y="19720"/>
                  </a:lnTo>
                  <a:lnTo>
                    <a:pt x="56404" y="21393"/>
                  </a:lnTo>
                  <a:lnTo>
                    <a:pt x="53884" y="23006"/>
                  </a:lnTo>
                  <a:lnTo>
                    <a:pt x="51238" y="24560"/>
                  </a:lnTo>
                  <a:lnTo>
                    <a:pt x="53609" y="25454"/>
                  </a:lnTo>
                  <a:lnTo>
                    <a:pt x="56150" y="26271"/>
                  </a:lnTo>
                  <a:lnTo>
                    <a:pt x="58860" y="27012"/>
                  </a:lnTo>
                  <a:lnTo>
                    <a:pt x="61740" y="27677"/>
                  </a:lnTo>
                  <a:lnTo>
                    <a:pt x="64788" y="28265"/>
                  </a:lnTo>
                  <a:lnTo>
                    <a:pt x="68007" y="28778"/>
                  </a:lnTo>
                  <a:lnTo>
                    <a:pt x="71394" y="29214"/>
                  </a:lnTo>
                  <a:lnTo>
                    <a:pt x="74951" y="29574"/>
                  </a:lnTo>
                  <a:lnTo>
                    <a:pt x="78678" y="29857"/>
                  </a:lnTo>
                  <a:lnTo>
                    <a:pt x="82574" y="30065"/>
                  </a:lnTo>
                  <a:lnTo>
                    <a:pt x="80033" y="38534"/>
                  </a:lnTo>
                  <a:lnTo>
                    <a:pt x="75299" y="38293"/>
                  </a:lnTo>
                  <a:lnTo>
                    <a:pt x="70751" y="37907"/>
                  </a:lnTo>
                  <a:lnTo>
                    <a:pt x="66389" y="37378"/>
                  </a:lnTo>
                  <a:lnTo>
                    <a:pt x="62214" y="36705"/>
                  </a:lnTo>
                  <a:lnTo>
                    <a:pt x="58225" y="35887"/>
                  </a:lnTo>
                  <a:lnTo>
                    <a:pt x="54422" y="34926"/>
                  </a:lnTo>
                  <a:lnTo>
                    <a:pt x="50806" y="33821"/>
                  </a:lnTo>
                  <a:lnTo>
                    <a:pt x="47376" y="32572"/>
                  </a:lnTo>
                  <a:lnTo>
                    <a:pt x="44132" y="31179"/>
                  </a:lnTo>
                  <a:lnTo>
                    <a:pt x="41075" y="29641"/>
                  </a:lnTo>
                  <a:lnTo>
                    <a:pt x="37895" y="30882"/>
                  </a:lnTo>
                  <a:lnTo>
                    <a:pt x="34621" y="32064"/>
                  </a:lnTo>
                  <a:lnTo>
                    <a:pt x="31255" y="33186"/>
                  </a:lnTo>
                  <a:lnTo>
                    <a:pt x="27795" y="34249"/>
                  </a:lnTo>
                  <a:lnTo>
                    <a:pt x="24242" y="35252"/>
                  </a:lnTo>
                  <a:lnTo>
                    <a:pt x="20596" y="36197"/>
                  </a:lnTo>
                  <a:lnTo>
                    <a:pt x="16857" y="37082"/>
                  </a:lnTo>
                  <a:lnTo>
                    <a:pt x="13025" y="37907"/>
                  </a:lnTo>
                  <a:lnTo>
                    <a:pt x="9100" y="38674"/>
                  </a:lnTo>
                  <a:lnTo>
                    <a:pt x="5081" y="39381"/>
                  </a:lnTo>
                  <a:lnTo>
                    <a:pt x="0" y="31759"/>
                  </a:lnTo>
                  <a:lnTo>
                    <a:pt x="3751" y="31229"/>
                  </a:lnTo>
                  <a:lnTo>
                    <a:pt x="7385" y="30658"/>
                  </a:lnTo>
                  <a:lnTo>
                    <a:pt x="10899" y="30044"/>
                  </a:lnTo>
                  <a:lnTo>
                    <a:pt x="14295" y="29387"/>
                  </a:lnTo>
                  <a:lnTo>
                    <a:pt x="17573" y="28689"/>
                  </a:lnTo>
                  <a:lnTo>
                    <a:pt x="20732" y="27948"/>
                  </a:lnTo>
                  <a:lnTo>
                    <a:pt x="23772" y="27164"/>
                  </a:lnTo>
                  <a:lnTo>
                    <a:pt x="26694" y="26339"/>
                  </a:lnTo>
                  <a:lnTo>
                    <a:pt x="29498" y="25470"/>
                  </a:lnTo>
                  <a:lnTo>
                    <a:pt x="32182" y="24560"/>
                  </a:lnTo>
                  <a:lnTo>
                    <a:pt x="30251" y="23243"/>
                  </a:lnTo>
                  <a:lnTo>
                    <a:pt x="28354" y="21833"/>
                  </a:lnTo>
                  <a:lnTo>
                    <a:pt x="26491" y="20330"/>
                  </a:lnTo>
                  <a:lnTo>
                    <a:pt x="24662" y="18733"/>
                  </a:lnTo>
                  <a:lnTo>
                    <a:pt x="22866" y="17044"/>
                  </a:lnTo>
                  <a:lnTo>
                    <a:pt x="21105" y="15261"/>
                  </a:lnTo>
                  <a:lnTo>
                    <a:pt x="19377" y="13385"/>
                  </a:lnTo>
                  <a:lnTo>
                    <a:pt x="17683" y="11416"/>
                  </a:lnTo>
                  <a:lnTo>
                    <a:pt x="16023" y="9354"/>
                  </a:lnTo>
                  <a:lnTo>
                    <a:pt x="14397" y="7198"/>
                  </a:lnTo>
                  <a:lnTo>
                    <a:pt x="8892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48469" y="3620475"/>
              <a:ext cx="34723" cy="13127"/>
            </a:xfrm>
            <a:custGeom>
              <a:avLst/>
              <a:pathLst>
                <a:path w="34723" h="13127">
                  <a:moveTo>
                    <a:pt x="0" y="0"/>
                  </a:moveTo>
                  <a:lnTo>
                    <a:pt x="1617" y="1731"/>
                  </a:lnTo>
                  <a:lnTo>
                    <a:pt x="3252" y="3370"/>
                  </a:lnTo>
                  <a:lnTo>
                    <a:pt x="4903" y="4916"/>
                  </a:lnTo>
                  <a:lnTo>
                    <a:pt x="6572" y="6368"/>
                  </a:lnTo>
                  <a:lnTo>
                    <a:pt x="8257" y="7728"/>
                  </a:lnTo>
                  <a:lnTo>
                    <a:pt x="9959" y="8994"/>
                  </a:lnTo>
                  <a:lnTo>
                    <a:pt x="11678" y="10167"/>
                  </a:lnTo>
                  <a:lnTo>
                    <a:pt x="13415" y="11247"/>
                  </a:lnTo>
                  <a:lnTo>
                    <a:pt x="15168" y="12233"/>
                  </a:lnTo>
                  <a:lnTo>
                    <a:pt x="16938" y="13127"/>
                  </a:lnTo>
                  <a:lnTo>
                    <a:pt x="19097" y="12005"/>
                  </a:lnTo>
                  <a:lnTo>
                    <a:pt x="21172" y="10840"/>
                  </a:lnTo>
                  <a:lnTo>
                    <a:pt x="23163" y="9633"/>
                  </a:lnTo>
                  <a:lnTo>
                    <a:pt x="25068" y="8384"/>
                  </a:lnTo>
                  <a:lnTo>
                    <a:pt x="26889" y="7092"/>
                  </a:lnTo>
                  <a:lnTo>
                    <a:pt x="28625" y="5759"/>
                  </a:lnTo>
                  <a:lnTo>
                    <a:pt x="30277" y="4382"/>
                  </a:lnTo>
                  <a:lnTo>
                    <a:pt x="31843" y="2964"/>
                  </a:lnTo>
                  <a:lnTo>
                    <a:pt x="33326" y="1503"/>
                  </a:lnTo>
                  <a:lnTo>
                    <a:pt x="347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3681" y="3626403"/>
              <a:ext cx="28371" cy="28795"/>
            </a:xfrm>
            <a:custGeom>
              <a:avLst/>
              <a:pathLst>
                <a:path w="28371" h="28795">
                  <a:moveTo>
                    <a:pt x="28371" y="23290"/>
                  </a:moveTo>
                  <a:lnTo>
                    <a:pt x="22019" y="28795"/>
                  </a:lnTo>
                  <a:lnTo>
                    <a:pt x="20275" y="26118"/>
                  </a:lnTo>
                  <a:lnTo>
                    <a:pt x="18428" y="23510"/>
                  </a:lnTo>
                  <a:lnTo>
                    <a:pt x="16480" y="20969"/>
                  </a:lnTo>
                  <a:lnTo>
                    <a:pt x="14431" y="18496"/>
                  </a:lnTo>
                  <a:lnTo>
                    <a:pt x="12280" y="16091"/>
                  </a:lnTo>
                  <a:lnTo>
                    <a:pt x="10027" y="13753"/>
                  </a:lnTo>
                  <a:lnTo>
                    <a:pt x="7673" y="11484"/>
                  </a:lnTo>
                  <a:lnTo>
                    <a:pt x="5216" y="9282"/>
                  </a:lnTo>
                  <a:lnTo>
                    <a:pt x="2659" y="7147"/>
                  </a:lnTo>
                  <a:lnTo>
                    <a:pt x="0" y="5081"/>
                  </a:lnTo>
                  <a:lnTo>
                    <a:pt x="6351" y="0"/>
                  </a:lnTo>
                  <a:lnTo>
                    <a:pt x="9316" y="2443"/>
                  </a:lnTo>
                  <a:lnTo>
                    <a:pt x="12110" y="4861"/>
                  </a:lnTo>
                  <a:lnTo>
                    <a:pt x="14736" y="7253"/>
                  </a:lnTo>
                  <a:lnTo>
                    <a:pt x="17192" y="9620"/>
                  </a:lnTo>
                  <a:lnTo>
                    <a:pt x="19479" y="11962"/>
                  </a:lnTo>
                  <a:lnTo>
                    <a:pt x="21596" y="14278"/>
                  </a:lnTo>
                  <a:lnTo>
                    <a:pt x="23544" y="16569"/>
                  </a:lnTo>
                  <a:lnTo>
                    <a:pt x="25322" y="18835"/>
                  </a:lnTo>
                  <a:lnTo>
                    <a:pt x="26931" y="2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154269" y="3554839"/>
              <a:ext cx="69446" cy="97818"/>
            </a:xfrm>
            <a:custGeom>
              <a:avLst/>
              <a:pathLst>
                <a:path w="69446" h="97818">
                  <a:moveTo>
                    <a:pt x="16514" y="64788"/>
                  </a:moveTo>
                  <a:lnTo>
                    <a:pt x="17823" y="66457"/>
                  </a:lnTo>
                  <a:lnTo>
                    <a:pt x="19208" y="68074"/>
                  </a:lnTo>
                  <a:lnTo>
                    <a:pt x="20668" y="69641"/>
                  </a:lnTo>
                  <a:lnTo>
                    <a:pt x="22206" y="71157"/>
                  </a:lnTo>
                  <a:lnTo>
                    <a:pt x="23819" y="72622"/>
                  </a:lnTo>
                  <a:lnTo>
                    <a:pt x="25509" y="74037"/>
                  </a:lnTo>
                  <a:lnTo>
                    <a:pt x="27274" y="75400"/>
                  </a:lnTo>
                  <a:lnTo>
                    <a:pt x="29116" y="76713"/>
                  </a:lnTo>
                  <a:lnTo>
                    <a:pt x="31035" y="77975"/>
                  </a:lnTo>
                  <a:lnTo>
                    <a:pt x="33029" y="79186"/>
                  </a:lnTo>
                  <a:lnTo>
                    <a:pt x="34647" y="78051"/>
                  </a:lnTo>
                  <a:lnTo>
                    <a:pt x="36112" y="77018"/>
                  </a:lnTo>
                  <a:lnTo>
                    <a:pt x="37425" y="76086"/>
                  </a:lnTo>
                  <a:lnTo>
                    <a:pt x="38585" y="75256"/>
                  </a:lnTo>
                  <a:lnTo>
                    <a:pt x="39593" y="74528"/>
                  </a:lnTo>
                  <a:lnTo>
                    <a:pt x="40448" y="73901"/>
                  </a:lnTo>
                  <a:lnTo>
                    <a:pt x="41151" y="73376"/>
                  </a:lnTo>
                  <a:lnTo>
                    <a:pt x="41702" y="72953"/>
                  </a:lnTo>
                  <a:lnTo>
                    <a:pt x="42100" y="72631"/>
                  </a:lnTo>
                  <a:lnTo>
                    <a:pt x="42345" y="72411"/>
                  </a:lnTo>
                  <a:lnTo>
                    <a:pt x="43349" y="71555"/>
                  </a:lnTo>
                  <a:lnTo>
                    <a:pt x="44327" y="70683"/>
                  </a:lnTo>
                  <a:lnTo>
                    <a:pt x="45280" y="69794"/>
                  </a:lnTo>
                  <a:lnTo>
                    <a:pt x="46207" y="68887"/>
                  </a:lnTo>
                  <a:lnTo>
                    <a:pt x="47109" y="67964"/>
                  </a:lnTo>
                  <a:lnTo>
                    <a:pt x="47986" y="67024"/>
                  </a:lnTo>
                  <a:lnTo>
                    <a:pt x="48837" y="66067"/>
                  </a:lnTo>
                  <a:lnTo>
                    <a:pt x="49663" y="65093"/>
                  </a:lnTo>
                  <a:lnTo>
                    <a:pt x="50463" y="64102"/>
                  </a:lnTo>
                  <a:lnTo>
                    <a:pt x="51238" y="63095"/>
                  </a:lnTo>
                  <a:lnTo>
                    <a:pt x="6775" y="63095"/>
                  </a:lnTo>
                  <a:lnTo>
                    <a:pt x="6775" y="55472"/>
                  </a:lnTo>
                  <a:lnTo>
                    <a:pt x="29641" y="55472"/>
                  </a:lnTo>
                  <a:lnTo>
                    <a:pt x="29641" y="47003"/>
                  </a:lnTo>
                  <a:lnTo>
                    <a:pt x="6351" y="47003"/>
                  </a:lnTo>
                  <a:lnTo>
                    <a:pt x="6351" y="8469"/>
                  </a:lnTo>
                  <a:lnTo>
                    <a:pt x="8189" y="8028"/>
                  </a:lnTo>
                  <a:lnTo>
                    <a:pt x="9976" y="7554"/>
                  </a:lnTo>
                  <a:lnTo>
                    <a:pt x="11712" y="7046"/>
                  </a:lnTo>
                  <a:lnTo>
                    <a:pt x="13398" y="6504"/>
                  </a:lnTo>
                  <a:lnTo>
                    <a:pt x="15032" y="5928"/>
                  </a:lnTo>
                  <a:lnTo>
                    <a:pt x="16616" y="5318"/>
                  </a:lnTo>
                  <a:lnTo>
                    <a:pt x="18149" y="4674"/>
                  </a:lnTo>
                  <a:lnTo>
                    <a:pt x="19631" y="3997"/>
                  </a:lnTo>
                  <a:lnTo>
                    <a:pt x="21062" y="3286"/>
                  </a:lnTo>
                  <a:lnTo>
                    <a:pt x="22443" y="2540"/>
                  </a:lnTo>
                  <a:lnTo>
                    <a:pt x="28371" y="8892"/>
                  </a:lnTo>
                  <a:lnTo>
                    <a:pt x="27088" y="9553"/>
                  </a:lnTo>
                  <a:lnTo>
                    <a:pt x="25780" y="10179"/>
                  </a:lnTo>
                  <a:lnTo>
                    <a:pt x="24446" y="10772"/>
                  </a:lnTo>
                  <a:lnTo>
                    <a:pt x="23086" y="11331"/>
                  </a:lnTo>
                  <a:lnTo>
                    <a:pt x="21702" y="11856"/>
                  </a:lnTo>
                  <a:lnTo>
                    <a:pt x="20292" y="12348"/>
                  </a:lnTo>
                  <a:lnTo>
                    <a:pt x="18856" y="12805"/>
                  </a:lnTo>
                  <a:lnTo>
                    <a:pt x="17395" y="13228"/>
                  </a:lnTo>
                  <a:lnTo>
                    <a:pt x="15909" y="13618"/>
                  </a:lnTo>
                  <a:lnTo>
                    <a:pt x="14397" y="13974"/>
                  </a:lnTo>
                  <a:lnTo>
                    <a:pt x="14397" y="23290"/>
                  </a:lnTo>
                  <a:lnTo>
                    <a:pt x="25830" y="23290"/>
                  </a:lnTo>
                  <a:lnTo>
                    <a:pt x="25830" y="30488"/>
                  </a:lnTo>
                  <a:lnTo>
                    <a:pt x="14397" y="30488"/>
                  </a:lnTo>
                  <a:lnTo>
                    <a:pt x="14397" y="39381"/>
                  </a:lnTo>
                  <a:lnTo>
                    <a:pt x="29641" y="39381"/>
                  </a:lnTo>
                  <a:lnTo>
                    <a:pt x="29641" y="0"/>
                  </a:lnTo>
                  <a:lnTo>
                    <a:pt x="37687" y="0"/>
                  </a:lnTo>
                  <a:lnTo>
                    <a:pt x="37687" y="39381"/>
                  </a:lnTo>
                  <a:lnTo>
                    <a:pt x="52932" y="39381"/>
                  </a:lnTo>
                  <a:lnTo>
                    <a:pt x="52932" y="30488"/>
                  </a:lnTo>
                  <a:lnTo>
                    <a:pt x="41498" y="30488"/>
                  </a:lnTo>
                  <a:lnTo>
                    <a:pt x="41498" y="23290"/>
                  </a:lnTo>
                  <a:lnTo>
                    <a:pt x="52932" y="23290"/>
                  </a:lnTo>
                  <a:lnTo>
                    <a:pt x="52932" y="14820"/>
                  </a:lnTo>
                  <a:lnTo>
                    <a:pt x="41498" y="14820"/>
                  </a:lnTo>
                  <a:lnTo>
                    <a:pt x="41498" y="7198"/>
                  </a:lnTo>
                  <a:lnTo>
                    <a:pt x="60977" y="7198"/>
                  </a:lnTo>
                  <a:lnTo>
                    <a:pt x="60977" y="47003"/>
                  </a:lnTo>
                  <a:lnTo>
                    <a:pt x="37687" y="47003"/>
                  </a:lnTo>
                  <a:lnTo>
                    <a:pt x="37687" y="55472"/>
                  </a:lnTo>
                  <a:lnTo>
                    <a:pt x="61401" y="55472"/>
                  </a:lnTo>
                  <a:lnTo>
                    <a:pt x="61401" y="61401"/>
                  </a:lnTo>
                  <a:lnTo>
                    <a:pt x="59834" y="64208"/>
                  </a:lnTo>
                  <a:lnTo>
                    <a:pt x="58182" y="66872"/>
                  </a:lnTo>
                  <a:lnTo>
                    <a:pt x="56446" y="69391"/>
                  </a:lnTo>
                  <a:lnTo>
                    <a:pt x="54625" y="71767"/>
                  </a:lnTo>
                  <a:lnTo>
                    <a:pt x="52720" y="73999"/>
                  </a:lnTo>
                  <a:lnTo>
                    <a:pt x="50730" y="76086"/>
                  </a:lnTo>
                  <a:lnTo>
                    <a:pt x="48655" y="78030"/>
                  </a:lnTo>
                  <a:lnTo>
                    <a:pt x="46495" y="79830"/>
                  </a:lnTo>
                  <a:lnTo>
                    <a:pt x="44251" y="81485"/>
                  </a:lnTo>
                  <a:lnTo>
                    <a:pt x="41922" y="82997"/>
                  </a:lnTo>
                  <a:lnTo>
                    <a:pt x="44179" y="83810"/>
                  </a:lnTo>
                  <a:lnTo>
                    <a:pt x="46546" y="84555"/>
                  </a:lnTo>
                  <a:lnTo>
                    <a:pt x="49023" y="85233"/>
                  </a:lnTo>
                  <a:lnTo>
                    <a:pt x="51610" y="85843"/>
                  </a:lnTo>
                  <a:lnTo>
                    <a:pt x="54308" y="86385"/>
                  </a:lnTo>
                  <a:lnTo>
                    <a:pt x="57115" y="86859"/>
                  </a:lnTo>
                  <a:lnTo>
                    <a:pt x="60033" y="87266"/>
                  </a:lnTo>
                  <a:lnTo>
                    <a:pt x="63061" y="87604"/>
                  </a:lnTo>
                  <a:lnTo>
                    <a:pt x="66199" y="87875"/>
                  </a:lnTo>
                  <a:lnTo>
                    <a:pt x="69446" y="88079"/>
                  </a:lnTo>
                  <a:lnTo>
                    <a:pt x="66906" y="96548"/>
                  </a:lnTo>
                  <a:lnTo>
                    <a:pt x="62980" y="96315"/>
                  </a:lnTo>
                  <a:lnTo>
                    <a:pt x="59165" y="95955"/>
                  </a:lnTo>
                  <a:lnTo>
                    <a:pt x="55460" y="95468"/>
                  </a:lnTo>
                  <a:lnTo>
                    <a:pt x="51865" y="94854"/>
                  </a:lnTo>
                  <a:lnTo>
                    <a:pt x="48379" y="94113"/>
                  </a:lnTo>
                  <a:lnTo>
                    <a:pt x="45005" y="93245"/>
                  </a:lnTo>
                  <a:lnTo>
                    <a:pt x="41740" y="92250"/>
                  </a:lnTo>
                  <a:lnTo>
                    <a:pt x="38585" y="91127"/>
                  </a:lnTo>
                  <a:lnTo>
                    <a:pt x="35540" y="89878"/>
                  </a:lnTo>
                  <a:lnTo>
                    <a:pt x="32606" y="88502"/>
                  </a:lnTo>
                  <a:lnTo>
                    <a:pt x="30035" y="89739"/>
                  </a:lnTo>
                  <a:lnTo>
                    <a:pt x="27406" y="90907"/>
                  </a:lnTo>
                  <a:lnTo>
                    <a:pt x="24717" y="92008"/>
                  </a:lnTo>
                  <a:lnTo>
                    <a:pt x="21968" y="93041"/>
                  </a:lnTo>
                  <a:lnTo>
                    <a:pt x="19161" y="94007"/>
                  </a:lnTo>
                  <a:lnTo>
                    <a:pt x="16294" y="94905"/>
                  </a:lnTo>
                  <a:lnTo>
                    <a:pt x="13368" y="95735"/>
                  </a:lnTo>
                  <a:lnTo>
                    <a:pt x="10383" y="96497"/>
                  </a:lnTo>
                  <a:lnTo>
                    <a:pt x="7338" y="97191"/>
                  </a:lnTo>
                  <a:lnTo>
                    <a:pt x="4234" y="97818"/>
                  </a:lnTo>
                  <a:lnTo>
                    <a:pt x="0" y="89349"/>
                  </a:lnTo>
                  <a:lnTo>
                    <a:pt x="2676" y="88909"/>
                  </a:lnTo>
                  <a:lnTo>
                    <a:pt x="5284" y="88434"/>
                  </a:lnTo>
                  <a:lnTo>
                    <a:pt x="7825" y="87926"/>
                  </a:lnTo>
                  <a:lnTo>
                    <a:pt x="10298" y="87384"/>
                  </a:lnTo>
                  <a:lnTo>
                    <a:pt x="12703" y="86808"/>
                  </a:lnTo>
                  <a:lnTo>
                    <a:pt x="15041" y="86198"/>
                  </a:lnTo>
                  <a:lnTo>
                    <a:pt x="17310" y="85555"/>
                  </a:lnTo>
                  <a:lnTo>
                    <a:pt x="19512" y="84877"/>
                  </a:lnTo>
                  <a:lnTo>
                    <a:pt x="21647" y="84166"/>
                  </a:lnTo>
                  <a:lnTo>
                    <a:pt x="23713" y="83421"/>
                  </a:lnTo>
                  <a:lnTo>
                    <a:pt x="22049" y="82133"/>
                  </a:lnTo>
                  <a:lnTo>
                    <a:pt x="20444" y="80812"/>
                  </a:lnTo>
                  <a:lnTo>
                    <a:pt x="18898" y="79457"/>
                  </a:lnTo>
                  <a:lnTo>
                    <a:pt x="17412" y="78068"/>
                  </a:lnTo>
                  <a:lnTo>
                    <a:pt x="15985" y="76645"/>
                  </a:lnTo>
                  <a:lnTo>
                    <a:pt x="14617" y="75189"/>
                  </a:lnTo>
                  <a:lnTo>
                    <a:pt x="13309" y="73698"/>
                  </a:lnTo>
                  <a:lnTo>
                    <a:pt x="12060" y="72174"/>
                  </a:lnTo>
                  <a:lnTo>
                    <a:pt x="10870" y="70615"/>
                  </a:lnTo>
                  <a:lnTo>
                    <a:pt x="9739" y="690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24203" y="3554839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232608" y="3554415"/>
              <a:ext cx="39381" cy="97818"/>
            </a:xfrm>
            <a:custGeom>
              <a:avLst/>
              <a:pathLst>
                <a:path w="39381" h="97818">
                  <a:moveTo>
                    <a:pt x="32182" y="0"/>
                  </a:moveTo>
                  <a:lnTo>
                    <a:pt x="39381" y="4234"/>
                  </a:lnTo>
                  <a:lnTo>
                    <a:pt x="38331" y="5932"/>
                  </a:lnTo>
                  <a:lnTo>
                    <a:pt x="37213" y="7639"/>
                  </a:lnTo>
                  <a:lnTo>
                    <a:pt x="36027" y="9354"/>
                  </a:lnTo>
                  <a:lnTo>
                    <a:pt x="34774" y="11077"/>
                  </a:lnTo>
                  <a:lnTo>
                    <a:pt x="33453" y="12809"/>
                  </a:lnTo>
                  <a:lnTo>
                    <a:pt x="32064" y="14549"/>
                  </a:lnTo>
                  <a:lnTo>
                    <a:pt x="30607" y="16298"/>
                  </a:lnTo>
                  <a:lnTo>
                    <a:pt x="29083" y="18056"/>
                  </a:lnTo>
                  <a:lnTo>
                    <a:pt x="27490" y="19822"/>
                  </a:lnTo>
                  <a:lnTo>
                    <a:pt x="25830" y="21596"/>
                  </a:lnTo>
                  <a:lnTo>
                    <a:pt x="27359" y="24564"/>
                  </a:lnTo>
                  <a:lnTo>
                    <a:pt x="28727" y="27711"/>
                  </a:lnTo>
                  <a:lnTo>
                    <a:pt x="29934" y="31035"/>
                  </a:lnTo>
                  <a:lnTo>
                    <a:pt x="30980" y="34537"/>
                  </a:lnTo>
                  <a:lnTo>
                    <a:pt x="31865" y="38216"/>
                  </a:lnTo>
                  <a:lnTo>
                    <a:pt x="32589" y="42074"/>
                  </a:lnTo>
                  <a:lnTo>
                    <a:pt x="33152" y="46110"/>
                  </a:lnTo>
                  <a:lnTo>
                    <a:pt x="33554" y="50323"/>
                  </a:lnTo>
                  <a:lnTo>
                    <a:pt x="33796" y="54714"/>
                  </a:lnTo>
                  <a:lnTo>
                    <a:pt x="33876" y="59283"/>
                  </a:lnTo>
                  <a:lnTo>
                    <a:pt x="33838" y="63080"/>
                  </a:lnTo>
                  <a:lnTo>
                    <a:pt x="33724" y="66677"/>
                  </a:lnTo>
                  <a:lnTo>
                    <a:pt x="33533" y="70075"/>
                  </a:lnTo>
                  <a:lnTo>
                    <a:pt x="33266" y="73275"/>
                  </a:lnTo>
                  <a:lnTo>
                    <a:pt x="32923" y="76275"/>
                  </a:lnTo>
                  <a:lnTo>
                    <a:pt x="32504" y="79076"/>
                  </a:lnTo>
                  <a:lnTo>
                    <a:pt x="32009" y="81678"/>
                  </a:lnTo>
                  <a:lnTo>
                    <a:pt x="31437" y="84081"/>
                  </a:lnTo>
                  <a:lnTo>
                    <a:pt x="30789" y="86285"/>
                  </a:lnTo>
                  <a:lnTo>
                    <a:pt x="30065" y="88290"/>
                  </a:lnTo>
                  <a:lnTo>
                    <a:pt x="29265" y="90101"/>
                  </a:lnTo>
                  <a:lnTo>
                    <a:pt x="28388" y="91720"/>
                  </a:lnTo>
                  <a:lnTo>
                    <a:pt x="27435" y="93149"/>
                  </a:lnTo>
                  <a:lnTo>
                    <a:pt x="26406" y="94388"/>
                  </a:lnTo>
                  <a:lnTo>
                    <a:pt x="25301" y="95436"/>
                  </a:lnTo>
                  <a:lnTo>
                    <a:pt x="24120" y="96294"/>
                  </a:lnTo>
                  <a:lnTo>
                    <a:pt x="22862" y="96961"/>
                  </a:lnTo>
                  <a:lnTo>
                    <a:pt x="21528" y="97437"/>
                  </a:lnTo>
                  <a:lnTo>
                    <a:pt x="20118" y="97723"/>
                  </a:lnTo>
                  <a:lnTo>
                    <a:pt x="18632" y="97818"/>
                  </a:lnTo>
                  <a:lnTo>
                    <a:pt x="17751" y="97797"/>
                  </a:lnTo>
                  <a:lnTo>
                    <a:pt x="16802" y="97733"/>
                  </a:lnTo>
                  <a:lnTo>
                    <a:pt x="15786" y="97628"/>
                  </a:lnTo>
                  <a:lnTo>
                    <a:pt x="14702" y="97479"/>
                  </a:lnTo>
                  <a:lnTo>
                    <a:pt x="13550" y="97289"/>
                  </a:lnTo>
                  <a:lnTo>
                    <a:pt x="12331" y="97056"/>
                  </a:lnTo>
                  <a:lnTo>
                    <a:pt x="11043" y="96781"/>
                  </a:lnTo>
                  <a:lnTo>
                    <a:pt x="9688" y="96463"/>
                  </a:lnTo>
                  <a:lnTo>
                    <a:pt x="8265" y="96103"/>
                  </a:lnTo>
                  <a:lnTo>
                    <a:pt x="6775" y="95701"/>
                  </a:lnTo>
                  <a:lnTo>
                    <a:pt x="4234" y="86808"/>
                  </a:lnTo>
                  <a:lnTo>
                    <a:pt x="5826" y="87210"/>
                  </a:lnTo>
                  <a:lnTo>
                    <a:pt x="7385" y="87570"/>
                  </a:lnTo>
                  <a:lnTo>
                    <a:pt x="8909" y="87888"/>
                  </a:lnTo>
                  <a:lnTo>
                    <a:pt x="10400" y="88163"/>
                  </a:lnTo>
                  <a:lnTo>
                    <a:pt x="11856" y="88396"/>
                  </a:lnTo>
                  <a:lnTo>
                    <a:pt x="13279" y="88587"/>
                  </a:lnTo>
                  <a:lnTo>
                    <a:pt x="14668" y="88735"/>
                  </a:lnTo>
                  <a:lnTo>
                    <a:pt x="16023" y="88841"/>
                  </a:lnTo>
                  <a:lnTo>
                    <a:pt x="17344" y="88904"/>
                  </a:lnTo>
                  <a:lnTo>
                    <a:pt x="18632" y="88925"/>
                  </a:lnTo>
                  <a:lnTo>
                    <a:pt x="19292" y="88851"/>
                  </a:lnTo>
                  <a:lnTo>
                    <a:pt x="19919" y="88629"/>
                  </a:lnTo>
                  <a:lnTo>
                    <a:pt x="20512" y="88259"/>
                  </a:lnTo>
                  <a:lnTo>
                    <a:pt x="21071" y="87740"/>
                  </a:lnTo>
                  <a:lnTo>
                    <a:pt x="21596" y="87073"/>
                  </a:lnTo>
                  <a:lnTo>
                    <a:pt x="22087" y="86258"/>
                  </a:lnTo>
                  <a:lnTo>
                    <a:pt x="22544" y="85294"/>
                  </a:lnTo>
                  <a:lnTo>
                    <a:pt x="22968" y="84183"/>
                  </a:lnTo>
                  <a:lnTo>
                    <a:pt x="23357" y="82923"/>
                  </a:lnTo>
                  <a:lnTo>
                    <a:pt x="23713" y="81515"/>
                  </a:lnTo>
                  <a:lnTo>
                    <a:pt x="24035" y="79959"/>
                  </a:lnTo>
                  <a:lnTo>
                    <a:pt x="24323" y="78254"/>
                  </a:lnTo>
                  <a:lnTo>
                    <a:pt x="24577" y="76402"/>
                  </a:lnTo>
                  <a:lnTo>
                    <a:pt x="24797" y="74401"/>
                  </a:lnTo>
                  <a:lnTo>
                    <a:pt x="24983" y="72252"/>
                  </a:lnTo>
                  <a:lnTo>
                    <a:pt x="25136" y="69955"/>
                  </a:lnTo>
                  <a:lnTo>
                    <a:pt x="25254" y="67509"/>
                  </a:lnTo>
                  <a:lnTo>
                    <a:pt x="25339" y="64915"/>
                  </a:lnTo>
                  <a:lnTo>
                    <a:pt x="25390" y="62174"/>
                  </a:lnTo>
                  <a:lnTo>
                    <a:pt x="25407" y="59283"/>
                  </a:lnTo>
                  <a:lnTo>
                    <a:pt x="25403" y="58437"/>
                  </a:lnTo>
                  <a:lnTo>
                    <a:pt x="25390" y="57590"/>
                  </a:lnTo>
                  <a:lnTo>
                    <a:pt x="25369" y="56743"/>
                  </a:lnTo>
                  <a:lnTo>
                    <a:pt x="25339" y="55896"/>
                  </a:lnTo>
                  <a:lnTo>
                    <a:pt x="25301" y="55049"/>
                  </a:lnTo>
                  <a:lnTo>
                    <a:pt x="25254" y="54202"/>
                  </a:lnTo>
                  <a:lnTo>
                    <a:pt x="25199" y="53355"/>
                  </a:lnTo>
                  <a:lnTo>
                    <a:pt x="25136" y="52508"/>
                  </a:lnTo>
                  <a:lnTo>
                    <a:pt x="25064" y="51661"/>
                  </a:lnTo>
                  <a:lnTo>
                    <a:pt x="24983" y="50814"/>
                  </a:lnTo>
                  <a:lnTo>
                    <a:pt x="23252" y="53469"/>
                  </a:lnTo>
                  <a:lnTo>
                    <a:pt x="21443" y="56014"/>
                  </a:lnTo>
                  <a:lnTo>
                    <a:pt x="19559" y="58449"/>
                  </a:lnTo>
                  <a:lnTo>
                    <a:pt x="17598" y="60774"/>
                  </a:lnTo>
                  <a:lnTo>
                    <a:pt x="15562" y="62989"/>
                  </a:lnTo>
                  <a:lnTo>
                    <a:pt x="13448" y="65093"/>
                  </a:lnTo>
                  <a:lnTo>
                    <a:pt x="11259" y="67088"/>
                  </a:lnTo>
                  <a:lnTo>
                    <a:pt x="8994" y="68972"/>
                  </a:lnTo>
                  <a:lnTo>
                    <a:pt x="6652" y="70746"/>
                  </a:lnTo>
                  <a:lnTo>
                    <a:pt x="4234" y="72411"/>
                  </a:lnTo>
                  <a:lnTo>
                    <a:pt x="0" y="64365"/>
                  </a:lnTo>
                  <a:lnTo>
                    <a:pt x="2676" y="62591"/>
                  </a:lnTo>
                  <a:lnTo>
                    <a:pt x="5284" y="60655"/>
                  </a:lnTo>
                  <a:lnTo>
                    <a:pt x="7825" y="58559"/>
                  </a:lnTo>
                  <a:lnTo>
                    <a:pt x="10298" y="56302"/>
                  </a:lnTo>
                  <a:lnTo>
                    <a:pt x="12703" y="53884"/>
                  </a:lnTo>
                  <a:lnTo>
                    <a:pt x="15041" y="51306"/>
                  </a:lnTo>
                  <a:lnTo>
                    <a:pt x="17310" y="48566"/>
                  </a:lnTo>
                  <a:lnTo>
                    <a:pt x="19512" y="45665"/>
                  </a:lnTo>
                  <a:lnTo>
                    <a:pt x="21647" y="42604"/>
                  </a:lnTo>
                  <a:lnTo>
                    <a:pt x="23713" y="39381"/>
                  </a:lnTo>
                  <a:lnTo>
                    <a:pt x="23294" y="37810"/>
                  </a:lnTo>
                  <a:lnTo>
                    <a:pt x="22883" y="36315"/>
                  </a:lnTo>
                  <a:lnTo>
                    <a:pt x="22481" y="34897"/>
                  </a:lnTo>
                  <a:lnTo>
                    <a:pt x="22087" y="33554"/>
                  </a:lnTo>
                  <a:lnTo>
                    <a:pt x="21702" y="32288"/>
                  </a:lnTo>
                  <a:lnTo>
                    <a:pt x="21325" y="31098"/>
                  </a:lnTo>
                  <a:lnTo>
                    <a:pt x="20956" y="29984"/>
                  </a:lnTo>
                  <a:lnTo>
                    <a:pt x="20596" y="28947"/>
                  </a:lnTo>
                  <a:lnTo>
                    <a:pt x="20245" y="27986"/>
                  </a:lnTo>
                  <a:lnTo>
                    <a:pt x="19902" y="27101"/>
                  </a:lnTo>
                  <a:lnTo>
                    <a:pt x="18153" y="28583"/>
                  </a:lnTo>
                  <a:lnTo>
                    <a:pt x="16464" y="29980"/>
                  </a:lnTo>
                  <a:lnTo>
                    <a:pt x="14833" y="31293"/>
                  </a:lnTo>
                  <a:lnTo>
                    <a:pt x="13262" y="32521"/>
                  </a:lnTo>
                  <a:lnTo>
                    <a:pt x="11750" y="33664"/>
                  </a:lnTo>
                  <a:lnTo>
                    <a:pt x="10298" y="34723"/>
                  </a:lnTo>
                  <a:lnTo>
                    <a:pt x="8905" y="35697"/>
                  </a:lnTo>
                  <a:lnTo>
                    <a:pt x="7571" y="36586"/>
                  </a:lnTo>
                  <a:lnTo>
                    <a:pt x="6296" y="37391"/>
                  </a:lnTo>
                  <a:lnTo>
                    <a:pt x="5081" y="38111"/>
                  </a:lnTo>
                  <a:lnTo>
                    <a:pt x="0" y="31759"/>
                  </a:lnTo>
                  <a:lnTo>
                    <a:pt x="1528" y="30798"/>
                  </a:lnTo>
                  <a:lnTo>
                    <a:pt x="3065" y="29777"/>
                  </a:lnTo>
                  <a:lnTo>
                    <a:pt x="4611" y="28697"/>
                  </a:lnTo>
                  <a:lnTo>
                    <a:pt x="6165" y="27558"/>
                  </a:lnTo>
                  <a:lnTo>
                    <a:pt x="7728" y="26360"/>
                  </a:lnTo>
                  <a:lnTo>
                    <a:pt x="9299" y="25102"/>
                  </a:lnTo>
                  <a:lnTo>
                    <a:pt x="10878" y="23785"/>
                  </a:lnTo>
                  <a:lnTo>
                    <a:pt x="12466" y="22409"/>
                  </a:lnTo>
                  <a:lnTo>
                    <a:pt x="14063" y="20973"/>
                  </a:lnTo>
                  <a:lnTo>
                    <a:pt x="15667" y="19479"/>
                  </a:lnTo>
                  <a:lnTo>
                    <a:pt x="14541" y="17963"/>
                  </a:lnTo>
                  <a:lnTo>
                    <a:pt x="13364" y="16464"/>
                  </a:lnTo>
                  <a:lnTo>
                    <a:pt x="12136" y="14981"/>
                  </a:lnTo>
                  <a:lnTo>
                    <a:pt x="10857" y="13516"/>
                  </a:lnTo>
                  <a:lnTo>
                    <a:pt x="9527" y="12068"/>
                  </a:lnTo>
                  <a:lnTo>
                    <a:pt x="8147" y="10637"/>
                  </a:lnTo>
                  <a:lnTo>
                    <a:pt x="6716" y="9222"/>
                  </a:lnTo>
                  <a:lnTo>
                    <a:pt x="5233" y="7825"/>
                  </a:lnTo>
                  <a:lnTo>
                    <a:pt x="3701" y="6445"/>
                  </a:lnTo>
                  <a:lnTo>
                    <a:pt x="2117" y="5081"/>
                  </a:lnTo>
                  <a:lnTo>
                    <a:pt x="9316" y="1270"/>
                  </a:lnTo>
                  <a:lnTo>
                    <a:pt x="10654" y="2464"/>
                  </a:lnTo>
                  <a:lnTo>
                    <a:pt x="11958" y="3675"/>
                  </a:lnTo>
                  <a:lnTo>
                    <a:pt x="13228" y="4903"/>
                  </a:lnTo>
                  <a:lnTo>
                    <a:pt x="14465" y="6148"/>
                  </a:lnTo>
                  <a:lnTo>
                    <a:pt x="15667" y="7410"/>
                  </a:lnTo>
                  <a:lnTo>
                    <a:pt x="16836" y="8689"/>
                  </a:lnTo>
                  <a:lnTo>
                    <a:pt x="17971" y="9985"/>
                  </a:lnTo>
                  <a:lnTo>
                    <a:pt x="19072" y="11297"/>
                  </a:lnTo>
                  <a:lnTo>
                    <a:pt x="20139" y="12627"/>
                  </a:lnTo>
                  <a:lnTo>
                    <a:pt x="21172" y="13974"/>
                  </a:lnTo>
                  <a:lnTo>
                    <a:pt x="22502" y="12538"/>
                  </a:lnTo>
                  <a:lnTo>
                    <a:pt x="23781" y="11111"/>
                  </a:lnTo>
                  <a:lnTo>
                    <a:pt x="25009" y="9692"/>
                  </a:lnTo>
                  <a:lnTo>
                    <a:pt x="26186" y="8282"/>
                  </a:lnTo>
                  <a:lnTo>
                    <a:pt x="27312" y="6881"/>
                  </a:lnTo>
                  <a:lnTo>
                    <a:pt x="28388" y="5488"/>
                  </a:lnTo>
                  <a:lnTo>
                    <a:pt x="29413" y="4103"/>
                  </a:lnTo>
                  <a:lnTo>
                    <a:pt x="30387" y="2727"/>
                  </a:lnTo>
                  <a:lnTo>
                    <a:pt x="31310" y="13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266485" y="3554415"/>
              <a:ext cx="60977" cy="97395"/>
            </a:xfrm>
            <a:custGeom>
              <a:avLst/>
              <a:pathLst>
                <a:path w="60977" h="97395">
                  <a:moveTo>
                    <a:pt x="16091" y="0"/>
                  </a:moveTo>
                  <a:lnTo>
                    <a:pt x="24137" y="2540"/>
                  </a:lnTo>
                  <a:lnTo>
                    <a:pt x="23794" y="3811"/>
                  </a:lnTo>
                  <a:lnTo>
                    <a:pt x="23442" y="5081"/>
                  </a:lnTo>
                  <a:lnTo>
                    <a:pt x="23082" y="6351"/>
                  </a:lnTo>
                  <a:lnTo>
                    <a:pt x="22714" y="7622"/>
                  </a:lnTo>
                  <a:lnTo>
                    <a:pt x="22337" y="8892"/>
                  </a:lnTo>
                  <a:lnTo>
                    <a:pt x="21952" y="10162"/>
                  </a:lnTo>
                  <a:lnTo>
                    <a:pt x="21558" y="11433"/>
                  </a:lnTo>
                  <a:lnTo>
                    <a:pt x="21155" y="12703"/>
                  </a:lnTo>
                  <a:lnTo>
                    <a:pt x="20745" y="13974"/>
                  </a:lnTo>
                  <a:lnTo>
                    <a:pt x="20325" y="15244"/>
                  </a:lnTo>
                  <a:lnTo>
                    <a:pt x="60977" y="15244"/>
                  </a:lnTo>
                  <a:lnTo>
                    <a:pt x="60943" y="27092"/>
                  </a:lnTo>
                  <a:lnTo>
                    <a:pt x="60842" y="37907"/>
                  </a:lnTo>
                  <a:lnTo>
                    <a:pt x="60672" y="47689"/>
                  </a:lnTo>
                  <a:lnTo>
                    <a:pt x="60435" y="56438"/>
                  </a:lnTo>
                  <a:lnTo>
                    <a:pt x="60130" y="64153"/>
                  </a:lnTo>
                  <a:lnTo>
                    <a:pt x="59758" y="70835"/>
                  </a:lnTo>
                  <a:lnTo>
                    <a:pt x="59317" y="76484"/>
                  </a:lnTo>
                  <a:lnTo>
                    <a:pt x="58809" y="81100"/>
                  </a:lnTo>
                  <a:lnTo>
                    <a:pt x="58233" y="84682"/>
                  </a:lnTo>
                  <a:lnTo>
                    <a:pt x="57590" y="87232"/>
                  </a:lnTo>
                  <a:lnTo>
                    <a:pt x="56861" y="89163"/>
                  </a:lnTo>
                  <a:lnTo>
                    <a:pt x="56031" y="90890"/>
                  </a:lnTo>
                  <a:lnTo>
                    <a:pt x="55100" y="92415"/>
                  </a:lnTo>
                  <a:lnTo>
                    <a:pt x="54066" y="93736"/>
                  </a:lnTo>
                  <a:lnTo>
                    <a:pt x="52932" y="94854"/>
                  </a:lnTo>
                  <a:lnTo>
                    <a:pt x="51695" y="95769"/>
                  </a:lnTo>
                  <a:lnTo>
                    <a:pt x="50357" y="96480"/>
                  </a:lnTo>
                  <a:lnTo>
                    <a:pt x="48917" y="96988"/>
                  </a:lnTo>
                  <a:lnTo>
                    <a:pt x="47376" y="97293"/>
                  </a:lnTo>
                  <a:lnTo>
                    <a:pt x="45733" y="97395"/>
                  </a:lnTo>
                  <a:lnTo>
                    <a:pt x="44700" y="97378"/>
                  </a:lnTo>
                  <a:lnTo>
                    <a:pt x="43633" y="97327"/>
                  </a:lnTo>
                  <a:lnTo>
                    <a:pt x="42532" y="97242"/>
                  </a:lnTo>
                  <a:lnTo>
                    <a:pt x="41397" y="97124"/>
                  </a:lnTo>
                  <a:lnTo>
                    <a:pt x="40228" y="96971"/>
                  </a:lnTo>
                  <a:lnTo>
                    <a:pt x="39025" y="96785"/>
                  </a:lnTo>
                  <a:lnTo>
                    <a:pt x="37789" y="96565"/>
                  </a:lnTo>
                  <a:lnTo>
                    <a:pt x="36518" y="96311"/>
                  </a:lnTo>
                  <a:lnTo>
                    <a:pt x="35214" y="96023"/>
                  </a:lnTo>
                  <a:lnTo>
                    <a:pt x="33876" y="95701"/>
                  </a:lnTo>
                  <a:lnTo>
                    <a:pt x="31759" y="86808"/>
                  </a:lnTo>
                  <a:lnTo>
                    <a:pt x="33262" y="87130"/>
                  </a:lnTo>
                  <a:lnTo>
                    <a:pt x="34723" y="87418"/>
                  </a:lnTo>
                  <a:lnTo>
                    <a:pt x="36142" y="87672"/>
                  </a:lnTo>
                  <a:lnTo>
                    <a:pt x="37518" y="87892"/>
                  </a:lnTo>
                  <a:lnTo>
                    <a:pt x="38852" y="88079"/>
                  </a:lnTo>
                  <a:lnTo>
                    <a:pt x="40143" y="88231"/>
                  </a:lnTo>
                  <a:lnTo>
                    <a:pt x="41392" y="88350"/>
                  </a:lnTo>
                  <a:lnTo>
                    <a:pt x="42599" y="88434"/>
                  </a:lnTo>
                  <a:lnTo>
                    <a:pt x="43764" y="88485"/>
                  </a:lnTo>
                  <a:lnTo>
                    <a:pt x="44886" y="88502"/>
                  </a:lnTo>
                  <a:lnTo>
                    <a:pt x="45547" y="88439"/>
                  </a:lnTo>
                  <a:lnTo>
                    <a:pt x="46173" y="88248"/>
                  </a:lnTo>
                  <a:lnTo>
                    <a:pt x="46766" y="87930"/>
                  </a:lnTo>
                  <a:lnTo>
                    <a:pt x="47325" y="87486"/>
                  </a:lnTo>
                  <a:lnTo>
                    <a:pt x="47850" y="86914"/>
                  </a:lnTo>
                  <a:lnTo>
                    <a:pt x="48341" y="86215"/>
                  </a:lnTo>
                  <a:lnTo>
                    <a:pt x="48799" y="85390"/>
                  </a:lnTo>
                  <a:lnTo>
                    <a:pt x="49222" y="84437"/>
                  </a:lnTo>
                  <a:lnTo>
                    <a:pt x="49612" y="83357"/>
                  </a:lnTo>
                  <a:lnTo>
                    <a:pt x="49967" y="82150"/>
                  </a:lnTo>
                  <a:lnTo>
                    <a:pt x="50298" y="80422"/>
                  </a:lnTo>
                  <a:lnTo>
                    <a:pt x="50611" y="77780"/>
                  </a:lnTo>
                  <a:lnTo>
                    <a:pt x="50908" y="74223"/>
                  </a:lnTo>
                  <a:lnTo>
                    <a:pt x="51187" y="69751"/>
                  </a:lnTo>
                  <a:lnTo>
                    <a:pt x="51450" y="64365"/>
                  </a:lnTo>
                  <a:lnTo>
                    <a:pt x="51695" y="58064"/>
                  </a:lnTo>
                  <a:lnTo>
                    <a:pt x="51924" y="50848"/>
                  </a:lnTo>
                  <a:lnTo>
                    <a:pt x="52136" y="42718"/>
                  </a:lnTo>
                  <a:lnTo>
                    <a:pt x="52330" y="33673"/>
                  </a:lnTo>
                  <a:lnTo>
                    <a:pt x="52508" y="23713"/>
                  </a:lnTo>
                  <a:lnTo>
                    <a:pt x="16938" y="23713"/>
                  </a:lnTo>
                  <a:lnTo>
                    <a:pt x="15612" y="26339"/>
                  </a:lnTo>
                  <a:lnTo>
                    <a:pt x="14346" y="28795"/>
                  </a:lnTo>
                  <a:lnTo>
                    <a:pt x="13139" y="31081"/>
                  </a:lnTo>
                  <a:lnTo>
                    <a:pt x="11992" y="33199"/>
                  </a:lnTo>
                  <a:lnTo>
                    <a:pt x="10904" y="35146"/>
                  </a:lnTo>
                  <a:lnTo>
                    <a:pt x="9875" y="36925"/>
                  </a:lnTo>
                  <a:lnTo>
                    <a:pt x="8905" y="38534"/>
                  </a:lnTo>
                  <a:lnTo>
                    <a:pt x="7994" y="39974"/>
                  </a:lnTo>
                  <a:lnTo>
                    <a:pt x="7143" y="41244"/>
                  </a:lnTo>
                  <a:lnTo>
                    <a:pt x="6351" y="42345"/>
                  </a:lnTo>
                  <a:lnTo>
                    <a:pt x="0" y="36417"/>
                  </a:lnTo>
                  <a:lnTo>
                    <a:pt x="1990" y="33385"/>
                  </a:lnTo>
                  <a:lnTo>
                    <a:pt x="3895" y="30217"/>
                  </a:lnTo>
                  <a:lnTo>
                    <a:pt x="5716" y="26914"/>
                  </a:lnTo>
                  <a:lnTo>
                    <a:pt x="7452" y="23476"/>
                  </a:lnTo>
                  <a:lnTo>
                    <a:pt x="9104" y="19902"/>
                  </a:lnTo>
                  <a:lnTo>
                    <a:pt x="10671" y="16192"/>
                  </a:lnTo>
                  <a:lnTo>
                    <a:pt x="12153" y="12348"/>
                  </a:lnTo>
                  <a:lnTo>
                    <a:pt x="13550" y="8367"/>
                  </a:lnTo>
                  <a:lnTo>
                    <a:pt x="14863" y="4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278342" y="3592103"/>
              <a:ext cx="30488" cy="43616"/>
            </a:xfrm>
            <a:custGeom>
              <a:avLst/>
              <a:pathLst>
                <a:path w="30488" h="43616">
                  <a:moveTo>
                    <a:pt x="30488" y="0"/>
                  </a:moveTo>
                  <a:lnTo>
                    <a:pt x="30488" y="37264"/>
                  </a:lnTo>
                  <a:lnTo>
                    <a:pt x="8045" y="37264"/>
                  </a:lnTo>
                  <a:lnTo>
                    <a:pt x="8045" y="43616"/>
                  </a:lnTo>
                  <a:lnTo>
                    <a:pt x="0" y="43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286387" y="3599725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338896" y="3626403"/>
              <a:ext cx="28371" cy="28795"/>
            </a:xfrm>
            <a:custGeom>
              <a:avLst/>
              <a:pathLst>
                <a:path w="28371" h="28795">
                  <a:moveTo>
                    <a:pt x="28371" y="23290"/>
                  </a:moveTo>
                  <a:lnTo>
                    <a:pt x="22019" y="28795"/>
                  </a:lnTo>
                  <a:lnTo>
                    <a:pt x="20275" y="26118"/>
                  </a:lnTo>
                  <a:lnTo>
                    <a:pt x="18428" y="23510"/>
                  </a:lnTo>
                  <a:lnTo>
                    <a:pt x="16480" y="20969"/>
                  </a:lnTo>
                  <a:lnTo>
                    <a:pt x="14431" y="18496"/>
                  </a:lnTo>
                  <a:lnTo>
                    <a:pt x="12280" y="16091"/>
                  </a:lnTo>
                  <a:lnTo>
                    <a:pt x="10027" y="13753"/>
                  </a:lnTo>
                  <a:lnTo>
                    <a:pt x="7673" y="11484"/>
                  </a:lnTo>
                  <a:lnTo>
                    <a:pt x="5216" y="9282"/>
                  </a:lnTo>
                  <a:lnTo>
                    <a:pt x="2659" y="7147"/>
                  </a:lnTo>
                  <a:lnTo>
                    <a:pt x="0" y="5081"/>
                  </a:lnTo>
                  <a:lnTo>
                    <a:pt x="6351" y="0"/>
                  </a:lnTo>
                  <a:lnTo>
                    <a:pt x="9316" y="2443"/>
                  </a:lnTo>
                  <a:lnTo>
                    <a:pt x="12110" y="4861"/>
                  </a:lnTo>
                  <a:lnTo>
                    <a:pt x="14736" y="7253"/>
                  </a:lnTo>
                  <a:lnTo>
                    <a:pt x="17192" y="9620"/>
                  </a:lnTo>
                  <a:lnTo>
                    <a:pt x="19479" y="11962"/>
                  </a:lnTo>
                  <a:lnTo>
                    <a:pt x="21596" y="14278"/>
                  </a:lnTo>
                  <a:lnTo>
                    <a:pt x="23544" y="16569"/>
                  </a:lnTo>
                  <a:lnTo>
                    <a:pt x="25322" y="18835"/>
                  </a:lnTo>
                  <a:lnTo>
                    <a:pt x="26931" y="2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454923" y="3555686"/>
              <a:ext cx="34300" cy="26677"/>
            </a:xfrm>
            <a:custGeom>
              <a:avLst/>
              <a:pathLst>
                <a:path w="34300" h="26677">
                  <a:moveTo>
                    <a:pt x="27101" y="0"/>
                  </a:moveTo>
                  <a:lnTo>
                    <a:pt x="34300" y="4658"/>
                  </a:lnTo>
                  <a:lnTo>
                    <a:pt x="31886" y="7393"/>
                  </a:lnTo>
                  <a:lnTo>
                    <a:pt x="29387" y="10010"/>
                  </a:lnTo>
                  <a:lnTo>
                    <a:pt x="26804" y="12508"/>
                  </a:lnTo>
                  <a:lnTo>
                    <a:pt x="24137" y="14888"/>
                  </a:lnTo>
                  <a:lnTo>
                    <a:pt x="21384" y="17150"/>
                  </a:lnTo>
                  <a:lnTo>
                    <a:pt x="18547" y="19292"/>
                  </a:lnTo>
                  <a:lnTo>
                    <a:pt x="15625" y="21316"/>
                  </a:lnTo>
                  <a:lnTo>
                    <a:pt x="12619" y="23222"/>
                  </a:lnTo>
                  <a:lnTo>
                    <a:pt x="9527" y="25009"/>
                  </a:lnTo>
                  <a:lnTo>
                    <a:pt x="6351" y="26677"/>
                  </a:lnTo>
                  <a:lnTo>
                    <a:pt x="0" y="19479"/>
                  </a:lnTo>
                  <a:lnTo>
                    <a:pt x="3396" y="17683"/>
                  </a:lnTo>
                  <a:lnTo>
                    <a:pt x="6639" y="15854"/>
                  </a:lnTo>
                  <a:lnTo>
                    <a:pt x="9731" y="13991"/>
                  </a:lnTo>
                  <a:lnTo>
                    <a:pt x="12669" y="12093"/>
                  </a:lnTo>
                  <a:lnTo>
                    <a:pt x="15456" y="10162"/>
                  </a:lnTo>
                  <a:lnTo>
                    <a:pt x="18090" y="8198"/>
                  </a:lnTo>
                  <a:lnTo>
                    <a:pt x="20571" y="6199"/>
                  </a:lnTo>
                  <a:lnTo>
                    <a:pt x="22900" y="4166"/>
                  </a:lnTo>
                  <a:lnTo>
                    <a:pt x="25077" y="21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511666" y="3555686"/>
              <a:ext cx="32182" cy="27524"/>
            </a:xfrm>
            <a:custGeom>
              <a:avLst/>
              <a:pathLst>
                <a:path w="32182" h="27524">
                  <a:moveTo>
                    <a:pt x="7198" y="0"/>
                  </a:moveTo>
                  <a:lnTo>
                    <a:pt x="9735" y="1731"/>
                  </a:lnTo>
                  <a:lnTo>
                    <a:pt x="12263" y="3540"/>
                  </a:lnTo>
                  <a:lnTo>
                    <a:pt x="14782" y="5424"/>
                  </a:lnTo>
                  <a:lnTo>
                    <a:pt x="17293" y="7385"/>
                  </a:lnTo>
                  <a:lnTo>
                    <a:pt x="19796" y="9421"/>
                  </a:lnTo>
                  <a:lnTo>
                    <a:pt x="22290" y="11534"/>
                  </a:lnTo>
                  <a:lnTo>
                    <a:pt x="24776" y="13724"/>
                  </a:lnTo>
                  <a:lnTo>
                    <a:pt x="27253" y="15989"/>
                  </a:lnTo>
                  <a:lnTo>
                    <a:pt x="29722" y="18331"/>
                  </a:lnTo>
                  <a:lnTo>
                    <a:pt x="32182" y="20749"/>
                  </a:lnTo>
                  <a:lnTo>
                    <a:pt x="25407" y="27524"/>
                  </a:lnTo>
                  <a:lnTo>
                    <a:pt x="23171" y="25238"/>
                  </a:lnTo>
                  <a:lnTo>
                    <a:pt x="20867" y="22951"/>
                  </a:lnTo>
                  <a:lnTo>
                    <a:pt x="18496" y="20664"/>
                  </a:lnTo>
                  <a:lnTo>
                    <a:pt x="16057" y="18378"/>
                  </a:lnTo>
                  <a:lnTo>
                    <a:pt x="13550" y="16091"/>
                  </a:lnTo>
                  <a:lnTo>
                    <a:pt x="10976" y="13804"/>
                  </a:lnTo>
                  <a:lnTo>
                    <a:pt x="8333" y="11518"/>
                  </a:lnTo>
                  <a:lnTo>
                    <a:pt x="5623" y="9231"/>
                  </a:lnTo>
                  <a:lnTo>
                    <a:pt x="2845" y="6944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448995" y="3570083"/>
              <a:ext cx="99935" cy="82150"/>
            </a:xfrm>
            <a:custGeom>
              <a:avLst/>
              <a:pathLst>
                <a:path w="99935" h="82150">
                  <a:moveTo>
                    <a:pt x="49121" y="0"/>
                  </a:moveTo>
                  <a:lnTo>
                    <a:pt x="56743" y="4234"/>
                  </a:lnTo>
                  <a:lnTo>
                    <a:pt x="56569" y="4488"/>
                  </a:lnTo>
                  <a:lnTo>
                    <a:pt x="56387" y="4742"/>
                  </a:lnTo>
                  <a:lnTo>
                    <a:pt x="56196" y="4996"/>
                  </a:lnTo>
                  <a:lnTo>
                    <a:pt x="55997" y="5250"/>
                  </a:lnTo>
                  <a:lnTo>
                    <a:pt x="55790" y="5504"/>
                  </a:lnTo>
                  <a:lnTo>
                    <a:pt x="55574" y="5759"/>
                  </a:lnTo>
                  <a:lnTo>
                    <a:pt x="55350" y="6013"/>
                  </a:lnTo>
                  <a:lnTo>
                    <a:pt x="55117" y="6267"/>
                  </a:lnTo>
                  <a:lnTo>
                    <a:pt x="54875" y="6521"/>
                  </a:lnTo>
                  <a:lnTo>
                    <a:pt x="54625" y="6775"/>
                  </a:lnTo>
                  <a:lnTo>
                    <a:pt x="58813" y="10340"/>
                  </a:lnTo>
                  <a:lnTo>
                    <a:pt x="63078" y="13753"/>
                  </a:lnTo>
                  <a:lnTo>
                    <a:pt x="67418" y="17014"/>
                  </a:lnTo>
                  <a:lnTo>
                    <a:pt x="71835" y="20122"/>
                  </a:lnTo>
                  <a:lnTo>
                    <a:pt x="76328" y="23078"/>
                  </a:lnTo>
                  <a:lnTo>
                    <a:pt x="80897" y="25881"/>
                  </a:lnTo>
                  <a:lnTo>
                    <a:pt x="85542" y="28532"/>
                  </a:lnTo>
                  <a:lnTo>
                    <a:pt x="90264" y="31030"/>
                  </a:lnTo>
                  <a:lnTo>
                    <a:pt x="95061" y="33376"/>
                  </a:lnTo>
                  <a:lnTo>
                    <a:pt x="99935" y="35570"/>
                  </a:lnTo>
                  <a:lnTo>
                    <a:pt x="94854" y="44462"/>
                  </a:lnTo>
                  <a:lnTo>
                    <a:pt x="90209" y="42167"/>
                  </a:lnTo>
                  <a:lnTo>
                    <a:pt x="85589" y="39686"/>
                  </a:lnTo>
                  <a:lnTo>
                    <a:pt x="80994" y="37018"/>
                  </a:lnTo>
                  <a:lnTo>
                    <a:pt x="76425" y="34164"/>
                  </a:lnTo>
                  <a:lnTo>
                    <a:pt x="71881" y="31124"/>
                  </a:lnTo>
                  <a:lnTo>
                    <a:pt x="67363" y="27897"/>
                  </a:lnTo>
                  <a:lnTo>
                    <a:pt x="62870" y="24484"/>
                  </a:lnTo>
                  <a:lnTo>
                    <a:pt x="58403" y="20884"/>
                  </a:lnTo>
                  <a:lnTo>
                    <a:pt x="53961" y="17099"/>
                  </a:lnTo>
                  <a:lnTo>
                    <a:pt x="49544" y="13127"/>
                  </a:lnTo>
                  <a:lnTo>
                    <a:pt x="47105" y="15739"/>
                  </a:lnTo>
                  <a:lnTo>
                    <a:pt x="44530" y="18327"/>
                  </a:lnTo>
                  <a:lnTo>
                    <a:pt x="41820" y="20889"/>
                  </a:lnTo>
                  <a:lnTo>
                    <a:pt x="38974" y="23425"/>
                  </a:lnTo>
                  <a:lnTo>
                    <a:pt x="35993" y="25936"/>
                  </a:lnTo>
                  <a:lnTo>
                    <a:pt x="32877" y="28422"/>
                  </a:lnTo>
                  <a:lnTo>
                    <a:pt x="29625" y="30882"/>
                  </a:lnTo>
                  <a:lnTo>
                    <a:pt x="26237" y="33317"/>
                  </a:lnTo>
                  <a:lnTo>
                    <a:pt x="22714" y="35727"/>
                  </a:lnTo>
                  <a:lnTo>
                    <a:pt x="19055" y="38111"/>
                  </a:lnTo>
                  <a:lnTo>
                    <a:pt x="82150" y="38111"/>
                  </a:lnTo>
                  <a:lnTo>
                    <a:pt x="82150" y="82150"/>
                  </a:lnTo>
                  <a:lnTo>
                    <a:pt x="73681" y="82150"/>
                  </a:lnTo>
                  <a:lnTo>
                    <a:pt x="73681" y="75375"/>
                  </a:lnTo>
                  <a:lnTo>
                    <a:pt x="25407" y="75375"/>
                  </a:lnTo>
                  <a:lnTo>
                    <a:pt x="25407" y="82150"/>
                  </a:lnTo>
                  <a:lnTo>
                    <a:pt x="16938" y="82150"/>
                  </a:lnTo>
                  <a:lnTo>
                    <a:pt x="16938" y="39381"/>
                  </a:lnTo>
                  <a:lnTo>
                    <a:pt x="5928" y="45733"/>
                  </a:lnTo>
                  <a:lnTo>
                    <a:pt x="0" y="38111"/>
                  </a:lnTo>
                  <a:lnTo>
                    <a:pt x="6284" y="34681"/>
                  </a:lnTo>
                  <a:lnTo>
                    <a:pt x="12263" y="31166"/>
                  </a:lnTo>
                  <a:lnTo>
                    <a:pt x="17937" y="27567"/>
                  </a:lnTo>
                  <a:lnTo>
                    <a:pt x="23307" y="23882"/>
                  </a:lnTo>
                  <a:lnTo>
                    <a:pt x="28371" y="20114"/>
                  </a:lnTo>
                  <a:lnTo>
                    <a:pt x="33131" y="16260"/>
                  </a:lnTo>
                  <a:lnTo>
                    <a:pt x="37586" y="12322"/>
                  </a:lnTo>
                  <a:lnTo>
                    <a:pt x="41735" y="8299"/>
                  </a:lnTo>
                  <a:lnTo>
                    <a:pt x="45580" y="41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474402" y="3616240"/>
              <a:ext cx="48274" cy="21172"/>
            </a:xfrm>
            <a:custGeom>
              <a:avLst/>
              <a:pathLst>
                <a:path w="48274" h="21172">
                  <a:moveTo>
                    <a:pt x="0" y="21172"/>
                  </a:moveTo>
                  <a:lnTo>
                    <a:pt x="48274" y="21172"/>
                  </a:lnTo>
                  <a:lnTo>
                    <a:pt x="48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560787" y="3556533"/>
              <a:ext cx="49121" cy="42345"/>
            </a:xfrm>
            <a:custGeom>
              <a:avLst/>
              <a:pathLst>
                <a:path w="49121" h="42345">
                  <a:moveTo>
                    <a:pt x="0" y="0"/>
                  </a:moveTo>
                  <a:lnTo>
                    <a:pt x="49121" y="0"/>
                  </a:lnTo>
                  <a:lnTo>
                    <a:pt x="49121" y="8045"/>
                  </a:lnTo>
                  <a:lnTo>
                    <a:pt x="44039" y="8045"/>
                  </a:lnTo>
                  <a:lnTo>
                    <a:pt x="44039" y="42345"/>
                  </a:lnTo>
                  <a:lnTo>
                    <a:pt x="35570" y="42345"/>
                  </a:lnTo>
                  <a:lnTo>
                    <a:pt x="35570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563752" y="3571777"/>
              <a:ext cx="25830" cy="22443"/>
            </a:xfrm>
            <a:custGeom>
              <a:avLst/>
              <a:pathLst>
                <a:path w="25830" h="22443">
                  <a:moveTo>
                    <a:pt x="0" y="0"/>
                  </a:moveTo>
                  <a:lnTo>
                    <a:pt x="25830" y="0"/>
                  </a:lnTo>
                  <a:lnTo>
                    <a:pt x="25830" y="22443"/>
                  </a:lnTo>
                  <a:lnTo>
                    <a:pt x="0" y="224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570950" y="3578129"/>
              <a:ext cx="11433" cy="9316"/>
            </a:xfrm>
            <a:custGeom>
              <a:avLst/>
              <a:pathLst>
                <a:path w="11433" h="9316">
                  <a:moveTo>
                    <a:pt x="0" y="9316"/>
                  </a:moveTo>
                  <a:lnTo>
                    <a:pt x="11433" y="9316"/>
                  </a:lnTo>
                  <a:lnTo>
                    <a:pt x="114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558247" y="3600996"/>
              <a:ext cx="53355" cy="51238"/>
            </a:xfrm>
            <a:custGeom>
              <a:avLst/>
              <a:pathLst>
                <a:path w="53355" h="51238">
                  <a:moveTo>
                    <a:pt x="0" y="0"/>
                  </a:moveTo>
                  <a:lnTo>
                    <a:pt x="53355" y="0"/>
                  </a:lnTo>
                  <a:lnTo>
                    <a:pt x="53355" y="8045"/>
                  </a:lnTo>
                  <a:lnTo>
                    <a:pt x="46156" y="8045"/>
                  </a:lnTo>
                  <a:lnTo>
                    <a:pt x="46156" y="41075"/>
                  </a:lnTo>
                  <a:lnTo>
                    <a:pt x="46137" y="42144"/>
                  </a:lnTo>
                  <a:lnTo>
                    <a:pt x="46080" y="43150"/>
                  </a:lnTo>
                  <a:lnTo>
                    <a:pt x="45985" y="44092"/>
                  </a:lnTo>
                  <a:lnTo>
                    <a:pt x="45851" y="44971"/>
                  </a:lnTo>
                  <a:lnTo>
                    <a:pt x="45680" y="45786"/>
                  </a:lnTo>
                  <a:lnTo>
                    <a:pt x="45470" y="46537"/>
                  </a:lnTo>
                  <a:lnTo>
                    <a:pt x="45223" y="47226"/>
                  </a:lnTo>
                  <a:lnTo>
                    <a:pt x="44937" y="47850"/>
                  </a:lnTo>
                  <a:lnTo>
                    <a:pt x="44613" y="48411"/>
                  </a:lnTo>
                  <a:lnTo>
                    <a:pt x="44251" y="48909"/>
                  </a:lnTo>
                  <a:lnTo>
                    <a:pt x="43821" y="49351"/>
                  </a:lnTo>
                  <a:lnTo>
                    <a:pt x="43294" y="49747"/>
                  </a:lnTo>
                  <a:lnTo>
                    <a:pt x="42669" y="50097"/>
                  </a:lnTo>
                  <a:lnTo>
                    <a:pt x="41947" y="50399"/>
                  </a:lnTo>
                  <a:lnTo>
                    <a:pt x="41128" y="50656"/>
                  </a:lnTo>
                  <a:lnTo>
                    <a:pt x="40211" y="50865"/>
                  </a:lnTo>
                  <a:lnTo>
                    <a:pt x="39197" y="51028"/>
                  </a:lnTo>
                  <a:lnTo>
                    <a:pt x="38085" y="51145"/>
                  </a:lnTo>
                  <a:lnTo>
                    <a:pt x="36876" y="51215"/>
                  </a:lnTo>
                  <a:lnTo>
                    <a:pt x="35570" y="51238"/>
                  </a:lnTo>
                  <a:lnTo>
                    <a:pt x="34643" y="51229"/>
                  </a:lnTo>
                  <a:lnTo>
                    <a:pt x="33724" y="51204"/>
                  </a:lnTo>
                  <a:lnTo>
                    <a:pt x="32813" y="51162"/>
                  </a:lnTo>
                  <a:lnTo>
                    <a:pt x="31911" y="51102"/>
                  </a:lnTo>
                  <a:lnTo>
                    <a:pt x="31018" y="51026"/>
                  </a:lnTo>
                  <a:lnTo>
                    <a:pt x="30133" y="50933"/>
                  </a:lnTo>
                  <a:lnTo>
                    <a:pt x="29256" y="50823"/>
                  </a:lnTo>
                  <a:lnTo>
                    <a:pt x="28388" y="50696"/>
                  </a:lnTo>
                  <a:lnTo>
                    <a:pt x="27528" y="50552"/>
                  </a:lnTo>
                  <a:lnTo>
                    <a:pt x="26677" y="50391"/>
                  </a:lnTo>
                  <a:lnTo>
                    <a:pt x="24983" y="42345"/>
                  </a:lnTo>
                  <a:lnTo>
                    <a:pt x="26080" y="42587"/>
                  </a:lnTo>
                  <a:lnTo>
                    <a:pt x="27169" y="42803"/>
                  </a:lnTo>
                  <a:lnTo>
                    <a:pt x="28248" y="42993"/>
                  </a:lnTo>
                  <a:lnTo>
                    <a:pt x="29320" y="43158"/>
                  </a:lnTo>
                  <a:lnTo>
                    <a:pt x="30383" y="43298"/>
                  </a:lnTo>
                  <a:lnTo>
                    <a:pt x="31437" y="43412"/>
                  </a:lnTo>
                  <a:lnTo>
                    <a:pt x="32483" y="43501"/>
                  </a:lnTo>
                  <a:lnTo>
                    <a:pt x="33520" y="43565"/>
                  </a:lnTo>
                  <a:lnTo>
                    <a:pt x="34549" y="43603"/>
                  </a:lnTo>
                  <a:lnTo>
                    <a:pt x="35570" y="43616"/>
                  </a:lnTo>
                  <a:lnTo>
                    <a:pt x="35972" y="43577"/>
                  </a:lnTo>
                  <a:lnTo>
                    <a:pt x="36332" y="43463"/>
                  </a:lnTo>
                  <a:lnTo>
                    <a:pt x="36650" y="43273"/>
                  </a:lnTo>
                  <a:lnTo>
                    <a:pt x="36925" y="43006"/>
                  </a:lnTo>
                  <a:lnTo>
                    <a:pt x="37158" y="42663"/>
                  </a:lnTo>
                  <a:lnTo>
                    <a:pt x="37348" y="42244"/>
                  </a:lnTo>
                  <a:lnTo>
                    <a:pt x="37497" y="41748"/>
                  </a:lnTo>
                  <a:lnTo>
                    <a:pt x="37602" y="41176"/>
                  </a:lnTo>
                  <a:lnTo>
                    <a:pt x="37666" y="40529"/>
                  </a:lnTo>
                  <a:lnTo>
                    <a:pt x="37687" y="39804"/>
                  </a:lnTo>
                  <a:lnTo>
                    <a:pt x="37687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562905" y="3615393"/>
              <a:ext cx="27524" cy="27948"/>
            </a:xfrm>
            <a:custGeom>
              <a:avLst/>
              <a:pathLst>
                <a:path w="27524" h="27948">
                  <a:moveTo>
                    <a:pt x="27524" y="0"/>
                  </a:moveTo>
                  <a:lnTo>
                    <a:pt x="27524" y="22443"/>
                  </a:lnTo>
                  <a:lnTo>
                    <a:pt x="7622" y="22443"/>
                  </a:lnTo>
                  <a:lnTo>
                    <a:pt x="7622" y="27948"/>
                  </a:lnTo>
                  <a:lnTo>
                    <a:pt x="0" y="2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570527" y="3622168"/>
              <a:ext cx="12280" cy="8892"/>
            </a:xfrm>
            <a:custGeom>
              <a:avLst/>
              <a:pathLst>
                <a:path w="12280" h="8892">
                  <a:moveTo>
                    <a:pt x="0" y="8892"/>
                  </a:moveTo>
                  <a:lnTo>
                    <a:pt x="12280" y="8892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609485" y="3554839"/>
              <a:ext cx="44886" cy="44886"/>
            </a:xfrm>
            <a:custGeom>
              <a:avLst/>
              <a:pathLst>
                <a:path w="44886" h="44886">
                  <a:moveTo>
                    <a:pt x="13127" y="0"/>
                  </a:moveTo>
                  <a:lnTo>
                    <a:pt x="21596" y="1693"/>
                  </a:lnTo>
                  <a:lnTo>
                    <a:pt x="21337" y="3205"/>
                  </a:lnTo>
                  <a:lnTo>
                    <a:pt x="21071" y="4691"/>
                  </a:lnTo>
                  <a:lnTo>
                    <a:pt x="20795" y="6152"/>
                  </a:lnTo>
                  <a:lnTo>
                    <a:pt x="20512" y="7588"/>
                  </a:lnTo>
                  <a:lnTo>
                    <a:pt x="20220" y="8998"/>
                  </a:lnTo>
                  <a:lnTo>
                    <a:pt x="19919" y="10383"/>
                  </a:lnTo>
                  <a:lnTo>
                    <a:pt x="19610" y="11742"/>
                  </a:lnTo>
                  <a:lnTo>
                    <a:pt x="19292" y="13076"/>
                  </a:lnTo>
                  <a:lnTo>
                    <a:pt x="18966" y="14384"/>
                  </a:lnTo>
                  <a:lnTo>
                    <a:pt x="18632" y="15667"/>
                  </a:lnTo>
                  <a:lnTo>
                    <a:pt x="44886" y="15667"/>
                  </a:lnTo>
                  <a:lnTo>
                    <a:pt x="44886" y="22443"/>
                  </a:lnTo>
                  <a:lnTo>
                    <a:pt x="44865" y="22593"/>
                  </a:lnTo>
                  <a:lnTo>
                    <a:pt x="44801" y="22875"/>
                  </a:lnTo>
                  <a:lnTo>
                    <a:pt x="44695" y="23288"/>
                  </a:lnTo>
                  <a:lnTo>
                    <a:pt x="44547" y="23832"/>
                  </a:lnTo>
                  <a:lnTo>
                    <a:pt x="44357" y="24507"/>
                  </a:lnTo>
                  <a:lnTo>
                    <a:pt x="44124" y="25314"/>
                  </a:lnTo>
                  <a:lnTo>
                    <a:pt x="43848" y="26252"/>
                  </a:lnTo>
                  <a:lnTo>
                    <a:pt x="43531" y="27321"/>
                  </a:lnTo>
                  <a:lnTo>
                    <a:pt x="43171" y="28521"/>
                  </a:lnTo>
                  <a:lnTo>
                    <a:pt x="42769" y="29853"/>
                  </a:lnTo>
                  <a:lnTo>
                    <a:pt x="42341" y="31236"/>
                  </a:lnTo>
                  <a:lnTo>
                    <a:pt x="41905" y="32589"/>
                  </a:lnTo>
                  <a:lnTo>
                    <a:pt x="41460" y="33912"/>
                  </a:lnTo>
                  <a:lnTo>
                    <a:pt x="41007" y="35206"/>
                  </a:lnTo>
                  <a:lnTo>
                    <a:pt x="40546" y="36470"/>
                  </a:lnTo>
                  <a:lnTo>
                    <a:pt x="40075" y="37704"/>
                  </a:lnTo>
                  <a:lnTo>
                    <a:pt x="39597" y="38909"/>
                  </a:lnTo>
                  <a:lnTo>
                    <a:pt x="39110" y="40084"/>
                  </a:lnTo>
                  <a:lnTo>
                    <a:pt x="38615" y="41229"/>
                  </a:lnTo>
                  <a:lnTo>
                    <a:pt x="38111" y="42345"/>
                  </a:lnTo>
                  <a:lnTo>
                    <a:pt x="29641" y="40228"/>
                  </a:lnTo>
                  <a:lnTo>
                    <a:pt x="30391" y="38606"/>
                  </a:lnTo>
                  <a:lnTo>
                    <a:pt x="31115" y="36959"/>
                  </a:lnTo>
                  <a:lnTo>
                    <a:pt x="31814" y="35286"/>
                  </a:lnTo>
                  <a:lnTo>
                    <a:pt x="32487" y="33588"/>
                  </a:lnTo>
                  <a:lnTo>
                    <a:pt x="33135" y="31865"/>
                  </a:lnTo>
                  <a:lnTo>
                    <a:pt x="33757" y="30116"/>
                  </a:lnTo>
                  <a:lnTo>
                    <a:pt x="34355" y="28341"/>
                  </a:lnTo>
                  <a:lnTo>
                    <a:pt x="34926" y="26542"/>
                  </a:lnTo>
                  <a:lnTo>
                    <a:pt x="35472" y="24717"/>
                  </a:lnTo>
                  <a:lnTo>
                    <a:pt x="35993" y="22866"/>
                  </a:lnTo>
                  <a:lnTo>
                    <a:pt x="16938" y="22866"/>
                  </a:lnTo>
                  <a:lnTo>
                    <a:pt x="16074" y="25449"/>
                  </a:lnTo>
                  <a:lnTo>
                    <a:pt x="15176" y="27948"/>
                  </a:lnTo>
                  <a:lnTo>
                    <a:pt x="14245" y="30361"/>
                  </a:lnTo>
                  <a:lnTo>
                    <a:pt x="13279" y="32690"/>
                  </a:lnTo>
                  <a:lnTo>
                    <a:pt x="12280" y="34935"/>
                  </a:lnTo>
                  <a:lnTo>
                    <a:pt x="11247" y="37094"/>
                  </a:lnTo>
                  <a:lnTo>
                    <a:pt x="10179" y="39169"/>
                  </a:lnTo>
                  <a:lnTo>
                    <a:pt x="9078" y="41160"/>
                  </a:lnTo>
                  <a:lnTo>
                    <a:pt x="7944" y="43065"/>
                  </a:lnTo>
                  <a:lnTo>
                    <a:pt x="6775" y="44886"/>
                  </a:lnTo>
                  <a:lnTo>
                    <a:pt x="0" y="39381"/>
                  </a:lnTo>
                  <a:lnTo>
                    <a:pt x="1808" y="36396"/>
                  </a:lnTo>
                  <a:lnTo>
                    <a:pt x="3506" y="33199"/>
                  </a:lnTo>
                  <a:lnTo>
                    <a:pt x="5094" y="29790"/>
                  </a:lnTo>
                  <a:lnTo>
                    <a:pt x="6572" y="26169"/>
                  </a:lnTo>
                  <a:lnTo>
                    <a:pt x="7939" y="22337"/>
                  </a:lnTo>
                  <a:lnTo>
                    <a:pt x="9197" y="18293"/>
                  </a:lnTo>
                  <a:lnTo>
                    <a:pt x="10345" y="14037"/>
                  </a:lnTo>
                  <a:lnTo>
                    <a:pt x="11382" y="9570"/>
                  </a:lnTo>
                  <a:lnTo>
                    <a:pt x="12309" y="48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610755" y="3585751"/>
              <a:ext cx="46156" cy="66482"/>
            </a:xfrm>
            <a:custGeom>
              <a:avLst/>
              <a:pathLst>
                <a:path w="46156" h="66482">
                  <a:moveTo>
                    <a:pt x="22019" y="34300"/>
                  </a:moveTo>
                  <a:lnTo>
                    <a:pt x="21020" y="38051"/>
                  </a:lnTo>
                  <a:lnTo>
                    <a:pt x="19885" y="41685"/>
                  </a:lnTo>
                  <a:lnTo>
                    <a:pt x="18615" y="45199"/>
                  </a:lnTo>
                  <a:lnTo>
                    <a:pt x="17209" y="48595"/>
                  </a:lnTo>
                  <a:lnTo>
                    <a:pt x="15667" y="51873"/>
                  </a:lnTo>
                  <a:lnTo>
                    <a:pt x="13991" y="55032"/>
                  </a:lnTo>
                  <a:lnTo>
                    <a:pt x="12178" y="58072"/>
                  </a:lnTo>
                  <a:lnTo>
                    <a:pt x="10230" y="60994"/>
                  </a:lnTo>
                  <a:lnTo>
                    <a:pt x="8147" y="63798"/>
                  </a:lnTo>
                  <a:lnTo>
                    <a:pt x="5928" y="66482"/>
                  </a:lnTo>
                  <a:lnTo>
                    <a:pt x="0" y="59707"/>
                  </a:lnTo>
                  <a:lnTo>
                    <a:pt x="3298" y="55299"/>
                  </a:lnTo>
                  <a:lnTo>
                    <a:pt x="6250" y="50543"/>
                  </a:lnTo>
                  <a:lnTo>
                    <a:pt x="8854" y="45441"/>
                  </a:lnTo>
                  <a:lnTo>
                    <a:pt x="11111" y="39991"/>
                  </a:lnTo>
                  <a:lnTo>
                    <a:pt x="13021" y="34194"/>
                  </a:lnTo>
                  <a:lnTo>
                    <a:pt x="14583" y="28049"/>
                  </a:lnTo>
                  <a:lnTo>
                    <a:pt x="15799" y="21558"/>
                  </a:lnTo>
                  <a:lnTo>
                    <a:pt x="16667" y="14719"/>
                  </a:lnTo>
                  <a:lnTo>
                    <a:pt x="17188" y="7533"/>
                  </a:lnTo>
                  <a:lnTo>
                    <a:pt x="17361" y="0"/>
                  </a:lnTo>
                  <a:lnTo>
                    <a:pt x="25407" y="423"/>
                  </a:lnTo>
                  <a:lnTo>
                    <a:pt x="24560" y="18632"/>
                  </a:lnTo>
                  <a:lnTo>
                    <a:pt x="24615" y="19402"/>
                  </a:lnTo>
                  <a:lnTo>
                    <a:pt x="24780" y="20359"/>
                  </a:lnTo>
                  <a:lnTo>
                    <a:pt x="25055" y="21503"/>
                  </a:lnTo>
                  <a:lnTo>
                    <a:pt x="25441" y="22832"/>
                  </a:lnTo>
                  <a:lnTo>
                    <a:pt x="25936" y="24348"/>
                  </a:lnTo>
                  <a:lnTo>
                    <a:pt x="26542" y="26051"/>
                  </a:lnTo>
                  <a:lnTo>
                    <a:pt x="27257" y="27939"/>
                  </a:lnTo>
                  <a:lnTo>
                    <a:pt x="28083" y="30014"/>
                  </a:lnTo>
                  <a:lnTo>
                    <a:pt x="29019" y="32275"/>
                  </a:lnTo>
                  <a:lnTo>
                    <a:pt x="30065" y="34723"/>
                  </a:lnTo>
                  <a:lnTo>
                    <a:pt x="30670" y="36230"/>
                  </a:lnTo>
                  <a:lnTo>
                    <a:pt x="31301" y="37704"/>
                  </a:lnTo>
                  <a:lnTo>
                    <a:pt x="31958" y="39144"/>
                  </a:lnTo>
                  <a:lnTo>
                    <a:pt x="32640" y="40550"/>
                  </a:lnTo>
                  <a:lnTo>
                    <a:pt x="33347" y="41922"/>
                  </a:lnTo>
                  <a:lnTo>
                    <a:pt x="34079" y="43260"/>
                  </a:lnTo>
                  <a:lnTo>
                    <a:pt x="34837" y="44564"/>
                  </a:lnTo>
                  <a:lnTo>
                    <a:pt x="35621" y="45834"/>
                  </a:lnTo>
                  <a:lnTo>
                    <a:pt x="36430" y="47071"/>
                  </a:lnTo>
                  <a:lnTo>
                    <a:pt x="37264" y="48274"/>
                  </a:lnTo>
                  <a:lnTo>
                    <a:pt x="38115" y="49442"/>
                  </a:lnTo>
                  <a:lnTo>
                    <a:pt x="38974" y="50577"/>
                  </a:lnTo>
                  <a:lnTo>
                    <a:pt x="39843" y="51678"/>
                  </a:lnTo>
                  <a:lnTo>
                    <a:pt x="40719" y="52745"/>
                  </a:lnTo>
                  <a:lnTo>
                    <a:pt x="41604" y="53779"/>
                  </a:lnTo>
                  <a:lnTo>
                    <a:pt x="42498" y="54778"/>
                  </a:lnTo>
                  <a:lnTo>
                    <a:pt x="43400" y="55743"/>
                  </a:lnTo>
                  <a:lnTo>
                    <a:pt x="44310" y="56675"/>
                  </a:lnTo>
                  <a:lnTo>
                    <a:pt x="45229" y="57573"/>
                  </a:lnTo>
                  <a:lnTo>
                    <a:pt x="46156" y="58437"/>
                  </a:lnTo>
                  <a:lnTo>
                    <a:pt x="40228" y="66059"/>
                  </a:lnTo>
                  <a:lnTo>
                    <a:pt x="37988" y="63607"/>
                  </a:lnTo>
                  <a:lnTo>
                    <a:pt x="35841" y="60994"/>
                  </a:lnTo>
                  <a:lnTo>
                    <a:pt x="33787" y="58221"/>
                  </a:lnTo>
                  <a:lnTo>
                    <a:pt x="31827" y="55286"/>
                  </a:lnTo>
                  <a:lnTo>
                    <a:pt x="29959" y="52191"/>
                  </a:lnTo>
                  <a:lnTo>
                    <a:pt x="28185" y="48934"/>
                  </a:lnTo>
                  <a:lnTo>
                    <a:pt x="26504" y="45517"/>
                  </a:lnTo>
                  <a:lnTo>
                    <a:pt x="24916" y="41939"/>
                  </a:lnTo>
                  <a:lnTo>
                    <a:pt x="23421" y="382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667075" y="3553992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713232" y="3553992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667922" y="3580246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672580" y="3611582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681049" y="3626826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798770" y="3565002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889814" y="3560344"/>
              <a:ext cx="84691" cy="92313"/>
            </a:xfrm>
            <a:custGeom>
              <a:avLst/>
              <a:pathLst>
                <a:path w="84691" h="92313">
                  <a:moveTo>
                    <a:pt x="0" y="0"/>
                  </a:moveTo>
                  <a:lnTo>
                    <a:pt x="84691" y="0"/>
                  </a:lnTo>
                  <a:lnTo>
                    <a:pt x="84691" y="8892"/>
                  </a:lnTo>
                  <a:lnTo>
                    <a:pt x="81435" y="11496"/>
                  </a:lnTo>
                  <a:lnTo>
                    <a:pt x="78102" y="14058"/>
                  </a:lnTo>
                  <a:lnTo>
                    <a:pt x="74693" y="16578"/>
                  </a:lnTo>
                  <a:lnTo>
                    <a:pt x="71208" y="19055"/>
                  </a:lnTo>
                  <a:lnTo>
                    <a:pt x="67647" y="21490"/>
                  </a:lnTo>
                  <a:lnTo>
                    <a:pt x="64009" y="23882"/>
                  </a:lnTo>
                  <a:lnTo>
                    <a:pt x="60296" y="26233"/>
                  </a:lnTo>
                  <a:lnTo>
                    <a:pt x="56506" y="28541"/>
                  </a:lnTo>
                  <a:lnTo>
                    <a:pt x="52639" y="30806"/>
                  </a:lnTo>
                  <a:lnTo>
                    <a:pt x="48697" y="33029"/>
                  </a:lnTo>
                  <a:lnTo>
                    <a:pt x="48697" y="83844"/>
                  </a:lnTo>
                  <a:lnTo>
                    <a:pt x="48667" y="84670"/>
                  </a:lnTo>
                  <a:lnTo>
                    <a:pt x="48578" y="85453"/>
                  </a:lnTo>
                  <a:lnTo>
                    <a:pt x="48430" y="86194"/>
                  </a:lnTo>
                  <a:lnTo>
                    <a:pt x="48223" y="86893"/>
                  </a:lnTo>
                  <a:lnTo>
                    <a:pt x="47956" y="87549"/>
                  </a:lnTo>
                  <a:lnTo>
                    <a:pt x="47630" y="88163"/>
                  </a:lnTo>
                  <a:lnTo>
                    <a:pt x="47245" y="88735"/>
                  </a:lnTo>
                  <a:lnTo>
                    <a:pt x="46800" y="89264"/>
                  </a:lnTo>
                  <a:lnTo>
                    <a:pt x="46296" y="89751"/>
                  </a:lnTo>
                  <a:lnTo>
                    <a:pt x="45733" y="90196"/>
                  </a:lnTo>
                  <a:lnTo>
                    <a:pt x="45115" y="90598"/>
                  </a:lnTo>
                  <a:lnTo>
                    <a:pt x="44446" y="90958"/>
                  </a:lnTo>
                  <a:lnTo>
                    <a:pt x="43726" y="91276"/>
                  </a:lnTo>
                  <a:lnTo>
                    <a:pt x="42955" y="91551"/>
                  </a:lnTo>
                  <a:lnTo>
                    <a:pt x="42133" y="91784"/>
                  </a:lnTo>
                  <a:lnTo>
                    <a:pt x="41261" y="91974"/>
                  </a:lnTo>
                  <a:lnTo>
                    <a:pt x="40338" y="92123"/>
                  </a:lnTo>
                  <a:lnTo>
                    <a:pt x="39364" y="92228"/>
                  </a:lnTo>
                  <a:lnTo>
                    <a:pt x="38339" y="92292"/>
                  </a:lnTo>
                  <a:lnTo>
                    <a:pt x="37264" y="92313"/>
                  </a:lnTo>
                  <a:lnTo>
                    <a:pt x="35739" y="92296"/>
                  </a:lnTo>
                  <a:lnTo>
                    <a:pt x="34215" y="92245"/>
                  </a:lnTo>
                  <a:lnTo>
                    <a:pt x="32690" y="92161"/>
                  </a:lnTo>
                  <a:lnTo>
                    <a:pt x="31166" y="92042"/>
                  </a:lnTo>
                  <a:lnTo>
                    <a:pt x="29641" y="91890"/>
                  </a:lnTo>
                  <a:lnTo>
                    <a:pt x="28117" y="91703"/>
                  </a:lnTo>
                  <a:lnTo>
                    <a:pt x="26593" y="91483"/>
                  </a:lnTo>
                  <a:lnTo>
                    <a:pt x="25068" y="91229"/>
                  </a:lnTo>
                  <a:lnTo>
                    <a:pt x="23544" y="90941"/>
                  </a:lnTo>
                  <a:lnTo>
                    <a:pt x="22019" y="90619"/>
                  </a:lnTo>
                  <a:lnTo>
                    <a:pt x="20749" y="82150"/>
                  </a:lnTo>
                  <a:lnTo>
                    <a:pt x="22036" y="82472"/>
                  </a:lnTo>
                  <a:lnTo>
                    <a:pt x="23357" y="82760"/>
                  </a:lnTo>
                  <a:lnTo>
                    <a:pt x="24712" y="83014"/>
                  </a:lnTo>
                  <a:lnTo>
                    <a:pt x="26101" y="83234"/>
                  </a:lnTo>
                  <a:lnTo>
                    <a:pt x="27524" y="83421"/>
                  </a:lnTo>
                  <a:lnTo>
                    <a:pt x="28981" y="83573"/>
                  </a:lnTo>
                  <a:lnTo>
                    <a:pt x="30471" y="83692"/>
                  </a:lnTo>
                  <a:lnTo>
                    <a:pt x="31996" y="83776"/>
                  </a:lnTo>
                  <a:lnTo>
                    <a:pt x="33554" y="83827"/>
                  </a:lnTo>
                  <a:lnTo>
                    <a:pt x="35146" y="83844"/>
                  </a:lnTo>
                  <a:lnTo>
                    <a:pt x="36112" y="83827"/>
                  </a:lnTo>
                  <a:lnTo>
                    <a:pt x="36976" y="83776"/>
                  </a:lnTo>
                  <a:lnTo>
                    <a:pt x="37738" y="83692"/>
                  </a:lnTo>
                  <a:lnTo>
                    <a:pt x="38399" y="83573"/>
                  </a:lnTo>
                  <a:lnTo>
                    <a:pt x="38958" y="83421"/>
                  </a:lnTo>
                  <a:lnTo>
                    <a:pt x="39415" y="83234"/>
                  </a:lnTo>
                  <a:lnTo>
                    <a:pt x="39771" y="83014"/>
                  </a:lnTo>
                  <a:lnTo>
                    <a:pt x="40025" y="82760"/>
                  </a:lnTo>
                  <a:lnTo>
                    <a:pt x="40177" y="82472"/>
                  </a:lnTo>
                  <a:lnTo>
                    <a:pt x="40228" y="82150"/>
                  </a:lnTo>
                  <a:lnTo>
                    <a:pt x="40228" y="28795"/>
                  </a:lnTo>
                  <a:lnTo>
                    <a:pt x="43827" y="26682"/>
                  </a:lnTo>
                  <a:lnTo>
                    <a:pt x="47342" y="24577"/>
                  </a:lnTo>
                  <a:lnTo>
                    <a:pt x="50772" y="22481"/>
                  </a:lnTo>
                  <a:lnTo>
                    <a:pt x="54117" y="20393"/>
                  </a:lnTo>
                  <a:lnTo>
                    <a:pt x="57378" y="18314"/>
                  </a:lnTo>
                  <a:lnTo>
                    <a:pt x="60554" y="16243"/>
                  </a:lnTo>
                  <a:lnTo>
                    <a:pt x="63645" y="14181"/>
                  </a:lnTo>
                  <a:lnTo>
                    <a:pt x="66652" y="12127"/>
                  </a:lnTo>
                  <a:lnTo>
                    <a:pt x="69573" y="10082"/>
                  </a:lnTo>
                  <a:lnTo>
                    <a:pt x="7241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991867" y="3554415"/>
              <a:ext cx="48274" cy="98242"/>
            </a:xfrm>
            <a:custGeom>
              <a:avLst/>
              <a:pathLst>
                <a:path w="48274" h="98242">
                  <a:moveTo>
                    <a:pt x="19055" y="0"/>
                  </a:moveTo>
                  <a:lnTo>
                    <a:pt x="27101" y="2540"/>
                  </a:lnTo>
                  <a:lnTo>
                    <a:pt x="26842" y="3133"/>
                  </a:lnTo>
                  <a:lnTo>
                    <a:pt x="26576" y="3726"/>
                  </a:lnTo>
                  <a:lnTo>
                    <a:pt x="26300" y="4319"/>
                  </a:lnTo>
                  <a:lnTo>
                    <a:pt x="26017" y="4912"/>
                  </a:lnTo>
                  <a:lnTo>
                    <a:pt x="25725" y="5504"/>
                  </a:lnTo>
                  <a:lnTo>
                    <a:pt x="25424" y="6097"/>
                  </a:lnTo>
                  <a:lnTo>
                    <a:pt x="25115" y="6690"/>
                  </a:lnTo>
                  <a:lnTo>
                    <a:pt x="24797" y="7283"/>
                  </a:lnTo>
                  <a:lnTo>
                    <a:pt x="24471" y="7876"/>
                  </a:lnTo>
                  <a:lnTo>
                    <a:pt x="24137" y="8469"/>
                  </a:lnTo>
                  <a:lnTo>
                    <a:pt x="42345" y="8469"/>
                  </a:lnTo>
                  <a:lnTo>
                    <a:pt x="42345" y="15667"/>
                  </a:lnTo>
                  <a:lnTo>
                    <a:pt x="41837" y="16756"/>
                  </a:lnTo>
                  <a:lnTo>
                    <a:pt x="41329" y="17819"/>
                  </a:lnTo>
                  <a:lnTo>
                    <a:pt x="40821" y="18856"/>
                  </a:lnTo>
                  <a:lnTo>
                    <a:pt x="40313" y="19868"/>
                  </a:lnTo>
                  <a:lnTo>
                    <a:pt x="39804" y="20855"/>
                  </a:lnTo>
                  <a:lnTo>
                    <a:pt x="39296" y="21816"/>
                  </a:lnTo>
                  <a:lnTo>
                    <a:pt x="38788" y="22752"/>
                  </a:lnTo>
                  <a:lnTo>
                    <a:pt x="38280" y="23662"/>
                  </a:lnTo>
                  <a:lnTo>
                    <a:pt x="37772" y="24547"/>
                  </a:lnTo>
                  <a:lnTo>
                    <a:pt x="37264" y="25407"/>
                  </a:lnTo>
                  <a:lnTo>
                    <a:pt x="48274" y="25407"/>
                  </a:lnTo>
                  <a:lnTo>
                    <a:pt x="48274" y="88925"/>
                  </a:lnTo>
                  <a:lnTo>
                    <a:pt x="48252" y="89834"/>
                  </a:lnTo>
                  <a:lnTo>
                    <a:pt x="48189" y="90696"/>
                  </a:lnTo>
                  <a:lnTo>
                    <a:pt x="48083" y="91511"/>
                  </a:lnTo>
                  <a:lnTo>
                    <a:pt x="47935" y="92279"/>
                  </a:lnTo>
                  <a:lnTo>
                    <a:pt x="47744" y="93001"/>
                  </a:lnTo>
                  <a:lnTo>
                    <a:pt x="47511" y="93677"/>
                  </a:lnTo>
                  <a:lnTo>
                    <a:pt x="47236" y="94305"/>
                  </a:lnTo>
                  <a:lnTo>
                    <a:pt x="46919" y="94888"/>
                  </a:lnTo>
                  <a:lnTo>
                    <a:pt x="46559" y="95423"/>
                  </a:lnTo>
                  <a:lnTo>
                    <a:pt x="46156" y="95913"/>
                  </a:lnTo>
                  <a:lnTo>
                    <a:pt x="45716" y="96355"/>
                  </a:lnTo>
                  <a:lnTo>
                    <a:pt x="45242" y="96751"/>
                  </a:lnTo>
                  <a:lnTo>
                    <a:pt x="44734" y="97100"/>
                  </a:lnTo>
                  <a:lnTo>
                    <a:pt x="44191" y="97403"/>
                  </a:lnTo>
                  <a:lnTo>
                    <a:pt x="43616" y="97659"/>
                  </a:lnTo>
                  <a:lnTo>
                    <a:pt x="43006" y="97869"/>
                  </a:lnTo>
                  <a:lnTo>
                    <a:pt x="42362" y="98032"/>
                  </a:lnTo>
                  <a:lnTo>
                    <a:pt x="41685" y="98148"/>
                  </a:lnTo>
                  <a:lnTo>
                    <a:pt x="40973" y="98218"/>
                  </a:lnTo>
                  <a:lnTo>
                    <a:pt x="40228" y="98242"/>
                  </a:lnTo>
                  <a:lnTo>
                    <a:pt x="39440" y="98233"/>
                  </a:lnTo>
                  <a:lnTo>
                    <a:pt x="38602" y="98208"/>
                  </a:lnTo>
                  <a:lnTo>
                    <a:pt x="37713" y="98165"/>
                  </a:lnTo>
                  <a:lnTo>
                    <a:pt x="36773" y="98106"/>
                  </a:lnTo>
                  <a:lnTo>
                    <a:pt x="35782" y="98030"/>
                  </a:lnTo>
                  <a:lnTo>
                    <a:pt x="34740" y="97937"/>
                  </a:lnTo>
                  <a:lnTo>
                    <a:pt x="33647" y="97827"/>
                  </a:lnTo>
                  <a:lnTo>
                    <a:pt x="32504" y="97700"/>
                  </a:lnTo>
                  <a:lnTo>
                    <a:pt x="31310" y="97556"/>
                  </a:lnTo>
                  <a:lnTo>
                    <a:pt x="30065" y="97395"/>
                  </a:lnTo>
                  <a:lnTo>
                    <a:pt x="28371" y="89349"/>
                  </a:lnTo>
                  <a:lnTo>
                    <a:pt x="29764" y="89510"/>
                  </a:lnTo>
                  <a:lnTo>
                    <a:pt x="31064" y="89654"/>
                  </a:lnTo>
                  <a:lnTo>
                    <a:pt x="32271" y="89781"/>
                  </a:lnTo>
                  <a:lnTo>
                    <a:pt x="33385" y="89891"/>
                  </a:lnTo>
                  <a:lnTo>
                    <a:pt x="34405" y="89984"/>
                  </a:lnTo>
                  <a:lnTo>
                    <a:pt x="35333" y="90060"/>
                  </a:lnTo>
                  <a:lnTo>
                    <a:pt x="36167" y="90120"/>
                  </a:lnTo>
                  <a:lnTo>
                    <a:pt x="36908" y="90162"/>
                  </a:lnTo>
                  <a:lnTo>
                    <a:pt x="37556" y="90187"/>
                  </a:lnTo>
                  <a:lnTo>
                    <a:pt x="38111" y="90196"/>
                  </a:lnTo>
                  <a:lnTo>
                    <a:pt x="38513" y="90170"/>
                  </a:lnTo>
                  <a:lnTo>
                    <a:pt x="38873" y="90094"/>
                  </a:lnTo>
                  <a:lnTo>
                    <a:pt x="39190" y="89967"/>
                  </a:lnTo>
                  <a:lnTo>
                    <a:pt x="39466" y="89789"/>
                  </a:lnTo>
                  <a:lnTo>
                    <a:pt x="39699" y="89561"/>
                  </a:lnTo>
                  <a:lnTo>
                    <a:pt x="39889" y="89281"/>
                  </a:lnTo>
                  <a:lnTo>
                    <a:pt x="40037" y="88951"/>
                  </a:lnTo>
                  <a:lnTo>
                    <a:pt x="40143" y="88570"/>
                  </a:lnTo>
                  <a:lnTo>
                    <a:pt x="40207" y="88138"/>
                  </a:lnTo>
                  <a:lnTo>
                    <a:pt x="40228" y="87655"/>
                  </a:lnTo>
                  <a:lnTo>
                    <a:pt x="40228" y="70717"/>
                  </a:lnTo>
                  <a:lnTo>
                    <a:pt x="31759" y="70717"/>
                  </a:lnTo>
                  <a:lnTo>
                    <a:pt x="31759" y="85961"/>
                  </a:lnTo>
                  <a:lnTo>
                    <a:pt x="24137" y="85961"/>
                  </a:lnTo>
                  <a:lnTo>
                    <a:pt x="24137" y="70717"/>
                  </a:lnTo>
                  <a:lnTo>
                    <a:pt x="15667" y="70717"/>
                  </a:lnTo>
                  <a:lnTo>
                    <a:pt x="15536" y="74193"/>
                  </a:lnTo>
                  <a:lnTo>
                    <a:pt x="15312" y="77509"/>
                  </a:lnTo>
                  <a:lnTo>
                    <a:pt x="14994" y="80664"/>
                  </a:lnTo>
                  <a:lnTo>
                    <a:pt x="14583" y="83658"/>
                  </a:lnTo>
                  <a:lnTo>
                    <a:pt x="14079" y="86491"/>
                  </a:lnTo>
                  <a:lnTo>
                    <a:pt x="13482" y="89163"/>
                  </a:lnTo>
                  <a:lnTo>
                    <a:pt x="12792" y="91674"/>
                  </a:lnTo>
                  <a:lnTo>
                    <a:pt x="12009" y="94024"/>
                  </a:lnTo>
                  <a:lnTo>
                    <a:pt x="11132" y="96213"/>
                  </a:lnTo>
                  <a:lnTo>
                    <a:pt x="10162" y="98242"/>
                  </a:lnTo>
                  <a:lnTo>
                    <a:pt x="2117" y="95277"/>
                  </a:lnTo>
                  <a:lnTo>
                    <a:pt x="3163" y="92986"/>
                  </a:lnTo>
                  <a:lnTo>
                    <a:pt x="4099" y="90518"/>
                  </a:lnTo>
                  <a:lnTo>
                    <a:pt x="4924" y="87871"/>
                  </a:lnTo>
                  <a:lnTo>
                    <a:pt x="5640" y="85047"/>
                  </a:lnTo>
                  <a:lnTo>
                    <a:pt x="6245" y="82044"/>
                  </a:lnTo>
                  <a:lnTo>
                    <a:pt x="6741" y="78864"/>
                  </a:lnTo>
                  <a:lnTo>
                    <a:pt x="7126" y="75506"/>
                  </a:lnTo>
                  <a:lnTo>
                    <a:pt x="7402" y="71970"/>
                  </a:lnTo>
                  <a:lnTo>
                    <a:pt x="7567" y="68257"/>
                  </a:lnTo>
                  <a:lnTo>
                    <a:pt x="7622" y="64365"/>
                  </a:lnTo>
                  <a:lnTo>
                    <a:pt x="7622" y="30912"/>
                  </a:lnTo>
                  <a:lnTo>
                    <a:pt x="7283" y="31170"/>
                  </a:lnTo>
                  <a:lnTo>
                    <a:pt x="6944" y="31437"/>
                  </a:lnTo>
                  <a:lnTo>
                    <a:pt x="6605" y="31712"/>
                  </a:lnTo>
                  <a:lnTo>
                    <a:pt x="6267" y="31996"/>
                  </a:lnTo>
                  <a:lnTo>
                    <a:pt x="5928" y="32288"/>
                  </a:lnTo>
                  <a:lnTo>
                    <a:pt x="5589" y="32589"/>
                  </a:lnTo>
                  <a:lnTo>
                    <a:pt x="5250" y="32898"/>
                  </a:lnTo>
                  <a:lnTo>
                    <a:pt x="4912" y="33215"/>
                  </a:lnTo>
                  <a:lnTo>
                    <a:pt x="4573" y="33542"/>
                  </a:lnTo>
                  <a:lnTo>
                    <a:pt x="4234" y="33876"/>
                  </a:lnTo>
                  <a:lnTo>
                    <a:pt x="0" y="26254"/>
                  </a:lnTo>
                  <a:lnTo>
                    <a:pt x="2553" y="23705"/>
                  </a:lnTo>
                  <a:lnTo>
                    <a:pt x="4962" y="21138"/>
                  </a:lnTo>
                  <a:lnTo>
                    <a:pt x="7228" y="18555"/>
                  </a:lnTo>
                  <a:lnTo>
                    <a:pt x="9349" y="15955"/>
                  </a:lnTo>
                  <a:lnTo>
                    <a:pt x="11327" y="13338"/>
                  </a:lnTo>
                  <a:lnTo>
                    <a:pt x="13161" y="10704"/>
                  </a:lnTo>
                  <a:lnTo>
                    <a:pt x="14850" y="8054"/>
                  </a:lnTo>
                  <a:lnTo>
                    <a:pt x="16396" y="5386"/>
                  </a:lnTo>
                  <a:lnTo>
                    <a:pt x="17797" y="27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004570" y="3570507"/>
              <a:ext cx="20749" cy="9316"/>
            </a:xfrm>
            <a:custGeom>
              <a:avLst/>
              <a:pathLst>
                <a:path w="20749" h="9316">
                  <a:moveTo>
                    <a:pt x="0" y="9316"/>
                  </a:moveTo>
                  <a:lnTo>
                    <a:pt x="15244" y="9316"/>
                  </a:lnTo>
                  <a:lnTo>
                    <a:pt x="15833" y="8460"/>
                  </a:lnTo>
                  <a:lnTo>
                    <a:pt x="16413" y="7588"/>
                  </a:lnTo>
                  <a:lnTo>
                    <a:pt x="16984" y="6699"/>
                  </a:lnTo>
                  <a:lnTo>
                    <a:pt x="17548" y="5792"/>
                  </a:lnTo>
                  <a:lnTo>
                    <a:pt x="18102" y="4869"/>
                  </a:lnTo>
                  <a:lnTo>
                    <a:pt x="18649" y="3929"/>
                  </a:lnTo>
                  <a:lnTo>
                    <a:pt x="19186" y="2972"/>
                  </a:lnTo>
                  <a:lnTo>
                    <a:pt x="19716" y="1998"/>
                  </a:lnTo>
                  <a:lnTo>
                    <a:pt x="20237" y="1007"/>
                  </a:lnTo>
                  <a:lnTo>
                    <a:pt x="20749" y="0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007535" y="3587445"/>
              <a:ext cx="8469" cy="11433"/>
            </a:xfrm>
            <a:custGeom>
              <a:avLst/>
              <a:pathLst>
                <a:path w="8469" h="11433">
                  <a:moveTo>
                    <a:pt x="0" y="11433"/>
                  </a:moveTo>
                  <a:lnTo>
                    <a:pt x="8469" y="11433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023626" y="3587445"/>
              <a:ext cx="8469" cy="11433"/>
            </a:xfrm>
            <a:custGeom>
              <a:avLst/>
              <a:pathLst>
                <a:path w="8469" h="11433">
                  <a:moveTo>
                    <a:pt x="0" y="0"/>
                  </a:moveTo>
                  <a:lnTo>
                    <a:pt x="0" y="11433"/>
                  </a:lnTo>
                  <a:lnTo>
                    <a:pt x="8469" y="11433"/>
                  </a:lnTo>
                  <a:lnTo>
                    <a:pt x="846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007535" y="3606077"/>
              <a:ext cx="8469" cy="11433"/>
            </a:xfrm>
            <a:custGeom>
              <a:avLst/>
              <a:pathLst>
                <a:path w="8469" h="11433">
                  <a:moveTo>
                    <a:pt x="0" y="11433"/>
                  </a:moveTo>
                  <a:lnTo>
                    <a:pt x="8469" y="11433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023626" y="3606077"/>
              <a:ext cx="8469" cy="11433"/>
            </a:xfrm>
            <a:custGeom>
              <a:avLst/>
              <a:pathLst>
                <a:path w="8469" h="11433">
                  <a:moveTo>
                    <a:pt x="0" y="0"/>
                  </a:moveTo>
                  <a:lnTo>
                    <a:pt x="0" y="11433"/>
                  </a:lnTo>
                  <a:lnTo>
                    <a:pt x="8469" y="11433"/>
                  </a:lnTo>
                  <a:lnTo>
                    <a:pt x="846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042258" y="3559497"/>
              <a:ext cx="45309" cy="33876"/>
            </a:xfrm>
            <a:custGeom>
              <a:avLst/>
              <a:pathLst>
                <a:path w="45309" h="33876">
                  <a:moveTo>
                    <a:pt x="1270" y="0"/>
                  </a:moveTo>
                  <a:lnTo>
                    <a:pt x="45309" y="0"/>
                  </a:lnTo>
                  <a:lnTo>
                    <a:pt x="45286" y="4389"/>
                  </a:lnTo>
                  <a:lnTo>
                    <a:pt x="45216" y="8409"/>
                  </a:lnTo>
                  <a:lnTo>
                    <a:pt x="45100" y="12062"/>
                  </a:lnTo>
                  <a:lnTo>
                    <a:pt x="44937" y="15346"/>
                  </a:lnTo>
                  <a:lnTo>
                    <a:pt x="44727" y="18261"/>
                  </a:lnTo>
                  <a:lnTo>
                    <a:pt x="44471" y="20808"/>
                  </a:lnTo>
                  <a:lnTo>
                    <a:pt x="44168" y="22987"/>
                  </a:lnTo>
                  <a:lnTo>
                    <a:pt x="43819" y="24797"/>
                  </a:lnTo>
                  <a:lnTo>
                    <a:pt x="43423" y="26239"/>
                  </a:lnTo>
                  <a:lnTo>
                    <a:pt x="42980" y="27312"/>
                  </a:lnTo>
                  <a:lnTo>
                    <a:pt x="42470" y="28157"/>
                  </a:lnTo>
                  <a:lnTo>
                    <a:pt x="41871" y="28913"/>
                  </a:lnTo>
                  <a:lnTo>
                    <a:pt x="41183" y="29580"/>
                  </a:lnTo>
                  <a:lnTo>
                    <a:pt x="40406" y="30158"/>
                  </a:lnTo>
                  <a:lnTo>
                    <a:pt x="39540" y="30647"/>
                  </a:lnTo>
                  <a:lnTo>
                    <a:pt x="38585" y="31047"/>
                  </a:lnTo>
                  <a:lnTo>
                    <a:pt x="37541" y="31359"/>
                  </a:lnTo>
                  <a:lnTo>
                    <a:pt x="36408" y="31581"/>
                  </a:lnTo>
                  <a:lnTo>
                    <a:pt x="35187" y="31714"/>
                  </a:lnTo>
                  <a:lnTo>
                    <a:pt x="33876" y="31759"/>
                  </a:lnTo>
                  <a:lnTo>
                    <a:pt x="33008" y="31746"/>
                  </a:lnTo>
                  <a:lnTo>
                    <a:pt x="32098" y="31708"/>
                  </a:lnTo>
                  <a:lnTo>
                    <a:pt x="31145" y="31644"/>
                  </a:lnTo>
                  <a:lnTo>
                    <a:pt x="30150" y="31556"/>
                  </a:lnTo>
                  <a:lnTo>
                    <a:pt x="29112" y="31441"/>
                  </a:lnTo>
                  <a:lnTo>
                    <a:pt x="28032" y="31301"/>
                  </a:lnTo>
                  <a:lnTo>
                    <a:pt x="26910" y="31136"/>
                  </a:lnTo>
                  <a:lnTo>
                    <a:pt x="25746" y="30946"/>
                  </a:lnTo>
                  <a:lnTo>
                    <a:pt x="24539" y="30730"/>
                  </a:lnTo>
                  <a:lnTo>
                    <a:pt x="23290" y="30488"/>
                  </a:lnTo>
                  <a:lnTo>
                    <a:pt x="21596" y="22866"/>
                  </a:lnTo>
                  <a:lnTo>
                    <a:pt x="22930" y="23108"/>
                  </a:lnTo>
                  <a:lnTo>
                    <a:pt x="24221" y="23324"/>
                  </a:lnTo>
                  <a:lnTo>
                    <a:pt x="25470" y="23514"/>
                  </a:lnTo>
                  <a:lnTo>
                    <a:pt x="26677" y="23679"/>
                  </a:lnTo>
                  <a:lnTo>
                    <a:pt x="27842" y="23819"/>
                  </a:lnTo>
                  <a:lnTo>
                    <a:pt x="28964" y="23933"/>
                  </a:lnTo>
                  <a:lnTo>
                    <a:pt x="30044" y="24022"/>
                  </a:lnTo>
                  <a:lnTo>
                    <a:pt x="31081" y="24086"/>
                  </a:lnTo>
                  <a:lnTo>
                    <a:pt x="32076" y="24124"/>
                  </a:lnTo>
                  <a:lnTo>
                    <a:pt x="33029" y="24137"/>
                  </a:lnTo>
                  <a:lnTo>
                    <a:pt x="33438" y="24115"/>
                  </a:lnTo>
                  <a:lnTo>
                    <a:pt x="33817" y="24052"/>
                  </a:lnTo>
                  <a:lnTo>
                    <a:pt x="34166" y="23946"/>
                  </a:lnTo>
                  <a:lnTo>
                    <a:pt x="34486" y="23798"/>
                  </a:lnTo>
                  <a:lnTo>
                    <a:pt x="34776" y="23607"/>
                  </a:lnTo>
                  <a:lnTo>
                    <a:pt x="35036" y="23374"/>
                  </a:lnTo>
                  <a:lnTo>
                    <a:pt x="35267" y="23099"/>
                  </a:lnTo>
                  <a:lnTo>
                    <a:pt x="35468" y="22781"/>
                  </a:lnTo>
                  <a:lnTo>
                    <a:pt x="35640" y="22422"/>
                  </a:lnTo>
                  <a:lnTo>
                    <a:pt x="35782" y="22019"/>
                  </a:lnTo>
                  <a:lnTo>
                    <a:pt x="35907" y="21490"/>
                  </a:lnTo>
                  <a:lnTo>
                    <a:pt x="36027" y="20749"/>
                  </a:lnTo>
                  <a:lnTo>
                    <a:pt x="36144" y="19796"/>
                  </a:lnTo>
                  <a:lnTo>
                    <a:pt x="36256" y="18632"/>
                  </a:lnTo>
                  <a:lnTo>
                    <a:pt x="36364" y="17255"/>
                  </a:lnTo>
                  <a:lnTo>
                    <a:pt x="36468" y="15667"/>
                  </a:lnTo>
                  <a:lnTo>
                    <a:pt x="36567" y="13868"/>
                  </a:lnTo>
                  <a:lnTo>
                    <a:pt x="36662" y="11856"/>
                  </a:lnTo>
                  <a:lnTo>
                    <a:pt x="36753" y="9633"/>
                  </a:lnTo>
                  <a:lnTo>
                    <a:pt x="36840" y="7198"/>
                  </a:lnTo>
                  <a:lnTo>
                    <a:pt x="21172" y="7198"/>
                  </a:lnTo>
                  <a:lnTo>
                    <a:pt x="20554" y="10895"/>
                  </a:lnTo>
                  <a:lnTo>
                    <a:pt x="19716" y="14363"/>
                  </a:lnTo>
                  <a:lnTo>
                    <a:pt x="18657" y="17603"/>
                  </a:lnTo>
                  <a:lnTo>
                    <a:pt x="17378" y="20613"/>
                  </a:lnTo>
                  <a:lnTo>
                    <a:pt x="15879" y="23396"/>
                  </a:lnTo>
                  <a:lnTo>
                    <a:pt x="14160" y="25949"/>
                  </a:lnTo>
                  <a:lnTo>
                    <a:pt x="12220" y="28274"/>
                  </a:lnTo>
                  <a:lnTo>
                    <a:pt x="10061" y="30370"/>
                  </a:lnTo>
                  <a:lnTo>
                    <a:pt x="7681" y="32237"/>
                  </a:lnTo>
                  <a:lnTo>
                    <a:pt x="5081" y="33876"/>
                  </a:lnTo>
                  <a:lnTo>
                    <a:pt x="0" y="27101"/>
                  </a:lnTo>
                  <a:lnTo>
                    <a:pt x="2117" y="25835"/>
                  </a:lnTo>
                  <a:lnTo>
                    <a:pt x="4065" y="24408"/>
                  </a:lnTo>
                  <a:lnTo>
                    <a:pt x="5843" y="22820"/>
                  </a:lnTo>
                  <a:lnTo>
                    <a:pt x="7452" y="21071"/>
                  </a:lnTo>
                  <a:lnTo>
                    <a:pt x="8892" y="19161"/>
                  </a:lnTo>
                  <a:lnTo>
                    <a:pt x="10162" y="17090"/>
                  </a:lnTo>
                  <a:lnTo>
                    <a:pt x="11263" y="14859"/>
                  </a:lnTo>
                  <a:lnTo>
                    <a:pt x="12195" y="12466"/>
                  </a:lnTo>
                  <a:lnTo>
                    <a:pt x="12957" y="9913"/>
                  </a:lnTo>
                  <a:lnTo>
                    <a:pt x="13550" y="7198"/>
                  </a:lnTo>
                  <a:lnTo>
                    <a:pt x="127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041835" y="3592950"/>
              <a:ext cx="47850" cy="59283"/>
            </a:xfrm>
            <a:custGeom>
              <a:avLst/>
              <a:pathLst>
                <a:path w="47850" h="59283">
                  <a:moveTo>
                    <a:pt x="11009" y="0"/>
                  </a:moveTo>
                  <a:lnTo>
                    <a:pt x="17785" y="2117"/>
                  </a:lnTo>
                  <a:lnTo>
                    <a:pt x="17526" y="3048"/>
                  </a:lnTo>
                  <a:lnTo>
                    <a:pt x="17260" y="3980"/>
                  </a:lnTo>
                  <a:lnTo>
                    <a:pt x="16984" y="4912"/>
                  </a:lnTo>
                  <a:lnTo>
                    <a:pt x="16701" y="5843"/>
                  </a:lnTo>
                  <a:lnTo>
                    <a:pt x="16408" y="6775"/>
                  </a:lnTo>
                  <a:lnTo>
                    <a:pt x="16108" y="7706"/>
                  </a:lnTo>
                  <a:lnTo>
                    <a:pt x="15799" y="8638"/>
                  </a:lnTo>
                  <a:lnTo>
                    <a:pt x="15481" y="9570"/>
                  </a:lnTo>
                  <a:lnTo>
                    <a:pt x="15155" y="10501"/>
                  </a:lnTo>
                  <a:lnTo>
                    <a:pt x="14820" y="11433"/>
                  </a:lnTo>
                  <a:lnTo>
                    <a:pt x="22866" y="11433"/>
                  </a:lnTo>
                  <a:lnTo>
                    <a:pt x="22866" y="423"/>
                  </a:lnTo>
                  <a:lnTo>
                    <a:pt x="30912" y="423"/>
                  </a:lnTo>
                  <a:lnTo>
                    <a:pt x="30912" y="11433"/>
                  </a:lnTo>
                  <a:lnTo>
                    <a:pt x="45733" y="11433"/>
                  </a:lnTo>
                  <a:lnTo>
                    <a:pt x="45733" y="19055"/>
                  </a:lnTo>
                  <a:lnTo>
                    <a:pt x="30912" y="19055"/>
                  </a:lnTo>
                  <a:lnTo>
                    <a:pt x="30912" y="30912"/>
                  </a:lnTo>
                  <a:lnTo>
                    <a:pt x="47850" y="30912"/>
                  </a:lnTo>
                  <a:lnTo>
                    <a:pt x="47850" y="38534"/>
                  </a:lnTo>
                  <a:lnTo>
                    <a:pt x="30912" y="38534"/>
                  </a:lnTo>
                  <a:lnTo>
                    <a:pt x="30912" y="59283"/>
                  </a:lnTo>
                  <a:lnTo>
                    <a:pt x="22866" y="59283"/>
                  </a:lnTo>
                  <a:lnTo>
                    <a:pt x="22866" y="38534"/>
                  </a:lnTo>
                  <a:lnTo>
                    <a:pt x="2117" y="38534"/>
                  </a:lnTo>
                  <a:lnTo>
                    <a:pt x="2117" y="30912"/>
                  </a:lnTo>
                  <a:lnTo>
                    <a:pt x="22866" y="30912"/>
                  </a:lnTo>
                  <a:lnTo>
                    <a:pt x="22866" y="19055"/>
                  </a:lnTo>
                  <a:lnTo>
                    <a:pt x="11856" y="19055"/>
                  </a:lnTo>
                  <a:lnTo>
                    <a:pt x="11344" y="20139"/>
                  </a:lnTo>
                  <a:lnTo>
                    <a:pt x="10823" y="21189"/>
                  </a:lnTo>
                  <a:lnTo>
                    <a:pt x="10294" y="22206"/>
                  </a:lnTo>
                  <a:lnTo>
                    <a:pt x="9756" y="23188"/>
                  </a:lnTo>
                  <a:lnTo>
                    <a:pt x="9210" y="24137"/>
                  </a:lnTo>
                  <a:lnTo>
                    <a:pt x="8655" y="25051"/>
                  </a:lnTo>
                  <a:lnTo>
                    <a:pt x="8092" y="25932"/>
                  </a:lnTo>
                  <a:lnTo>
                    <a:pt x="7520" y="26779"/>
                  </a:lnTo>
                  <a:lnTo>
                    <a:pt x="6940" y="27592"/>
                  </a:lnTo>
                  <a:lnTo>
                    <a:pt x="6351" y="28371"/>
                  </a:lnTo>
                  <a:lnTo>
                    <a:pt x="0" y="23713"/>
                  </a:lnTo>
                  <a:lnTo>
                    <a:pt x="1482" y="21494"/>
                  </a:lnTo>
                  <a:lnTo>
                    <a:pt x="2879" y="19241"/>
                  </a:lnTo>
                  <a:lnTo>
                    <a:pt x="4192" y="16955"/>
                  </a:lnTo>
                  <a:lnTo>
                    <a:pt x="5420" y="14634"/>
                  </a:lnTo>
                  <a:lnTo>
                    <a:pt x="6563" y="12280"/>
                  </a:lnTo>
                  <a:lnTo>
                    <a:pt x="7622" y="9891"/>
                  </a:lnTo>
                  <a:lnTo>
                    <a:pt x="8596" y="7469"/>
                  </a:lnTo>
                  <a:lnTo>
                    <a:pt x="9485" y="5013"/>
                  </a:lnTo>
                  <a:lnTo>
                    <a:pt x="10290" y="25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7100695" y="3612005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7119327" y="3619628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142194" y="3619628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164637" y="3619628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116363" y="3553568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106624" y="3554415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100695" y="3585751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7160826" y="3585751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7210370" y="3554839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7318352" y="3554839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7324704" y="3579823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7333173" y="3587445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337408" y="3590833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7374672" y="3617934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7425487" y="3554839"/>
              <a:ext cx="49121" cy="96548"/>
            </a:xfrm>
            <a:custGeom>
              <a:avLst/>
              <a:pathLst>
                <a:path w="49121" h="96548">
                  <a:moveTo>
                    <a:pt x="18208" y="0"/>
                  </a:moveTo>
                  <a:lnTo>
                    <a:pt x="26254" y="2117"/>
                  </a:lnTo>
                  <a:lnTo>
                    <a:pt x="25826" y="3302"/>
                  </a:lnTo>
                  <a:lnTo>
                    <a:pt x="25390" y="4488"/>
                  </a:lnTo>
                  <a:lnTo>
                    <a:pt x="24945" y="5674"/>
                  </a:lnTo>
                  <a:lnTo>
                    <a:pt x="24492" y="6860"/>
                  </a:lnTo>
                  <a:lnTo>
                    <a:pt x="24031" y="8045"/>
                  </a:lnTo>
                  <a:lnTo>
                    <a:pt x="23561" y="9231"/>
                  </a:lnTo>
                  <a:lnTo>
                    <a:pt x="23082" y="10417"/>
                  </a:lnTo>
                  <a:lnTo>
                    <a:pt x="22595" y="11602"/>
                  </a:lnTo>
                  <a:lnTo>
                    <a:pt x="22100" y="12788"/>
                  </a:lnTo>
                  <a:lnTo>
                    <a:pt x="21596" y="13974"/>
                  </a:lnTo>
                  <a:lnTo>
                    <a:pt x="46156" y="13974"/>
                  </a:lnTo>
                  <a:lnTo>
                    <a:pt x="46156" y="22019"/>
                  </a:lnTo>
                  <a:lnTo>
                    <a:pt x="33029" y="22019"/>
                  </a:lnTo>
                  <a:lnTo>
                    <a:pt x="32936" y="24285"/>
                  </a:lnTo>
                  <a:lnTo>
                    <a:pt x="32826" y="26508"/>
                  </a:lnTo>
                  <a:lnTo>
                    <a:pt x="32699" y="28689"/>
                  </a:lnTo>
                  <a:lnTo>
                    <a:pt x="32555" y="30827"/>
                  </a:lnTo>
                  <a:lnTo>
                    <a:pt x="32394" y="32923"/>
                  </a:lnTo>
                  <a:lnTo>
                    <a:pt x="32216" y="34977"/>
                  </a:lnTo>
                  <a:lnTo>
                    <a:pt x="32021" y="36988"/>
                  </a:lnTo>
                  <a:lnTo>
                    <a:pt x="31810" y="38958"/>
                  </a:lnTo>
                  <a:lnTo>
                    <a:pt x="31581" y="40884"/>
                  </a:lnTo>
                  <a:lnTo>
                    <a:pt x="31335" y="42769"/>
                  </a:lnTo>
                  <a:lnTo>
                    <a:pt x="48274" y="42769"/>
                  </a:lnTo>
                  <a:lnTo>
                    <a:pt x="48274" y="50814"/>
                  </a:lnTo>
                  <a:lnTo>
                    <a:pt x="30488" y="50814"/>
                  </a:lnTo>
                  <a:lnTo>
                    <a:pt x="30323" y="51657"/>
                  </a:lnTo>
                  <a:lnTo>
                    <a:pt x="30167" y="52491"/>
                  </a:lnTo>
                  <a:lnTo>
                    <a:pt x="30018" y="53317"/>
                  </a:lnTo>
                  <a:lnTo>
                    <a:pt x="29879" y="54134"/>
                  </a:lnTo>
                  <a:lnTo>
                    <a:pt x="29747" y="54943"/>
                  </a:lnTo>
                  <a:lnTo>
                    <a:pt x="29625" y="55743"/>
                  </a:lnTo>
                  <a:lnTo>
                    <a:pt x="29510" y="56535"/>
                  </a:lnTo>
                  <a:lnTo>
                    <a:pt x="29404" y="57319"/>
                  </a:lnTo>
                  <a:lnTo>
                    <a:pt x="29307" y="58094"/>
                  </a:lnTo>
                  <a:lnTo>
                    <a:pt x="29218" y="58860"/>
                  </a:lnTo>
                  <a:lnTo>
                    <a:pt x="31551" y="60799"/>
                  </a:lnTo>
                  <a:lnTo>
                    <a:pt x="33808" y="62722"/>
                  </a:lnTo>
                  <a:lnTo>
                    <a:pt x="35989" y="64628"/>
                  </a:lnTo>
                  <a:lnTo>
                    <a:pt x="38094" y="66516"/>
                  </a:lnTo>
                  <a:lnTo>
                    <a:pt x="40122" y="68388"/>
                  </a:lnTo>
                  <a:lnTo>
                    <a:pt x="42074" y="70243"/>
                  </a:lnTo>
                  <a:lnTo>
                    <a:pt x="43950" y="72080"/>
                  </a:lnTo>
                  <a:lnTo>
                    <a:pt x="45750" y="73901"/>
                  </a:lnTo>
                  <a:lnTo>
                    <a:pt x="47473" y="75705"/>
                  </a:lnTo>
                  <a:lnTo>
                    <a:pt x="49121" y="77492"/>
                  </a:lnTo>
                  <a:lnTo>
                    <a:pt x="43616" y="85538"/>
                  </a:lnTo>
                  <a:lnTo>
                    <a:pt x="42002" y="83531"/>
                  </a:lnTo>
                  <a:lnTo>
                    <a:pt x="40380" y="81574"/>
                  </a:lnTo>
                  <a:lnTo>
                    <a:pt x="38750" y="79669"/>
                  </a:lnTo>
                  <a:lnTo>
                    <a:pt x="37111" y="77814"/>
                  </a:lnTo>
                  <a:lnTo>
                    <a:pt x="35464" y="76010"/>
                  </a:lnTo>
                  <a:lnTo>
                    <a:pt x="33808" y="74257"/>
                  </a:lnTo>
                  <a:lnTo>
                    <a:pt x="32144" y="72555"/>
                  </a:lnTo>
                  <a:lnTo>
                    <a:pt x="30471" y="70903"/>
                  </a:lnTo>
                  <a:lnTo>
                    <a:pt x="28790" y="69302"/>
                  </a:lnTo>
                  <a:lnTo>
                    <a:pt x="27101" y="67753"/>
                  </a:lnTo>
                  <a:lnTo>
                    <a:pt x="25983" y="70937"/>
                  </a:lnTo>
                  <a:lnTo>
                    <a:pt x="24662" y="74054"/>
                  </a:lnTo>
                  <a:lnTo>
                    <a:pt x="23137" y="77103"/>
                  </a:lnTo>
                  <a:lnTo>
                    <a:pt x="21409" y="80084"/>
                  </a:lnTo>
                  <a:lnTo>
                    <a:pt x="19479" y="82997"/>
                  </a:lnTo>
                  <a:lnTo>
                    <a:pt x="17344" y="85843"/>
                  </a:lnTo>
                  <a:lnTo>
                    <a:pt x="15007" y="88621"/>
                  </a:lnTo>
                  <a:lnTo>
                    <a:pt x="12466" y="91331"/>
                  </a:lnTo>
                  <a:lnTo>
                    <a:pt x="9722" y="93973"/>
                  </a:lnTo>
                  <a:lnTo>
                    <a:pt x="6775" y="96548"/>
                  </a:lnTo>
                  <a:lnTo>
                    <a:pt x="0" y="90619"/>
                  </a:lnTo>
                  <a:lnTo>
                    <a:pt x="3650" y="87553"/>
                  </a:lnTo>
                  <a:lnTo>
                    <a:pt x="6978" y="84284"/>
                  </a:lnTo>
                  <a:lnTo>
                    <a:pt x="9985" y="80812"/>
                  </a:lnTo>
                  <a:lnTo>
                    <a:pt x="12669" y="77136"/>
                  </a:lnTo>
                  <a:lnTo>
                    <a:pt x="15032" y="73258"/>
                  </a:lnTo>
                  <a:lnTo>
                    <a:pt x="17073" y="69175"/>
                  </a:lnTo>
                  <a:lnTo>
                    <a:pt x="18793" y="64890"/>
                  </a:lnTo>
                  <a:lnTo>
                    <a:pt x="20190" y="60401"/>
                  </a:lnTo>
                  <a:lnTo>
                    <a:pt x="21266" y="55710"/>
                  </a:lnTo>
                  <a:lnTo>
                    <a:pt x="22019" y="50814"/>
                  </a:lnTo>
                  <a:lnTo>
                    <a:pt x="1693" y="50814"/>
                  </a:lnTo>
                  <a:lnTo>
                    <a:pt x="1693" y="42769"/>
                  </a:lnTo>
                  <a:lnTo>
                    <a:pt x="23290" y="42769"/>
                  </a:lnTo>
                  <a:lnTo>
                    <a:pt x="24983" y="22019"/>
                  </a:lnTo>
                  <a:lnTo>
                    <a:pt x="17785" y="22019"/>
                  </a:lnTo>
                  <a:lnTo>
                    <a:pt x="16751" y="23772"/>
                  </a:lnTo>
                  <a:lnTo>
                    <a:pt x="15684" y="25475"/>
                  </a:lnTo>
                  <a:lnTo>
                    <a:pt x="14583" y="27126"/>
                  </a:lnTo>
                  <a:lnTo>
                    <a:pt x="13448" y="28727"/>
                  </a:lnTo>
                  <a:lnTo>
                    <a:pt x="12280" y="30277"/>
                  </a:lnTo>
                  <a:lnTo>
                    <a:pt x="11077" y="31776"/>
                  </a:lnTo>
                  <a:lnTo>
                    <a:pt x="9841" y="33224"/>
                  </a:lnTo>
                  <a:lnTo>
                    <a:pt x="8570" y="34621"/>
                  </a:lnTo>
                  <a:lnTo>
                    <a:pt x="7266" y="35968"/>
                  </a:lnTo>
                  <a:lnTo>
                    <a:pt x="5928" y="37264"/>
                  </a:lnTo>
                  <a:lnTo>
                    <a:pt x="423" y="30912"/>
                  </a:lnTo>
                  <a:lnTo>
                    <a:pt x="2735" y="28316"/>
                  </a:lnTo>
                  <a:lnTo>
                    <a:pt x="4929" y="25610"/>
                  </a:lnTo>
                  <a:lnTo>
                    <a:pt x="7003" y="22794"/>
                  </a:lnTo>
                  <a:lnTo>
                    <a:pt x="8960" y="19868"/>
                  </a:lnTo>
                  <a:lnTo>
                    <a:pt x="10798" y="16832"/>
                  </a:lnTo>
                  <a:lnTo>
                    <a:pt x="12517" y="13686"/>
                  </a:lnTo>
                  <a:lnTo>
                    <a:pt x="14118" y="10429"/>
                  </a:lnTo>
                  <a:lnTo>
                    <a:pt x="15600" y="7063"/>
                  </a:lnTo>
                  <a:lnTo>
                    <a:pt x="16963" y="3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480960" y="3563731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7489005" y="3571354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7542784" y="3554839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534315" y="3586175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7577508" y="3560767"/>
              <a:ext cx="47427" cy="50814"/>
            </a:xfrm>
            <a:custGeom>
              <a:avLst/>
              <a:pathLst>
                <a:path w="47427" h="50814">
                  <a:moveTo>
                    <a:pt x="0" y="0"/>
                  </a:moveTo>
                  <a:lnTo>
                    <a:pt x="47427" y="0"/>
                  </a:lnTo>
                  <a:lnTo>
                    <a:pt x="47427" y="50814"/>
                  </a:lnTo>
                  <a:lnTo>
                    <a:pt x="0" y="50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7585977" y="3568389"/>
              <a:ext cx="30488" cy="35570"/>
            </a:xfrm>
            <a:custGeom>
              <a:avLst/>
              <a:pathLst>
                <a:path w="30488" h="35570">
                  <a:moveTo>
                    <a:pt x="0" y="35570"/>
                  </a:moveTo>
                  <a:lnTo>
                    <a:pt x="30488" y="35570"/>
                  </a:lnTo>
                  <a:lnTo>
                    <a:pt x="30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7605456" y="3618357"/>
              <a:ext cx="25830" cy="33876"/>
            </a:xfrm>
            <a:custGeom>
              <a:avLst/>
              <a:pathLst>
                <a:path w="25830" h="33876">
                  <a:moveTo>
                    <a:pt x="7198" y="0"/>
                  </a:moveTo>
                  <a:lnTo>
                    <a:pt x="9443" y="2731"/>
                  </a:lnTo>
                  <a:lnTo>
                    <a:pt x="11602" y="5504"/>
                  </a:lnTo>
                  <a:lnTo>
                    <a:pt x="13677" y="8320"/>
                  </a:lnTo>
                  <a:lnTo>
                    <a:pt x="15667" y="11179"/>
                  </a:lnTo>
                  <a:lnTo>
                    <a:pt x="17573" y="14079"/>
                  </a:lnTo>
                  <a:lnTo>
                    <a:pt x="19394" y="17022"/>
                  </a:lnTo>
                  <a:lnTo>
                    <a:pt x="21130" y="20008"/>
                  </a:lnTo>
                  <a:lnTo>
                    <a:pt x="22781" y="23036"/>
                  </a:lnTo>
                  <a:lnTo>
                    <a:pt x="24348" y="26106"/>
                  </a:lnTo>
                  <a:lnTo>
                    <a:pt x="25830" y="29218"/>
                  </a:lnTo>
                  <a:lnTo>
                    <a:pt x="18208" y="33876"/>
                  </a:lnTo>
                  <a:lnTo>
                    <a:pt x="16807" y="30759"/>
                  </a:lnTo>
                  <a:lnTo>
                    <a:pt x="15312" y="27677"/>
                  </a:lnTo>
                  <a:lnTo>
                    <a:pt x="13724" y="24628"/>
                  </a:lnTo>
                  <a:lnTo>
                    <a:pt x="12043" y="21613"/>
                  </a:lnTo>
                  <a:lnTo>
                    <a:pt x="10268" y="18632"/>
                  </a:lnTo>
                  <a:lnTo>
                    <a:pt x="8401" y="15684"/>
                  </a:lnTo>
                  <a:lnTo>
                    <a:pt x="6440" y="12771"/>
                  </a:lnTo>
                  <a:lnTo>
                    <a:pt x="4387" y="9891"/>
                  </a:lnTo>
                  <a:lnTo>
                    <a:pt x="2240" y="704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7567768" y="3618357"/>
              <a:ext cx="27948" cy="33876"/>
            </a:xfrm>
            <a:custGeom>
              <a:avLst/>
              <a:pathLst>
                <a:path w="27948" h="33876">
                  <a:moveTo>
                    <a:pt x="20325" y="0"/>
                  </a:moveTo>
                  <a:lnTo>
                    <a:pt x="27948" y="4234"/>
                  </a:lnTo>
                  <a:lnTo>
                    <a:pt x="25830" y="7884"/>
                  </a:lnTo>
                  <a:lnTo>
                    <a:pt x="23713" y="11382"/>
                  </a:lnTo>
                  <a:lnTo>
                    <a:pt x="21596" y="14727"/>
                  </a:lnTo>
                  <a:lnTo>
                    <a:pt x="19479" y="17920"/>
                  </a:lnTo>
                  <a:lnTo>
                    <a:pt x="17361" y="20961"/>
                  </a:lnTo>
                  <a:lnTo>
                    <a:pt x="15244" y="23849"/>
                  </a:lnTo>
                  <a:lnTo>
                    <a:pt x="13127" y="26584"/>
                  </a:lnTo>
                  <a:lnTo>
                    <a:pt x="11009" y="29167"/>
                  </a:lnTo>
                  <a:lnTo>
                    <a:pt x="8892" y="31598"/>
                  </a:lnTo>
                  <a:lnTo>
                    <a:pt x="6775" y="33876"/>
                  </a:lnTo>
                  <a:lnTo>
                    <a:pt x="0" y="27948"/>
                  </a:lnTo>
                  <a:lnTo>
                    <a:pt x="2489" y="25305"/>
                  </a:lnTo>
                  <a:lnTo>
                    <a:pt x="4878" y="22629"/>
                  </a:lnTo>
                  <a:lnTo>
                    <a:pt x="7164" y="19919"/>
                  </a:lnTo>
                  <a:lnTo>
                    <a:pt x="9349" y="17175"/>
                  </a:lnTo>
                  <a:lnTo>
                    <a:pt x="11433" y="14397"/>
                  </a:lnTo>
                  <a:lnTo>
                    <a:pt x="13415" y="11585"/>
                  </a:lnTo>
                  <a:lnTo>
                    <a:pt x="15295" y="8740"/>
                  </a:lnTo>
                  <a:lnTo>
                    <a:pt x="17073" y="5860"/>
                  </a:lnTo>
                  <a:lnTo>
                    <a:pt x="18750" y="29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469401" y="4337958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467707" y="4373105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500737" y="4337958"/>
              <a:ext cx="60554" cy="77916"/>
            </a:xfrm>
            <a:custGeom>
              <a:avLst/>
              <a:pathLst>
                <a:path w="60554" h="77916">
                  <a:moveTo>
                    <a:pt x="0" y="0"/>
                  </a:moveTo>
                  <a:lnTo>
                    <a:pt x="59283" y="0"/>
                  </a:lnTo>
                  <a:lnTo>
                    <a:pt x="59283" y="5928"/>
                  </a:lnTo>
                  <a:lnTo>
                    <a:pt x="57149" y="7512"/>
                  </a:lnTo>
                  <a:lnTo>
                    <a:pt x="54981" y="9045"/>
                  </a:lnTo>
                  <a:lnTo>
                    <a:pt x="52779" y="10527"/>
                  </a:lnTo>
                  <a:lnTo>
                    <a:pt x="50543" y="11958"/>
                  </a:lnTo>
                  <a:lnTo>
                    <a:pt x="48274" y="13338"/>
                  </a:lnTo>
                  <a:lnTo>
                    <a:pt x="45970" y="14668"/>
                  </a:lnTo>
                  <a:lnTo>
                    <a:pt x="43633" y="15947"/>
                  </a:lnTo>
                  <a:lnTo>
                    <a:pt x="41261" y="17175"/>
                  </a:lnTo>
                  <a:lnTo>
                    <a:pt x="38856" y="18352"/>
                  </a:lnTo>
                  <a:lnTo>
                    <a:pt x="36417" y="19479"/>
                  </a:lnTo>
                  <a:lnTo>
                    <a:pt x="38111" y="21172"/>
                  </a:lnTo>
                  <a:lnTo>
                    <a:pt x="60554" y="21172"/>
                  </a:lnTo>
                  <a:lnTo>
                    <a:pt x="60554" y="69023"/>
                  </a:lnTo>
                  <a:lnTo>
                    <a:pt x="60526" y="69851"/>
                  </a:lnTo>
                  <a:lnTo>
                    <a:pt x="60444" y="70641"/>
                  </a:lnTo>
                  <a:lnTo>
                    <a:pt x="60306" y="71392"/>
                  </a:lnTo>
                  <a:lnTo>
                    <a:pt x="60113" y="72106"/>
                  </a:lnTo>
                  <a:lnTo>
                    <a:pt x="59866" y="72781"/>
                  </a:lnTo>
                  <a:lnTo>
                    <a:pt x="59563" y="73418"/>
                  </a:lnTo>
                  <a:lnTo>
                    <a:pt x="59205" y="74018"/>
                  </a:lnTo>
                  <a:lnTo>
                    <a:pt x="58792" y="74579"/>
                  </a:lnTo>
                  <a:lnTo>
                    <a:pt x="58324" y="75102"/>
                  </a:lnTo>
                  <a:lnTo>
                    <a:pt x="57801" y="75587"/>
                  </a:lnTo>
                  <a:lnTo>
                    <a:pt x="57228" y="76029"/>
                  </a:lnTo>
                  <a:lnTo>
                    <a:pt x="56607" y="76425"/>
                  </a:lnTo>
                  <a:lnTo>
                    <a:pt x="55940" y="76774"/>
                  </a:lnTo>
                  <a:lnTo>
                    <a:pt x="55227" y="77077"/>
                  </a:lnTo>
                  <a:lnTo>
                    <a:pt x="54467" y="77333"/>
                  </a:lnTo>
                  <a:lnTo>
                    <a:pt x="53660" y="77543"/>
                  </a:lnTo>
                  <a:lnTo>
                    <a:pt x="52807" y="77706"/>
                  </a:lnTo>
                  <a:lnTo>
                    <a:pt x="51907" y="77822"/>
                  </a:lnTo>
                  <a:lnTo>
                    <a:pt x="50960" y="77892"/>
                  </a:lnTo>
                  <a:lnTo>
                    <a:pt x="49967" y="77916"/>
                  </a:lnTo>
                  <a:lnTo>
                    <a:pt x="49104" y="77907"/>
                  </a:lnTo>
                  <a:lnTo>
                    <a:pt x="48206" y="77882"/>
                  </a:lnTo>
                  <a:lnTo>
                    <a:pt x="47274" y="77839"/>
                  </a:lnTo>
                  <a:lnTo>
                    <a:pt x="46309" y="77780"/>
                  </a:lnTo>
                  <a:lnTo>
                    <a:pt x="45309" y="77704"/>
                  </a:lnTo>
                  <a:lnTo>
                    <a:pt x="44276" y="77611"/>
                  </a:lnTo>
                  <a:lnTo>
                    <a:pt x="43209" y="77501"/>
                  </a:lnTo>
                  <a:lnTo>
                    <a:pt x="42108" y="77374"/>
                  </a:lnTo>
                  <a:lnTo>
                    <a:pt x="40973" y="77230"/>
                  </a:lnTo>
                  <a:lnTo>
                    <a:pt x="39804" y="77069"/>
                  </a:lnTo>
                  <a:lnTo>
                    <a:pt x="38111" y="69870"/>
                  </a:lnTo>
                  <a:lnTo>
                    <a:pt x="39597" y="70031"/>
                  </a:lnTo>
                  <a:lnTo>
                    <a:pt x="41007" y="70175"/>
                  </a:lnTo>
                  <a:lnTo>
                    <a:pt x="42341" y="70302"/>
                  </a:lnTo>
                  <a:lnTo>
                    <a:pt x="43599" y="70412"/>
                  </a:lnTo>
                  <a:lnTo>
                    <a:pt x="44780" y="70505"/>
                  </a:lnTo>
                  <a:lnTo>
                    <a:pt x="45885" y="70581"/>
                  </a:lnTo>
                  <a:lnTo>
                    <a:pt x="46914" y="70641"/>
                  </a:lnTo>
                  <a:lnTo>
                    <a:pt x="47867" y="70683"/>
                  </a:lnTo>
                  <a:lnTo>
                    <a:pt x="48744" y="70708"/>
                  </a:lnTo>
                  <a:lnTo>
                    <a:pt x="49544" y="70717"/>
                  </a:lnTo>
                  <a:lnTo>
                    <a:pt x="50027" y="70683"/>
                  </a:lnTo>
                  <a:lnTo>
                    <a:pt x="50459" y="70581"/>
                  </a:lnTo>
                  <a:lnTo>
                    <a:pt x="50840" y="70412"/>
                  </a:lnTo>
                  <a:lnTo>
                    <a:pt x="51170" y="70175"/>
                  </a:lnTo>
                  <a:lnTo>
                    <a:pt x="51450" y="69870"/>
                  </a:lnTo>
                  <a:lnTo>
                    <a:pt x="51678" y="69497"/>
                  </a:lnTo>
                  <a:lnTo>
                    <a:pt x="51856" y="69057"/>
                  </a:lnTo>
                  <a:lnTo>
                    <a:pt x="51983" y="68549"/>
                  </a:lnTo>
                  <a:lnTo>
                    <a:pt x="52059" y="67973"/>
                  </a:lnTo>
                  <a:lnTo>
                    <a:pt x="52085" y="67329"/>
                  </a:lnTo>
                  <a:lnTo>
                    <a:pt x="52085" y="58860"/>
                  </a:lnTo>
                  <a:lnTo>
                    <a:pt x="33876" y="58860"/>
                  </a:lnTo>
                  <a:lnTo>
                    <a:pt x="33876" y="75798"/>
                  </a:lnTo>
                  <a:lnTo>
                    <a:pt x="25407" y="75798"/>
                  </a:lnTo>
                  <a:lnTo>
                    <a:pt x="25407" y="58860"/>
                  </a:lnTo>
                  <a:lnTo>
                    <a:pt x="8045" y="58860"/>
                  </a:lnTo>
                  <a:lnTo>
                    <a:pt x="8045" y="77069"/>
                  </a:lnTo>
                  <a:lnTo>
                    <a:pt x="0" y="77069"/>
                  </a:lnTo>
                  <a:lnTo>
                    <a:pt x="0" y="21172"/>
                  </a:lnTo>
                  <a:lnTo>
                    <a:pt x="26677" y="21172"/>
                  </a:lnTo>
                  <a:lnTo>
                    <a:pt x="25559" y="20414"/>
                  </a:lnTo>
                  <a:lnTo>
                    <a:pt x="24408" y="19665"/>
                  </a:lnTo>
                  <a:lnTo>
                    <a:pt x="23222" y="18924"/>
                  </a:lnTo>
                  <a:lnTo>
                    <a:pt x="22002" y="18191"/>
                  </a:lnTo>
                  <a:lnTo>
                    <a:pt x="20749" y="17467"/>
                  </a:lnTo>
                  <a:lnTo>
                    <a:pt x="19462" y="16751"/>
                  </a:lnTo>
                  <a:lnTo>
                    <a:pt x="18140" y="16044"/>
                  </a:lnTo>
                  <a:lnTo>
                    <a:pt x="16785" y="15346"/>
                  </a:lnTo>
                  <a:lnTo>
                    <a:pt x="15396" y="14655"/>
                  </a:lnTo>
                  <a:lnTo>
                    <a:pt x="13974" y="13974"/>
                  </a:lnTo>
                  <a:lnTo>
                    <a:pt x="20749" y="8892"/>
                  </a:lnTo>
                  <a:lnTo>
                    <a:pt x="21757" y="9485"/>
                  </a:lnTo>
                  <a:lnTo>
                    <a:pt x="22748" y="10078"/>
                  </a:lnTo>
                  <a:lnTo>
                    <a:pt x="23722" y="10671"/>
                  </a:lnTo>
                  <a:lnTo>
                    <a:pt x="24679" y="11263"/>
                  </a:lnTo>
                  <a:lnTo>
                    <a:pt x="25619" y="11856"/>
                  </a:lnTo>
                  <a:lnTo>
                    <a:pt x="26542" y="12449"/>
                  </a:lnTo>
                  <a:lnTo>
                    <a:pt x="27448" y="13042"/>
                  </a:lnTo>
                  <a:lnTo>
                    <a:pt x="28337" y="13635"/>
                  </a:lnTo>
                  <a:lnTo>
                    <a:pt x="29210" y="14228"/>
                  </a:lnTo>
                  <a:lnTo>
                    <a:pt x="30065" y="14820"/>
                  </a:lnTo>
                  <a:lnTo>
                    <a:pt x="31738" y="14134"/>
                  </a:lnTo>
                  <a:lnTo>
                    <a:pt x="33368" y="13432"/>
                  </a:lnTo>
                  <a:lnTo>
                    <a:pt x="34956" y="12712"/>
                  </a:lnTo>
                  <a:lnTo>
                    <a:pt x="36501" y="11975"/>
                  </a:lnTo>
                  <a:lnTo>
                    <a:pt x="38005" y="11221"/>
                  </a:lnTo>
                  <a:lnTo>
                    <a:pt x="39466" y="10450"/>
                  </a:lnTo>
                  <a:lnTo>
                    <a:pt x="40884" y="9663"/>
                  </a:lnTo>
                  <a:lnTo>
                    <a:pt x="42261" y="8858"/>
                  </a:lnTo>
                  <a:lnTo>
                    <a:pt x="43594" y="8037"/>
                  </a:lnTo>
                  <a:lnTo>
                    <a:pt x="44886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508783" y="4366753"/>
              <a:ext cx="17361" cy="7622"/>
            </a:xfrm>
            <a:custGeom>
              <a:avLst/>
              <a:pathLst>
                <a:path w="17361" h="7622">
                  <a:moveTo>
                    <a:pt x="0" y="7622"/>
                  </a:moveTo>
                  <a:lnTo>
                    <a:pt x="17361" y="7622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534614" y="4366753"/>
              <a:ext cx="18208" cy="7622"/>
            </a:xfrm>
            <a:custGeom>
              <a:avLst/>
              <a:pathLst>
                <a:path w="18208" h="7622">
                  <a:moveTo>
                    <a:pt x="0" y="7622"/>
                  </a:moveTo>
                  <a:lnTo>
                    <a:pt x="18208" y="7622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508783" y="4381150"/>
              <a:ext cx="17361" cy="8892"/>
            </a:xfrm>
            <a:custGeom>
              <a:avLst/>
              <a:pathLst>
                <a:path w="17361" h="8892">
                  <a:moveTo>
                    <a:pt x="0" y="8892"/>
                  </a:moveTo>
                  <a:lnTo>
                    <a:pt x="17361" y="8892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534614" y="4381150"/>
              <a:ext cx="18208" cy="8892"/>
            </a:xfrm>
            <a:custGeom>
              <a:avLst/>
              <a:pathLst>
                <a:path w="18208" h="8892">
                  <a:moveTo>
                    <a:pt x="0" y="8892"/>
                  </a:moveTo>
                  <a:lnTo>
                    <a:pt x="18208" y="8892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577806" y="4337958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576112" y="4373105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609566" y="4335840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611683" y="4368870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687482" y="4334570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684517" y="4354049"/>
              <a:ext cx="97818" cy="47427"/>
            </a:xfrm>
            <a:custGeom>
              <a:avLst/>
              <a:pathLst>
                <a:path w="97818" h="47427">
                  <a:moveTo>
                    <a:pt x="35993" y="0"/>
                  </a:moveTo>
                  <a:lnTo>
                    <a:pt x="44462" y="2964"/>
                  </a:lnTo>
                  <a:lnTo>
                    <a:pt x="40651" y="7198"/>
                  </a:lnTo>
                  <a:lnTo>
                    <a:pt x="79186" y="7198"/>
                  </a:lnTo>
                  <a:lnTo>
                    <a:pt x="79186" y="13974"/>
                  </a:lnTo>
                  <a:lnTo>
                    <a:pt x="77793" y="15888"/>
                  </a:lnTo>
                  <a:lnTo>
                    <a:pt x="76323" y="17734"/>
                  </a:lnTo>
                  <a:lnTo>
                    <a:pt x="74778" y="19512"/>
                  </a:lnTo>
                  <a:lnTo>
                    <a:pt x="73156" y="21223"/>
                  </a:lnTo>
                  <a:lnTo>
                    <a:pt x="71458" y="22866"/>
                  </a:lnTo>
                  <a:lnTo>
                    <a:pt x="69684" y="24441"/>
                  </a:lnTo>
                  <a:lnTo>
                    <a:pt x="67833" y="25949"/>
                  </a:lnTo>
                  <a:lnTo>
                    <a:pt x="65906" y="27389"/>
                  </a:lnTo>
                  <a:lnTo>
                    <a:pt x="63903" y="28761"/>
                  </a:lnTo>
                  <a:lnTo>
                    <a:pt x="61824" y="30065"/>
                  </a:lnTo>
                  <a:lnTo>
                    <a:pt x="65004" y="31145"/>
                  </a:lnTo>
                  <a:lnTo>
                    <a:pt x="68278" y="32182"/>
                  </a:lnTo>
                  <a:lnTo>
                    <a:pt x="71644" y="33177"/>
                  </a:lnTo>
                  <a:lnTo>
                    <a:pt x="75104" y="34130"/>
                  </a:lnTo>
                  <a:lnTo>
                    <a:pt x="78657" y="35041"/>
                  </a:lnTo>
                  <a:lnTo>
                    <a:pt x="82303" y="35909"/>
                  </a:lnTo>
                  <a:lnTo>
                    <a:pt x="86042" y="36734"/>
                  </a:lnTo>
                  <a:lnTo>
                    <a:pt x="89874" y="37518"/>
                  </a:lnTo>
                  <a:lnTo>
                    <a:pt x="93799" y="38259"/>
                  </a:lnTo>
                  <a:lnTo>
                    <a:pt x="97818" y="38958"/>
                  </a:lnTo>
                  <a:lnTo>
                    <a:pt x="93160" y="47427"/>
                  </a:lnTo>
                  <a:lnTo>
                    <a:pt x="88324" y="46389"/>
                  </a:lnTo>
                  <a:lnTo>
                    <a:pt x="83641" y="45309"/>
                  </a:lnTo>
                  <a:lnTo>
                    <a:pt x="79110" y="44187"/>
                  </a:lnTo>
                  <a:lnTo>
                    <a:pt x="74731" y="43023"/>
                  </a:lnTo>
                  <a:lnTo>
                    <a:pt x="70505" y="41816"/>
                  </a:lnTo>
                  <a:lnTo>
                    <a:pt x="66431" y="40567"/>
                  </a:lnTo>
                  <a:lnTo>
                    <a:pt x="62510" y="39275"/>
                  </a:lnTo>
                  <a:lnTo>
                    <a:pt x="58741" y="37941"/>
                  </a:lnTo>
                  <a:lnTo>
                    <a:pt x="55125" y="36565"/>
                  </a:lnTo>
                  <a:lnTo>
                    <a:pt x="51661" y="35146"/>
                  </a:lnTo>
                  <a:lnTo>
                    <a:pt x="47600" y="36709"/>
                  </a:lnTo>
                  <a:lnTo>
                    <a:pt x="43378" y="38178"/>
                  </a:lnTo>
                  <a:lnTo>
                    <a:pt x="38996" y="39555"/>
                  </a:lnTo>
                  <a:lnTo>
                    <a:pt x="34452" y="40838"/>
                  </a:lnTo>
                  <a:lnTo>
                    <a:pt x="29747" y="42028"/>
                  </a:lnTo>
                  <a:lnTo>
                    <a:pt x="24882" y="43124"/>
                  </a:lnTo>
                  <a:lnTo>
                    <a:pt x="19855" y="44128"/>
                  </a:lnTo>
                  <a:lnTo>
                    <a:pt x="14668" y="45038"/>
                  </a:lnTo>
                  <a:lnTo>
                    <a:pt x="9320" y="45856"/>
                  </a:lnTo>
                  <a:lnTo>
                    <a:pt x="3811" y="46580"/>
                  </a:lnTo>
                  <a:lnTo>
                    <a:pt x="0" y="38111"/>
                  </a:lnTo>
                  <a:lnTo>
                    <a:pt x="4835" y="37577"/>
                  </a:lnTo>
                  <a:lnTo>
                    <a:pt x="9519" y="36993"/>
                  </a:lnTo>
                  <a:lnTo>
                    <a:pt x="14050" y="36358"/>
                  </a:lnTo>
                  <a:lnTo>
                    <a:pt x="18428" y="35672"/>
                  </a:lnTo>
                  <a:lnTo>
                    <a:pt x="22654" y="34935"/>
                  </a:lnTo>
                  <a:lnTo>
                    <a:pt x="26728" y="34147"/>
                  </a:lnTo>
                  <a:lnTo>
                    <a:pt x="30649" y="33309"/>
                  </a:lnTo>
                  <a:lnTo>
                    <a:pt x="34418" y="32419"/>
                  </a:lnTo>
                  <a:lnTo>
                    <a:pt x="38034" y="31479"/>
                  </a:lnTo>
                  <a:lnTo>
                    <a:pt x="41498" y="30488"/>
                  </a:lnTo>
                  <a:lnTo>
                    <a:pt x="39889" y="29629"/>
                  </a:lnTo>
                  <a:lnTo>
                    <a:pt x="38280" y="28744"/>
                  </a:lnTo>
                  <a:lnTo>
                    <a:pt x="36671" y="27833"/>
                  </a:lnTo>
                  <a:lnTo>
                    <a:pt x="35062" y="26897"/>
                  </a:lnTo>
                  <a:lnTo>
                    <a:pt x="33453" y="25936"/>
                  </a:lnTo>
                  <a:lnTo>
                    <a:pt x="31843" y="24950"/>
                  </a:lnTo>
                  <a:lnTo>
                    <a:pt x="30234" y="23938"/>
                  </a:lnTo>
                  <a:lnTo>
                    <a:pt x="28625" y="22900"/>
                  </a:lnTo>
                  <a:lnTo>
                    <a:pt x="27016" y="21837"/>
                  </a:lnTo>
                  <a:lnTo>
                    <a:pt x="25407" y="20749"/>
                  </a:lnTo>
                  <a:lnTo>
                    <a:pt x="23963" y="21752"/>
                  </a:lnTo>
                  <a:lnTo>
                    <a:pt x="22510" y="22731"/>
                  </a:lnTo>
                  <a:lnTo>
                    <a:pt x="21050" y="23683"/>
                  </a:lnTo>
                  <a:lnTo>
                    <a:pt x="19580" y="24611"/>
                  </a:lnTo>
                  <a:lnTo>
                    <a:pt x="18102" y="25513"/>
                  </a:lnTo>
                  <a:lnTo>
                    <a:pt x="16616" y="26389"/>
                  </a:lnTo>
                  <a:lnTo>
                    <a:pt x="15121" y="27240"/>
                  </a:lnTo>
                  <a:lnTo>
                    <a:pt x="13618" y="28066"/>
                  </a:lnTo>
                  <a:lnTo>
                    <a:pt x="12106" y="28867"/>
                  </a:lnTo>
                  <a:lnTo>
                    <a:pt x="10586" y="29641"/>
                  </a:lnTo>
                  <a:lnTo>
                    <a:pt x="6775" y="22019"/>
                  </a:lnTo>
                  <a:lnTo>
                    <a:pt x="10726" y="19970"/>
                  </a:lnTo>
                  <a:lnTo>
                    <a:pt x="14448" y="17886"/>
                  </a:lnTo>
                  <a:lnTo>
                    <a:pt x="17941" y="15769"/>
                  </a:lnTo>
                  <a:lnTo>
                    <a:pt x="21206" y="13618"/>
                  </a:lnTo>
                  <a:lnTo>
                    <a:pt x="24242" y="11433"/>
                  </a:lnTo>
                  <a:lnTo>
                    <a:pt x="27050" y="9214"/>
                  </a:lnTo>
                  <a:lnTo>
                    <a:pt x="29629" y="6961"/>
                  </a:lnTo>
                  <a:lnTo>
                    <a:pt x="31979" y="4674"/>
                  </a:lnTo>
                  <a:lnTo>
                    <a:pt x="34100" y="23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715853" y="4368023"/>
              <a:ext cx="37687" cy="12280"/>
            </a:xfrm>
            <a:custGeom>
              <a:avLst/>
              <a:pathLst>
                <a:path w="37687" h="12280">
                  <a:moveTo>
                    <a:pt x="20749" y="12280"/>
                  </a:moveTo>
                  <a:lnTo>
                    <a:pt x="22900" y="11319"/>
                  </a:lnTo>
                  <a:lnTo>
                    <a:pt x="24950" y="10298"/>
                  </a:lnTo>
                  <a:lnTo>
                    <a:pt x="26897" y="9218"/>
                  </a:lnTo>
                  <a:lnTo>
                    <a:pt x="28744" y="8079"/>
                  </a:lnTo>
                  <a:lnTo>
                    <a:pt x="30488" y="6881"/>
                  </a:lnTo>
                  <a:lnTo>
                    <a:pt x="32131" y="5623"/>
                  </a:lnTo>
                  <a:lnTo>
                    <a:pt x="33673" y="4306"/>
                  </a:lnTo>
                  <a:lnTo>
                    <a:pt x="35113" y="2930"/>
                  </a:lnTo>
                  <a:lnTo>
                    <a:pt x="36451" y="1494"/>
                  </a:lnTo>
                  <a:lnTo>
                    <a:pt x="37687" y="0"/>
                  </a:lnTo>
                  <a:lnTo>
                    <a:pt x="2540" y="0"/>
                  </a:lnTo>
                  <a:lnTo>
                    <a:pt x="2286" y="173"/>
                  </a:lnTo>
                  <a:lnTo>
                    <a:pt x="2032" y="355"/>
                  </a:lnTo>
                  <a:lnTo>
                    <a:pt x="1778" y="546"/>
                  </a:lnTo>
                  <a:lnTo>
                    <a:pt x="1524" y="745"/>
                  </a:lnTo>
                  <a:lnTo>
                    <a:pt x="1270" y="952"/>
                  </a:lnTo>
                  <a:lnTo>
                    <a:pt x="1016" y="1168"/>
                  </a:lnTo>
                  <a:lnTo>
                    <a:pt x="762" y="1393"/>
                  </a:lnTo>
                  <a:lnTo>
                    <a:pt x="508" y="1626"/>
                  </a:lnTo>
                  <a:lnTo>
                    <a:pt x="254" y="1867"/>
                  </a:lnTo>
                  <a:lnTo>
                    <a:pt x="0" y="2117"/>
                  </a:lnTo>
                  <a:lnTo>
                    <a:pt x="1808" y="3209"/>
                  </a:lnTo>
                  <a:lnTo>
                    <a:pt x="3675" y="4285"/>
                  </a:lnTo>
                  <a:lnTo>
                    <a:pt x="5602" y="5344"/>
                  </a:lnTo>
                  <a:lnTo>
                    <a:pt x="7588" y="6385"/>
                  </a:lnTo>
                  <a:lnTo>
                    <a:pt x="9633" y="7410"/>
                  </a:lnTo>
                  <a:lnTo>
                    <a:pt x="11738" y="8418"/>
                  </a:lnTo>
                  <a:lnTo>
                    <a:pt x="13902" y="9409"/>
                  </a:lnTo>
                  <a:lnTo>
                    <a:pt x="16125" y="10383"/>
                  </a:lnTo>
                  <a:lnTo>
                    <a:pt x="18407" y="113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700185" y="4401053"/>
              <a:ext cx="66059" cy="32182"/>
            </a:xfrm>
            <a:custGeom>
              <a:avLst/>
              <a:pathLst>
                <a:path w="66059" h="32182">
                  <a:moveTo>
                    <a:pt x="66059" y="0"/>
                  </a:moveTo>
                  <a:lnTo>
                    <a:pt x="66059" y="32182"/>
                  </a:lnTo>
                  <a:lnTo>
                    <a:pt x="57590" y="32182"/>
                  </a:lnTo>
                  <a:lnTo>
                    <a:pt x="57590" y="27101"/>
                  </a:lnTo>
                  <a:lnTo>
                    <a:pt x="8469" y="27101"/>
                  </a:lnTo>
                  <a:lnTo>
                    <a:pt x="8469" y="32182"/>
                  </a:lnTo>
                  <a:lnTo>
                    <a:pt x="0" y="32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708654" y="4408252"/>
              <a:ext cx="49121" cy="12703"/>
            </a:xfrm>
            <a:custGeom>
              <a:avLst/>
              <a:pathLst>
                <a:path w="49121" h="12703">
                  <a:moveTo>
                    <a:pt x="0" y="12703"/>
                  </a:moveTo>
                  <a:lnTo>
                    <a:pt x="49121" y="12703"/>
                  </a:lnTo>
                  <a:lnTo>
                    <a:pt x="4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792499" y="4337958"/>
              <a:ext cx="41498" cy="94854"/>
            </a:xfrm>
            <a:custGeom>
              <a:avLst/>
              <a:pathLst>
                <a:path w="41498" h="94854">
                  <a:moveTo>
                    <a:pt x="41498" y="0"/>
                  </a:moveTo>
                  <a:lnTo>
                    <a:pt x="41498" y="82574"/>
                  </a:lnTo>
                  <a:lnTo>
                    <a:pt x="41473" y="83647"/>
                  </a:lnTo>
                  <a:lnTo>
                    <a:pt x="41397" y="84665"/>
                  </a:lnTo>
                  <a:lnTo>
                    <a:pt x="41270" y="85629"/>
                  </a:lnTo>
                  <a:lnTo>
                    <a:pt x="41092" y="86537"/>
                  </a:lnTo>
                  <a:lnTo>
                    <a:pt x="40863" y="87390"/>
                  </a:lnTo>
                  <a:lnTo>
                    <a:pt x="40584" y="88189"/>
                  </a:lnTo>
                  <a:lnTo>
                    <a:pt x="40253" y="88932"/>
                  </a:lnTo>
                  <a:lnTo>
                    <a:pt x="39872" y="89620"/>
                  </a:lnTo>
                  <a:lnTo>
                    <a:pt x="39440" y="90253"/>
                  </a:lnTo>
                  <a:lnTo>
                    <a:pt x="38958" y="90831"/>
                  </a:lnTo>
                  <a:lnTo>
                    <a:pt x="38424" y="91354"/>
                  </a:lnTo>
                  <a:lnTo>
                    <a:pt x="37840" y="91822"/>
                  </a:lnTo>
                  <a:lnTo>
                    <a:pt x="37204" y="92235"/>
                  </a:lnTo>
                  <a:lnTo>
                    <a:pt x="36518" y="92593"/>
                  </a:lnTo>
                  <a:lnTo>
                    <a:pt x="35782" y="92895"/>
                  </a:lnTo>
                  <a:lnTo>
                    <a:pt x="34994" y="93143"/>
                  </a:lnTo>
                  <a:lnTo>
                    <a:pt x="34156" y="93336"/>
                  </a:lnTo>
                  <a:lnTo>
                    <a:pt x="33266" y="93473"/>
                  </a:lnTo>
                  <a:lnTo>
                    <a:pt x="32326" y="93556"/>
                  </a:lnTo>
                  <a:lnTo>
                    <a:pt x="31335" y="93584"/>
                  </a:lnTo>
                  <a:lnTo>
                    <a:pt x="30552" y="93579"/>
                  </a:lnTo>
                  <a:lnTo>
                    <a:pt x="29726" y="93567"/>
                  </a:lnTo>
                  <a:lnTo>
                    <a:pt x="28858" y="93545"/>
                  </a:lnTo>
                  <a:lnTo>
                    <a:pt x="27948" y="93516"/>
                  </a:lnTo>
                  <a:lnTo>
                    <a:pt x="26995" y="93478"/>
                  </a:lnTo>
                  <a:lnTo>
                    <a:pt x="26000" y="93431"/>
                  </a:lnTo>
                  <a:lnTo>
                    <a:pt x="24962" y="93376"/>
                  </a:lnTo>
                  <a:lnTo>
                    <a:pt x="23882" y="93312"/>
                  </a:lnTo>
                  <a:lnTo>
                    <a:pt x="22760" y="93241"/>
                  </a:lnTo>
                  <a:lnTo>
                    <a:pt x="21596" y="93160"/>
                  </a:lnTo>
                  <a:lnTo>
                    <a:pt x="19479" y="85114"/>
                  </a:lnTo>
                  <a:lnTo>
                    <a:pt x="20723" y="85275"/>
                  </a:lnTo>
                  <a:lnTo>
                    <a:pt x="21918" y="85419"/>
                  </a:lnTo>
                  <a:lnTo>
                    <a:pt x="23061" y="85546"/>
                  </a:lnTo>
                  <a:lnTo>
                    <a:pt x="24153" y="85656"/>
                  </a:lnTo>
                  <a:lnTo>
                    <a:pt x="25195" y="85750"/>
                  </a:lnTo>
                  <a:lnTo>
                    <a:pt x="26186" y="85826"/>
                  </a:lnTo>
                  <a:lnTo>
                    <a:pt x="27126" y="85885"/>
                  </a:lnTo>
                  <a:lnTo>
                    <a:pt x="28015" y="85927"/>
                  </a:lnTo>
                  <a:lnTo>
                    <a:pt x="28854" y="85953"/>
                  </a:lnTo>
                  <a:lnTo>
                    <a:pt x="29641" y="85961"/>
                  </a:lnTo>
                  <a:lnTo>
                    <a:pt x="30285" y="85902"/>
                  </a:lnTo>
                  <a:lnTo>
                    <a:pt x="30861" y="85724"/>
                  </a:lnTo>
                  <a:lnTo>
                    <a:pt x="31369" y="85428"/>
                  </a:lnTo>
                  <a:lnTo>
                    <a:pt x="31810" y="85013"/>
                  </a:lnTo>
                  <a:lnTo>
                    <a:pt x="32182" y="84479"/>
                  </a:lnTo>
                  <a:lnTo>
                    <a:pt x="32487" y="83827"/>
                  </a:lnTo>
                  <a:lnTo>
                    <a:pt x="32724" y="83056"/>
                  </a:lnTo>
                  <a:lnTo>
                    <a:pt x="32894" y="82167"/>
                  </a:lnTo>
                  <a:lnTo>
                    <a:pt x="32995" y="81159"/>
                  </a:lnTo>
                  <a:lnTo>
                    <a:pt x="33029" y="80033"/>
                  </a:lnTo>
                  <a:lnTo>
                    <a:pt x="33029" y="55896"/>
                  </a:lnTo>
                  <a:lnTo>
                    <a:pt x="16514" y="55896"/>
                  </a:lnTo>
                  <a:lnTo>
                    <a:pt x="16129" y="60249"/>
                  </a:lnTo>
                  <a:lnTo>
                    <a:pt x="15650" y="64500"/>
                  </a:lnTo>
                  <a:lnTo>
                    <a:pt x="15079" y="68650"/>
                  </a:lnTo>
                  <a:lnTo>
                    <a:pt x="14414" y="72699"/>
                  </a:lnTo>
                  <a:lnTo>
                    <a:pt x="13656" y="76645"/>
                  </a:lnTo>
                  <a:lnTo>
                    <a:pt x="12805" y="80490"/>
                  </a:lnTo>
                  <a:lnTo>
                    <a:pt x="11861" y="84234"/>
                  </a:lnTo>
                  <a:lnTo>
                    <a:pt x="10823" y="87875"/>
                  </a:lnTo>
                  <a:lnTo>
                    <a:pt x="9692" y="91415"/>
                  </a:lnTo>
                  <a:lnTo>
                    <a:pt x="8469" y="94854"/>
                  </a:lnTo>
                  <a:lnTo>
                    <a:pt x="0" y="90196"/>
                  </a:lnTo>
                  <a:lnTo>
                    <a:pt x="904" y="87515"/>
                  </a:lnTo>
                  <a:lnTo>
                    <a:pt x="1753" y="84894"/>
                  </a:lnTo>
                  <a:lnTo>
                    <a:pt x="2547" y="82332"/>
                  </a:lnTo>
                  <a:lnTo>
                    <a:pt x="3286" y="79830"/>
                  </a:lnTo>
                  <a:lnTo>
                    <a:pt x="3969" y="77386"/>
                  </a:lnTo>
                  <a:lnTo>
                    <a:pt x="4598" y="75002"/>
                  </a:lnTo>
                  <a:lnTo>
                    <a:pt x="5172" y="72677"/>
                  </a:lnTo>
                  <a:lnTo>
                    <a:pt x="5691" y="70412"/>
                  </a:lnTo>
                  <a:lnTo>
                    <a:pt x="6154" y="68206"/>
                  </a:lnTo>
                  <a:lnTo>
                    <a:pt x="6563" y="66059"/>
                  </a:lnTo>
                  <a:lnTo>
                    <a:pt x="6925" y="63899"/>
                  </a:lnTo>
                  <a:lnTo>
                    <a:pt x="7249" y="61655"/>
                  </a:lnTo>
                  <a:lnTo>
                    <a:pt x="7535" y="59326"/>
                  </a:lnTo>
                  <a:lnTo>
                    <a:pt x="7783" y="56912"/>
                  </a:lnTo>
                  <a:lnTo>
                    <a:pt x="7992" y="54414"/>
                  </a:lnTo>
                  <a:lnTo>
                    <a:pt x="8164" y="51831"/>
                  </a:lnTo>
                  <a:lnTo>
                    <a:pt x="8297" y="49163"/>
                  </a:lnTo>
                  <a:lnTo>
                    <a:pt x="8392" y="46410"/>
                  </a:lnTo>
                  <a:lnTo>
                    <a:pt x="8450" y="43573"/>
                  </a:lnTo>
                  <a:lnTo>
                    <a:pt x="8469" y="40651"/>
                  </a:lnTo>
                  <a:lnTo>
                    <a:pt x="846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809437" y="4345580"/>
              <a:ext cx="16091" cy="16938"/>
            </a:xfrm>
            <a:custGeom>
              <a:avLst/>
              <a:pathLst>
                <a:path w="16091" h="16938">
                  <a:moveTo>
                    <a:pt x="0" y="16938"/>
                  </a:moveTo>
                  <a:lnTo>
                    <a:pt x="16091" y="16938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809437" y="4369717"/>
              <a:ext cx="16091" cy="16938"/>
            </a:xfrm>
            <a:custGeom>
              <a:avLst/>
              <a:pathLst>
                <a:path w="16091" h="16938">
                  <a:moveTo>
                    <a:pt x="0" y="16938"/>
                  </a:moveTo>
                  <a:lnTo>
                    <a:pt x="16091" y="16938"/>
                  </a:lnTo>
                  <a:lnTo>
                    <a:pt x="16091" y="0"/>
                  </a:lnTo>
                  <a:lnTo>
                    <a:pt x="0" y="0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842043" y="4337958"/>
              <a:ext cx="49121" cy="94854"/>
            </a:xfrm>
            <a:custGeom>
              <a:avLst/>
              <a:pathLst>
                <a:path w="49121" h="94854">
                  <a:moveTo>
                    <a:pt x="43192" y="0"/>
                  </a:moveTo>
                  <a:lnTo>
                    <a:pt x="43086" y="4236"/>
                  </a:lnTo>
                  <a:lnTo>
                    <a:pt x="42938" y="8138"/>
                  </a:lnTo>
                  <a:lnTo>
                    <a:pt x="42747" y="11706"/>
                  </a:lnTo>
                  <a:lnTo>
                    <a:pt x="42515" y="14939"/>
                  </a:lnTo>
                  <a:lnTo>
                    <a:pt x="42239" y="17838"/>
                  </a:lnTo>
                  <a:lnTo>
                    <a:pt x="41922" y="20402"/>
                  </a:lnTo>
                  <a:lnTo>
                    <a:pt x="41562" y="22631"/>
                  </a:lnTo>
                  <a:lnTo>
                    <a:pt x="41160" y="24526"/>
                  </a:lnTo>
                  <a:lnTo>
                    <a:pt x="40715" y="26087"/>
                  </a:lnTo>
                  <a:lnTo>
                    <a:pt x="40228" y="27312"/>
                  </a:lnTo>
                  <a:lnTo>
                    <a:pt x="39690" y="28318"/>
                  </a:lnTo>
                  <a:lnTo>
                    <a:pt x="39093" y="29218"/>
                  </a:lnTo>
                  <a:lnTo>
                    <a:pt x="38437" y="30012"/>
                  </a:lnTo>
                  <a:lnTo>
                    <a:pt x="37721" y="30700"/>
                  </a:lnTo>
                  <a:lnTo>
                    <a:pt x="36946" y="31282"/>
                  </a:lnTo>
                  <a:lnTo>
                    <a:pt x="36112" y="31759"/>
                  </a:lnTo>
                  <a:lnTo>
                    <a:pt x="35218" y="32129"/>
                  </a:lnTo>
                  <a:lnTo>
                    <a:pt x="34266" y="32394"/>
                  </a:lnTo>
                  <a:lnTo>
                    <a:pt x="33254" y="32553"/>
                  </a:lnTo>
                  <a:lnTo>
                    <a:pt x="32182" y="32606"/>
                  </a:lnTo>
                  <a:lnTo>
                    <a:pt x="31242" y="32593"/>
                  </a:lnTo>
                  <a:lnTo>
                    <a:pt x="30285" y="32555"/>
                  </a:lnTo>
                  <a:lnTo>
                    <a:pt x="29311" y="32491"/>
                  </a:lnTo>
                  <a:lnTo>
                    <a:pt x="28320" y="32402"/>
                  </a:lnTo>
                  <a:lnTo>
                    <a:pt x="27312" y="32288"/>
                  </a:lnTo>
                  <a:lnTo>
                    <a:pt x="26288" y="32148"/>
                  </a:lnTo>
                  <a:lnTo>
                    <a:pt x="25246" y="31983"/>
                  </a:lnTo>
                  <a:lnTo>
                    <a:pt x="24187" y="31793"/>
                  </a:lnTo>
                  <a:lnTo>
                    <a:pt x="23112" y="31577"/>
                  </a:lnTo>
                  <a:lnTo>
                    <a:pt x="22019" y="31335"/>
                  </a:lnTo>
                  <a:lnTo>
                    <a:pt x="20749" y="23290"/>
                  </a:lnTo>
                  <a:lnTo>
                    <a:pt x="21850" y="23531"/>
                  </a:lnTo>
                  <a:lnTo>
                    <a:pt x="22951" y="23747"/>
                  </a:lnTo>
                  <a:lnTo>
                    <a:pt x="24052" y="23938"/>
                  </a:lnTo>
                  <a:lnTo>
                    <a:pt x="25153" y="24103"/>
                  </a:lnTo>
                  <a:lnTo>
                    <a:pt x="26254" y="24242"/>
                  </a:lnTo>
                  <a:lnTo>
                    <a:pt x="27355" y="24357"/>
                  </a:lnTo>
                  <a:lnTo>
                    <a:pt x="28456" y="24446"/>
                  </a:lnTo>
                  <a:lnTo>
                    <a:pt x="29557" y="24509"/>
                  </a:lnTo>
                  <a:lnTo>
                    <a:pt x="30658" y="24547"/>
                  </a:lnTo>
                  <a:lnTo>
                    <a:pt x="31759" y="24560"/>
                  </a:lnTo>
                  <a:lnTo>
                    <a:pt x="32004" y="24539"/>
                  </a:lnTo>
                  <a:lnTo>
                    <a:pt x="32233" y="24475"/>
                  </a:lnTo>
                  <a:lnTo>
                    <a:pt x="32445" y="24369"/>
                  </a:lnTo>
                  <a:lnTo>
                    <a:pt x="32640" y="24221"/>
                  </a:lnTo>
                  <a:lnTo>
                    <a:pt x="32817" y="24031"/>
                  </a:lnTo>
                  <a:lnTo>
                    <a:pt x="32978" y="23798"/>
                  </a:lnTo>
                  <a:lnTo>
                    <a:pt x="33122" y="23523"/>
                  </a:lnTo>
                  <a:lnTo>
                    <a:pt x="33249" y="23205"/>
                  </a:lnTo>
                  <a:lnTo>
                    <a:pt x="33359" y="22845"/>
                  </a:lnTo>
                  <a:lnTo>
                    <a:pt x="33453" y="22443"/>
                  </a:lnTo>
                  <a:lnTo>
                    <a:pt x="33542" y="21761"/>
                  </a:lnTo>
                  <a:lnTo>
                    <a:pt x="33639" y="20901"/>
                  </a:lnTo>
                  <a:lnTo>
                    <a:pt x="33745" y="19864"/>
                  </a:lnTo>
                  <a:lnTo>
                    <a:pt x="33859" y="18649"/>
                  </a:lnTo>
                  <a:lnTo>
                    <a:pt x="33982" y="17255"/>
                  </a:lnTo>
                  <a:lnTo>
                    <a:pt x="34113" y="15684"/>
                  </a:lnTo>
                  <a:lnTo>
                    <a:pt x="34253" y="13935"/>
                  </a:lnTo>
                  <a:lnTo>
                    <a:pt x="34401" y="12009"/>
                  </a:lnTo>
                  <a:lnTo>
                    <a:pt x="34558" y="9904"/>
                  </a:lnTo>
                  <a:lnTo>
                    <a:pt x="34723" y="7622"/>
                  </a:lnTo>
                  <a:lnTo>
                    <a:pt x="8469" y="7622"/>
                  </a:lnTo>
                  <a:lnTo>
                    <a:pt x="8469" y="38958"/>
                  </a:lnTo>
                  <a:lnTo>
                    <a:pt x="46580" y="38958"/>
                  </a:lnTo>
                  <a:lnTo>
                    <a:pt x="46152" y="43374"/>
                  </a:lnTo>
                  <a:lnTo>
                    <a:pt x="45547" y="47647"/>
                  </a:lnTo>
                  <a:lnTo>
                    <a:pt x="44763" y="51776"/>
                  </a:lnTo>
                  <a:lnTo>
                    <a:pt x="43802" y="55760"/>
                  </a:lnTo>
                  <a:lnTo>
                    <a:pt x="42663" y="59601"/>
                  </a:lnTo>
                  <a:lnTo>
                    <a:pt x="41346" y="63298"/>
                  </a:lnTo>
                  <a:lnTo>
                    <a:pt x="39851" y="66851"/>
                  </a:lnTo>
                  <a:lnTo>
                    <a:pt x="38178" y="70259"/>
                  </a:lnTo>
                  <a:lnTo>
                    <a:pt x="36328" y="73524"/>
                  </a:lnTo>
                  <a:lnTo>
                    <a:pt x="34300" y="76645"/>
                  </a:lnTo>
                  <a:lnTo>
                    <a:pt x="35591" y="77822"/>
                  </a:lnTo>
                  <a:lnTo>
                    <a:pt x="36925" y="78983"/>
                  </a:lnTo>
                  <a:lnTo>
                    <a:pt x="38301" y="80126"/>
                  </a:lnTo>
                  <a:lnTo>
                    <a:pt x="39720" y="81252"/>
                  </a:lnTo>
                  <a:lnTo>
                    <a:pt x="41181" y="82362"/>
                  </a:lnTo>
                  <a:lnTo>
                    <a:pt x="42684" y="83454"/>
                  </a:lnTo>
                  <a:lnTo>
                    <a:pt x="44230" y="84530"/>
                  </a:lnTo>
                  <a:lnTo>
                    <a:pt x="45818" y="85589"/>
                  </a:lnTo>
                  <a:lnTo>
                    <a:pt x="47448" y="86630"/>
                  </a:lnTo>
                  <a:lnTo>
                    <a:pt x="49121" y="87655"/>
                  </a:lnTo>
                  <a:lnTo>
                    <a:pt x="43192" y="94854"/>
                  </a:lnTo>
                  <a:lnTo>
                    <a:pt x="41757" y="93825"/>
                  </a:lnTo>
                  <a:lnTo>
                    <a:pt x="40330" y="92770"/>
                  </a:lnTo>
                  <a:lnTo>
                    <a:pt x="38911" y="91691"/>
                  </a:lnTo>
                  <a:lnTo>
                    <a:pt x="37501" y="90585"/>
                  </a:lnTo>
                  <a:lnTo>
                    <a:pt x="36099" y="89455"/>
                  </a:lnTo>
                  <a:lnTo>
                    <a:pt x="34706" y="88299"/>
                  </a:lnTo>
                  <a:lnTo>
                    <a:pt x="33321" y="87117"/>
                  </a:lnTo>
                  <a:lnTo>
                    <a:pt x="31945" y="85910"/>
                  </a:lnTo>
                  <a:lnTo>
                    <a:pt x="30577" y="84678"/>
                  </a:lnTo>
                  <a:lnTo>
                    <a:pt x="29218" y="83421"/>
                  </a:lnTo>
                  <a:lnTo>
                    <a:pt x="28007" y="84831"/>
                  </a:lnTo>
                  <a:lnTo>
                    <a:pt x="26745" y="86181"/>
                  </a:lnTo>
                  <a:lnTo>
                    <a:pt x="25432" y="87473"/>
                  </a:lnTo>
                  <a:lnTo>
                    <a:pt x="24069" y="88705"/>
                  </a:lnTo>
                  <a:lnTo>
                    <a:pt x="22654" y="89878"/>
                  </a:lnTo>
                  <a:lnTo>
                    <a:pt x="21189" y="90992"/>
                  </a:lnTo>
                  <a:lnTo>
                    <a:pt x="19673" y="92046"/>
                  </a:lnTo>
                  <a:lnTo>
                    <a:pt x="18107" y="93041"/>
                  </a:lnTo>
                  <a:lnTo>
                    <a:pt x="16489" y="93977"/>
                  </a:lnTo>
                  <a:lnTo>
                    <a:pt x="14820" y="94854"/>
                  </a:lnTo>
                  <a:lnTo>
                    <a:pt x="10586" y="87655"/>
                  </a:lnTo>
                  <a:lnTo>
                    <a:pt x="12170" y="86787"/>
                  </a:lnTo>
                  <a:lnTo>
                    <a:pt x="13703" y="85877"/>
                  </a:lnTo>
                  <a:lnTo>
                    <a:pt x="15185" y="84924"/>
                  </a:lnTo>
                  <a:lnTo>
                    <a:pt x="16616" y="83929"/>
                  </a:lnTo>
                  <a:lnTo>
                    <a:pt x="17996" y="82891"/>
                  </a:lnTo>
                  <a:lnTo>
                    <a:pt x="19326" y="81811"/>
                  </a:lnTo>
                  <a:lnTo>
                    <a:pt x="20605" y="80689"/>
                  </a:lnTo>
                  <a:lnTo>
                    <a:pt x="21833" y="79525"/>
                  </a:lnTo>
                  <a:lnTo>
                    <a:pt x="23010" y="78318"/>
                  </a:lnTo>
                  <a:lnTo>
                    <a:pt x="24137" y="77069"/>
                  </a:lnTo>
                  <a:lnTo>
                    <a:pt x="22718" y="75248"/>
                  </a:lnTo>
                  <a:lnTo>
                    <a:pt x="21342" y="73342"/>
                  </a:lnTo>
                  <a:lnTo>
                    <a:pt x="20008" y="71352"/>
                  </a:lnTo>
                  <a:lnTo>
                    <a:pt x="18716" y="69277"/>
                  </a:lnTo>
                  <a:lnTo>
                    <a:pt x="17467" y="67117"/>
                  </a:lnTo>
                  <a:lnTo>
                    <a:pt x="16260" y="64873"/>
                  </a:lnTo>
                  <a:lnTo>
                    <a:pt x="15096" y="62544"/>
                  </a:lnTo>
                  <a:lnTo>
                    <a:pt x="13974" y="60130"/>
                  </a:lnTo>
                  <a:lnTo>
                    <a:pt x="12894" y="57632"/>
                  </a:lnTo>
                  <a:lnTo>
                    <a:pt x="11856" y="55049"/>
                  </a:lnTo>
                  <a:lnTo>
                    <a:pt x="18208" y="50391"/>
                  </a:lnTo>
                  <a:lnTo>
                    <a:pt x="19157" y="52724"/>
                  </a:lnTo>
                  <a:lnTo>
                    <a:pt x="20139" y="54981"/>
                  </a:lnTo>
                  <a:lnTo>
                    <a:pt x="21155" y="57162"/>
                  </a:lnTo>
                  <a:lnTo>
                    <a:pt x="22206" y="59267"/>
                  </a:lnTo>
                  <a:lnTo>
                    <a:pt x="23290" y="61295"/>
                  </a:lnTo>
                  <a:lnTo>
                    <a:pt x="24408" y="63247"/>
                  </a:lnTo>
                  <a:lnTo>
                    <a:pt x="25559" y="65123"/>
                  </a:lnTo>
                  <a:lnTo>
                    <a:pt x="26745" y="66923"/>
                  </a:lnTo>
                  <a:lnTo>
                    <a:pt x="27965" y="68646"/>
                  </a:lnTo>
                  <a:lnTo>
                    <a:pt x="29218" y="70293"/>
                  </a:lnTo>
                  <a:lnTo>
                    <a:pt x="30442" y="68151"/>
                  </a:lnTo>
                  <a:lnTo>
                    <a:pt x="31572" y="65957"/>
                  </a:lnTo>
                  <a:lnTo>
                    <a:pt x="32610" y="63713"/>
                  </a:lnTo>
                  <a:lnTo>
                    <a:pt x="33554" y="61418"/>
                  </a:lnTo>
                  <a:lnTo>
                    <a:pt x="34405" y="59072"/>
                  </a:lnTo>
                  <a:lnTo>
                    <a:pt x="35163" y="56675"/>
                  </a:lnTo>
                  <a:lnTo>
                    <a:pt x="35828" y="54227"/>
                  </a:lnTo>
                  <a:lnTo>
                    <a:pt x="36400" y="51729"/>
                  </a:lnTo>
                  <a:lnTo>
                    <a:pt x="36878" y="49180"/>
                  </a:lnTo>
                  <a:lnTo>
                    <a:pt x="37264" y="46580"/>
                  </a:lnTo>
                  <a:lnTo>
                    <a:pt x="8469" y="46580"/>
                  </a:lnTo>
                  <a:lnTo>
                    <a:pt x="8469" y="94430"/>
                  </a:lnTo>
                  <a:lnTo>
                    <a:pt x="0" y="94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905985" y="4337958"/>
              <a:ext cx="22866" cy="21172"/>
            </a:xfrm>
            <a:custGeom>
              <a:avLst/>
              <a:pathLst>
                <a:path w="22866" h="21172">
                  <a:moveTo>
                    <a:pt x="5928" y="0"/>
                  </a:moveTo>
                  <a:lnTo>
                    <a:pt x="7774" y="1206"/>
                  </a:lnTo>
                  <a:lnTo>
                    <a:pt x="9587" y="2456"/>
                  </a:lnTo>
                  <a:lnTo>
                    <a:pt x="11365" y="3747"/>
                  </a:lnTo>
                  <a:lnTo>
                    <a:pt x="13110" y="5081"/>
                  </a:lnTo>
                  <a:lnTo>
                    <a:pt x="14820" y="6457"/>
                  </a:lnTo>
                  <a:lnTo>
                    <a:pt x="16497" y="7876"/>
                  </a:lnTo>
                  <a:lnTo>
                    <a:pt x="18140" y="9337"/>
                  </a:lnTo>
                  <a:lnTo>
                    <a:pt x="19750" y="10840"/>
                  </a:lnTo>
                  <a:lnTo>
                    <a:pt x="21325" y="12386"/>
                  </a:lnTo>
                  <a:lnTo>
                    <a:pt x="22866" y="13974"/>
                  </a:lnTo>
                  <a:lnTo>
                    <a:pt x="16938" y="21172"/>
                  </a:lnTo>
                  <a:lnTo>
                    <a:pt x="15320" y="19419"/>
                  </a:lnTo>
                  <a:lnTo>
                    <a:pt x="13686" y="17717"/>
                  </a:lnTo>
                  <a:lnTo>
                    <a:pt x="12034" y="16065"/>
                  </a:lnTo>
                  <a:lnTo>
                    <a:pt x="10366" y="14465"/>
                  </a:lnTo>
                  <a:lnTo>
                    <a:pt x="8680" y="12915"/>
                  </a:lnTo>
                  <a:lnTo>
                    <a:pt x="6978" y="11416"/>
                  </a:lnTo>
                  <a:lnTo>
                    <a:pt x="5259" y="9968"/>
                  </a:lnTo>
                  <a:lnTo>
                    <a:pt x="3523" y="8570"/>
                  </a:lnTo>
                  <a:lnTo>
                    <a:pt x="1770" y="722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901327" y="4370140"/>
              <a:ext cx="30065" cy="24137"/>
            </a:xfrm>
            <a:custGeom>
              <a:avLst/>
              <a:pathLst>
                <a:path w="30065" h="24137">
                  <a:moveTo>
                    <a:pt x="27524" y="0"/>
                  </a:moveTo>
                  <a:lnTo>
                    <a:pt x="30065" y="7622"/>
                  </a:lnTo>
                  <a:lnTo>
                    <a:pt x="27744" y="9464"/>
                  </a:lnTo>
                  <a:lnTo>
                    <a:pt x="25356" y="11263"/>
                  </a:lnTo>
                  <a:lnTo>
                    <a:pt x="22900" y="13021"/>
                  </a:lnTo>
                  <a:lnTo>
                    <a:pt x="20376" y="14736"/>
                  </a:lnTo>
                  <a:lnTo>
                    <a:pt x="17785" y="16408"/>
                  </a:lnTo>
                  <a:lnTo>
                    <a:pt x="15125" y="18039"/>
                  </a:lnTo>
                  <a:lnTo>
                    <a:pt x="12398" y="19627"/>
                  </a:lnTo>
                  <a:lnTo>
                    <a:pt x="9604" y="21172"/>
                  </a:lnTo>
                  <a:lnTo>
                    <a:pt x="6741" y="22676"/>
                  </a:lnTo>
                  <a:lnTo>
                    <a:pt x="3811" y="24137"/>
                  </a:lnTo>
                  <a:lnTo>
                    <a:pt x="0" y="15244"/>
                  </a:lnTo>
                  <a:lnTo>
                    <a:pt x="3171" y="13796"/>
                  </a:lnTo>
                  <a:lnTo>
                    <a:pt x="6250" y="12331"/>
                  </a:lnTo>
                  <a:lnTo>
                    <a:pt x="9235" y="10848"/>
                  </a:lnTo>
                  <a:lnTo>
                    <a:pt x="12127" y="9349"/>
                  </a:lnTo>
                  <a:lnTo>
                    <a:pt x="14926" y="7833"/>
                  </a:lnTo>
                  <a:lnTo>
                    <a:pt x="17632" y="6301"/>
                  </a:lnTo>
                  <a:lnTo>
                    <a:pt x="20245" y="4751"/>
                  </a:lnTo>
                  <a:lnTo>
                    <a:pt x="22765" y="3184"/>
                  </a:lnTo>
                  <a:lnTo>
                    <a:pt x="25191" y="1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932663" y="4334993"/>
              <a:ext cx="66482" cy="55049"/>
            </a:xfrm>
            <a:custGeom>
              <a:avLst/>
              <a:pathLst>
                <a:path w="66482" h="55049">
                  <a:moveTo>
                    <a:pt x="14397" y="0"/>
                  </a:moveTo>
                  <a:lnTo>
                    <a:pt x="22443" y="2540"/>
                  </a:lnTo>
                  <a:lnTo>
                    <a:pt x="22269" y="3133"/>
                  </a:lnTo>
                  <a:lnTo>
                    <a:pt x="22087" y="3726"/>
                  </a:lnTo>
                  <a:lnTo>
                    <a:pt x="21896" y="4319"/>
                  </a:lnTo>
                  <a:lnTo>
                    <a:pt x="21697" y="4912"/>
                  </a:lnTo>
                  <a:lnTo>
                    <a:pt x="21490" y="5504"/>
                  </a:lnTo>
                  <a:lnTo>
                    <a:pt x="21274" y="6097"/>
                  </a:lnTo>
                  <a:lnTo>
                    <a:pt x="21050" y="6690"/>
                  </a:lnTo>
                  <a:lnTo>
                    <a:pt x="20817" y="7283"/>
                  </a:lnTo>
                  <a:lnTo>
                    <a:pt x="20575" y="7876"/>
                  </a:lnTo>
                  <a:lnTo>
                    <a:pt x="20325" y="8469"/>
                  </a:lnTo>
                  <a:lnTo>
                    <a:pt x="60977" y="8469"/>
                  </a:lnTo>
                  <a:lnTo>
                    <a:pt x="60977" y="16514"/>
                  </a:lnTo>
                  <a:lnTo>
                    <a:pt x="60448" y="17950"/>
                  </a:lnTo>
                  <a:lnTo>
                    <a:pt x="59876" y="19377"/>
                  </a:lnTo>
                  <a:lnTo>
                    <a:pt x="59262" y="20795"/>
                  </a:lnTo>
                  <a:lnTo>
                    <a:pt x="58606" y="22206"/>
                  </a:lnTo>
                  <a:lnTo>
                    <a:pt x="57907" y="23607"/>
                  </a:lnTo>
                  <a:lnTo>
                    <a:pt x="57166" y="25000"/>
                  </a:lnTo>
                  <a:lnTo>
                    <a:pt x="56383" y="26385"/>
                  </a:lnTo>
                  <a:lnTo>
                    <a:pt x="55557" y="27761"/>
                  </a:lnTo>
                  <a:lnTo>
                    <a:pt x="54689" y="29129"/>
                  </a:lnTo>
                  <a:lnTo>
                    <a:pt x="53779" y="30488"/>
                  </a:lnTo>
                  <a:lnTo>
                    <a:pt x="45733" y="28371"/>
                  </a:lnTo>
                  <a:lnTo>
                    <a:pt x="46402" y="27266"/>
                  </a:lnTo>
                  <a:lnTo>
                    <a:pt x="47054" y="26152"/>
                  </a:lnTo>
                  <a:lnTo>
                    <a:pt x="47689" y="25030"/>
                  </a:lnTo>
                  <a:lnTo>
                    <a:pt x="48307" y="23899"/>
                  </a:lnTo>
                  <a:lnTo>
                    <a:pt x="48909" y="22760"/>
                  </a:lnTo>
                  <a:lnTo>
                    <a:pt x="49493" y="21613"/>
                  </a:lnTo>
                  <a:lnTo>
                    <a:pt x="50061" y="20457"/>
                  </a:lnTo>
                  <a:lnTo>
                    <a:pt x="50611" y="19292"/>
                  </a:lnTo>
                  <a:lnTo>
                    <a:pt x="51145" y="18119"/>
                  </a:lnTo>
                  <a:lnTo>
                    <a:pt x="51661" y="16938"/>
                  </a:lnTo>
                  <a:lnTo>
                    <a:pt x="36417" y="16938"/>
                  </a:lnTo>
                  <a:lnTo>
                    <a:pt x="36408" y="17696"/>
                  </a:lnTo>
                  <a:lnTo>
                    <a:pt x="36383" y="18445"/>
                  </a:lnTo>
                  <a:lnTo>
                    <a:pt x="36341" y="19186"/>
                  </a:lnTo>
                  <a:lnTo>
                    <a:pt x="36281" y="19919"/>
                  </a:lnTo>
                  <a:lnTo>
                    <a:pt x="36205" y="20643"/>
                  </a:lnTo>
                  <a:lnTo>
                    <a:pt x="36112" y="21359"/>
                  </a:lnTo>
                  <a:lnTo>
                    <a:pt x="36002" y="22066"/>
                  </a:lnTo>
                  <a:lnTo>
                    <a:pt x="35875" y="22765"/>
                  </a:lnTo>
                  <a:lnTo>
                    <a:pt x="35731" y="23455"/>
                  </a:lnTo>
                  <a:lnTo>
                    <a:pt x="35570" y="24137"/>
                  </a:lnTo>
                  <a:lnTo>
                    <a:pt x="37861" y="27338"/>
                  </a:lnTo>
                  <a:lnTo>
                    <a:pt x="40330" y="30336"/>
                  </a:lnTo>
                  <a:lnTo>
                    <a:pt x="42976" y="33131"/>
                  </a:lnTo>
                  <a:lnTo>
                    <a:pt x="45801" y="35722"/>
                  </a:lnTo>
                  <a:lnTo>
                    <a:pt x="48803" y="38111"/>
                  </a:lnTo>
                  <a:lnTo>
                    <a:pt x="51983" y="40296"/>
                  </a:lnTo>
                  <a:lnTo>
                    <a:pt x="55341" y="42277"/>
                  </a:lnTo>
                  <a:lnTo>
                    <a:pt x="58877" y="44056"/>
                  </a:lnTo>
                  <a:lnTo>
                    <a:pt x="62591" y="45631"/>
                  </a:lnTo>
                  <a:lnTo>
                    <a:pt x="66482" y="47003"/>
                  </a:lnTo>
                  <a:lnTo>
                    <a:pt x="61824" y="55049"/>
                  </a:lnTo>
                  <a:lnTo>
                    <a:pt x="58182" y="53537"/>
                  </a:lnTo>
                  <a:lnTo>
                    <a:pt x="54710" y="51881"/>
                  </a:lnTo>
                  <a:lnTo>
                    <a:pt x="51407" y="50082"/>
                  </a:lnTo>
                  <a:lnTo>
                    <a:pt x="48274" y="48138"/>
                  </a:lnTo>
                  <a:lnTo>
                    <a:pt x="45309" y="46050"/>
                  </a:lnTo>
                  <a:lnTo>
                    <a:pt x="42515" y="43819"/>
                  </a:lnTo>
                  <a:lnTo>
                    <a:pt x="39889" y="41443"/>
                  </a:lnTo>
                  <a:lnTo>
                    <a:pt x="37433" y="38924"/>
                  </a:lnTo>
                  <a:lnTo>
                    <a:pt x="35146" y="36260"/>
                  </a:lnTo>
                  <a:lnTo>
                    <a:pt x="33029" y="33453"/>
                  </a:lnTo>
                  <a:lnTo>
                    <a:pt x="31691" y="36103"/>
                  </a:lnTo>
                  <a:lnTo>
                    <a:pt x="30048" y="38636"/>
                  </a:lnTo>
                  <a:lnTo>
                    <a:pt x="28100" y="41049"/>
                  </a:lnTo>
                  <a:lnTo>
                    <a:pt x="25847" y="43345"/>
                  </a:lnTo>
                  <a:lnTo>
                    <a:pt x="23290" y="45521"/>
                  </a:lnTo>
                  <a:lnTo>
                    <a:pt x="20427" y="47579"/>
                  </a:lnTo>
                  <a:lnTo>
                    <a:pt x="17260" y="49519"/>
                  </a:lnTo>
                  <a:lnTo>
                    <a:pt x="13787" y="51339"/>
                  </a:lnTo>
                  <a:lnTo>
                    <a:pt x="10010" y="53042"/>
                  </a:lnTo>
                  <a:lnTo>
                    <a:pt x="5928" y="54625"/>
                  </a:lnTo>
                  <a:lnTo>
                    <a:pt x="846" y="47003"/>
                  </a:lnTo>
                  <a:lnTo>
                    <a:pt x="3798" y="46050"/>
                  </a:lnTo>
                  <a:lnTo>
                    <a:pt x="6555" y="45055"/>
                  </a:lnTo>
                  <a:lnTo>
                    <a:pt x="9117" y="44018"/>
                  </a:lnTo>
                  <a:lnTo>
                    <a:pt x="11484" y="42938"/>
                  </a:lnTo>
                  <a:lnTo>
                    <a:pt x="13656" y="41816"/>
                  </a:lnTo>
                  <a:lnTo>
                    <a:pt x="15634" y="40651"/>
                  </a:lnTo>
                  <a:lnTo>
                    <a:pt x="17416" y="39445"/>
                  </a:lnTo>
                  <a:lnTo>
                    <a:pt x="19004" y="38195"/>
                  </a:lnTo>
                  <a:lnTo>
                    <a:pt x="20397" y="36904"/>
                  </a:lnTo>
                  <a:lnTo>
                    <a:pt x="21596" y="35570"/>
                  </a:lnTo>
                  <a:lnTo>
                    <a:pt x="22650" y="34164"/>
                  </a:lnTo>
                  <a:lnTo>
                    <a:pt x="23611" y="32657"/>
                  </a:lnTo>
                  <a:lnTo>
                    <a:pt x="24480" y="31047"/>
                  </a:lnTo>
                  <a:lnTo>
                    <a:pt x="25254" y="29337"/>
                  </a:lnTo>
                  <a:lnTo>
                    <a:pt x="25936" y="27524"/>
                  </a:lnTo>
                  <a:lnTo>
                    <a:pt x="26525" y="25610"/>
                  </a:lnTo>
                  <a:lnTo>
                    <a:pt x="27020" y="23595"/>
                  </a:lnTo>
                  <a:lnTo>
                    <a:pt x="27423" y="21477"/>
                  </a:lnTo>
                  <a:lnTo>
                    <a:pt x="27732" y="19258"/>
                  </a:lnTo>
                  <a:lnTo>
                    <a:pt x="27948" y="16938"/>
                  </a:lnTo>
                  <a:lnTo>
                    <a:pt x="16514" y="16938"/>
                  </a:lnTo>
                  <a:lnTo>
                    <a:pt x="15735" y="18526"/>
                  </a:lnTo>
                  <a:lnTo>
                    <a:pt x="14922" y="20071"/>
                  </a:lnTo>
                  <a:lnTo>
                    <a:pt x="14075" y="21575"/>
                  </a:lnTo>
                  <a:lnTo>
                    <a:pt x="13194" y="23036"/>
                  </a:lnTo>
                  <a:lnTo>
                    <a:pt x="12280" y="24454"/>
                  </a:lnTo>
                  <a:lnTo>
                    <a:pt x="11331" y="25830"/>
                  </a:lnTo>
                  <a:lnTo>
                    <a:pt x="10349" y="27164"/>
                  </a:lnTo>
                  <a:lnTo>
                    <a:pt x="9332" y="28456"/>
                  </a:lnTo>
                  <a:lnTo>
                    <a:pt x="8282" y="29705"/>
                  </a:lnTo>
                  <a:lnTo>
                    <a:pt x="7198" y="30912"/>
                  </a:lnTo>
                  <a:lnTo>
                    <a:pt x="0" y="25407"/>
                  </a:lnTo>
                  <a:lnTo>
                    <a:pt x="1973" y="23095"/>
                  </a:lnTo>
                  <a:lnTo>
                    <a:pt x="3828" y="20732"/>
                  </a:lnTo>
                  <a:lnTo>
                    <a:pt x="5564" y="18318"/>
                  </a:lnTo>
                  <a:lnTo>
                    <a:pt x="7181" y="15854"/>
                  </a:lnTo>
                  <a:lnTo>
                    <a:pt x="8680" y="13338"/>
                  </a:lnTo>
                  <a:lnTo>
                    <a:pt x="10061" y="10772"/>
                  </a:lnTo>
                  <a:lnTo>
                    <a:pt x="11323" y="8155"/>
                  </a:lnTo>
                  <a:lnTo>
                    <a:pt x="12466" y="5488"/>
                  </a:lnTo>
                  <a:lnTo>
                    <a:pt x="13491" y="27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916572" y="4391737"/>
              <a:ext cx="67753" cy="41075"/>
            </a:xfrm>
            <a:custGeom>
              <a:avLst/>
              <a:pathLst>
                <a:path w="67753" h="41075">
                  <a:moveTo>
                    <a:pt x="67753" y="0"/>
                  </a:moveTo>
                  <a:lnTo>
                    <a:pt x="67753" y="41075"/>
                  </a:lnTo>
                  <a:lnTo>
                    <a:pt x="59283" y="41075"/>
                  </a:lnTo>
                  <a:lnTo>
                    <a:pt x="59283" y="35146"/>
                  </a:lnTo>
                  <a:lnTo>
                    <a:pt x="8469" y="35146"/>
                  </a:lnTo>
                  <a:lnTo>
                    <a:pt x="8469" y="41075"/>
                  </a:lnTo>
                  <a:lnTo>
                    <a:pt x="0" y="41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925041" y="4399782"/>
              <a:ext cx="50814" cy="19055"/>
            </a:xfrm>
            <a:custGeom>
              <a:avLst/>
              <a:pathLst>
                <a:path w="50814" h="19055">
                  <a:moveTo>
                    <a:pt x="0" y="19055"/>
                  </a:moveTo>
                  <a:lnTo>
                    <a:pt x="50814" y="19055"/>
                  </a:lnTo>
                  <a:lnTo>
                    <a:pt x="508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017778" y="4335417"/>
              <a:ext cx="17361" cy="21596"/>
            </a:xfrm>
            <a:custGeom>
              <a:avLst/>
              <a:pathLst>
                <a:path w="17361" h="21596">
                  <a:moveTo>
                    <a:pt x="7622" y="0"/>
                  </a:moveTo>
                  <a:lnTo>
                    <a:pt x="8786" y="1617"/>
                  </a:lnTo>
                  <a:lnTo>
                    <a:pt x="9908" y="3252"/>
                  </a:lnTo>
                  <a:lnTo>
                    <a:pt x="10988" y="4903"/>
                  </a:lnTo>
                  <a:lnTo>
                    <a:pt x="12026" y="6572"/>
                  </a:lnTo>
                  <a:lnTo>
                    <a:pt x="13021" y="8257"/>
                  </a:lnTo>
                  <a:lnTo>
                    <a:pt x="13974" y="9959"/>
                  </a:lnTo>
                  <a:lnTo>
                    <a:pt x="14884" y="11678"/>
                  </a:lnTo>
                  <a:lnTo>
                    <a:pt x="15752" y="13415"/>
                  </a:lnTo>
                  <a:lnTo>
                    <a:pt x="16578" y="15168"/>
                  </a:lnTo>
                  <a:lnTo>
                    <a:pt x="17361" y="16938"/>
                  </a:lnTo>
                  <a:lnTo>
                    <a:pt x="9316" y="21596"/>
                  </a:lnTo>
                  <a:lnTo>
                    <a:pt x="8613" y="19826"/>
                  </a:lnTo>
                  <a:lnTo>
                    <a:pt x="7859" y="18073"/>
                  </a:lnTo>
                  <a:lnTo>
                    <a:pt x="7054" y="16336"/>
                  </a:lnTo>
                  <a:lnTo>
                    <a:pt x="6199" y="14617"/>
                  </a:lnTo>
                  <a:lnTo>
                    <a:pt x="5293" y="12915"/>
                  </a:lnTo>
                  <a:lnTo>
                    <a:pt x="4336" y="11230"/>
                  </a:lnTo>
                  <a:lnTo>
                    <a:pt x="3328" y="9561"/>
                  </a:lnTo>
                  <a:lnTo>
                    <a:pt x="2269" y="7910"/>
                  </a:lnTo>
                  <a:lnTo>
                    <a:pt x="1160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010156" y="4366753"/>
              <a:ext cx="32182" cy="60554"/>
            </a:xfrm>
            <a:custGeom>
              <a:avLst/>
              <a:pathLst>
                <a:path w="32182" h="60554">
                  <a:moveTo>
                    <a:pt x="0" y="0"/>
                  </a:moveTo>
                  <a:lnTo>
                    <a:pt x="19902" y="0"/>
                  </a:lnTo>
                  <a:lnTo>
                    <a:pt x="19902" y="48274"/>
                  </a:lnTo>
                  <a:lnTo>
                    <a:pt x="20580" y="47583"/>
                  </a:lnTo>
                  <a:lnTo>
                    <a:pt x="21257" y="46868"/>
                  </a:lnTo>
                  <a:lnTo>
                    <a:pt x="21935" y="46127"/>
                  </a:lnTo>
                  <a:lnTo>
                    <a:pt x="22612" y="45360"/>
                  </a:lnTo>
                  <a:lnTo>
                    <a:pt x="23290" y="44568"/>
                  </a:lnTo>
                  <a:lnTo>
                    <a:pt x="23967" y="43751"/>
                  </a:lnTo>
                  <a:lnTo>
                    <a:pt x="24645" y="42908"/>
                  </a:lnTo>
                  <a:lnTo>
                    <a:pt x="25322" y="42040"/>
                  </a:lnTo>
                  <a:lnTo>
                    <a:pt x="26000" y="41147"/>
                  </a:lnTo>
                  <a:lnTo>
                    <a:pt x="26677" y="40228"/>
                  </a:lnTo>
                  <a:lnTo>
                    <a:pt x="32182" y="45309"/>
                  </a:lnTo>
                  <a:lnTo>
                    <a:pt x="31128" y="46910"/>
                  </a:lnTo>
                  <a:lnTo>
                    <a:pt x="29997" y="48494"/>
                  </a:lnTo>
                  <a:lnTo>
                    <a:pt x="28790" y="50061"/>
                  </a:lnTo>
                  <a:lnTo>
                    <a:pt x="27507" y="51610"/>
                  </a:lnTo>
                  <a:lnTo>
                    <a:pt x="26148" y="53143"/>
                  </a:lnTo>
                  <a:lnTo>
                    <a:pt x="24712" y="54659"/>
                  </a:lnTo>
                  <a:lnTo>
                    <a:pt x="23201" y="56158"/>
                  </a:lnTo>
                  <a:lnTo>
                    <a:pt x="21613" y="57640"/>
                  </a:lnTo>
                  <a:lnTo>
                    <a:pt x="19949" y="59106"/>
                  </a:lnTo>
                  <a:lnTo>
                    <a:pt x="18208" y="60554"/>
                  </a:lnTo>
                  <a:lnTo>
                    <a:pt x="12280" y="55049"/>
                  </a:lnTo>
                  <a:lnTo>
                    <a:pt x="1228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035563" y="4334570"/>
              <a:ext cx="69446" cy="97818"/>
            </a:xfrm>
            <a:custGeom>
              <a:avLst/>
              <a:pathLst>
                <a:path w="69446" h="97818">
                  <a:moveTo>
                    <a:pt x="16091" y="0"/>
                  </a:moveTo>
                  <a:lnTo>
                    <a:pt x="24137" y="2540"/>
                  </a:lnTo>
                  <a:lnTo>
                    <a:pt x="23794" y="3637"/>
                  </a:lnTo>
                  <a:lnTo>
                    <a:pt x="23442" y="4725"/>
                  </a:lnTo>
                  <a:lnTo>
                    <a:pt x="23082" y="5805"/>
                  </a:lnTo>
                  <a:lnTo>
                    <a:pt x="22714" y="6876"/>
                  </a:lnTo>
                  <a:lnTo>
                    <a:pt x="22337" y="7939"/>
                  </a:lnTo>
                  <a:lnTo>
                    <a:pt x="21952" y="8994"/>
                  </a:lnTo>
                  <a:lnTo>
                    <a:pt x="21558" y="10040"/>
                  </a:lnTo>
                  <a:lnTo>
                    <a:pt x="21155" y="11077"/>
                  </a:lnTo>
                  <a:lnTo>
                    <a:pt x="20745" y="12106"/>
                  </a:lnTo>
                  <a:lnTo>
                    <a:pt x="20325" y="13127"/>
                  </a:lnTo>
                  <a:lnTo>
                    <a:pt x="69446" y="13127"/>
                  </a:lnTo>
                  <a:lnTo>
                    <a:pt x="69413" y="25085"/>
                  </a:lnTo>
                  <a:lnTo>
                    <a:pt x="69311" y="36061"/>
                  </a:lnTo>
                  <a:lnTo>
                    <a:pt x="69142" y="46055"/>
                  </a:lnTo>
                  <a:lnTo>
                    <a:pt x="68904" y="55066"/>
                  </a:lnTo>
                  <a:lnTo>
                    <a:pt x="68600" y="63095"/>
                  </a:lnTo>
                  <a:lnTo>
                    <a:pt x="68227" y="70141"/>
                  </a:lnTo>
                  <a:lnTo>
                    <a:pt x="67787" y="76205"/>
                  </a:lnTo>
                  <a:lnTo>
                    <a:pt x="67278" y="81286"/>
                  </a:lnTo>
                  <a:lnTo>
                    <a:pt x="66702" y="85385"/>
                  </a:lnTo>
                  <a:lnTo>
                    <a:pt x="66059" y="88502"/>
                  </a:lnTo>
                  <a:lnTo>
                    <a:pt x="65576" y="90272"/>
                  </a:lnTo>
                  <a:lnTo>
                    <a:pt x="64975" y="91856"/>
                  </a:lnTo>
                  <a:lnTo>
                    <a:pt x="64255" y="93253"/>
                  </a:lnTo>
                  <a:lnTo>
                    <a:pt x="63416" y="94464"/>
                  </a:lnTo>
                  <a:lnTo>
                    <a:pt x="62459" y="95489"/>
                  </a:lnTo>
                  <a:lnTo>
                    <a:pt x="61384" y="96328"/>
                  </a:lnTo>
                  <a:lnTo>
                    <a:pt x="60190" y="96980"/>
                  </a:lnTo>
                  <a:lnTo>
                    <a:pt x="58877" y="97445"/>
                  </a:lnTo>
                  <a:lnTo>
                    <a:pt x="57446" y="97725"/>
                  </a:lnTo>
                  <a:lnTo>
                    <a:pt x="55896" y="97818"/>
                  </a:lnTo>
                  <a:lnTo>
                    <a:pt x="54858" y="97810"/>
                  </a:lnTo>
                  <a:lnTo>
                    <a:pt x="53779" y="97784"/>
                  </a:lnTo>
                  <a:lnTo>
                    <a:pt x="52656" y="97742"/>
                  </a:lnTo>
                  <a:lnTo>
                    <a:pt x="51492" y="97683"/>
                  </a:lnTo>
                  <a:lnTo>
                    <a:pt x="50285" y="97606"/>
                  </a:lnTo>
                  <a:lnTo>
                    <a:pt x="49036" y="97513"/>
                  </a:lnTo>
                  <a:lnTo>
                    <a:pt x="47744" y="97403"/>
                  </a:lnTo>
                  <a:lnTo>
                    <a:pt x="46410" y="97276"/>
                  </a:lnTo>
                  <a:lnTo>
                    <a:pt x="45034" y="97132"/>
                  </a:lnTo>
                  <a:lnTo>
                    <a:pt x="43616" y="96971"/>
                  </a:lnTo>
                  <a:lnTo>
                    <a:pt x="41922" y="88925"/>
                  </a:lnTo>
                  <a:lnTo>
                    <a:pt x="43425" y="89086"/>
                  </a:lnTo>
                  <a:lnTo>
                    <a:pt x="44886" y="89230"/>
                  </a:lnTo>
                  <a:lnTo>
                    <a:pt x="46305" y="89357"/>
                  </a:lnTo>
                  <a:lnTo>
                    <a:pt x="47681" y="89468"/>
                  </a:lnTo>
                  <a:lnTo>
                    <a:pt x="49015" y="89561"/>
                  </a:lnTo>
                  <a:lnTo>
                    <a:pt x="50306" y="89637"/>
                  </a:lnTo>
                  <a:lnTo>
                    <a:pt x="51555" y="89696"/>
                  </a:lnTo>
                  <a:lnTo>
                    <a:pt x="52762" y="89739"/>
                  </a:lnTo>
                  <a:lnTo>
                    <a:pt x="53927" y="89764"/>
                  </a:lnTo>
                  <a:lnTo>
                    <a:pt x="55049" y="89772"/>
                  </a:lnTo>
                  <a:lnTo>
                    <a:pt x="55625" y="89703"/>
                  </a:lnTo>
                  <a:lnTo>
                    <a:pt x="56167" y="89493"/>
                  </a:lnTo>
                  <a:lnTo>
                    <a:pt x="56675" y="89144"/>
                  </a:lnTo>
                  <a:lnTo>
                    <a:pt x="57149" y="88654"/>
                  </a:lnTo>
                  <a:lnTo>
                    <a:pt x="57590" y="88026"/>
                  </a:lnTo>
                  <a:lnTo>
                    <a:pt x="57996" y="87257"/>
                  </a:lnTo>
                  <a:lnTo>
                    <a:pt x="58369" y="86349"/>
                  </a:lnTo>
                  <a:lnTo>
                    <a:pt x="58708" y="85301"/>
                  </a:lnTo>
                  <a:lnTo>
                    <a:pt x="59012" y="84113"/>
                  </a:lnTo>
                  <a:lnTo>
                    <a:pt x="59283" y="82785"/>
                  </a:lnTo>
                  <a:lnTo>
                    <a:pt x="59533" y="80912"/>
                  </a:lnTo>
                  <a:lnTo>
                    <a:pt x="59775" y="78085"/>
                  </a:lnTo>
                  <a:lnTo>
                    <a:pt x="60008" y="74306"/>
                  </a:lnTo>
                  <a:lnTo>
                    <a:pt x="60232" y="69573"/>
                  </a:lnTo>
                  <a:lnTo>
                    <a:pt x="60448" y="63889"/>
                  </a:lnTo>
                  <a:lnTo>
                    <a:pt x="60655" y="57251"/>
                  </a:lnTo>
                  <a:lnTo>
                    <a:pt x="60855" y="49660"/>
                  </a:lnTo>
                  <a:lnTo>
                    <a:pt x="61045" y="41117"/>
                  </a:lnTo>
                  <a:lnTo>
                    <a:pt x="61227" y="31621"/>
                  </a:lnTo>
                  <a:lnTo>
                    <a:pt x="61401" y="21172"/>
                  </a:lnTo>
                  <a:lnTo>
                    <a:pt x="16938" y="21172"/>
                  </a:lnTo>
                  <a:lnTo>
                    <a:pt x="16938" y="21596"/>
                  </a:lnTo>
                  <a:lnTo>
                    <a:pt x="15998" y="23595"/>
                  </a:lnTo>
                  <a:lnTo>
                    <a:pt x="15041" y="25525"/>
                  </a:lnTo>
                  <a:lnTo>
                    <a:pt x="14067" y="27389"/>
                  </a:lnTo>
                  <a:lnTo>
                    <a:pt x="13076" y="29184"/>
                  </a:lnTo>
                  <a:lnTo>
                    <a:pt x="12068" y="30912"/>
                  </a:lnTo>
                  <a:lnTo>
                    <a:pt x="11043" y="32572"/>
                  </a:lnTo>
                  <a:lnTo>
                    <a:pt x="10002" y="34164"/>
                  </a:lnTo>
                  <a:lnTo>
                    <a:pt x="8943" y="35688"/>
                  </a:lnTo>
                  <a:lnTo>
                    <a:pt x="7867" y="37145"/>
                  </a:lnTo>
                  <a:lnTo>
                    <a:pt x="6775" y="38534"/>
                  </a:lnTo>
                  <a:lnTo>
                    <a:pt x="0" y="33453"/>
                  </a:lnTo>
                  <a:lnTo>
                    <a:pt x="2218" y="30374"/>
                  </a:lnTo>
                  <a:lnTo>
                    <a:pt x="4302" y="27236"/>
                  </a:lnTo>
                  <a:lnTo>
                    <a:pt x="6250" y="24039"/>
                  </a:lnTo>
                  <a:lnTo>
                    <a:pt x="8062" y="20783"/>
                  </a:lnTo>
                  <a:lnTo>
                    <a:pt x="9739" y="17467"/>
                  </a:lnTo>
                  <a:lnTo>
                    <a:pt x="11280" y="14092"/>
                  </a:lnTo>
                  <a:lnTo>
                    <a:pt x="12686" y="10658"/>
                  </a:lnTo>
                  <a:lnTo>
                    <a:pt x="13957" y="7164"/>
                  </a:lnTo>
                  <a:lnTo>
                    <a:pt x="15092" y="36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049537" y="4367600"/>
              <a:ext cx="33453" cy="53355"/>
            </a:xfrm>
            <a:custGeom>
              <a:avLst/>
              <a:pathLst>
                <a:path w="33453" h="53355">
                  <a:moveTo>
                    <a:pt x="33453" y="0"/>
                  </a:moveTo>
                  <a:lnTo>
                    <a:pt x="33453" y="46156"/>
                  </a:lnTo>
                  <a:lnTo>
                    <a:pt x="8045" y="46156"/>
                  </a:lnTo>
                  <a:lnTo>
                    <a:pt x="8045" y="53355"/>
                  </a:lnTo>
                  <a:lnTo>
                    <a:pt x="0" y="53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057583" y="4375222"/>
              <a:ext cx="17361" cy="11433"/>
            </a:xfrm>
            <a:custGeom>
              <a:avLst/>
              <a:pathLst>
                <a:path w="17361" h="11433">
                  <a:moveTo>
                    <a:pt x="17361" y="11433"/>
                  </a:moveTo>
                  <a:lnTo>
                    <a:pt x="17361" y="0"/>
                  </a:lnTo>
                  <a:lnTo>
                    <a:pt x="0" y="0"/>
                  </a:lnTo>
                  <a:lnTo>
                    <a:pt x="0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057583" y="4394277"/>
              <a:ext cx="17361" cy="12280"/>
            </a:xfrm>
            <a:custGeom>
              <a:avLst/>
              <a:pathLst>
                <a:path w="17361" h="12280">
                  <a:moveTo>
                    <a:pt x="0" y="0"/>
                  </a:moveTo>
                  <a:lnTo>
                    <a:pt x="0" y="12280"/>
                  </a:lnTo>
                  <a:lnTo>
                    <a:pt x="17361" y="1228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124913" y="4336264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117714" y="4357437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143545" y="4357860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239670" y="4339652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248139" y="4347697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230777" y="4384961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238823" y="4392584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280321" y="4384961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288367" y="4392584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366283" y="4335417"/>
              <a:ext cx="63942" cy="97395"/>
            </a:xfrm>
            <a:custGeom>
              <a:avLst/>
              <a:pathLst>
                <a:path w="63942" h="97395">
                  <a:moveTo>
                    <a:pt x="11009" y="19055"/>
                  </a:moveTo>
                  <a:lnTo>
                    <a:pt x="26677" y="19055"/>
                  </a:lnTo>
                  <a:lnTo>
                    <a:pt x="26677" y="0"/>
                  </a:lnTo>
                  <a:lnTo>
                    <a:pt x="35146" y="0"/>
                  </a:lnTo>
                  <a:lnTo>
                    <a:pt x="35146" y="19055"/>
                  </a:lnTo>
                  <a:lnTo>
                    <a:pt x="63942" y="19055"/>
                  </a:lnTo>
                  <a:lnTo>
                    <a:pt x="63908" y="29476"/>
                  </a:lnTo>
                  <a:lnTo>
                    <a:pt x="63806" y="39059"/>
                  </a:lnTo>
                  <a:lnTo>
                    <a:pt x="63637" y="47804"/>
                  </a:lnTo>
                  <a:lnTo>
                    <a:pt x="63399" y="55710"/>
                  </a:lnTo>
                  <a:lnTo>
                    <a:pt x="63095" y="62777"/>
                  </a:lnTo>
                  <a:lnTo>
                    <a:pt x="62722" y="69006"/>
                  </a:lnTo>
                  <a:lnTo>
                    <a:pt x="62282" y="74397"/>
                  </a:lnTo>
                  <a:lnTo>
                    <a:pt x="61773" y="78949"/>
                  </a:lnTo>
                  <a:lnTo>
                    <a:pt x="61198" y="82663"/>
                  </a:lnTo>
                  <a:lnTo>
                    <a:pt x="60554" y="85538"/>
                  </a:lnTo>
                  <a:lnTo>
                    <a:pt x="59969" y="87469"/>
                  </a:lnTo>
                  <a:lnTo>
                    <a:pt x="59233" y="89196"/>
                  </a:lnTo>
                  <a:lnTo>
                    <a:pt x="58343" y="90721"/>
                  </a:lnTo>
                  <a:lnTo>
                    <a:pt x="57302" y="92042"/>
                  </a:lnTo>
                  <a:lnTo>
                    <a:pt x="56108" y="93160"/>
                  </a:lnTo>
                  <a:lnTo>
                    <a:pt x="54761" y="94075"/>
                  </a:lnTo>
                  <a:lnTo>
                    <a:pt x="53262" y="94786"/>
                  </a:lnTo>
                  <a:lnTo>
                    <a:pt x="51610" y="95294"/>
                  </a:lnTo>
                  <a:lnTo>
                    <a:pt x="49807" y="95599"/>
                  </a:lnTo>
                  <a:lnTo>
                    <a:pt x="47850" y="95701"/>
                  </a:lnTo>
                  <a:lnTo>
                    <a:pt x="46639" y="95688"/>
                  </a:lnTo>
                  <a:lnTo>
                    <a:pt x="45377" y="95650"/>
                  </a:lnTo>
                  <a:lnTo>
                    <a:pt x="44064" y="95586"/>
                  </a:lnTo>
                  <a:lnTo>
                    <a:pt x="42701" y="95498"/>
                  </a:lnTo>
                  <a:lnTo>
                    <a:pt x="41287" y="95383"/>
                  </a:lnTo>
                  <a:lnTo>
                    <a:pt x="39821" y="95243"/>
                  </a:lnTo>
                  <a:lnTo>
                    <a:pt x="38305" y="95078"/>
                  </a:lnTo>
                  <a:lnTo>
                    <a:pt x="36739" y="94888"/>
                  </a:lnTo>
                  <a:lnTo>
                    <a:pt x="35121" y="94672"/>
                  </a:lnTo>
                  <a:lnTo>
                    <a:pt x="33453" y="94430"/>
                  </a:lnTo>
                  <a:lnTo>
                    <a:pt x="31759" y="86385"/>
                  </a:lnTo>
                  <a:lnTo>
                    <a:pt x="33508" y="86626"/>
                  </a:lnTo>
                  <a:lnTo>
                    <a:pt x="35197" y="86842"/>
                  </a:lnTo>
                  <a:lnTo>
                    <a:pt x="36828" y="87033"/>
                  </a:lnTo>
                  <a:lnTo>
                    <a:pt x="38399" y="87198"/>
                  </a:lnTo>
                  <a:lnTo>
                    <a:pt x="39910" y="87338"/>
                  </a:lnTo>
                  <a:lnTo>
                    <a:pt x="41363" y="87452"/>
                  </a:lnTo>
                  <a:lnTo>
                    <a:pt x="42756" y="87541"/>
                  </a:lnTo>
                  <a:lnTo>
                    <a:pt x="44090" y="87604"/>
                  </a:lnTo>
                  <a:lnTo>
                    <a:pt x="45364" y="87642"/>
                  </a:lnTo>
                  <a:lnTo>
                    <a:pt x="46580" y="87655"/>
                  </a:lnTo>
                  <a:lnTo>
                    <a:pt x="47403" y="87594"/>
                  </a:lnTo>
                  <a:lnTo>
                    <a:pt x="48180" y="87410"/>
                  </a:lnTo>
                  <a:lnTo>
                    <a:pt x="48911" y="87102"/>
                  </a:lnTo>
                  <a:lnTo>
                    <a:pt x="49595" y="86673"/>
                  </a:lnTo>
                  <a:lnTo>
                    <a:pt x="50232" y="86120"/>
                  </a:lnTo>
                  <a:lnTo>
                    <a:pt x="50823" y="85445"/>
                  </a:lnTo>
                  <a:lnTo>
                    <a:pt x="51367" y="84646"/>
                  </a:lnTo>
                  <a:lnTo>
                    <a:pt x="51865" y="83725"/>
                  </a:lnTo>
                  <a:lnTo>
                    <a:pt x="52315" y="82682"/>
                  </a:lnTo>
                  <a:lnTo>
                    <a:pt x="52720" y="81515"/>
                  </a:lnTo>
                  <a:lnTo>
                    <a:pt x="53090" y="79866"/>
                  </a:lnTo>
                  <a:lnTo>
                    <a:pt x="53440" y="77374"/>
                  </a:lnTo>
                  <a:lnTo>
                    <a:pt x="53768" y="74039"/>
                  </a:lnTo>
                  <a:lnTo>
                    <a:pt x="54075" y="69861"/>
                  </a:lnTo>
                  <a:lnTo>
                    <a:pt x="54361" y="64841"/>
                  </a:lnTo>
                  <a:lnTo>
                    <a:pt x="54625" y="58979"/>
                  </a:lnTo>
                  <a:lnTo>
                    <a:pt x="54869" y="52273"/>
                  </a:lnTo>
                  <a:lnTo>
                    <a:pt x="55091" y="44725"/>
                  </a:lnTo>
                  <a:lnTo>
                    <a:pt x="55292" y="36334"/>
                  </a:lnTo>
                  <a:lnTo>
                    <a:pt x="55472" y="27101"/>
                  </a:lnTo>
                  <a:lnTo>
                    <a:pt x="35146" y="27101"/>
                  </a:lnTo>
                  <a:lnTo>
                    <a:pt x="34786" y="36950"/>
                  </a:lnTo>
                  <a:lnTo>
                    <a:pt x="33876" y="46173"/>
                  </a:lnTo>
                  <a:lnTo>
                    <a:pt x="32415" y="54769"/>
                  </a:lnTo>
                  <a:lnTo>
                    <a:pt x="30404" y="62739"/>
                  </a:lnTo>
                  <a:lnTo>
                    <a:pt x="27842" y="70082"/>
                  </a:lnTo>
                  <a:lnTo>
                    <a:pt x="24729" y="76798"/>
                  </a:lnTo>
                  <a:lnTo>
                    <a:pt x="21066" y="82887"/>
                  </a:lnTo>
                  <a:lnTo>
                    <a:pt x="16853" y="88350"/>
                  </a:lnTo>
                  <a:lnTo>
                    <a:pt x="12089" y="93185"/>
                  </a:lnTo>
                  <a:lnTo>
                    <a:pt x="6775" y="97395"/>
                  </a:lnTo>
                  <a:lnTo>
                    <a:pt x="0" y="90619"/>
                  </a:lnTo>
                  <a:lnTo>
                    <a:pt x="4992" y="86783"/>
                  </a:lnTo>
                  <a:lnTo>
                    <a:pt x="9468" y="82387"/>
                  </a:lnTo>
                  <a:lnTo>
                    <a:pt x="13427" y="77433"/>
                  </a:lnTo>
                  <a:lnTo>
                    <a:pt x="16870" y="71919"/>
                  </a:lnTo>
                  <a:lnTo>
                    <a:pt x="19796" y="65847"/>
                  </a:lnTo>
                  <a:lnTo>
                    <a:pt x="22206" y="59216"/>
                  </a:lnTo>
                  <a:lnTo>
                    <a:pt x="24098" y="52025"/>
                  </a:lnTo>
                  <a:lnTo>
                    <a:pt x="25475" y="44276"/>
                  </a:lnTo>
                  <a:lnTo>
                    <a:pt x="26334" y="35968"/>
                  </a:lnTo>
                  <a:lnTo>
                    <a:pt x="26677" y="27101"/>
                  </a:lnTo>
                  <a:lnTo>
                    <a:pt x="11009" y="271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335371" y="4344733"/>
              <a:ext cx="43616" cy="74951"/>
            </a:xfrm>
            <a:custGeom>
              <a:avLst/>
              <a:pathLst>
                <a:path w="43616" h="74951">
                  <a:moveTo>
                    <a:pt x="1270" y="0"/>
                  </a:moveTo>
                  <a:lnTo>
                    <a:pt x="38958" y="0"/>
                  </a:lnTo>
                  <a:lnTo>
                    <a:pt x="38958" y="8045"/>
                  </a:lnTo>
                  <a:lnTo>
                    <a:pt x="24137" y="8045"/>
                  </a:lnTo>
                  <a:lnTo>
                    <a:pt x="24137" y="61401"/>
                  </a:lnTo>
                  <a:lnTo>
                    <a:pt x="26148" y="60888"/>
                  </a:lnTo>
                  <a:lnTo>
                    <a:pt x="28117" y="60368"/>
                  </a:lnTo>
                  <a:lnTo>
                    <a:pt x="30044" y="59838"/>
                  </a:lnTo>
                  <a:lnTo>
                    <a:pt x="31928" y="59300"/>
                  </a:lnTo>
                  <a:lnTo>
                    <a:pt x="33770" y="58754"/>
                  </a:lnTo>
                  <a:lnTo>
                    <a:pt x="35570" y="58199"/>
                  </a:lnTo>
                  <a:lnTo>
                    <a:pt x="37327" y="57636"/>
                  </a:lnTo>
                  <a:lnTo>
                    <a:pt x="39042" y="57065"/>
                  </a:lnTo>
                  <a:lnTo>
                    <a:pt x="40715" y="56484"/>
                  </a:lnTo>
                  <a:lnTo>
                    <a:pt x="42345" y="55896"/>
                  </a:lnTo>
                  <a:lnTo>
                    <a:pt x="43616" y="63518"/>
                  </a:lnTo>
                  <a:lnTo>
                    <a:pt x="39766" y="64852"/>
                  </a:lnTo>
                  <a:lnTo>
                    <a:pt x="35841" y="66143"/>
                  </a:lnTo>
                  <a:lnTo>
                    <a:pt x="31839" y="67393"/>
                  </a:lnTo>
                  <a:lnTo>
                    <a:pt x="27761" y="68600"/>
                  </a:lnTo>
                  <a:lnTo>
                    <a:pt x="23607" y="69764"/>
                  </a:lnTo>
                  <a:lnTo>
                    <a:pt x="19377" y="70886"/>
                  </a:lnTo>
                  <a:lnTo>
                    <a:pt x="15070" y="71966"/>
                  </a:lnTo>
                  <a:lnTo>
                    <a:pt x="10688" y="73003"/>
                  </a:lnTo>
                  <a:lnTo>
                    <a:pt x="6229" y="73999"/>
                  </a:lnTo>
                  <a:lnTo>
                    <a:pt x="1693" y="74951"/>
                  </a:lnTo>
                  <a:lnTo>
                    <a:pt x="0" y="66906"/>
                  </a:lnTo>
                  <a:lnTo>
                    <a:pt x="1681" y="66567"/>
                  </a:lnTo>
                  <a:lnTo>
                    <a:pt x="3336" y="66228"/>
                  </a:lnTo>
                  <a:lnTo>
                    <a:pt x="4967" y="65889"/>
                  </a:lnTo>
                  <a:lnTo>
                    <a:pt x="6572" y="65551"/>
                  </a:lnTo>
                  <a:lnTo>
                    <a:pt x="8151" y="65212"/>
                  </a:lnTo>
                  <a:lnTo>
                    <a:pt x="9705" y="64873"/>
                  </a:lnTo>
                  <a:lnTo>
                    <a:pt x="11234" y="64534"/>
                  </a:lnTo>
                  <a:lnTo>
                    <a:pt x="12737" y="64196"/>
                  </a:lnTo>
                  <a:lnTo>
                    <a:pt x="14215" y="63857"/>
                  </a:lnTo>
                  <a:lnTo>
                    <a:pt x="15667" y="63518"/>
                  </a:lnTo>
                  <a:lnTo>
                    <a:pt x="15667" y="8045"/>
                  </a:lnTo>
                  <a:lnTo>
                    <a:pt x="127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445470" y="4334993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450975" y="4371411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459444" y="4379033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459444" y="4395124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499249" y="4337958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499249" y="4386232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552181" y="4334570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598338" y="4334570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553028" y="4360824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557686" y="4392160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566155" y="4407405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659316" y="4335417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690651" y="4335417"/>
              <a:ext cx="67329" cy="20325"/>
            </a:xfrm>
            <a:custGeom>
              <a:avLst/>
              <a:pathLst>
                <a:path w="67329" h="20325">
                  <a:moveTo>
                    <a:pt x="0" y="12280"/>
                  </a:moveTo>
                  <a:lnTo>
                    <a:pt x="30065" y="12280"/>
                  </a:lnTo>
                  <a:lnTo>
                    <a:pt x="29637" y="11272"/>
                  </a:lnTo>
                  <a:lnTo>
                    <a:pt x="29201" y="10281"/>
                  </a:lnTo>
                  <a:lnTo>
                    <a:pt x="28756" y="9307"/>
                  </a:lnTo>
                  <a:lnTo>
                    <a:pt x="28303" y="8350"/>
                  </a:lnTo>
                  <a:lnTo>
                    <a:pt x="27842" y="7410"/>
                  </a:lnTo>
                  <a:lnTo>
                    <a:pt x="27372" y="6487"/>
                  </a:lnTo>
                  <a:lnTo>
                    <a:pt x="26893" y="5581"/>
                  </a:lnTo>
                  <a:lnTo>
                    <a:pt x="26406" y="4691"/>
                  </a:lnTo>
                  <a:lnTo>
                    <a:pt x="25911" y="3819"/>
                  </a:lnTo>
                  <a:lnTo>
                    <a:pt x="25407" y="2964"/>
                  </a:lnTo>
                  <a:lnTo>
                    <a:pt x="34300" y="0"/>
                  </a:lnTo>
                  <a:lnTo>
                    <a:pt x="34964" y="1113"/>
                  </a:lnTo>
                  <a:lnTo>
                    <a:pt x="35604" y="2252"/>
                  </a:lnTo>
                  <a:lnTo>
                    <a:pt x="36218" y="3417"/>
                  </a:lnTo>
                  <a:lnTo>
                    <a:pt x="36806" y="4607"/>
                  </a:lnTo>
                  <a:lnTo>
                    <a:pt x="37370" y="5822"/>
                  </a:lnTo>
                  <a:lnTo>
                    <a:pt x="37907" y="7063"/>
                  </a:lnTo>
                  <a:lnTo>
                    <a:pt x="38420" y="8329"/>
                  </a:lnTo>
                  <a:lnTo>
                    <a:pt x="38907" y="9620"/>
                  </a:lnTo>
                  <a:lnTo>
                    <a:pt x="39368" y="10937"/>
                  </a:lnTo>
                  <a:lnTo>
                    <a:pt x="39804" y="12280"/>
                  </a:lnTo>
                  <a:lnTo>
                    <a:pt x="67329" y="12280"/>
                  </a:lnTo>
                  <a:lnTo>
                    <a:pt x="67329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696156" y="4364212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696156" y="4380303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697003" y="4396395"/>
              <a:ext cx="54202" cy="35993"/>
            </a:xfrm>
            <a:custGeom>
              <a:avLst/>
              <a:pathLst>
                <a:path w="54202" h="35993">
                  <a:moveTo>
                    <a:pt x="54202" y="0"/>
                  </a:moveTo>
                  <a:lnTo>
                    <a:pt x="54202" y="35570"/>
                  </a:lnTo>
                  <a:lnTo>
                    <a:pt x="45733" y="35570"/>
                  </a:lnTo>
                  <a:lnTo>
                    <a:pt x="45733" y="30488"/>
                  </a:lnTo>
                  <a:lnTo>
                    <a:pt x="8469" y="30488"/>
                  </a:lnTo>
                  <a:lnTo>
                    <a:pt x="8469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705472" y="4404017"/>
              <a:ext cx="37264" cy="15244"/>
            </a:xfrm>
            <a:custGeom>
              <a:avLst/>
              <a:pathLst>
                <a:path w="37264" h="15244">
                  <a:moveTo>
                    <a:pt x="0" y="15244"/>
                  </a:moveTo>
                  <a:lnTo>
                    <a:pt x="37264" y="15244"/>
                  </a:lnTo>
                  <a:lnTo>
                    <a:pt x="37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781271" y="4334147"/>
              <a:ext cx="73258" cy="59707"/>
            </a:xfrm>
            <a:custGeom>
              <a:avLst/>
              <a:pathLst>
                <a:path w="73258" h="59707">
                  <a:moveTo>
                    <a:pt x="27101" y="0"/>
                  </a:moveTo>
                  <a:lnTo>
                    <a:pt x="36417" y="2964"/>
                  </a:lnTo>
                  <a:lnTo>
                    <a:pt x="32606" y="8892"/>
                  </a:lnTo>
                  <a:lnTo>
                    <a:pt x="73258" y="8892"/>
                  </a:lnTo>
                  <a:lnTo>
                    <a:pt x="73258" y="59707"/>
                  </a:lnTo>
                  <a:lnTo>
                    <a:pt x="0" y="59707"/>
                  </a:lnTo>
                  <a:lnTo>
                    <a:pt x="0" y="8892"/>
                  </a:lnTo>
                  <a:lnTo>
                    <a:pt x="22866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789740" y="4351085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789740" y="4365059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789740" y="4378610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809219" y="4397665"/>
              <a:ext cx="22443" cy="19479"/>
            </a:xfrm>
            <a:custGeom>
              <a:avLst/>
              <a:pathLst>
                <a:path w="22443" h="19479">
                  <a:moveTo>
                    <a:pt x="5504" y="0"/>
                  </a:moveTo>
                  <a:lnTo>
                    <a:pt x="7351" y="1037"/>
                  </a:lnTo>
                  <a:lnTo>
                    <a:pt x="9163" y="2117"/>
                  </a:lnTo>
                  <a:lnTo>
                    <a:pt x="10942" y="3239"/>
                  </a:lnTo>
                  <a:lnTo>
                    <a:pt x="12686" y="4403"/>
                  </a:lnTo>
                  <a:lnTo>
                    <a:pt x="14397" y="5610"/>
                  </a:lnTo>
                  <a:lnTo>
                    <a:pt x="16074" y="6860"/>
                  </a:lnTo>
                  <a:lnTo>
                    <a:pt x="17717" y="8151"/>
                  </a:lnTo>
                  <a:lnTo>
                    <a:pt x="19326" y="9485"/>
                  </a:lnTo>
                  <a:lnTo>
                    <a:pt x="20901" y="10861"/>
                  </a:lnTo>
                  <a:lnTo>
                    <a:pt x="22443" y="12280"/>
                  </a:lnTo>
                  <a:lnTo>
                    <a:pt x="16514" y="19479"/>
                  </a:lnTo>
                  <a:lnTo>
                    <a:pt x="14901" y="17891"/>
                  </a:lnTo>
                  <a:lnTo>
                    <a:pt x="13279" y="16345"/>
                  </a:lnTo>
                  <a:lnTo>
                    <a:pt x="11649" y="14842"/>
                  </a:lnTo>
                  <a:lnTo>
                    <a:pt x="10010" y="13381"/>
                  </a:lnTo>
                  <a:lnTo>
                    <a:pt x="8363" y="11962"/>
                  </a:lnTo>
                  <a:lnTo>
                    <a:pt x="6707" y="10586"/>
                  </a:lnTo>
                  <a:lnTo>
                    <a:pt x="5043" y="9252"/>
                  </a:lnTo>
                  <a:lnTo>
                    <a:pt x="3370" y="7960"/>
                  </a:lnTo>
                  <a:lnTo>
                    <a:pt x="1689" y="6711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767721" y="4400629"/>
              <a:ext cx="20325" cy="27948"/>
            </a:xfrm>
            <a:custGeom>
              <a:avLst/>
              <a:pathLst>
                <a:path w="20325" h="27948">
                  <a:moveTo>
                    <a:pt x="13127" y="0"/>
                  </a:moveTo>
                  <a:lnTo>
                    <a:pt x="20325" y="4234"/>
                  </a:lnTo>
                  <a:lnTo>
                    <a:pt x="19051" y="7215"/>
                  </a:lnTo>
                  <a:lnTo>
                    <a:pt x="17768" y="10061"/>
                  </a:lnTo>
                  <a:lnTo>
                    <a:pt x="16476" y="12771"/>
                  </a:lnTo>
                  <a:lnTo>
                    <a:pt x="15176" y="15346"/>
                  </a:lnTo>
                  <a:lnTo>
                    <a:pt x="13868" y="17785"/>
                  </a:lnTo>
                  <a:lnTo>
                    <a:pt x="12551" y="20088"/>
                  </a:lnTo>
                  <a:lnTo>
                    <a:pt x="11225" y="22256"/>
                  </a:lnTo>
                  <a:lnTo>
                    <a:pt x="9891" y="24289"/>
                  </a:lnTo>
                  <a:lnTo>
                    <a:pt x="8549" y="26186"/>
                  </a:lnTo>
                  <a:lnTo>
                    <a:pt x="7198" y="27948"/>
                  </a:lnTo>
                  <a:lnTo>
                    <a:pt x="0" y="21596"/>
                  </a:lnTo>
                  <a:lnTo>
                    <a:pt x="1579" y="19551"/>
                  </a:lnTo>
                  <a:lnTo>
                    <a:pt x="3099" y="17480"/>
                  </a:lnTo>
                  <a:lnTo>
                    <a:pt x="4560" y="15384"/>
                  </a:lnTo>
                  <a:lnTo>
                    <a:pt x="5962" y="13262"/>
                  </a:lnTo>
                  <a:lnTo>
                    <a:pt x="7304" y="11115"/>
                  </a:lnTo>
                  <a:lnTo>
                    <a:pt x="8587" y="8943"/>
                  </a:lnTo>
                  <a:lnTo>
                    <a:pt x="9811" y="6745"/>
                  </a:lnTo>
                  <a:lnTo>
                    <a:pt x="10976" y="4522"/>
                  </a:lnTo>
                  <a:lnTo>
                    <a:pt x="12081" y="22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793975" y="4401053"/>
              <a:ext cx="52932" cy="29641"/>
            </a:xfrm>
            <a:custGeom>
              <a:avLst/>
              <a:pathLst>
                <a:path w="52932" h="29641">
                  <a:moveTo>
                    <a:pt x="0" y="0"/>
                  </a:moveTo>
                  <a:lnTo>
                    <a:pt x="8469" y="0"/>
                  </a:lnTo>
                  <a:lnTo>
                    <a:pt x="8469" y="17361"/>
                  </a:lnTo>
                  <a:lnTo>
                    <a:pt x="8483" y="17933"/>
                  </a:lnTo>
                  <a:lnTo>
                    <a:pt x="8528" y="18462"/>
                  </a:lnTo>
                  <a:lnTo>
                    <a:pt x="8602" y="18949"/>
                  </a:lnTo>
                  <a:lnTo>
                    <a:pt x="8706" y="19394"/>
                  </a:lnTo>
                  <a:lnTo>
                    <a:pt x="8839" y="19796"/>
                  </a:lnTo>
                  <a:lnTo>
                    <a:pt x="9002" y="20156"/>
                  </a:lnTo>
                  <a:lnTo>
                    <a:pt x="9195" y="20474"/>
                  </a:lnTo>
                  <a:lnTo>
                    <a:pt x="9417" y="20749"/>
                  </a:lnTo>
                  <a:lnTo>
                    <a:pt x="9669" y="20982"/>
                  </a:lnTo>
                  <a:lnTo>
                    <a:pt x="9951" y="21172"/>
                  </a:lnTo>
                  <a:lnTo>
                    <a:pt x="10300" y="21333"/>
                  </a:lnTo>
                  <a:lnTo>
                    <a:pt x="10755" y="21477"/>
                  </a:lnTo>
                  <a:lnTo>
                    <a:pt x="11316" y="21604"/>
                  </a:lnTo>
                  <a:lnTo>
                    <a:pt x="11983" y="21714"/>
                  </a:lnTo>
                  <a:lnTo>
                    <a:pt x="12756" y="21808"/>
                  </a:lnTo>
                  <a:lnTo>
                    <a:pt x="13635" y="21884"/>
                  </a:lnTo>
                  <a:lnTo>
                    <a:pt x="14619" y="21943"/>
                  </a:lnTo>
                  <a:lnTo>
                    <a:pt x="15710" y="21985"/>
                  </a:lnTo>
                  <a:lnTo>
                    <a:pt x="16906" y="22011"/>
                  </a:lnTo>
                  <a:lnTo>
                    <a:pt x="18208" y="22019"/>
                  </a:lnTo>
                  <a:lnTo>
                    <a:pt x="19817" y="22015"/>
                  </a:lnTo>
                  <a:lnTo>
                    <a:pt x="21426" y="22002"/>
                  </a:lnTo>
                  <a:lnTo>
                    <a:pt x="23036" y="21981"/>
                  </a:lnTo>
                  <a:lnTo>
                    <a:pt x="24645" y="21952"/>
                  </a:lnTo>
                  <a:lnTo>
                    <a:pt x="26254" y="21913"/>
                  </a:lnTo>
                  <a:lnTo>
                    <a:pt x="27863" y="21867"/>
                  </a:lnTo>
                  <a:lnTo>
                    <a:pt x="29472" y="21812"/>
                  </a:lnTo>
                  <a:lnTo>
                    <a:pt x="31081" y="21748"/>
                  </a:lnTo>
                  <a:lnTo>
                    <a:pt x="32690" y="21676"/>
                  </a:lnTo>
                  <a:lnTo>
                    <a:pt x="34300" y="21596"/>
                  </a:lnTo>
                  <a:lnTo>
                    <a:pt x="35678" y="21496"/>
                  </a:lnTo>
                  <a:lnTo>
                    <a:pt x="36933" y="21367"/>
                  </a:lnTo>
                  <a:lnTo>
                    <a:pt x="38066" y="21208"/>
                  </a:lnTo>
                  <a:lnTo>
                    <a:pt x="39076" y="21020"/>
                  </a:lnTo>
                  <a:lnTo>
                    <a:pt x="39963" y="20802"/>
                  </a:lnTo>
                  <a:lnTo>
                    <a:pt x="40728" y="20554"/>
                  </a:lnTo>
                  <a:lnTo>
                    <a:pt x="41369" y="20277"/>
                  </a:lnTo>
                  <a:lnTo>
                    <a:pt x="41888" y="19970"/>
                  </a:lnTo>
                  <a:lnTo>
                    <a:pt x="42284" y="19633"/>
                  </a:lnTo>
                  <a:lnTo>
                    <a:pt x="42557" y="19267"/>
                  </a:lnTo>
                  <a:lnTo>
                    <a:pt x="42767" y="18841"/>
                  </a:lnTo>
                  <a:lnTo>
                    <a:pt x="42972" y="18327"/>
                  </a:lnTo>
                  <a:lnTo>
                    <a:pt x="43173" y="17723"/>
                  </a:lnTo>
                  <a:lnTo>
                    <a:pt x="43370" y="17031"/>
                  </a:lnTo>
                  <a:lnTo>
                    <a:pt x="43563" y="16250"/>
                  </a:lnTo>
                  <a:lnTo>
                    <a:pt x="43751" y="15379"/>
                  </a:lnTo>
                  <a:lnTo>
                    <a:pt x="43935" y="14420"/>
                  </a:lnTo>
                  <a:lnTo>
                    <a:pt x="44115" y="13372"/>
                  </a:lnTo>
                  <a:lnTo>
                    <a:pt x="44291" y="12235"/>
                  </a:lnTo>
                  <a:lnTo>
                    <a:pt x="44462" y="11009"/>
                  </a:lnTo>
                  <a:lnTo>
                    <a:pt x="52932" y="14397"/>
                  </a:lnTo>
                  <a:lnTo>
                    <a:pt x="52407" y="16667"/>
                  </a:lnTo>
                  <a:lnTo>
                    <a:pt x="51848" y="18733"/>
                  </a:lnTo>
                  <a:lnTo>
                    <a:pt x="51255" y="20596"/>
                  </a:lnTo>
                  <a:lnTo>
                    <a:pt x="50628" y="22256"/>
                  </a:lnTo>
                  <a:lnTo>
                    <a:pt x="49967" y="23713"/>
                  </a:lnTo>
                  <a:lnTo>
                    <a:pt x="49273" y="24967"/>
                  </a:lnTo>
                  <a:lnTo>
                    <a:pt x="48545" y="26017"/>
                  </a:lnTo>
                  <a:lnTo>
                    <a:pt x="47782" y="26864"/>
                  </a:lnTo>
                  <a:lnTo>
                    <a:pt x="46986" y="27507"/>
                  </a:lnTo>
                  <a:lnTo>
                    <a:pt x="46156" y="27948"/>
                  </a:lnTo>
                  <a:lnTo>
                    <a:pt x="44810" y="28269"/>
                  </a:lnTo>
                  <a:lnTo>
                    <a:pt x="43141" y="28557"/>
                  </a:lnTo>
                  <a:lnTo>
                    <a:pt x="41151" y="28812"/>
                  </a:lnTo>
                  <a:lnTo>
                    <a:pt x="38839" y="29032"/>
                  </a:lnTo>
                  <a:lnTo>
                    <a:pt x="36205" y="29218"/>
                  </a:lnTo>
                  <a:lnTo>
                    <a:pt x="33249" y="29370"/>
                  </a:lnTo>
                  <a:lnTo>
                    <a:pt x="29972" y="29489"/>
                  </a:lnTo>
                  <a:lnTo>
                    <a:pt x="26372" y="29574"/>
                  </a:lnTo>
                  <a:lnTo>
                    <a:pt x="22451" y="29625"/>
                  </a:lnTo>
                  <a:lnTo>
                    <a:pt x="18208" y="29641"/>
                  </a:lnTo>
                  <a:lnTo>
                    <a:pt x="14397" y="29641"/>
                  </a:lnTo>
                  <a:lnTo>
                    <a:pt x="12680" y="29620"/>
                  </a:lnTo>
                  <a:lnTo>
                    <a:pt x="11086" y="29557"/>
                  </a:lnTo>
                  <a:lnTo>
                    <a:pt x="9614" y="29451"/>
                  </a:lnTo>
                  <a:lnTo>
                    <a:pt x="8265" y="29303"/>
                  </a:lnTo>
                  <a:lnTo>
                    <a:pt x="7039" y="29112"/>
                  </a:lnTo>
                  <a:lnTo>
                    <a:pt x="5936" y="28879"/>
                  </a:lnTo>
                  <a:lnTo>
                    <a:pt x="4956" y="28604"/>
                  </a:lnTo>
                  <a:lnTo>
                    <a:pt x="4099" y="28286"/>
                  </a:lnTo>
                  <a:lnTo>
                    <a:pt x="3364" y="27926"/>
                  </a:lnTo>
                  <a:lnTo>
                    <a:pt x="2752" y="27524"/>
                  </a:lnTo>
                  <a:lnTo>
                    <a:pt x="2229" y="27075"/>
                  </a:lnTo>
                  <a:lnTo>
                    <a:pt x="1761" y="26576"/>
                  </a:lnTo>
                  <a:lnTo>
                    <a:pt x="1348" y="26025"/>
                  </a:lnTo>
                  <a:lnTo>
                    <a:pt x="990" y="25424"/>
                  </a:lnTo>
                  <a:lnTo>
                    <a:pt x="688" y="24772"/>
                  </a:lnTo>
                  <a:lnTo>
                    <a:pt x="440" y="24069"/>
                  </a:lnTo>
                  <a:lnTo>
                    <a:pt x="247" y="23315"/>
                  </a:lnTo>
                  <a:lnTo>
                    <a:pt x="110" y="22510"/>
                  </a:lnTo>
                  <a:lnTo>
                    <a:pt x="27" y="21655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844790" y="4401053"/>
              <a:ext cx="22443" cy="26677"/>
            </a:xfrm>
            <a:custGeom>
              <a:avLst/>
              <a:pathLst>
                <a:path w="22443" h="26677">
                  <a:moveTo>
                    <a:pt x="7622" y="0"/>
                  </a:moveTo>
                  <a:lnTo>
                    <a:pt x="9371" y="2053"/>
                  </a:lnTo>
                  <a:lnTo>
                    <a:pt x="11060" y="4149"/>
                  </a:lnTo>
                  <a:lnTo>
                    <a:pt x="12691" y="6288"/>
                  </a:lnTo>
                  <a:lnTo>
                    <a:pt x="14262" y="8469"/>
                  </a:lnTo>
                  <a:lnTo>
                    <a:pt x="15773" y="10692"/>
                  </a:lnTo>
                  <a:lnTo>
                    <a:pt x="17226" y="12957"/>
                  </a:lnTo>
                  <a:lnTo>
                    <a:pt x="18619" y="15265"/>
                  </a:lnTo>
                  <a:lnTo>
                    <a:pt x="19953" y="17615"/>
                  </a:lnTo>
                  <a:lnTo>
                    <a:pt x="21227" y="20008"/>
                  </a:lnTo>
                  <a:lnTo>
                    <a:pt x="22443" y="22443"/>
                  </a:lnTo>
                  <a:lnTo>
                    <a:pt x="13974" y="26677"/>
                  </a:lnTo>
                  <a:lnTo>
                    <a:pt x="12919" y="24314"/>
                  </a:lnTo>
                  <a:lnTo>
                    <a:pt x="11789" y="21968"/>
                  </a:lnTo>
                  <a:lnTo>
                    <a:pt x="10582" y="19639"/>
                  </a:lnTo>
                  <a:lnTo>
                    <a:pt x="9299" y="17327"/>
                  </a:lnTo>
                  <a:lnTo>
                    <a:pt x="7939" y="15032"/>
                  </a:lnTo>
                  <a:lnTo>
                    <a:pt x="6504" y="12754"/>
                  </a:lnTo>
                  <a:lnTo>
                    <a:pt x="4992" y="10493"/>
                  </a:lnTo>
                  <a:lnTo>
                    <a:pt x="3404" y="8248"/>
                  </a:lnTo>
                  <a:lnTo>
                    <a:pt x="1740" y="6021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2980255" y="5132182"/>
              <a:ext cx="96548" cy="96124"/>
            </a:xfrm>
            <a:custGeom>
              <a:avLst/>
              <a:pathLst>
                <a:path w="96548" h="96124">
                  <a:moveTo>
                    <a:pt x="89772" y="0"/>
                  </a:moveTo>
                  <a:lnTo>
                    <a:pt x="93160" y="6775"/>
                  </a:lnTo>
                  <a:lnTo>
                    <a:pt x="89235" y="7025"/>
                  </a:lnTo>
                  <a:lnTo>
                    <a:pt x="85250" y="7266"/>
                  </a:lnTo>
                  <a:lnTo>
                    <a:pt x="81206" y="7499"/>
                  </a:lnTo>
                  <a:lnTo>
                    <a:pt x="77103" y="7723"/>
                  </a:lnTo>
                  <a:lnTo>
                    <a:pt x="72940" y="7939"/>
                  </a:lnTo>
                  <a:lnTo>
                    <a:pt x="68718" y="8147"/>
                  </a:lnTo>
                  <a:lnTo>
                    <a:pt x="64437" y="8346"/>
                  </a:lnTo>
                  <a:lnTo>
                    <a:pt x="60097" y="8536"/>
                  </a:lnTo>
                  <a:lnTo>
                    <a:pt x="55697" y="8718"/>
                  </a:lnTo>
                  <a:lnTo>
                    <a:pt x="51238" y="8892"/>
                  </a:lnTo>
                  <a:lnTo>
                    <a:pt x="48697" y="15244"/>
                  </a:lnTo>
                  <a:lnTo>
                    <a:pt x="89349" y="15244"/>
                  </a:lnTo>
                  <a:lnTo>
                    <a:pt x="89349" y="23290"/>
                  </a:lnTo>
                  <a:lnTo>
                    <a:pt x="44886" y="23290"/>
                  </a:lnTo>
                  <a:lnTo>
                    <a:pt x="41922" y="28795"/>
                  </a:lnTo>
                  <a:lnTo>
                    <a:pt x="96548" y="28795"/>
                  </a:lnTo>
                  <a:lnTo>
                    <a:pt x="96548" y="36840"/>
                  </a:lnTo>
                  <a:lnTo>
                    <a:pt x="36417" y="36840"/>
                  </a:lnTo>
                  <a:lnTo>
                    <a:pt x="35993" y="37505"/>
                  </a:lnTo>
                  <a:lnTo>
                    <a:pt x="35570" y="38145"/>
                  </a:lnTo>
                  <a:lnTo>
                    <a:pt x="35146" y="38759"/>
                  </a:lnTo>
                  <a:lnTo>
                    <a:pt x="34723" y="39347"/>
                  </a:lnTo>
                  <a:lnTo>
                    <a:pt x="34300" y="39910"/>
                  </a:lnTo>
                  <a:lnTo>
                    <a:pt x="33876" y="40448"/>
                  </a:lnTo>
                  <a:lnTo>
                    <a:pt x="33453" y="40960"/>
                  </a:lnTo>
                  <a:lnTo>
                    <a:pt x="33029" y="41447"/>
                  </a:lnTo>
                  <a:lnTo>
                    <a:pt x="32606" y="41909"/>
                  </a:lnTo>
                  <a:lnTo>
                    <a:pt x="32182" y="42345"/>
                  </a:lnTo>
                  <a:lnTo>
                    <a:pt x="89772" y="42345"/>
                  </a:lnTo>
                  <a:lnTo>
                    <a:pt x="89772" y="96124"/>
                  </a:lnTo>
                  <a:lnTo>
                    <a:pt x="81303" y="96124"/>
                  </a:lnTo>
                  <a:lnTo>
                    <a:pt x="81303" y="92737"/>
                  </a:lnTo>
                  <a:lnTo>
                    <a:pt x="32182" y="92737"/>
                  </a:lnTo>
                  <a:lnTo>
                    <a:pt x="32182" y="96124"/>
                  </a:lnTo>
                  <a:lnTo>
                    <a:pt x="23713" y="96124"/>
                  </a:lnTo>
                  <a:lnTo>
                    <a:pt x="23713" y="50814"/>
                  </a:lnTo>
                  <a:lnTo>
                    <a:pt x="21918" y="52402"/>
                  </a:lnTo>
                  <a:lnTo>
                    <a:pt x="20088" y="53948"/>
                  </a:lnTo>
                  <a:lnTo>
                    <a:pt x="18225" y="55451"/>
                  </a:lnTo>
                  <a:lnTo>
                    <a:pt x="16328" y="56912"/>
                  </a:lnTo>
                  <a:lnTo>
                    <a:pt x="14397" y="58331"/>
                  </a:lnTo>
                  <a:lnTo>
                    <a:pt x="12432" y="59707"/>
                  </a:lnTo>
                  <a:lnTo>
                    <a:pt x="10433" y="61041"/>
                  </a:lnTo>
                  <a:lnTo>
                    <a:pt x="8401" y="62332"/>
                  </a:lnTo>
                  <a:lnTo>
                    <a:pt x="6334" y="63582"/>
                  </a:lnTo>
                  <a:lnTo>
                    <a:pt x="4234" y="64788"/>
                  </a:lnTo>
                  <a:lnTo>
                    <a:pt x="0" y="56743"/>
                  </a:lnTo>
                  <a:lnTo>
                    <a:pt x="2837" y="55019"/>
                  </a:lnTo>
                  <a:lnTo>
                    <a:pt x="5589" y="53237"/>
                  </a:lnTo>
                  <a:lnTo>
                    <a:pt x="8257" y="51394"/>
                  </a:lnTo>
                  <a:lnTo>
                    <a:pt x="10840" y="49493"/>
                  </a:lnTo>
                  <a:lnTo>
                    <a:pt x="13338" y="47533"/>
                  </a:lnTo>
                  <a:lnTo>
                    <a:pt x="15752" y="45513"/>
                  </a:lnTo>
                  <a:lnTo>
                    <a:pt x="18081" y="43433"/>
                  </a:lnTo>
                  <a:lnTo>
                    <a:pt x="20325" y="41295"/>
                  </a:lnTo>
                  <a:lnTo>
                    <a:pt x="22485" y="39097"/>
                  </a:lnTo>
                  <a:lnTo>
                    <a:pt x="24560" y="36840"/>
                  </a:lnTo>
                  <a:lnTo>
                    <a:pt x="2964" y="36840"/>
                  </a:lnTo>
                  <a:lnTo>
                    <a:pt x="2964" y="28795"/>
                  </a:lnTo>
                  <a:lnTo>
                    <a:pt x="31335" y="28795"/>
                  </a:lnTo>
                  <a:lnTo>
                    <a:pt x="34723" y="23290"/>
                  </a:lnTo>
                  <a:lnTo>
                    <a:pt x="13127" y="23290"/>
                  </a:lnTo>
                  <a:lnTo>
                    <a:pt x="13127" y="15244"/>
                  </a:lnTo>
                  <a:lnTo>
                    <a:pt x="38958" y="15244"/>
                  </a:lnTo>
                  <a:lnTo>
                    <a:pt x="41498" y="9316"/>
                  </a:lnTo>
                  <a:lnTo>
                    <a:pt x="13550" y="10586"/>
                  </a:lnTo>
                  <a:lnTo>
                    <a:pt x="10586" y="3387"/>
                  </a:lnTo>
                  <a:lnTo>
                    <a:pt x="19152" y="3125"/>
                  </a:lnTo>
                  <a:lnTo>
                    <a:pt x="27575" y="2845"/>
                  </a:lnTo>
                  <a:lnTo>
                    <a:pt x="35854" y="2549"/>
                  </a:lnTo>
                  <a:lnTo>
                    <a:pt x="43988" y="2235"/>
                  </a:lnTo>
                  <a:lnTo>
                    <a:pt x="51979" y="1905"/>
                  </a:lnTo>
                  <a:lnTo>
                    <a:pt x="59826" y="1558"/>
                  </a:lnTo>
                  <a:lnTo>
                    <a:pt x="67528" y="1194"/>
                  </a:lnTo>
                  <a:lnTo>
                    <a:pt x="75087" y="813"/>
                  </a:lnTo>
                  <a:lnTo>
                    <a:pt x="82502" y="4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012437" y="5182573"/>
              <a:ext cx="49121" cy="6351"/>
            </a:xfrm>
            <a:custGeom>
              <a:avLst/>
              <a:pathLst>
                <a:path w="49121" h="6351">
                  <a:moveTo>
                    <a:pt x="0" y="6351"/>
                  </a:moveTo>
                  <a:lnTo>
                    <a:pt x="49121" y="6351"/>
                  </a:lnTo>
                  <a:lnTo>
                    <a:pt x="4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012437" y="5196547"/>
              <a:ext cx="49121" cy="6351"/>
            </a:xfrm>
            <a:custGeom>
              <a:avLst/>
              <a:pathLst>
                <a:path w="49121" h="6351">
                  <a:moveTo>
                    <a:pt x="0" y="6351"/>
                  </a:moveTo>
                  <a:lnTo>
                    <a:pt x="49121" y="6351"/>
                  </a:lnTo>
                  <a:lnTo>
                    <a:pt x="4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012437" y="5210521"/>
              <a:ext cx="49121" cy="6351"/>
            </a:xfrm>
            <a:custGeom>
              <a:avLst/>
              <a:pathLst>
                <a:path w="49121" h="6351">
                  <a:moveTo>
                    <a:pt x="0" y="6351"/>
                  </a:moveTo>
                  <a:lnTo>
                    <a:pt x="49121" y="6351"/>
                  </a:lnTo>
                  <a:lnTo>
                    <a:pt x="4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091200" y="5133452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089506" y="5168599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122960" y="5131335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125077" y="5164364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200876" y="5130488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230094" y="5147850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217814" y="5171140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252114" y="5171140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228824" y="5189348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236869" y="5196124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319444" y="5135146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327913" y="5143192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310551" y="5180456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318597" y="5188078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360095" y="5180456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368141" y="5188078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414721" y="5130911"/>
              <a:ext cx="99088" cy="46156"/>
            </a:xfrm>
            <a:custGeom>
              <a:avLst/>
              <a:pathLst>
                <a:path w="99088" h="46156">
                  <a:moveTo>
                    <a:pt x="47427" y="0"/>
                  </a:moveTo>
                  <a:lnTo>
                    <a:pt x="55896" y="2540"/>
                  </a:lnTo>
                  <a:lnTo>
                    <a:pt x="53779" y="5504"/>
                  </a:lnTo>
                  <a:lnTo>
                    <a:pt x="58119" y="9637"/>
                  </a:lnTo>
                  <a:lnTo>
                    <a:pt x="62502" y="13567"/>
                  </a:lnTo>
                  <a:lnTo>
                    <a:pt x="66927" y="17293"/>
                  </a:lnTo>
                  <a:lnTo>
                    <a:pt x="71394" y="20817"/>
                  </a:lnTo>
                  <a:lnTo>
                    <a:pt x="75904" y="24137"/>
                  </a:lnTo>
                  <a:lnTo>
                    <a:pt x="80456" y="27253"/>
                  </a:lnTo>
                  <a:lnTo>
                    <a:pt x="85051" y="30167"/>
                  </a:lnTo>
                  <a:lnTo>
                    <a:pt x="89688" y="32877"/>
                  </a:lnTo>
                  <a:lnTo>
                    <a:pt x="94367" y="35384"/>
                  </a:lnTo>
                  <a:lnTo>
                    <a:pt x="99088" y="37687"/>
                  </a:lnTo>
                  <a:lnTo>
                    <a:pt x="94007" y="46156"/>
                  </a:lnTo>
                  <a:lnTo>
                    <a:pt x="89595" y="43751"/>
                  </a:lnTo>
                  <a:lnTo>
                    <a:pt x="85165" y="41109"/>
                  </a:lnTo>
                  <a:lnTo>
                    <a:pt x="80719" y="38229"/>
                  </a:lnTo>
                  <a:lnTo>
                    <a:pt x="76256" y="35113"/>
                  </a:lnTo>
                  <a:lnTo>
                    <a:pt x="71775" y="31759"/>
                  </a:lnTo>
                  <a:lnTo>
                    <a:pt x="67278" y="28168"/>
                  </a:lnTo>
                  <a:lnTo>
                    <a:pt x="62764" y="24340"/>
                  </a:lnTo>
                  <a:lnTo>
                    <a:pt x="58233" y="20275"/>
                  </a:lnTo>
                  <a:lnTo>
                    <a:pt x="53685" y="15972"/>
                  </a:lnTo>
                  <a:lnTo>
                    <a:pt x="49121" y="11433"/>
                  </a:lnTo>
                  <a:lnTo>
                    <a:pt x="45170" y="15667"/>
                  </a:lnTo>
                  <a:lnTo>
                    <a:pt x="41109" y="19733"/>
                  </a:lnTo>
                  <a:lnTo>
                    <a:pt x="36938" y="23628"/>
                  </a:lnTo>
                  <a:lnTo>
                    <a:pt x="32657" y="27355"/>
                  </a:lnTo>
                  <a:lnTo>
                    <a:pt x="28265" y="30912"/>
                  </a:lnTo>
                  <a:lnTo>
                    <a:pt x="23764" y="34300"/>
                  </a:lnTo>
                  <a:lnTo>
                    <a:pt x="19152" y="37518"/>
                  </a:lnTo>
                  <a:lnTo>
                    <a:pt x="14431" y="40567"/>
                  </a:lnTo>
                  <a:lnTo>
                    <a:pt x="9599" y="43446"/>
                  </a:lnTo>
                  <a:lnTo>
                    <a:pt x="4658" y="46156"/>
                  </a:lnTo>
                  <a:lnTo>
                    <a:pt x="0" y="38534"/>
                  </a:lnTo>
                  <a:lnTo>
                    <a:pt x="6419" y="34871"/>
                  </a:lnTo>
                  <a:lnTo>
                    <a:pt x="12466" y="31166"/>
                  </a:lnTo>
                  <a:lnTo>
                    <a:pt x="18140" y="27418"/>
                  </a:lnTo>
                  <a:lnTo>
                    <a:pt x="23442" y="23628"/>
                  </a:lnTo>
                  <a:lnTo>
                    <a:pt x="28371" y="19796"/>
                  </a:lnTo>
                  <a:lnTo>
                    <a:pt x="32928" y="15921"/>
                  </a:lnTo>
                  <a:lnTo>
                    <a:pt x="37111" y="12005"/>
                  </a:lnTo>
                  <a:lnTo>
                    <a:pt x="40922" y="8045"/>
                  </a:lnTo>
                  <a:lnTo>
                    <a:pt x="44361" y="40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477817" y="5168599"/>
              <a:ext cx="8469" cy="59707"/>
            </a:xfrm>
            <a:custGeom>
              <a:avLst/>
              <a:pathLst>
                <a:path w="8469" h="59707">
                  <a:moveTo>
                    <a:pt x="0" y="0"/>
                  </a:moveTo>
                  <a:lnTo>
                    <a:pt x="8469" y="0"/>
                  </a:lnTo>
                  <a:lnTo>
                    <a:pt x="8469" y="59707"/>
                  </a:lnTo>
                  <a:lnTo>
                    <a:pt x="0" y="597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420650" y="5169023"/>
              <a:ext cx="28795" cy="59707"/>
            </a:xfrm>
            <a:custGeom>
              <a:avLst/>
              <a:pathLst>
                <a:path w="28795" h="59707">
                  <a:moveTo>
                    <a:pt x="20325" y="0"/>
                  </a:moveTo>
                  <a:lnTo>
                    <a:pt x="28795" y="0"/>
                  </a:lnTo>
                  <a:lnTo>
                    <a:pt x="28795" y="25407"/>
                  </a:lnTo>
                  <a:lnTo>
                    <a:pt x="28553" y="29561"/>
                  </a:lnTo>
                  <a:lnTo>
                    <a:pt x="27829" y="33554"/>
                  </a:lnTo>
                  <a:lnTo>
                    <a:pt x="26622" y="37387"/>
                  </a:lnTo>
                  <a:lnTo>
                    <a:pt x="24933" y="41058"/>
                  </a:lnTo>
                  <a:lnTo>
                    <a:pt x="22760" y="44568"/>
                  </a:lnTo>
                  <a:lnTo>
                    <a:pt x="20105" y="47918"/>
                  </a:lnTo>
                  <a:lnTo>
                    <a:pt x="16967" y="51107"/>
                  </a:lnTo>
                  <a:lnTo>
                    <a:pt x="13347" y="54134"/>
                  </a:lnTo>
                  <a:lnTo>
                    <a:pt x="9244" y="57001"/>
                  </a:lnTo>
                  <a:lnTo>
                    <a:pt x="4658" y="59707"/>
                  </a:lnTo>
                  <a:lnTo>
                    <a:pt x="0" y="52085"/>
                  </a:lnTo>
                  <a:lnTo>
                    <a:pt x="3861" y="49912"/>
                  </a:lnTo>
                  <a:lnTo>
                    <a:pt x="7317" y="47630"/>
                  </a:lnTo>
                  <a:lnTo>
                    <a:pt x="10366" y="45237"/>
                  </a:lnTo>
                  <a:lnTo>
                    <a:pt x="13008" y="42735"/>
                  </a:lnTo>
                  <a:lnTo>
                    <a:pt x="15244" y="40122"/>
                  </a:lnTo>
                  <a:lnTo>
                    <a:pt x="17073" y="37399"/>
                  </a:lnTo>
                  <a:lnTo>
                    <a:pt x="18496" y="34566"/>
                  </a:lnTo>
                  <a:lnTo>
                    <a:pt x="19512" y="31623"/>
                  </a:lnTo>
                  <a:lnTo>
                    <a:pt x="20122" y="28570"/>
                  </a:lnTo>
                  <a:lnTo>
                    <a:pt x="20325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560391" y="5135569"/>
              <a:ext cx="56743" cy="44462"/>
            </a:xfrm>
            <a:custGeom>
              <a:avLst/>
              <a:pathLst>
                <a:path w="56743" h="44462">
                  <a:moveTo>
                    <a:pt x="1693" y="0"/>
                  </a:moveTo>
                  <a:lnTo>
                    <a:pt x="56743" y="0"/>
                  </a:lnTo>
                  <a:lnTo>
                    <a:pt x="56711" y="6176"/>
                  </a:lnTo>
                  <a:lnTo>
                    <a:pt x="56616" y="11831"/>
                  </a:lnTo>
                  <a:lnTo>
                    <a:pt x="56457" y="16965"/>
                  </a:lnTo>
                  <a:lnTo>
                    <a:pt x="56235" y="21579"/>
                  </a:lnTo>
                  <a:lnTo>
                    <a:pt x="55949" y="25672"/>
                  </a:lnTo>
                  <a:lnTo>
                    <a:pt x="55599" y="29243"/>
                  </a:lnTo>
                  <a:lnTo>
                    <a:pt x="55187" y="32294"/>
                  </a:lnTo>
                  <a:lnTo>
                    <a:pt x="54710" y="34825"/>
                  </a:lnTo>
                  <a:lnTo>
                    <a:pt x="54170" y="36834"/>
                  </a:lnTo>
                  <a:lnTo>
                    <a:pt x="53567" y="38322"/>
                  </a:lnTo>
                  <a:lnTo>
                    <a:pt x="52879" y="39489"/>
                  </a:lnTo>
                  <a:lnTo>
                    <a:pt x="52085" y="40533"/>
                  </a:lnTo>
                  <a:lnTo>
                    <a:pt x="51185" y="41454"/>
                  </a:lnTo>
                  <a:lnTo>
                    <a:pt x="50179" y="42252"/>
                  </a:lnTo>
                  <a:lnTo>
                    <a:pt x="49068" y="42927"/>
                  </a:lnTo>
                  <a:lnTo>
                    <a:pt x="47850" y="43480"/>
                  </a:lnTo>
                  <a:lnTo>
                    <a:pt x="46527" y="43910"/>
                  </a:lnTo>
                  <a:lnTo>
                    <a:pt x="45098" y="44217"/>
                  </a:lnTo>
                  <a:lnTo>
                    <a:pt x="43563" y="44401"/>
                  </a:lnTo>
                  <a:lnTo>
                    <a:pt x="41922" y="44462"/>
                  </a:lnTo>
                  <a:lnTo>
                    <a:pt x="40800" y="44450"/>
                  </a:lnTo>
                  <a:lnTo>
                    <a:pt x="39635" y="44412"/>
                  </a:lnTo>
                  <a:lnTo>
                    <a:pt x="38428" y="44348"/>
                  </a:lnTo>
                  <a:lnTo>
                    <a:pt x="37179" y="44259"/>
                  </a:lnTo>
                  <a:lnTo>
                    <a:pt x="35887" y="44145"/>
                  </a:lnTo>
                  <a:lnTo>
                    <a:pt x="34554" y="44005"/>
                  </a:lnTo>
                  <a:lnTo>
                    <a:pt x="33177" y="43840"/>
                  </a:lnTo>
                  <a:lnTo>
                    <a:pt x="31759" y="43649"/>
                  </a:lnTo>
                  <a:lnTo>
                    <a:pt x="30298" y="43433"/>
                  </a:lnTo>
                  <a:lnTo>
                    <a:pt x="28795" y="43192"/>
                  </a:lnTo>
                  <a:lnTo>
                    <a:pt x="27101" y="34723"/>
                  </a:lnTo>
                  <a:lnTo>
                    <a:pt x="28684" y="34964"/>
                  </a:lnTo>
                  <a:lnTo>
                    <a:pt x="30217" y="35180"/>
                  </a:lnTo>
                  <a:lnTo>
                    <a:pt x="31699" y="35371"/>
                  </a:lnTo>
                  <a:lnTo>
                    <a:pt x="33131" y="35536"/>
                  </a:lnTo>
                  <a:lnTo>
                    <a:pt x="34511" y="35676"/>
                  </a:lnTo>
                  <a:lnTo>
                    <a:pt x="35841" y="35790"/>
                  </a:lnTo>
                  <a:lnTo>
                    <a:pt x="37120" y="35879"/>
                  </a:lnTo>
                  <a:lnTo>
                    <a:pt x="38348" y="35943"/>
                  </a:lnTo>
                  <a:lnTo>
                    <a:pt x="39525" y="35981"/>
                  </a:lnTo>
                  <a:lnTo>
                    <a:pt x="40651" y="35993"/>
                  </a:lnTo>
                  <a:lnTo>
                    <a:pt x="41390" y="35957"/>
                  </a:lnTo>
                  <a:lnTo>
                    <a:pt x="42083" y="35849"/>
                  </a:lnTo>
                  <a:lnTo>
                    <a:pt x="42728" y="35669"/>
                  </a:lnTo>
                  <a:lnTo>
                    <a:pt x="43328" y="35417"/>
                  </a:lnTo>
                  <a:lnTo>
                    <a:pt x="43880" y="35094"/>
                  </a:lnTo>
                  <a:lnTo>
                    <a:pt x="44386" y="34698"/>
                  </a:lnTo>
                  <a:lnTo>
                    <a:pt x="44846" y="34230"/>
                  </a:lnTo>
                  <a:lnTo>
                    <a:pt x="45259" y="33690"/>
                  </a:lnTo>
                  <a:lnTo>
                    <a:pt x="45625" y="33078"/>
                  </a:lnTo>
                  <a:lnTo>
                    <a:pt x="45945" y="32394"/>
                  </a:lnTo>
                  <a:lnTo>
                    <a:pt x="46230" y="31503"/>
                  </a:lnTo>
                  <a:lnTo>
                    <a:pt x="46495" y="30268"/>
                  </a:lnTo>
                  <a:lnTo>
                    <a:pt x="46739" y="28691"/>
                  </a:lnTo>
                  <a:lnTo>
                    <a:pt x="46961" y="26770"/>
                  </a:lnTo>
                  <a:lnTo>
                    <a:pt x="47162" y="24507"/>
                  </a:lnTo>
                  <a:lnTo>
                    <a:pt x="47342" y="21901"/>
                  </a:lnTo>
                  <a:lnTo>
                    <a:pt x="47501" y="18951"/>
                  </a:lnTo>
                  <a:lnTo>
                    <a:pt x="47638" y="15659"/>
                  </a:lnTo>
                  <a:lnTo>
                    <a:pt x="47755" y="12024"/>
                  </a:lnTo>
                  <a:lnTo>
                    <a:pt x="47850" y="8045"/>
                  </a:lnTo>
                  <a:lnTo>
                    <a:pt x="27948" y="8045"/>
                  </a:lnTo>
                  <a:lnTo>
                    <a:pt x="27266" y="13135"/>
                  </a:lnTo>
                  <a:lnTo>
                    <a:pt x="26237" y="17903"/>
                  </a:lnTo>
                  <a:lnTo>
                    <a:pt x="24861" y="22350"/>
                  </a:lnTo>
                  <a:lnTo>
                    <a:pt x="23137" y="26474"/>
                  </a:lnTo>
                  <a:lnTo>
                    <a:pt x="21066" y="30277"/>
                  </a:lnTo>
                  <a:lnTo>
                    <a:pt x="18649" y="33757"/>
                  </a:lnTo>
                  <a:lnTo>
                    <a:pt x="15883" y="36916"/>
                  </a:lnTo>
                  <a:lnTo>
                    <a:pt x="12771" y="39754"/>
                  </a:lnTo>
                  <a:lnTo>
                    <a:pt x="9311" y="42269"/>
                  </a:lnTo>
                  <a:lnTo>
                    <a:pt x="5504" y="44462"/>
                  </a:lnTo>
                  <a:lnTo>
                    <a:pt x="0" y="36840"/>
                  </a:lnTo>
                  <a:lnTo>
                    <a:pt x="3319" y="34952"/>
                  </a:lnTo>
                  <a:lnTo>
                    <a:pt x="6334" y="32843"/>
                  </a:lnTo>
                  <a:lnTo>
                    <a:pt x="9045" y="30514"/>
                  </a:lnTo>
                  <a:lnTo>
                    <a:pt x="11450" y="27965"/>
                  </a:lnTo>
                  <a:lnTo>
                    <a:pt x="13550" y="25195"/>
                  </a:lnTo>
                  <a:lnTo>
                    <a:pt x="15346" y="22206"/>
                  </a:lnTo>
                  <a:lnTo>
                    <a:pt x="16836" y="18996"/>
                  </a:lnTo>
                  <a:lnTo>
                    <a:pt x="18022" y="15566"/>
                  </a:lnTo>
                  <a:lnTo>
                    <a:pt x="18903" y="11916"/>
                  </a:lnTo>
                  <a:lnTo>
                    <a:pt x="19479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563778" y="5183844"/>
              <a:ext cx="51238" cy="44462"/>
            </a:xfrm>
            <a:custGeom>
              <a:avLst/>
              <a:pathLst>
                <a:path w="51238" h="44462">
                  <a:moveTo>
                    <a:pt x="51238" y="0"/>
                  </a:moveTo>
                  <a:lnTo>
                    <a:pt x="51238" y="44462"/>
                  </a:lnTo>
                  <a:lnTo>
                    <a:pt x="42769" y="44462"/>
                  </a:lnTo>
                  <a:lnTo>
                    <a:pt x="42769" y="38111"/>
                  </a:lnTo>
                  <a:lnTo>
                    <a:pt x="8469" y="38111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572247" y="5191889"/>
              <a:ext cx="34300" cy="22019"/>
            </a:xfrm>
            <a:custGeom>
              <a:avLst/>
              <a:pathLst>
                <a:path w="34300" h="22019">
                  <a:moveTo>
                    <a:pt x="0" y="22019"/>
                  </a:moveTo>
                  <a:lnTo>
                    <a:pt x="34300" y="22019"/>
                  </a:lnTo>
                  <a:lnTo>
                    <a:pt x="34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524397" y="5130911"/>
              <a:ext cx="37264" cy="67329"/>
            </a:xfrm>
            <a:custGeom>
              <a:avLst/>
              <a:pathLst>
                <a:path w="37264" h="67329">
                  <a:moveTo>
                    <a:pt x="29641" y="16938"/>
                  </a:moveTo>
                  <a:lnTo>
                    <a:pt x="37264" y="19902"/>
                  </a:lnTo>
                  <a:lnTo>
                    <a:pt x="35117" y="24319"/>
                  </a:lnTo>
                  <a:lnTo>
                    <a:pt x="32911" y="28591"/>
                  </a:lnTo>
                  <a:lnTo>
                    <a:pt x="30645" y="32720"/>
                  </a:lnTo>
                  <a:lnTo>
                    <a:pt x="28320" y="36705"/>
                  </a:lnTo>
                  <a:lnTo>
                    <a:pt x="25936" y="40546"/>
                  </a:lnTo>
                  <a:lnTo>
                    <a:pt x="23493" y="44242"/>
                  </a:lnTo>
                  <a:lnTo>
                    <a:pt x="20990" y="47795"/>
                  </a:lnTo>
                  <a:lnTo>
                    <a:pt x="18428" y="51204"/>
                  </a:lnTo>
                  <a:lnTo>
                    <a:pt x="15807" y="54469"/>
                  </a:lnTo>
                  <a:lnTo>
                    <a:pt x="13127" y="57590"/>
                  </a:lnTo>
                  <a:lnTo>
                    <a:pt x="15227" y="57077"/>
                  </a:lnTo>
                  <a:lnTo>
                    <a:pt x="17293" y="56556"/>
                  </a:lnTo>
                  <a:lnTo>
                    <a:pt x="19326" y="56027"/>
                  </a:lnTo>
                  <a:lnTo>
                    <a:pt x="21325" y="55489"/>
                  </a:lnTo>
                  <a:lnTo>
                    <a:pt x="23290" y="54943"/>
                  </a:lnTo>
                  <a:lnTo>
                    <a:pt x="25221" y="54388"/>
                  </a:lnTo>
                  <a:lnTo>
                    <a:pt x="27118" y="53825"/>
                  </a:lnTo>
                  <a:lnTo>
                    <a:pt x="28981" y="53253"/>
                  </a:lnTo>
                  <a:lnTo>
                    <a:pt x="30810" y="52673"/>
                  </a:lnTo>
                  <a:lnTo>
                    <a:pt x="32606" y="52085"/>
                  </a:lnTo>
                  <a:lnTo>
                    <a:pt x="34723" y="58860"/>
                  </a:lnTo>
                  <a:lnTo>
                    <a:pt x="31810" y="59936"/>
                  </a:lnTo>
                  <a:lnTo>
                    <a:pt x="28828" y="60960"/>
                  </a:lnTo>
                  <a:lnTo>
                    <a:pt x="25780" y="61934"/>
                  </a:lnTo>
                  <a:lnTo>
                    <a:pt x="22663" y="62857"/>
                  </a:lnTo>
                  <a:lnTo>
                    <a:pt x="19479" y="63730"/>
                  </a:lnTo>
                  <a:lnTo>
                    <a:pt x="16226" y="64551"/>
                  </a:lnTo>
                  <a:lnTo>
                    <a:pt x="12906" y="65322"/>
                  </a:lnTo>
                  <a:lnTo>
                    <a:pt x="9519" y="66042"/>
                  </a:lnTo>
                  <a:lnTo>
                    <a:pt x="6063" y="66711"/>
                  </a:lnTo>
                  <a:lnTo>
                    <a:pt x="2540" y="67329"/>
                  </a:lnTo>
                  <a:lnTo>
                    <a:pt x="0" y="60130"/>
                  </a:lnTo>
                  <a:lnTo>
                    <a:pt x="1854" y="58305"/>
                  </a:lnTo>
                  <a:lnTo>
                    <a:pt x="3692" y="56387"/>
                  </a:lnTo>
                  <a:lnTo>
                    <a:pt x="5513" y="54376"/>
                  </a:lnTo>
                  <a:lnTo>
                    <a:pt x="7317" y="52271"/>
                  </a:lnTo>
                  <a:lnTo>
                    <a:pt x="9104" y="50073"/>
                  </a:lnTo>
                  <a:lnTo>
                    <a:pt x="10874" y="47782"/>
                  </a:lnTo>
                  <a:lnTo>
                    <a:pt x="12627" y="45398"/>
                  </a:lnTo>
                  <a:lnTo>
                    <a:pt x="14363" y="42921"/>
                  </a:lnTo>
                  <a:lnTo>
                    <a:pt x="16082" y="40351"/>
                  </a:lnTo>
                  <a:lnTo>
                    <a:pt x="17785" y="37687"/>
                  </a:lnTo>
                  <a:lnTo>
                    <a:pt x="16336" y="38017"/>
                  </a:lnTo>
                  <a:lnTo>
                    <a:pt x="14871" y="38331"/>
                  </a:lnTo>
                  <a:lnTo>
                    <a:pt x="13389" y="38627"/>
                  </a:lnTo>
                  <a:lnTo>
                    <a:pt x="11890" y="38907"/>
                  </a:lnTo>
                  <a:lnTo>
                    <a:pt x="10374" y="39169"/>
                  </a:lnTo>
                  <a:lnTo>
                    <a:pt x="8841" y="39415"/>
                  </a:lnTo>
                  <a:lnTo>
                    <a:pt x="7291" y="39644"/>
                  </a:lnTo>
                  <a:lnTo>
                    <a:pt x="5725" y="39855"/>
                  </a:lnTo>
                  <a:lnTo>
                    <a:pt x="4141" y="40050"/>
                  </a:lnTo>
                  <a:lnTo>
                    <a:pt x="2540" y="40228"/>
                  </a:lnTo>
                  <a:lnTo>
                    <a:pt x="846" y="32182"/>
                  </a:lnTo>
                  <a:lnTo>
                    <a:pt x="2760" y="29726"/>
                  </a:lnTo>
                  <a:lnTo>
                    <a:pt x="4607" y="27101"/>
                  </a:lnTo>
                  <a:lnTo>
                    <a:pt x="6385" y="24306"/>
                  </a:lnTo>
                  <a:lnTo>
                    <a:pt x="8096" y="21342"/>
                  </a:lnTo>
                  <a:lnTo>
                    <a:pt x="9739" y="18208"/>
                  </a:lnTo>
                  <a:lnTo>
                    <a:pt x="11314" y="14905"/>
                  </a:lnTo>
                  <a:lnTo>
                    <a:pt x="12822" y="11433"/>
                  </a:lnTo>
                  <a:lnTo>
                    <a:pt x="14262" y="7791"/>
                  </a:lnTo>
                  <a:lnTo>
                    <a:pt x="15634" y="3980"/>
                  </a:lnTo>
                  <a:lnTo>
                    <a:pt x="16938" y="0"/>
                  </a:lnTo>
                  <a:lnTo>
                    <a:pt x="24983" y="2540"/>
                  </a:lnTo>
                  <a:lnTo>
                    <a:pt x="23768" y="6034"/>
                  </a:lnTo>
                  <a:lnTo>
                    <a:pt x="22494" y="9400"/>
                  </a:lnTo>
                  <a:lnTo>
                    <a:pt x="21160" y="12640"/>
                  </a:lnTo>
                  <a:lnTo>
                    <a:pt x="19766" y="15752"/>
                  </a:lnTo>
                  <a:lnTo>
                    <a:pt x="18314" y="18737"/>
                  </a:lnTo>
                  <a:lnTo>
                    <a:pt x="16802" y="21596"/>
                  </a:lnTo>
                  <a:lnTo>
                    <a:pt x="15231" y="24327"/>
                  </a:lnTo>
                  <a:lnTo>
                    <a:pt x="13601" y="26931"/>
                  </a:lnTo>
                  <a:lnTo>
                    <a:pt x="11911" y="29409"/>
                  </a:lnTo>
                  <a:lnTo>
                    <a:pt x="10162" y="31759"/>
                  </a:lnTo>
                  <a:lnTo>
                    <a:pt x="11505" y="31670"/>
                  </a:lnTo>
                  <a:lnTo>
                    <a:pt x="12822" y="31572"/>
                  </a:lnTo>
                  <a:lnTo>
                    <a:pt x="14113" y="31467"/>
                  </a:lnTo>
                  <a:lnTo>
                    <a:pt x="15379" y="31352"/>
                  </a:lnTo>
                  <a:lnTo>
                    <a:pt x="16620" y="31229"/>
                  </a:lnTo>
                  <a:lnTo>
                    <a:pt x="17836" y="31098"/>
                  </a:lnTo>
                  <a:lnTo>
                    <a:pt x="19025" y="30958"/>
                  </a:lnTo>
                  <a:lnTo>
                    <a:pt x="20190" y="30810"/>
                  </a:lnTo>
                  <a:lnTo>
                    <a:pt x="21329" y="30654"/>
                  </a:lnTo>
                  <a:lnTo>
                    <a:pt x="22443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523550" y="5202052"/>
              <a:ext cx="37264" cy="17361"/>
            </a:xfrm>
            <a:custGeom>
              <a:avLst/>
              <a:pathLst>
                <a:path w="37264" h="17361">
                  <a:moveTo>
                    <a:pt x="35570" y="0"/>
                  </a:moveTo>
                  <a:lnTo>
                    <a:pt x="37264" y="7622"/>
                  </a:lnTo>
                  <a:lnTo>
                    <a:pt x="34181" y="8710"/>
                  </a:lnTo>
                  <a:lnTo>
                    <a:pt x="31030" y="9773"/>
                  </a:lnTo>
                  <a:lnTo>
                    <a:pt x="27812" y="10810"/>
                  </a:lnTo>
                  <a:lnTo>
                    <a:pt x="24526" y="11822"/>
                  </a:lnTo>
                  <a:lnTo>
                    <a:pt x="21172" y="12809"/>
                  </a:lnTo>
                  <a:lnTo>
                    <a:pt x="17751" y="13770"/>
                  </a:lnTo>
                  <a:lnTo>
                    <a:pt x="14262" y="14706"/>
                  </a:lnTo>
                  <a:lnTo>
                    <a:pt x="10704" y="15617"/>
                  </a:lnTo>
                  <a:lnTo>
                    <a:pt x="7080" y="16502"/>
                  </a:lnTo>
                  <a:lnTo>
                    <a:pt x="3387" y="17361"/>
                  </a:lnTo>
                  <a:lnTo>
                    <a:pt x="0" y="8469"/>
                  </a:lnTo>
                  <a:lnTo>
                    <a:pt x="3938" y="7698"/>
                  </a:lnTo>
                  <a:lnTo>
                    <a:pt x="7791" y="6910"/>
                  </a:lnTo>
                  <a:lnTo>
                    <a:pt x="11560" y="6106"/>
                  </a:lnTo>
                  <a:lnTo>
                    <a:pt x="15244" y="5284"/>
                  </a:lnTo>
                  <a:lnTo>
                    <a:pt x="18843" y="4446"/>
                  </a:lnTo>
                  <a:lnTo>
                    <a:pt x="22358" y="3590"/>
                  </a:lnTo>
                  <a:lnTo>
                    <a:pt x="25788" y="2718"/>
                  </a:lnTo>
                  <a:lnTo>
                    <a:pt x="29133" y="1829"/>
                  </a:lnTo>
                  <a:lnTo>
                    <a:pt x="32394" y="9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630685" y="5131758"/>
              <a:ext cx="96124" cy="96124"/>
            </a:xfrm>
            <a:custGeom>
              <a:avLst/>
              <a:pathLst>
                <a:path w="96124" h="96124">
                  <a:moveTo>
                    <a:pt x="85961" y="0"/>
                  </a:moveTo>
                  <a:lnTo>
                    <a:pt x="90196" y="7622"/>
                  </a:lnTo>
                  <a:lnTo>
                    <a:pt x="84246" y="8447"/>
                  </a:lnTo>
                  <a:lnTo>
                    <a:pt x="78085" y="9231"/>
                  </a:lnTo>
                  <a:lnTo>
                    <a:pt x="71712" y="9972"/>
                  </a:lnTo>
                  <a:lnTo>
                    <a:pt x="65127" y="10671"/>
                  </a:lnTo>
                  <a:lnTo>
                    <a:pt x="58331" y="11327"/>
                  </a:lnTo>
                  <a:lnTo>
                    <a:pt x="51322" y="11941"/>
                  </a:lnTo>
                  <a:lnTo>
                    <a:pt x="44103" y="12513"/>
                  </a:lnTo>
                  <a:lnTo>
                    <a:pt x="36671" y="13042"/>
                  </a:lnTo>
                  <a:lnTo>
                    <a:pt x="29027" y="13529"/>
                  </a:lnTo>
                  <a:lnTo>
                    <a:pt x="21172" y="13974"/>
                  </a:lnTo>
                  <a:lnTo>
                    <a:pt x="21172" y="27101"/>
                  </a:lnTo>
                  <a:lnTo>
                    <a:pt x="96124" y="27101"/>
                  </a:lnTo>
                  <a:lnTo>
                    <a:pt x="96124" y="35146"/>
                  </a:lnTo>
                  <a:lnTo>
                    <a:pt x="21172" y="35146"/>
                  </a:lnTo>
                  <a:lnTo>
                    <a:pt x="21143" y="40575"/>
                  </a:lnTo>
                  <a:lnTo>
                    <a:pt x="21054" y="45682"/>
                  </a:lnTo>
                  <a:lnTo>
                    <a:pt x="20906" y="50467"/>
                  </a:lnTo>
                  <a:lnTo>
                    <a:pt x="20698" y="54930"/>
                  </a:lnTo>
                  <a:lnTo>
                    <a:pt x="20431" y="59072"/>
                  </a:lnTo>
                  <a:lnTo>
                    <a:pt x="20105" y="62891"/>
                  </a:lnTo>
                  <a:lnTo>
                    <a:pt x="19720" y="66389"/>
                  </a:lnTo>
                  <a:lnTo>
                    <a:pt x="19275" y="69565"/>
                  </a:lnTo>
                  <a:lnTo>
                    <a:pt x="18771" y="72419"/>
                  </a:lnTo>
                  <a:lnTo>
                    <a:pt x="18208" y="74951"/>
                  </a:lnTo>
                  <a:lnTo>
                    <a:pt x="17569" y="77297"/>
                  </a:lnTo>
                  <a:lnTo>
                    <a:pt x="16836" y="79592"/>
                  </a:lnTo>
                  <a:lnTo>
                    <a:pt x="16010" y="81837"/>
                  </a:lnTo>
                  <a:lnTo>
                    <a:pt x="15092" y="84030"/>
                  </a:lnTo>
                  <a:lnTo>
                    <a:pt x="14079" y="86173"/>
                  </a:lnTo>
                  <a:lnTo>
                    <a:pt x="12974" y="88265"/>
                  </a:lnTo>
                  <a:lnTo>
                    <a:pt x="11776" y="90306"/>
                  </a:lnTo>
                  <a:lnTo>
                    <a:pt x="10484" y="92296"/>
                  </a:lnTo>
                  <a:lnTo>
                    <a:pt x="9100" y="94236"/>
                  </a:lnTo>
                  <a:lnTo>
                    <a:pt x="7622" y="96124"/>
                  </a:lnTo>
                  <a:lnTo>
                    <a:pt x="0" y="89772"/>
                  </a:lnTo>
                  <a:lnTo>
                    <a:pt x="1314" y="88212"/>
                  </a:lnTo>
                  <a:lnTo>
                    <a:pt x="2549" y="86580"/>
                  </a:lnTo>
                  <a:lnTo>
                    <a:pt x="3703" y="84875"/>
                  </a:lnTo>
                  <a:lnTo>
                    <a:pt x="4776" y="83099"/>
                  </a:lnTo>
                  <a:lnTo>
                    <a:pt x="5769" y="81250"/>
                  </a:lnTo>
                  <a:lnTo>
                    <a:pt x="6682" y="79330"/>
                  </a:lnTo>
                  <a:lnTo>
                    <a:pt x="7514" y="77338"/>
                  </a:lnTo>
                  <a:lnTo>
                    <a:pt x="8265" y="75273"/>
                  </a:lnTo>
                  <a:lnTo>
                    <a:pt x="8937" y="73137"/>
                  </a:lnTo>
                  <a:lnTo>
                    <a:pt x="9527" y="70929"/>
                  </a:lnTo>
                  <a:lnTo>
                    <a:pt x="10050" y="68508"/>
                  </a:lnTo>
                  <a:lnTo>
                    <a:pt x="10518" y="65737"/>
                  </a:lnTo>
                  <a:lnTo>
                    <a:pt x="10931" y="62614"/>
                  </a:lnTo>
                  <a:lnTo>
                    <a:pt x="11289" y="59140"/>
                  </a:lnTo>
                  <a:lnTo>
                    <a:pt x="11592" y="55314"/>
                  </a:lnTo>
                  <a:lnTo>
                    <a:pt x="11839" y="51136"/>
                  </a:lnTo>
                  <a:lnTo>
                    <a:pt x="12032" y="46607"/>
                  </a:lnTo>
                  <a:lnTo>
                    <a:pt x="12170" y="41727"/>
                  </a:lnTo>
                  <a:lnTo>
                    <a:pt x="12252" y="36495"/>
                  </a:lnTo>
                  <a:lnTo>
                    <a:pt x="12280" y="30912"/>
                  </a:lnTo>
                  <a:lnTo>
                    <a:pt x="12280" y="6775"/>
                  </a:lnTo>
                  <a:lnTo>
                    <a:pt x="21172" y="6250"/>
                  </a:lnTo>
                  <a:lnTo>
                    <a:pt x="29726" y="5691"/>
                  </a:lnTo>
                  <a:lnTo>
                    <a:pt x="37941" y="5098"/>
                  </a:lnTo>
                  <a:lnTo>
                    <a:pt x="45818" y="4471"/>
                  </a:lnTo>
                  <a:lnTo>
                    <a:pt x="53355" y="3811"/>
                  </a:lnTo>
                  <a:lnTo>
                    <a:pt x="60554" y="3116"/>
                  </a:lnTo>
                  <a:lnTo>
                    <a:pt x="67414" y="2388"/>
                  </a:lnTo>
                  <a:lnTo>
                    <a:pt x="73935" y="1626"/>
                  </a:lnTo>
                  <a:lnTo>
                    <a:pt x="80118" y="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660327" y="5181726"/>
              <a:ext cx="59283" cy="46580"/>
            </a:xfrm>
            <a:custGeom>
              <a:avLst/>
              <a:pathLst>
                <a:path w="59283" h="46580">
                  <a:moveTo>
                    <a:pt x="59283" y="0"/>
                  </a:moveTo>
                  <a:lnTo>
                    <a:pt x="59283" y="46156"/>
                  </a:lnTo>
                  <a:lnTo>
                    <a:pt x="50814" y="46156"/>
                  </a:lnTo>
                  <a:lnTo>
                    <a:pt x="50814" y="38958"/>
                  </a:lnTo>
                  <a:lnTo>
                    <a:pt x="8469" y="38958"/>
                  </a:lnTo>
                  <a:lnTo>
                    <a:pt x="8469" y="46580"/>
                  </a:lnTo>
                  <a:lnTo>
                    <a:pt x="0" y="46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668796" y="5189772"/>
              <a:ext cx="42345" cy="22866"/>
            </a:xfrm>
            <a:custGeom>
              <a:avLst/>
              <a:pathLst>
                <a:path w="42345" h="22866">
                  <a:moveTo>
                    <a:pt x="0" y="22866"/>
                  </a:moveTo>
                  <a:lnTo>
                    <a:pt x="42345" y="22866"/>
                  </a:lnTo>
                  <a:lnTo>
                    <a:pt x="423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742477" y="5130911"/>
              <a:ext cx="93584" cy="94430"/>
            </a:xfrm>
            <a:custGeom>
              <a:avLst/>
              <a:pathLst>
                <a:path w="93584" h="94430">
                  <a:moveTo>
                    <a:pt x="44039" y="0"/>
                  </a:moveTo>
                  <a:lnTo>
                    <a:pt x="52932" y="0"/>
                  </a:lnTo>
                  <a:lnTo>
                    <a:pt x="5166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49967" y="17361"/>
                  </a:lnTo>
                  <a:lnTo>
                    <a:pt x="48274" y="27524"/>
                  </a:lnTo>
                  <a:lnTo>
                    <a:pt x="77916" y="27524"/>
                  </a:lnTo>
                  <a:lnTo>
                    <a:pt x="77916" y="86385"/>
                  </a:lnTo>
                  <a:lnTo>
                    <a:pt x="93584" y="86385"/>
                  </a:lnTo>
                  <a:lnTo>
                    <a:pt x="93584" y="94430"/>
                  </a:lnTo>
                  <a:lnTo>
                    <a:pt x="0" y="94430"/>
                  </a:lnTo>
                  <a:lnTo>
                    <a:pt x="0" y="86385"/>
                  </a:lnTo>
                  <a:lnTo>
                    <a:pt x="14820" y="86385"/>
                  </a:lnTo>
                  <a:lnTo>
                    <a:pt x="14820" y="27524"/>
                  </a:lnTo>
                  <a:lnTo>
                    <a:pt x="39381" y="27524"/>
                  </a:lnTo>
                  <a:lnTo>
                    <a:pt x="41075" y="17361"/>
                  </a:lnTo>
                  <a:lnTo>
                    <a:pt x="1693" y="17361"/>
                  </a:lnTo>
                  <a:lnTo>
                    <a:pt x="1693" y="9316"/>
                  </a:lnTo>
                  <a:lnTo>
                    <a:pt x="42769" y="93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765767" y="5166482"/>
              <a:ext cx="46156" cy="7622"/>
            </a:xfrm>
            <a:custGeom>
              <a:avLst/>
              <a:pathLst>
                <a:path w="46156" h="7622">
                  <a:moveTo>
                    <a:pt x="46156" y="7622"/>
                  </a:moveTo>
                  <a:lnTo>
                    <a:pt x="46156" y="0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765767" y="5180879"/>
              <a:ext cx="46156" cy="7198"/>
            </a:xfrm>
            <a:custGeom>
              <a:avLst/>
              <a:pathLst>
                <a:path w="46156" h="7198">
                  <a:moveTo>
                    <a:pt x="0" y="7198"/>
                  </a:moveTo>
                  <a:lnTo>
                    <a:pt x="46156" y="7198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765767" y="5194853"/>
              <a:ext cx="46156" cy="7622"/>
            </a:xfrm>
            <a:custGeom>
              <a:avLst/>
              <a:pathLst>
                <a:path w="46156" h="7622">
                  <a:moveTo>
                    <a:pt x="0" y="7622"/>
                  </a:moveTo>
                  <a:lnTo>
                    <a:pt x="46156" y="7622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765767" y="5209251"/>
              <a:ext cx="46156" cy="8045"/>
            </a:xfrm>
            <a:custGeom>
              <a:avLst/>
              <a:pathLst>
                <a:path w="46156" h="8045">
                  <a:moveTo>
                    <a:pt x="0" y="8045"/>
                  </a:moveTo>
                  <a:lnTo>
                    <a:pt x="46156" y="8045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848341" y="5130911"/>
              <a:ext cx="33453" cy="97395"/>
            </a:xfrm>
            <a:custGeom>
              <a:avLst/>
              <a:pathLst>
                <a:path w="33453" h="97395">
                  <a:moveTo>
                    <a:pt x="31759" y="44886"/>
                  </a:moveTo>
                  <a:lnTo>
                    <a:pt x="33029" y="52508"/>
                  </a:lnTo>
                  <a:lnTo>
                    <a:pt x="32004" y="53097"/>
                  </a:lnTo>
                  <a:lnTo>
                    <a:pt x="30963" y="53677"/>
                  </a:lnTo>
                  <a:lnTo>
                    <a:pt x="29904" y="54249"/>
                  </a:lnTo>
                  <a:lnTo>
                    <a:pt x="28828" y="54812"/>
                  </a:lnTo>
                  <a:lnTo>
                    <a:pt x="27736" y="55367"/>
                  </a:lnTo>
                  <a:lnTo>
                    <a:pt x="26626" y="55913"/>
                  </a:lnTo>
                  <a:lnTo>
                    <a:pt x="25500" y="56451"/>
                  </a:lnTo>
                  <a:lnTo>
                    <a:pt x="24357" y="56980"/>
                  </a:lnTo>
                  <a:lnTo>
                    <a:pt x="23196" y="57501"/>
                  </a:lnTo>
                  <a:lnTo>
                    <a:pt x="22019" y="58013"/>
                  </a:lnTo>
                  <a:lnTo>
                    <a:pt x="22019" y="85961"/>
                  </a:lnTo>
                  <a:lnTo>
                    <a:pt x="22000" y="87194"/>
                  </a:lnTo>
                  <a:lnTo>
                    <a:pt x="21943" y="88350"/>
                  </a:lnTo>
                  <a:lnTo>
                    <a:pt x="21848" y="89429"/>
                  </a:lnTo>
                  <a:lnTo>
                    <a:pt x="21714" y="90433"/>
                  </a:lnTo>
                  <a:lnTo>
                    <a:pt x="21543" y="91360"/>
                  </a:lnTo>
                  <a:lnTo>
                    <a:pt x="21333" y="92212"/>
                  </a:lnTo>
                  <a:lnTo>
                    <a:pt x="21086" y="92986"/>
                  </a:lnTo>
                  <a:lnTo>
                    <a:pt x="20800" y="93685"/>
                  </a:lnTo>
                  <a:lnTo>
                    <a:pt x="20476" y="94308"/>
                  </a:lnTo>
                  <a:lnTo>
                    <a:pt x="20114" y="94854"/>
                  </a:lnTo>
                  <a:lnTo>
                    <a:pt x="19701" y="95337"/>
                  </a:lnTo>
                  <a:lnTo>
                    <a:pt x="19224" y="95769"/>
                  </a:lnTo>
                  <a:lnTo>
                    <a:pt x="18685" y="96150"/>
                  </a:lnTo>
                  <a:lnTo>
                    <a:pt x="18081" y="96480"/>
                  </a:lnTo>
                  <a:lnTo>
                    <a:pt x="17414" y="96759"/>
                  </a:lnTo>
                  <a:lnTo>
                    <a:pt x="16684" y="96988"/>
                  </a:lnTo>
                  <a:lnTo>
                    <a:pt x="15890" y="97166"/>
                  </a:lnTo>
                  <a:lnTo>
                    <a:pt x="15032" y="97293"/>
                  </a:lnTo>
                  <a:lnTo>
                    <a:pt x="14111" y="97369"/>
                  </a:lnTo>
                  <a:lnTo>
                    <a:pt x="13127" y="97395"/>
                  </a:lnTo>
                  <a:lnTo>
                    <a:pt x="12195" y="97382"/>
                  </a:lnTo>
                  <a:lnTo>
                    <a:pt x="11263" y="97344"/>
                  </a:lnTo>
                  <a:lnTo>
                    <a:pt x="10332" y="97280"/>
                  </a:lnTo>
                  <a:lnTo>
                    <a:pt x="9400" y="97191"/>
                  </a:lnTo>
                  <a:lnTo>
                    <a:pt x="8469" y="97077"/>
                  </a:lnTo>
                  <a:lnTo>
                    <a:pt x="7537" y="96937"/>
                  </a:lnTo>
                  <a:lnTo>
                    <a:pt x="6605" y="96772"/>
                  </a:lnTo>
                  <a:lnTo>
                    <a:pt x="5674" y="96582"/>
                  </a:lnTo>
                  <a:lnTo>
                    <a:pt x="4742" y="96366"/>
                  </a:lnTo>
                  <a:lnTo>
                    <a:pt x="3811" y="96124"/>
                  </a:lnTo>
                  <a:lnTo>
                    <a:pt x="2117" y="87232"/>
                  </a:lnTo>
                  <a:lnTo>
                    <a:pt x="3053" y="87553"/>
                  </a:lnTo>
                  <a:lnTo>
                    <a:pt x="3997" y="87841"/>
                  </a:lnTo>
                  <a:lnTo>
                    <a:pt x="4950" y="88096"/>
                  </a:lnTo>
                  <a:lnTo>
                    <a:pt x="5911" y="88316"/>
                  </a:lnTo>
                  <a:lnTo>
                    <a:pt x="6881" y="88502"/>
                  </a:lnTo>
                  <a:lnTo>
                    <a:pt x="7859" y="88654"/>
                  </a:lnTo>
                  <a:lnTo>
                    <a:pt x="8846" y="88773"/>
                  </a:lnTo>
                  <a:lnTo>
                    <a:pt x="9841" y="88858"/>
                  </a:lnTo>
                  <a:lnTo>
                    <a:pt x="10844" y="88909"/>
                  </a:lnTo>
                  <a:lnTo>
                    <a:pt x="11856" y="88925"/>
                  </a:lnTo>
                  <a:lnTo>
                    <a:pt x="12178" y="88875"/>
                  </a:lnTo>
                  <a:lnTo>
                    <a:pt x="12466" y="88722"/>
                  </a:lnTo>
                  <a:lnTo>
                    <a:pt x="12720" y="88468"/>
                  </a:lnTo>
                  <a:lnTo>
                    <a:pt x="12940" y="88112"/>
                  </a:lnTo>
                  <a:lnTo>
                    <a:pt x="13127" y="87655"/>
                  </a:lnTo>
                  <a:lnTo>
                    <a:pt x="13279" y="87096"/>
                  </a:lnTo>
                  <a:lnTo>
                    <a:pt x="13398" y="86436"/>
                  </a:lnTo>
                  <a:lnTo>
                    <a:pt x="13482" y="85673"/>
                  </a:lnTo>
                  <a:lnTo>
                    <a:pt x="13533" y="84809"/>
                  </a:lnTo>
                  <a:lnTo>
                    <a:pt x="13550" y="83844"/>
                  </a:lnTo>
                  <a:lnTo>
                    <a:pt x="13550" y="61824"/>
                  </a:lnTo>
                  <a:lnTo>
                    <a:pt x="12534" y="62167"/>
                  </a:lnTo>
                  <a:lnTo>
                    <a:pt x="11518" y="62519"/>
                  </a:lnTo>
                  <a:lnTo>
                    <a:pt x="10501" y="62879"/>
                  </a:lnTo>
                  <a:lnTo>
                    <a:pt x="9485" y="63247"/>
                  </a:lnTo>
                  <a:lnTo>
                    <a:pt x="8469" y="63624"/>
                  </a:lnTo>
                  <a:lnTo>
                    <a:pt x="7452" y="64009"/>
                  </a:lnTo>
                  <a:lnTo>
                    <a:pt x="6436" y="64403"/>
                  </a:lnTo>
                  <a:lnTo>
                    <a:pt x="5420" y="64805"/>
                  </a:lnTo>
                  <a:lnTo>
                    <a:pt x="4403" y="65216"/>
                  </a:lnTo>
                  <a:lnTo>
                    <a:pt x="3387" y="65635"/>
                  </a:lnTo>
                  <a:lnTo>
                    <a:pt x="0" y="56743"/>
                  </a:lnTo>
                  <a:lnTo>
                    <a:pt x="1431" y="56315"/>
                  </a:lnTo>
                  <a:lnTo>
                    <a:pt x="2845" y="55879"/>
                  </a:lnTo>
                  <a:lnTo>
                    <a:pt x="4243" y="55434"/>
                  </a:lnTo>
                  <a:lnTo>
                    <a:pt x="5623" y="54981"/>
                  </a:lnTo>
                  <a:lnTo>
                    <a:pt x="6987" y="54520"/>
                  </a:lnTo>
                  <a:lnTo>
                    <a:pt x="8333" y="54050"/>
                  </a:lnTo>
                  <a:lnTo>
                    <a:pt x="9663" y="53571"/>
                  </a:lnTo>
                  <a:lnTo>
                    <a:pt x="10976" y="53084"/>
                  </a:lnTo>
                  <a:lnTo>
                    <a:pt x="12271" y="52589"/>
                  </a:lnTo>
                  <a:lnTo>
                    <a:pt x="13550" y="52085"/>
                  </a:lnTo>
                  <a:lnTo>
                    <a:pt x="13550" y="25830"/>
                  </a:lnTo>
                  <a:lnTo>
                    <a:pt x="1693" y="25830"/>
                  </a:lnTo>
                  <a:lnTo>
                    <a:pt x="1693" y="17785"/>
                  </a:ln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3453" y="17785"/>
                  </a:lnTo>
                  <a:lnTo>
                    <a:pt x="33453" y="25830"/>
                  </a:lnTo>
                  <a:lnTo>
                    <a:pt x="22019" y="25830"/>
                  </a:lnTo>
                  <a:lnTo>
                    <a:pt x="22019" y="491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886029" y="5130911"/>
              <a:ext cx="58013" cy="18208"/>
            </a:xfrm>
            <a:custGeom>
              <a:avLst/>
              <a:pathLst>
                <a:path w="58013" h="18208">
                  <a:moveTo>
                    <a:pt x="30065" y="0"/>
                  </a:moveTo>
                  <a:lnTo>
                    <a:pt x="30480" y="944"/>
                  </a:lnTo>
                  <a:lnTo>
                    <a:pt x="30878" y="1914"/>
                  </a:lnTo>
                  <a:lnTo>
                    <a:pt x="31259" y="2909"/>
                  </a:lnTo>
                  <a:lnTo>
                    <a:pt x="31623" y="3929"/>
                  </a:lnTo>
                  <a:lnTo>
                    <a:pt x="31971" y="4975"/>
                  </a:lnTo>
                  <a:lnTo>
                    <a:pt x="32301" y="6046"/>
                  </a:lnTo>
                  <a:lnTo>
                    <a:pt x="32614" y="7143"/>
                  </a:lnTo>
                  <a:lnTo>
                    <a:pt x="32911" y="8265"/>
                  </a:lnTo>
                  <a:lnTo>
                    <a:pt x="33190" y="9413"/>
                  </a:lnTo>
                  <a:lnTo>
                    <a:pt x="33453" y="10586"/>
                  </a:lnTo>
                  <a:lnTo>
                    <a:pt x="58013" y="10586"/>
                  </a:lnTo>
                  <a:lnTo>
                    <a:pt x="58013" y="18208"/>
                  </a:lnTo>
                  <a:lnTo>
                    <a:pt x="0" y="18208"/>
                  </a:lnTo>
                  <a:lnTo>
                    <a:pt x="0" y="10586"/>
                  </a:lnTo>
                  <a:lnTo>
                    <a:pt x="24137" y="10586"/>
                  </a:lnTo>
                  <a:lnTo>
                    <a:pt x="23959" y="9743"/>
                  </a:lnTo>
                  <a:lnTo>
                    <a:pt x="23764" y="8909"/>
                  </a:lnTo>
                  <a:lnTo>
                    <a:pt x="23552" y="8083"/>
                  </a:lnTo>
                  <a:lnTo>
                    <a:pt x="23324" y="7266"/>
                  </a:lnTo>
                  <a:lnTo>
                    <a:pt x="23078" y="6457"/>
                  </a:lnTo>
                  <a:lnTo>
                    <a:pt x="22815" y="5657"/>
                  </a:lnTo>
                  <a:lnTo>
                    <a:pt x="22536" y="4865"/>
                  </a:lnTo>
                  <a:lnTo>
                    <a:pt x="22239" y="4082"/>
                  </a:lnTo>
                  <a:lnTo>
                    <a:pt x="21926" y="3307"/>
                  </a:lnTo>
                  <a:lnTo>
                    <a:pt x="21596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883488" y="5151237"/>
              <a:ext cx="62248" cy="22019"/>
            </a:xfrm>
            <a:custGeom>
              <a:avLst/>
              <a:pathLst>
                <a:path w="62248" h="22019">
                  <a:moveTo>
                    <a:pt x="0" y="14397"/>
                  </a:moveTo>
                  <a:lnTo>
                    <a:pt x="15667" y="14397"/>
                  </a:lnTo>
                  <a:lnTo>
                    <a:pt x="15235" y="13135"/>
                  </a:lnTo>
                  <a:lnTo>
                    <a:pt x="14787" y="11890"/>
                  </a:lnTo>
                  <a:lnTo>
                    <a:pt x="14321" y="10662"/>
                  </a:lnTo>
                  <a:lnTo>
                    <a:pt x="13838" y="9451"/>
                  </a:lnTo>
                  <a:lnTo>
                    <a:pt x="13338" y="8257"/>
                  </a:lnTo>
                  <a:lnTo>
                    <a:pt x="12822" y="7080"/>
                  </a:lnTo>
                  <a:lnTo>
                    <a:pt x="12288" y="5919"/>
                  </a:lnTo>
                  <a:lnTo>
                    <a:pt x="11738" y="4776"/>
                  </a:lnTo>
                  <a:lnTo>
                    <a:pt x="11170" y="3650"/>
                  </a:lnTo>
                  <a:lnTo>
                    <a:pt x="10586" y="2540"/>
                  </a:lnTo>
                  <a:lnTo>
                    <a:pt x="18208" y="423"/>
                  </a:lnTo>
                  <a:lnTo>
                    <a:pt x="18953" y="1706"/>
                  </a:lnTo>
                  <a:lnTo>
                    <a:pt x="19665" y="3015"/>
                  </a:lnTo>
                  <a:lnTo>
                    <a:pt x="20342" y="4348"/>
                  </a:lnTo>
                  <a:lnTo>
                    <a:pt x="20986" y="5708"/>
                  </a:lnTo>
                  <a:lnTo>
                    <a:pt x="21596" y="7092"/>
                  </a:lnTo>
                  <a:lnTo>
                    <a:pt x="22172" y="8503"/>
                  </a:lnTo>
                  <a:lnTo>
                    <a:pt x="22714" y="9938"/>
                  </a:lnTo>
                  <a:lnTo>
                    <a:pt x="23222" y="11399"/>
                  </a:lnTo>
                  <a:lnTo>
                    <a:pt x="23696" y="12885"/>
                  </a:lnTo>
                  <a:lnTo>
                    <a:pt x="24137" y="14397"/>
                  </a:lnTo>
                  <a:lnTo>
                    <a:pt x="37264" y="14397"/>
                  </a:lnTo>
                  <a:lnTo>
                    <a:pt x="37933" y="12957"/>
                  </a:lnTo>
                  <a:lnTo>
                    <a:pt x="38585" y="11518"/>
                  </a:lnTo>
                  <a:lnTo>
                    <a:pt x="39220" y="10078"/>
                  </a:lnTo>
                  <a:lnTo>
                    <a:pt x="39838" y="8638"/>
                  </a:lnTo>
                  <a:lnTo>
                    <a:pt x="40440" y="7198"/>
                  </a:lnTo>
                  <a:lnTo>
                    <a:pt x="41024" y="5759"/>
                  </a:lnTo>
                  <a:lnTo>
                    <a:pt x="41591" y="4319"/>
                  </a:lnTo>
                  <a:lnTo>
                    <a:pt x="42142" y="2879"/>
                  </a:lnTo>
                  <a:lnTo>
                    <a:pt x="42675" y="1439"/>
                  </a:lnTo>
                  <a:lnTo>
                    <a:pt x="43192" y="0"/>
                  </a:lnTo>
                  <a:lnTo>
                    <a:pt x="52085" y="2540"/>
                  </a:lnTo>
                  <a:lnTo>
                    <a:pt x="51492" y="3878"/>
                  </a:lnTo>
                  <a:lnTo>
                    <a:pt x="50899" y="5183"/>
                  </a:lnTo>
                  <a:lnTo>
                    <a:pt x="50306" y="6453"/>
                  </a:lnTo>
                  <a:lnTo>
                    <a:pt x="49713" y="7689"/>
                  </a:lnTo>
                  <a:lnTo>
                    <a:pt x="49121" y="8892"/>
                  </a:lnTo>
                  <a:lnTo>
                    <a:pt x="48528" y="10061"/>
                  </a:lnTo>
                  <a:lnTo>
                    <a:pt x="47935" y="11196"/>
                  </a:lnTo>
                  <a:lnTo>
                    <a:pt x="47342" y="12297"/>
                  </a:lnTo>
                  <a:lnTo>
                    <a:pt x="46749" y="13364"/>
                  </a:lnTo>
                  <a:lnTo>
                    <a:pt x="46156" y="14397"/>
                  </a:lnTo>
                  <a:lnTo>
                    <a:pt x="62248" y="14397"/>
                  </a:lnTo>
                  <a:lnTo>
                    <a:pt x="62248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881795" y="5175798"/>
              <a:ext cx="63942" cy="52085"/>
            </a:xfrm>
            <a:custGeom>
              <a:avLst/>
              <a:pathLst>
                <a:path w="63942" h="52085">
                  <a:moveTo>
                    <a:pt x="0" y="8469"/>
                  </a:moveTo>
                  <a:lnTo>
                    <a:pt x="19902" y="8469"/>
                  </a:lnTo>
                  <a:lnTo>
                    <a:pt x="20321" y="7622"/>
                  </a:lnTo>
                  <a:lnTo>
                    <a:pt x="20732" y="6775"/>
                  </a:lnTo>
                  <a:lnTo>
                    <a:pt x="21134" y="5928"/>
                  </a:lnTo>
                  <a:lnTo>
                    <a:pt x="21528" y="5081"/>
                  </a:lnTo>
                  <a:lnTo>
                    <a:pt x="21913" y="4234"/>
                  </a:lnTo>
                  <a:lnTo>
                    <a:pt x="22290" y="3387"/>
                  </a:lnTo>
                  <a:lnTo>
                    <a:pt x="22659" y="2540"/>
                  </a:lnTo>
                  <a:lnTo>
                    <a:pt x="23019" y="1693"/>
                  </a:lnTo>
                  <a:lnTo>
                    <a:pt x="23370" y="846"/>
                  </a:lnTo>
                  <a:lnTo>
                    <a:pt x="23713" y="0"/>
                  </a:lnTo>
                  <a:lnTo>
                    <a:pt x="32182" y="846"/>
                  </a:lnTo>
                  <a:lnTo>
                    <a:pt x="31848" y="1609"/>
                  </a:lnTo>
                  <a:lnTo>
                    <a:pt x="31522" y="2371"/>
                  </a:lnTo>
                  <a:lnTo>
                    <a:pt x="31204" y="3133"/>
                  </a:lnTo>
                  <a:lnTo>
                    <a:pt x="30895" y="3895"/>
                  </a:lnTo>
                  <a:lnTo>
                    <a:pt x="30594" y="4658"/>
                  </a:lnTo>
                  <a:lnTo>
                    <a:pt x="30302" y="5420"/>
                  </a:lnTo>
                  <a:lnTo>
                    <a:pt x="30018" y="6182"/>
                  </a:lnTo>
                  <a:lnTo>
                    <a:pt x="29743" y="6944"/>
                  </a:lnTo>
                  <a:lnTo>
                    <a:pt x="29476" y="7706"/>
                  </a:lnTo>
                  <a:lnTo>
                    <a:pt x="29218" y="8469"/>
                  </a:lnTo>
                  <a:lnTo>
                    <a:pt x="63942" y="8469"/>
                  </a:lnTo>
                  <a:lnTo>
                    <a:pt x="63942" y="16091"/>
                  </a:lnTo>
                  <a:lnTo>
                    <a:pt x="53779" y="16091"/>
                  </a:lnTo>
                  <a:lnTo>
                    <a:pt x="52995" y="18500"/>
                  </a:lnTo>
                  <a:lnTo>
                    <a:pt x="52169" y="20817"/>
                  </a:lnTo>
                  <a:lnTo>
                    <a:pt x="51301" y="23040"/>
                  </a:lnTo>
                  <a:lnTo>
                    <a:pt x="50391" y="25170"/>
                  </a:lnTo>
                  <a:lnTo>
                    <a:pt x="49438" y="27207"/>
                  </a:lnTo>
                  <a:lnTo>
                    <a:pt x="48443" y="29150"/>
                  </a:lnTo>
                  <a:lnTo>
                    <a:pt x="47406" y="31001"/>
                  </a:lnTo>
                  <a:lnTo>
                    <a:pt x="46326" y="32758"/>
                  </a:lnTo>
                  <a:lnTo>
                    <a:pt x="45204" y="34422"/>
                  </a:lnTo>
                  <a:lnTo>
                    <a:pt x="44039" y="35993"/>
                  </a:lnTo>
                  <a:lnTo>
                    <a:pt x="45974" y="36840"/>
                  </a:lnTo>
                  <a:lnTo>
                    <a:pt x="47884" y="37687"/>
                  </a:lnTo>
                  <a:lnTo>
                    <a:pt x="49768" y="38534"/>
                  </a:lnTo>
                  <a:lnTo>
                    <a:pt x="51627" y="39381"/>
                  </a:lnTo>
                  <a:lnTo>
                    <a:pt x="53461" y="40228"/>
                  </a:lnTo>
                  <a:lnTo>
                    <a:pt x="55269" y="41075"/>
                  </a:lnTo>
                  <a:lnTo>
                    <a:pt x="57052" y="41922"/>
                  </a:lnTo>
                  <a:lnTo>
                    <a:pt x="58809" y="42769"/>
                  </a:lnTo>
                  <a:lnTo>
                    <a:pt x="60541" y="43616"/>
                  </a:lnTo>
                  <a:lnTo>
                    <a:pt x="62248" y="44462"/>
                  </a:lnTo>
                  <a:lnTo>
                    <a:pt x="57166" y="51661"/>
                  </a:lnTo>
                  <a:lnTo>
                    <a:pt x="55604" y="50802"/>
                  </a:lnTo>
                  <a:lnTo>
                    <a:pt x="53965" y="49917"/>
                  </a:lnTo>
                  <a:lnTo>
                    <a:pt x="52250" y="49006"/>
                  </a:lnTo>
                  <a:lnTo>
                    <a:pt x="50459" y="48070"/>
                  </a:lnTo>
                  <a:lnTo>
                    <a:pt x="48591" y="47109"/>
                  </a:lnTo>
                  <a:lnTo>
                    <a:pt x="46648" y="46122"/>
                  </a:lnTo>
                  <a:lnTo>
                    <a:pt x="44628" y="45110"/>
                  </a:lnTo>
                  <a:lnTo>
                    <a:pt x="42532" y="44073"/>
                  </a:lnTo>
                  <a:lnTo>
                    <a:pt x="40359" y="43010"/>
                  </a:lnTo>
                  <a:lnTo>
                    <a:pt x="38111" y="41922"/>
                  </a:lnTo>
                  <a:lnTo>
                    <a:pt x="36074" y="43395"/>
                  </a:lnTo>
                  <a:lnTo>
                    <a:pt x="33859" y="44767"/>
                  </a:lnTo>
                  <a:lnTo>
                    <a:pt x="31467" y="46038"/>
                  </a:lnTo>
                  <a:lnTo>
                    <a:pt x="28896" y="47206"/>
                  </a:lnTo>
                  <a:lnTo>
                    <a:pt x="26148" y="48274"/>
                  </a:lnTo>
                  <a:lnTo>
                    <a:pt x="23222" y="49239"/>
                  </a:lnTo>
                  <a:lnTo>
                    <a:pt x="20118" y="50103"/>
                  </a:lnTo>
                  <a:lnTo>
                    <a:pt x="16836" y="50865"/>
                  </a:lnTo>
                  <a:lnTo>
                    <a:pt x="13377" y="51526"/>
                  </a:lnTo>
                  <a:lnTo>
                    <a:pt x="9739" y="52085"/>
                  </a:lnTo>
                  <a:lnTo>
                    <a:pt x="5504" y="44462"/>
                  </a:lnTo>
                  <a:lnTo>
                    <a:pt x="8253" y="44247"/>
                  </a:lnTo>
                  <a:lnTo>
                    <a:pt x="10908" y="43937"/>
                  </a:lnTo>
                  <a:lnTo>
                    <a:pt x="13470" y="43535"/>
                  </a:lnTo>
                  <a:lnTo>
                    <a:pt x="15938" y="43040"/>
                  </a:lnTo>
                  <a:lnTo>
                    <a:pt x="18314" y="42451"/>
                  </a:lnTo>
                  <a:lnTo>
                    <a:pt x="20596" y="41769"/>
                  </a:lnTo>
                  <a:lnTo>
                    <a:pt x="22786" y="40994"/>
                  </a:lnTo>
                  <a:lnTo>
                    <a:pt x="24882" y="40126"/>
                  </a:lnTo>
                  <a:lnTo>
                    <a:pt x="26885" y="39165"/>
                  </a:lnTo>
                  <a:lnTo>
                    <a:pt x="28795" y="38111"/>
                  </a:lnTo>
                  <a:lnTo>
                    <a:pt x="26830" y="37268"/>
                  </a:lnTo>
                  <a:lnTo>
                    <a:pt x="24831" y="36434"/>
                  </a:lnTo>
                  <a:lnTo>
                    <a:pt x="22798" y="35608"/>
                  </a:lnTo>
                  <a:lnTo>
                    <a:pt x="20732" y="34791"/>
                  </a:lnTo>
                  <a:lnTo>
                    <a:pt x="18632" y="33982"/>
                  </a:lnTo>
                  <a:lnTo>
                    <a:pt x="16497" y="33182"/>
                  </a:lnTo>
                  <a:lnTo>
                    <a:pt x="14329" y="32390"/>
                  </a:lnTo>
                  <a:lnTo>
                    <a:pt x="12127" y="31606"/>
                  </a:lnTo>
                  <a:lnTo>
                    <a:pt x="9891" y="30831"/>
                  </a:lnTo>
                  <a:lnTo>
                    <a:pt x="7622" y="30065"/>
                  </a:lnTo>
                  <a:lnTo>
                    <a:pt x="8545" y="28629"/>
                  </a:lnTo>
                  <a:lnTo>
                    <a:pt x="9451" y="27202"/>
                  </a:lnTo>
                  <a:lnTo>
                    <a:pt x="10340" y="25784"/>
                  </a:lnTo>
                  <a:lnTo>
                    <a:pt x="11213" y="24374"/>
                  </a:lnTo>
                  <a:lnTo>
                    <a:pt x="12068" y="22972"/>
                  </a:lnTo>
                  <a:lnTo>
                    <a:pt x="12906" y="21579"/>
                  </a:lnTo>
                  <a:lnTo>
                    <a:pt x="13728" y="20194"/>
                  </a:lnTo>
                  <a:lnTo>
                    <a:pt x="14533" y="18818"/>
                  </a:lnTo>
                  <a:lnTo>
                    <a:pt x="15320" y="17450"/>
                  </a:lnTo>
                  <a:lnTo>
                    <a:pt x="16091" y="16091"/>
                  </a:lnTo>
                  <a:lnTo>
                    <a:pt x="0" y="16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900427" y="5191889"/>
              <a:ext cx="26254" cy="16514"/>
            </a:xfrm>
            <a:custGeom>
              <a:avLst/>
              <a:pathLst>
                <a:path w="26254" h="16514">
                  <a:moveTo>
                    <a:pt x="6775" y="0"/>
                  </a:moveTo>
                  <a:lnTo>
                    <a:pt x="6097" y="1168"/>
                  </a:lnTo>
                  <a:lnTo>
                    <a:pt x="5420" y="2303"/>
                  </a:lnTo>
                  <a:lnTo>
                    <a:pt x="4742" y="3404"/>
                  </a:lnTo>
                  <a:lnTo>
                    <a:pt x="4065" y="4471"/>
                  </a:lnTo>
                  <a:lnTo>
                    <a:pt x="3387" y="5504"/>
                  </a:lnTo>
                  <a:lnTo>
                    <a:pt x="2710" y="6504"/>
                  </a:lnTo>
                  <a:lnTo>
                    <a:pt x="2032" y="7469"/>
                  </a:lnTo>
                  <a:lnTo>
                    <a:pt x="1355" y="8401"/>
                  </a:lnTo>
                  <a:lnTo>
                    <a:pt x="677" y="9299"/>
                  </a:lnTo>
                  <a:lnTo>
                    <a:pt x="0" y="10162"/>
                  </a:lnTo>
                  <a:lnTo>
                    <a:pt x="1774" y="10760"/>
                  </a:lnTo>
                  <a:lnTo>
                    <a:pt x="3540" y="11365"/>
                  </a:lnTo>
                  <a:lnTo>
                    <a:pt x="5297" y="11979"/>
                  </a:lnTo>
                  <a:lnTo>
                    <a:pt x="7046" y="12602"/>
                  </a:lnTo>
                  <a:lnTo>
                    <a:pt x="8786" y="13233"/>
                  </a:lnTo>
                  <a:lnTo>
                    <a:pt x="10518" y="13872"/>
                  </a:lnTo>
                  <a:lnTo>
                    <a:pt x="12242" y="14520"/>
                  </a:lnTo>
                  <a:lnTo>
                    <a:pt x="13957" y="15176"/>
                  </a:lnTo>
                  <a:lnTo>
                    <a:pt x="15663" y="15841"/>
                  </a:lnTo>
                  <a:lnTo>
                    <a:pt x="17361" y="16514"/>
                  </a:lnTo>
                  <a:lnTo>
                    <a:pt x="18517" y="15282"/>
                  </a:lnTo>
                  <a:lnTo>
                    <a:pt x="19614" y="13957"/>
                  </a:lnTo>
                  <a:lnTo>
                    <a:pt x="20651" y="12538"/>
                  </a:lnTo>
                  <a:lnTo>
                    <a:pt x="21630" y="11026"/>
                  </a:lnTo>
                  <a:lnTo>
                    <a:pt x="22549" y="9421"/>
                  </a:lnTo>
                  <a:lnTo>
                    <a:pt x="23408" y="7723"/>
                  </a:lnTo>
                  <a:lnTo>
                    <a:pt x="24209" y="5932"/>
                  </a:lnTo>
                  <a:lnTo>
                    <a:pt x="24950" y="4048"/>
                  </a:lnTo>
                  <a:lnTo>
                    <a:pt x="25631" y="2070"/>
                  </a:lnTo>
                  <a:lnTo>
                    <a:pt x="2625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959287" y="5136840"/>
              <a:ext cx="93584" cy="91466"/>
            </a:xfrm>
            <a:custGeom>
              <a:avLst/>
              <a:pathLst>
                <a:path w="93584" h="91466">
                  <a:moveTo>
                    <a:pt x="38958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93584" y="0"/>
                  </a:lnTo>
                  <a:lnTo>
                    <a:pt x="93584" y="8045"/>
                  </a:lnTo>
                  <a:lnTo>
                    <a:pt x="47427" y="8045"/>
                  </a:lnTo>
                  <a:lnTo>
                    <a:pt x="47427" y="31759"/>
                  </a:lnTo>
                  <a:lnTo>
                    <a:pt x="51513" y="34211"/>
                  </a:lnTo>
                  <a:lnTo>
                    <a:pt x="55472" y="36654"/>
                  </a:lnTo>
                  <a:lnTo>
                    <a:pt x="59305" y="39089"/>
                  </a:lnTo>
                  <a:lnTo>
                    <a:pt x="63010" y="41515"/>
                  </a:lnTo>
                  <a:lnTo>
                    <a:pt x="66588" y="43933"/>
                  </a:lnTo>
                  <a:lnTo>
                    <a:pt x="70039" y="46343"/>
                  </a:lnTo>
                  <a:lnTo>
                    <a:pt x="73363" y="48744"/>
                  </a:lnTo>
                  <a:lnTo>
                    <a:pt x="76561" y="51136"/>
                  </a:lnTo>
                  <a:lnTo>
                    <a:pt x="79631" y="53520"/>
                  </a:lnTo>
                  <a:lnTo>
                    <a:pt x="82574" y="55896"/>
                  </a:lnTo>
                  <a:lnTo>
                    <a:pt x="76645" y="63942"/>
                  </a:lnTo>
                  <a:lnTo>
                    <a:pt x="73838" y="61430"/>
                  </a:lnTo>
                  <a:lnTo>
                    <a:pt x="71005" y="58979"/>
                  </a:lnTo>
                  <a:lnTo>
                    <a:pt x="68146" y="56586"/>
                  </a:lnTo>
                  <a:lnTo>
                    <a:pt x="65263" y="54253"/>
                  </a:lnTo>
                  <a:lnTo>
                    <a:pt x="62354" y="51979"/>
                  </a:lnTo>
                  <a:lnTo>
                    <a:pt x="59419" y="49764"/>
                  </a:lnTo>
                  <a:lnTo>
                    <a:pt x="56459" y="47609"/>
                  </a:lnTo>
                  <a:lnTo>
                    <a:pt x="53474" y="45513"/>
                  </a:lnTo>
                  <a:lnTo>
                    <a:pt x="50463" y="43476"/>
                  </a:lnTo>
                  <a:lnTo>
                    <a:pt x="47427" y="41498"/>
                  </a:lnTo>
                  <a:lnTo>
                    <a:pt x="47427" y="91466"/>
                  </a:lnTo>
                  <a:lnTo>
                    <a:pt x="38958" y="914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088865" y="5130064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01"/>
                  </a:lnTo>
                  <a:lnTo>
                    <a:pt x="6368" y="11653"/>
                  </a:lnTo>
                  <a:lnTo>
                    <a:pt x="5691" y="10531"/>
                  </a:lnTo>
                  <a:lnTo>
                    <a:pt x="4979" y="9434"/>
                  </a:lnTo>
                  <a:lnTo>
                    <a:pt x="4234" y="8363"/>
                  </a:lnTo>
                  <a:lnTo>
                    <a:pt x="3455" y="7317"/>
                  </a:lnTo>
                  <a:lnTo>
                    <a:pt x="2642" y="6296"/>
                  </a:lnTo>
                  <a:lnTo>
                    <a:pt x="1795" y="5301"/>
                  </a:lnTo>
                  <a:lnTo>
                    <a:pt x="914" y="4331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067269" y="5130064"/>
              <a:ext cx="93584" cy="99088"/>
            </a:xfrm>
            <a:custGeom>
              <a:avLst/>
              <a:pathLst>
                <a:path w="93584" h="99088">
                  <a:moveTo>
                    <a:pt x="66059" y="0"/>
                  </a:moveTo>
                  <a:lnTo>
                    <a:pt x="74951" y="2117"/>
                  </a:lnTo>
                  <a:lnTo>
                    <a:pt x="74342" y="3629"/>
                  </a:lnTo>
                  <a:lnTo>
                    <a:pt x="73698" y="5115"/>
                  </a:lnTo>
                  <a:lnTo>
                    <a:pt x="73020" y="6576"/>
                  </a:lnTo>
                  <a:lnTo>
                    <a:pt x="72309" y="8011"/>
                  </a:lnTo>
                  <a:lnTo>
                    <a:pt x="71564" y="9421"/>
                  </a:lnTo>
                  <a:lnTo>
                    <a:pt x="70785" y="10806"/>
                  </a:lnTo>
                  <a:lnTo>
                    <a:pt x="69972" y="12165"/>
                  </a:lnTo>
                  <a:lnTo>
                    <a:pt x="69125" y="13499"/>
                  </a:lnTo>
                  <a:lnTo>
                    <a:pt x="68244" y="14808"/>
                  </a:lnTo>
                  <a:lnTo>
                    <a:pt x="67329" y="16091"/>
                  </a:lnTo>
                  <a:lnTo>
                    <a:pt x="83421" y="16091"/>
                  </a:lnTo>
                  <a:lnTo>
                    <a:pt x="83421" y="62248"/>
                  </a:lnTo>
                  <a:lnTo>
                    <a:pt x="51238" y="62248"/>
                  </a:lnTo>
                  <a:lnTo>
                    <a:pt x="51238" y="71987"/>
                  </a:lnTo>
                  <a:lnTo>
                    <a:pt x="93584" y="71987"/>
                  </a:lnTo>
                  <a:lnTo>
                    <a:pt x="93584" y="79609"/>
                  </a:lnTo>
                  <a:lnTo>
                    <a:pt x="51238" y="79609"/>
                  </a:lnTo>
                  <a:lnTo>
                    <a:pt x="51238" y="99088"/>
                  </a:lnTo>
                  <a:lnTo>
                    <a:pt x="42345" y="99088"/>
                  </a:lnTo>
                  <a:lnTo>
                    <a:pt x="42345" y="79609"/>
                  </a:lnTo>
                  <a:lnTo>
                    <a:pt x="0" y="79609"/>
                  </a:lnTo>
                  <a:lnTo>
                    <a:pt x="0" y="71987"/>
                  </a:lnTo>
                  <a:lnTo>
                    <a:pt x="42345" y="71987"/>
                  </a:lnTo>
                  <a:lnTo>
                    <a:pt x="42345" y="62248"/>
                  </a:lnTo>
                  <a:lnTo>
                    <a:pt x="10162" y="62248"/>
                  </a:lnTo>
                  <a:lnTo>
                    <a:pt x="10162" y="16091"/>
                  </a:lnTo>
                  <a:lnTo>
                    <a:pt x="57590" y="16091"/>
                  </a:lnTo>
                  <a:lnTo>
                    <a:pt x="58665" y="14482"/>
                  </a:lnTo>
                  <a:lnTo>
                    <a:pt x="59690" y="12873"/>
                  </a:lnTo>
                  <a:lnTo>
                    <a:pt x="60664" y="11263"/>
                  </a:lnTo>
                  <a:lnTo>
                    <a:pt x="61587" y="9654"/>
                  </a:lnTo>
                  <a:lnTo>
                    <a:pt x="62459" y="8045"/>
                  </a:lnTo>
                  <a:lnTo>
                    <a:pt x="63281" y="6436"/>
                  </a:lnTo>
                  <a:lnTo>
                    <a:pt x="64052" y="4827"/>
                  </a:lnTo>
                  <a:lnTo>
                    <a:pt x="64771" y="3218"/>
                  </a:lnTo>
                  <a:lnTo>
                    <a:pt x="65441" y="16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085901" y="5154202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118507" y="5154202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085901" y="5173257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118507" y="5173257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1924405" y="514283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1922659" y="4362253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1935155" y="4376240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1923532" y="3580529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0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1924841" y="279995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1928007" y="202051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1983123" y="5181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1983123" y="4400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1983123" y="3620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1983123" y="2839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1983123" y="2058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25817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49843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873869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142378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20038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21031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26254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27247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32469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33462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6379745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644064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645057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650280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651273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656495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657488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8618640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86809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869083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874306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875299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880521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881514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2021-10-19T09:51:15Z</dcterms:modified>
</cp:coreProperties>
</file>