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40271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84978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29685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17917" y="5384905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7917" y="4943709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7917" y="4502513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7917" y="4061316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7917" y="3620120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7917" y="3178924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7917" y="2737727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17917" y="2296531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17917" y="1855335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1791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62624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507331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752038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7917" y="1656796"/>
              <a:ext cx="6783504" cy="39707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7917" y="2097993"/>
              <a:ext cx="4691437" cy="39707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7917" y="2539189"/>
              <a:ext cx="4619607" cy="39707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17917" y="2980385"/>
              <a:ext cx="4300858" cy="39707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17917" y="3421582"/>
              <a:ext cx="3360326" cy="39707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17917" y="3862778"/>
              <a:ext cx="2716095" cy="39707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17917" y="4303974"/>
              <a:ext cx="2691403" cy="39707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17917" y="4745171"/>
              <a:ext cx="2392857" cy="39707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17917" y="5186367"/>
              <a:ext cx="267120" cy="39707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8102839" y="1790053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105803" y="1813343"/>
              <a:ext cx="90196" cy="18632"/>
            </a:xfrm>
            <a:custGeom>
              <a:avLst/>
              <a:pathLst>
                <a:path w="90196" h="18632">
                  <a:moveTo>
                    <a:pt x="90196" y="0"/>
                  </a:moveTo>
                  <a:lnTo>
                    <a:pt x="90196" y="18632"/>
                  </a:lnTo>
                  <a:lnTo>
                    <a:pt x="81727" y="18632"/>
                  </a:lnTo>
                  <a:lnTo>
                    <a:pt x="81727" y="7622"/>
                  </a:lnTo>
                  <a:lnTo>
                    <a:pt x="8469" y="7622"/>
                  </a:lnTo>
                  <a:lnTo>
                    <a:pt x="8469" y="18632"/>
                  </a:lnTo>
                  <a:lnTo>
                    <a:pt x="0" y="18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120201" y="1827741"/>
              <a:ext cx="61401" cy="23713"/>
            </a:xfrm>
            <a:custGeom>
              <a:avLst/>
              <a:pathLst>
                <a:path w="61401" h="23713">
                  <a:moveTo>
                    <a:pt x="0" y="0"/>
                  </a:moveTo>
                  <a:lnTo>
                    <a:pt x="61401" y="0"/>
                  </a:lnTo>
                  <a:lnTo>
                    <a:pt x="61401" y="23713"/>
                  </a:lnTo>
                  <a:lnTo>
                    <a:pt x="0" y="237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128247" y="1834940"/>
              <a:ext cx="45309" cy="9316"/>
            </a:xfrm>
            <a:custGeom>
              <a:avLst/>
              <a:pathLst>
                <a:path w="45309" h="9316">
                  <a:moveTo>
                    <a:pt x="0" y="9316"/>
                  </a:moveTo>
                  <a:lnTo>
                    <a:pt x="45309" y="9316"/>
                  </a:lnTo>
                  <a:lnTo>
                    <a:pt x="453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112155" y="1857806"/>
              <a:ext cx="77492" cy="30065"/>
            </a:xfrm>
            <a:custGeom>
              <a:avLst/>
              <a:pathLst>
                <a:path w="77492" h="30065">
                  <a:moveTo>
                    <a:pt x="77492" y="0"/>
                  </a:moveTo>
                  <a:lnTo>
                    <a:pt x="77492" y="30065"/>
                  </a:lnTo>
                  <a:lnTo>
                    <a:pt x="69446" y="30065"/>
                  </a:lnTo>
                  <a:lnTo>
                    <a:pt x="69446" y="24560"/>
                  </a:lnTo>
                  <a:lnTo>
                    <a:pt x="8045" y="24560"/>
                  </a:lnTo>
                  <a:lnTo>
                    <a:pt x="8045" y="30065"/>
                  </a:lnTo>
                  <a:lnTo>
                    <a:pt x="0" y="3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120201" y="1865005"/>
              <a:ext cx="61401" cy="10162"/>
            </a:xfrm>
            <a:custGeom>
              <a:avLst/>
              <a:pathLst>
                <a:path w="61401" h="10162">
                  <a:moveTo>
                    <a:pt x="0" y="10162"/>
                  </a:moveTo>
                  <a:lnTo>
                    <a:pt x="61401" y="10162"/>
                  </a:lnTo>
                  <a:lnTo>
                    <a:pt x="614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210397" y="1789206"/>
              <a:ext cx="96971" cy="70717"/>
            </a:xfrm>
            <a:custGeom>
              <a:avLst/>
              <a:pathLst>
                <a:path w="96971" h="70717">
                  <a:moveTo>
                    <a:pt x="32182" y="0"/>
                  </a:moveTo>
                  <a:lnTo>
                    <a:pt x="33025" y="1198"/>
                  </a:lnTo>
                  <a:lnTo>
                    <a:pt x="33859" y="2422"/>
                  </a:lnTo>
                  <a:lnTo>
                    <a:pt x="34685" y="3671"/>
                  </a:lnTo>
                  <a:lnTo>
                    <a:pt x="35502" y="4945"/>
                  </a:lnTo>
                  <a:lnTo>
                    <a:pt x="36311" y="6245"/>
                  </a:lnTo>
                  <a:lnTo>
                    <a:pt x="37111" y="7571"/>
                  </a:lnTo>
                  <a:lnTo>
                    <a:pt x="37903" y="8922"/>
                  </a:lnTo>
                  <a:lnTo>
                    <a:pt x="38687" y="10298"/>
                  </a:lnTo>
                  <a:lnTo>
                    <a:pt x="39461" y="11700"/>
                  </a:lnTo>
                  <a:lnTo>
                    <a:pt x="40228" y="13127"/>
                  </a:lnTo>
                  <a:lnTo>
                    <a:pt x="59707" y="13127"/>
                  </a:lnTo>
                  <a:lnTo>
                    <a:pt x="60626" y="11852"/>
                  </a:lnTo>
                  <a:lnTo>
                    <a:pt x="61519" y="10569"/>
                  </a:lnTo>
                  <a:lnTo>
                    <a:pt x="62387" y="9277"/>
                  </a:lnTo>
                  <a:lnTo>
                    <a:pt x="63230" y="7977"/>
                  </a:lnTo>
                  <a:lnTo>
                    <a:pt x="64047" y="6669"/>
                  </a:lnTo>
                  <a:lnTo>
                    <a:pt x="64839" y="5352"/>
                  </a:lnTo>
                  <a:lnTo>
                    <a:pt x="65606" y="4027"/>
                  </a:lnTo>
                  <a:lnTo>
                    <a:pt x="66347" y="2693"/>
                  </a:lnTo>
                  <a:lnTo>
                    <a:pt x="67062" y="1350"/>
                  </a:lnTo>
                  <a:lnTo>
                    <a:pt x="67753" y="0"/>
                  </a:lnTo>
                  <a:lnTo>
                    <a:pt x="77069" y="2540"/>
                  </a:lnTo>
                  <a:lnTo>
                    <a:pt x="76383" y="3713"/>
                  </a:lnTo>
                  <a:lnTo>
                    <a:pt x="75680" y="4861"/>
                  </a:lnTo>
                  <a:lnTo>
                    <a:pt x="74960" y="5983"/>
                  </a:lnTo>
                  <a:lnTo>
                    <a:pt x="74223" y="7080"/>
                  </a:lnTo>
                  <a:lnTo>
                    <a:pt x="73469" y="8151"/>
                  </a:lnTo>
                  <a:lnTo>
                    <a:pt x="72699" y="9197"/>
                  </a:lnTo>
                  <a:lnTo>
                    <a:pt x="71911" y="10218"/>
                  </a:lnTo>
                  <a:lnTo>
                    <a:pt x="71106" y="11213"/>
                  </a:lnTo>
                  <a:lnTo>
                    <a:pt x="70285" y="12182"/>
                  </a:lnTo>
                  <a:lnTo>
                    <a:pt x="69446" y="13127"/>
                  </a:lnTo>
                  <a:lnTo>
                    <a:pt x="91043" y="13127"/>
                  </a:lnTo>
                  <a:lnTo>
                    <a:pt x="91043" y="20749"/>
                  </a:lnTo>
                  <a:lnTo>
                    <a:pt x="53355" y="20749"/>
                  </a:lnTo>
                  <a:lnTo>
                    <a:pt x="53262" y="21507"/>
                  </a:lnTo>
                  <a:lnTo>
                    <a:pt x="53152" y="22256"/>
                  </a:lnTo>
                  <a:lnTo>
                    <a:pt x="53025" y="22997"/>
                  </a:lnTo>
                  <a:lnTo>
                    <a:pt x="52881" y="23730"/>
                  </a:lnTo>
                  <a:lnTo>
                    <a:pt x="52720" y="24454"/>
                  </a:lnTo>
                  <a:lnTo>
                    <a:pt x="52542" y="25170"/>
                  </a:lnTo>
                  <a:lnTo>
                    <a:pt x="52347" y="25877"/>
                  </a:lnTo>
                  <a:lnTo>
                    <a:pt x="52136" y="26576"/>
                  </a:lnTo>
                  <a:lnTo>
                    <a:pt x="51907" y="27266"/>
                  </a:lnTo>
                  <a:lnTo>
                    <a:pt x="51661" y="27948"/>
                  </a:lnTo>
                  <a:lnTo>
                    <a:pt x="85961" y="27948"/>
                  </a:lnTo>
                  <a:lnTo>
                    <a:pt x="85961" y="35146"/>
                  </a:lnTo>
                  <a:lnTo>
                    <a:pt x="49967" y="35146"/>
                  </a:lnTo>
                  <a:lnTo>
                    <a:pt x="49705" y="35904"/>
                  </a:lnTo>
                  <a:lnTo>
                    <a:pt x="49425" y="36654"/>
                  </a:lnTo>
                  <a:lnTo>
                    <a:pt x="49129" y="37395"/>
                  </a:lnTo>
                  <a:lnTo>
                    <a:pt x="48816" y="38128"/>
                  </a:lnTo>
                  <a:lnTo>
                    <a:pt x="48485" y="38852"/>
                  </a:lnTo>
                  <a:lnTo>
                    <a:pt x="48138" y="39567"/>
                  </a:lnTo>
                  <a:lnTo>
                    <a:pt x="47774" y="40274"/>
                  </a:lnTo>
                  <a:lnTo>
                    <a:pt x="47393" y="40973"/>
                  </a:lnTo>
                  <a:lnTo>
                    <a:pt x="46995" y="41663"/>
                  </a:lnTo>
                  <a:lnTo>
                    <a:pt x="46580" y="42345"/>
                  </a:lnTo>
                  <a:lnTo>
                    <a:pt x="94430" y="42345"/>
                  </a:lnTo>
                  <a:lnTo>
                    <a:pt x="94430" y="49967"/>
                  </a:lnTo>
                  <a:lnTo>
                    <a:pt x="68600" y="49967"/>
                  </a:lnTo>
                  <a:lnTo>
                    <a:pt x="70865" y="51615"/>
                  </a:lnTo>
                  <a:lnTo>
                    <a:pt x="73258" y="53169"/>
                  </a:lnTo>
                  <a:lnTo>
                    <a:pt x="75777" y="54630"/>
                  </a:lnTo>
                  <a:lnTo>
                    <a:pt x="78424" y="55997"/>
                  </a:lnTo>
                  <a:lnTo>
                    <a:pt x="81197" y="57272"/>
                  </a:lnTo>
                  <a:lnTo>
                    <a:pt x="84098" y="58454"/>
                  </a:lnTo>
                  <a:lnTo>
                    <a:pt x="87126" y="59542"/>
                  </a:lnTo>
                  <a:lnTo>
                    <a:pt x="90281" y="60537"/>
                  </a:lnTo>
                  <a:lnTo>
                    <a:pt x="93562" y="61439"/>
                  </a:lnTo>
                  <a:lnTo>
                    <a:pt x="96971" y="62248"/>
                  </a:lnTo>
                  <a:lnTo>
                    <a:pt x="92313" y="70717"/>
                  </a:lnTo>
                  <a:lnTo>
                    <a:pt x="87922" y="69366"/>
                  </a:lnTo>
                  <a:lnTo>
                    <a:pt x="83725" y="67854"/>
                  </a:lnTo>
                  <a:lnTo>
                    <a:pt x="79724" y="66182"/>
                  </a:lnTo>
                  <a:lnTo>
                    <a:pt x="75917" y="64348"/>
                  </a:lnTo>
                  <a:lnTo>
                    <a:pt x="72305" y="62354"/>
                  </a:lnTo>
                  <a:lnTo>
                    <a:pt x="68887" y="60198"/>
                  </a:lnTo>
                  <a:lnTo>
                    <a:pt x="65665" y="57882"/>
                  </a:lnTo>
                  <a:lnTo>
                    <a:pt x="62637" y="55405"/>
                  </a:lnTo>
                  <a:lnTo>
                    <a:pt x="59804" y="52766"/>
                  </a:lnTo>
                  <a:lnTo>
                    <a:pt x="57166" y="49967"/>
                  </a:lnTo>
                  <a:lnTo>
                    <a:pt x="41922" y="49967"/>
                  </a:lnTo>
                  <a:lnTo>
                    <a:pt x="39406" y="52919"/>
                  </a:lnTo>
                  <a:lnTo>
                    <a:pt x="36603" y="55676"/>
                  </a:lnTo>
                  <a:lnTo>
                    <a:pt x="33512" y="58238"/>
                  </a:lnTo>
                  <a:lnTo>
                    <a:pt x="30133" y="60605"/>
                  </a:lnTo>
                  <a:lnTo>
                    <a:pt x="26466" y="62777"/>
                  </a:lnTo>
                  <a:lnTo>
                    <a:pt x="22510" y="64755"/>
                  </a:lnTo>
                  <a:lnTo>
                    <a:pt x="18267" y="66537"/>
                  </a:lnTo>
                  <a:lnTo>
                    <a:pt x="13736" y="68125"/>
                  </a:lnTo>
                  <a:lnTo>
                    <a:pt x="8918" y="69518"/>
                  </a:lnTo>
                  <a:lnTo>
                    <a:pt x="3811" y="70717"/>
                  </a:lnTo>
                  <a:lnTo>
                    <a:pt x="0" y="62671"/>
                  </a:lnTo>
                  <a:lnTo>
                    <a:pt x="3730" y="61858"/>
                  </a:lnTo>
                  <a:lnTo>
                    <a:pt x="7300" y="60943"/>
                  </a:lnTo>
                  <a:lnTo>
                    <a:pt x="10709" y="59927"/>
                  </a:lnTo>
                  <a:lnTo>
                    <a:pt x="13957" y="58809"/>
                  </a:lnTo>
                  <a:lnTo>
                    <a:pt x="17044" y="57590"/>
                  </a:lnTo>
                  <a:lnTo>
                    <a:pt x="19970" y="56268"/>
                  </a:lnTo>
                  <a:lnTo>
                    <a:pt x="22735" y="54846"/>
                  </a:lnTo>
                  <a:lnTo>
                    <a:pt x="25339" y="53321"/>
                  </a:lnTo>
                  <a:lnTo>
                    <a:pt x="27783" y="51695"/>
                  </a:lnTo>
                  <a:lnTo>
                    <a:pt x="30065" y="49967"/>
                  </a:lnTo>
                  <a:lnTo>
                    <a:pt x="2540" y="49967"/>
                  </a:lnTo>
                  <a:lnTo>
                    <a:pt x="2540" y="42345"/>
                  </a:lnTo>
                  <a:lnTo>
                    <a:pt x="37264" y="42345"/>
                  </a:lnTo>
                  <a:lnTo>
                    <a:pt x="37683" y="41663"/>
                  </a:lnTo>
                  <a:lnTo>
                    <a:pt x="38094" y="40973"/>
                  </a:lnTo>
                  <a:lnTo>
                    <a:pt x="38496" y="40274"/>
                  </a:lnTo>
                  <a:lnTo>
                    <a:pt x="38890" y="39567"/>
                  </a:lnTo>
                  <a:lnTo>
                    <a:pt x="39275" y="38852"/>
                  </a:lnTo>
                  <a:lnTo>
                    <a:pt x="39652" y="38128"/>
                  </a:lnTo>
                  <a:lnTo>
                    <a:pt x="40020" y="37395"/>
                  </a:lnTo>
                  <a:lnTo>
                    <a:pt x="40380" y="36654"/>
                  </a:lnTo>
                  <a:lnTo>
                    <a:pt x="40732" y="35904"/>
                  </a:lnTo>
                  <a:lnTo>
                    <a:pt x="41075" y="35146"/>
                  </a:lnTo>
                  <a:lnTo>
                    <a:pt x="12280" y="35146"/>
                  </a:lnTo>
                  <a:lnTo>
                    <a:pt x="12280" y="27948"/>
                  </a:lnTo>
                  <a:lnTo>
                    <a:pt x="43616" y="27948"/>
                  </a:lnTo>
                  <a:lnTo>
                    <a:pt x="45309" y="20749"/>
                  </a:lnTo>
                  <a:lnTo>
                    <a:pt x="7622" y="20749"/>
                  </a:lnTo>
                  <a:lnTo>
                    <a:pt x="7622" y="13127"/>
                  </a:lnTo>
                  <a:lnTo>
                    <a:pt x="30488" y="13127"/>
                  </a:lnTo>
                  <a:lnTo>
                    <a:pt x="29976" y="12284"/>
                  </a:lnTo>
                  <a:lnTo>
                    <a:pt x="29455" y="11450"/>
                  </a:lnTo>
                  <a:lnTo>
                    <a:pt x="28926" y="10624"/>
                  </a:lnTo>
                  <a:lnTo>
                    <a:pt x="28388" y="9807"/>
                  </a:lnTo>
                  <a:lnTo>
                    <a:pt x="27842" y="8998"/>
                  </a:lnTo>
                  <a:lnTo>
                    <a:pt x="27287" y="8198"/>
                  </a:lnTo>
                  <a:lnTo>
                    <a:pt x="26724" y="7406"/>
                  </a:lnTo>
                  <a:lnTo>
                    <a:pt x="26152" y="6622"/>
                  </a:lnTo>
                  <a:lnTo>
                    <a:pt x="25572" y="5847"/>
                  </a:lnTo>
                  <a:lnTo>
                    <a:pt x="24983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8225642" y="1851878"/>
              <a:ext cx="22019" cy="35570"/>
            </a:xfrm>
            <a:custGeom>
              <a:avLst/>
              <a:pathLst>
                <a:path w="22019" h="35570">
                  <a:moveTo>
                    <a:pt x="13550" y="0"/>
                  </a:moveTo>
                  <a:lnTo>
                    <a:pt x="22019" y="0"/>
                  </a:lnTo>
                  <a:lnTo>
                    <a:pt x="21988" y="3048"/>
                  </a:lnTo>
                  <a:lnTo>
                    <a:pt x="21892" y="5928"/>
                  </a:lnTo>
                  <a:lnTo>
                    <a:pt x="21733" y="8638"/>
                  </a:lnTo>
                  <a:lnTo>
                    <a:pt x="21511" y="11179"/>
                  </a:lnTo>
                  <a:lnTo>
                    <a:pt x="21225" y="13550"/>
                  </a:lnTo>
                  <a:lnTo>
                    <a:pt x="20876" y="15752"/>
                  </a:lnTo>
                  <a:lnTo>
                    <a:pt x="20463" y="17785"/>
                  </a:lnTo>
                  <a:lnTo>
                    <a:pt x="19987" y="19648"/>
                  </a:lnTo>
                  <a:lnTo>
                    <a:pt x="19447" y="21342"/>
                  </a:lnTo>
                  <a:lnTo>
                    <a:pt x="18843" y="22866"/>
                  </a:lnTo>
                  <a:lnTo>
                    <a:pt x="18143" y="24289"/>
                  </a:lnTo>
                  <a:lnTo>
                    <a:pt x="17310" y="25678"/>
                  </a:lnTo>
                  <a:lnTo>
                    <a:pt x="16347" y="27033"/>
                  </a:lnTo>
                  <a:lnTo>
                    <a:pt x="15252" y="28354"/>
                  </a:lnTo>
                  <a:lnTo>
                    <a:pt x="14027" y="29641"/>
                  </a:lnTo>
                  <a:lnTo>
                    <a:pt x="12669" y="30895"/>
                  </a:lnTo>
                  <a:lnTo>
                    <a:pt x="11181" y="32114"/>
                  </a:lnTo>
                  <a:lnTo>
                    <a:pt x="9561" y="33300"/>
                  </a:lnTo>
                  <a:lnTo>
                    <a:pt x="7810" y="34452"/>
                  </a:lnTo>
                  <a:lnTo>
                    <a:pt x="5928" y="35570"/>
                  </a:lnTo>
                  <a:lnTo>
                    <a:pt x="0" y="29218"/>
                  </a:lnTo>
                  <a:lnTo>
                    <a:pt x="1477" y="28356"/>
                  </a:lnTo>
                  <a:lnTo>
                    <a:pt x="2862" y="27465"/>
                  </a:lnTo>
                  <a:lnTo>
                    <a:pt x="4154" y="26544"/>
                  </a:lnTo>
                  <a:lnTo>
                    <a:pt x="5352" y="25593"/>
                  </a:lnTo>
                  <a:lnTo>
                    <a:pt x="6457" y="24613"/>
                  </a:lnTo>
                  <a:lnTo>
                    <a:pt x="7469" y="23603"/>
                  </a:lnTo>
                  <a:lnTo>
                    <a:pt x="8388" y="22563"/>
                  </a:lnTo>
                  <a:lnTo>
                    <a:pt x="9214" y="21494"/>
                  </a:lnTo>
                  <a:lnTo>
                    <a:pt x="9947" y="20395"/>
                  </a:lnTo>
                  <a:lnTo>
                    <a:pt x="10586" y="19267"/>
                  </a:lnTo>
                  <a:lnTo>
                    <a:pt x="11149" y="18045"/>
                  </a:lnTo>
                  <a:lnTo>
                    <a:pt x="11653" y="16667"/>
                  </a:lnTo>
                  <a:lnTo>
                    <a:pt x="12098" y="15132"/>
                  </a:lnTo>
                  <a:lnTo>
                    <a:pt x="12483" y="13440"/>
                  </a:lnTo>
                  <a:lnTo>
                    <a:pt x="12809" y="11592"/>
                  </a:lnTo>
                  <a:lnTo>
                    <a:pt x="13076" y="9587"/>
                  </a:lnTo>
                  <a:lnTo>
                    <a:pt x="13283" y="7425"/>
                  </a:lnTo>
                  <a:lnTo>
                    <a:pt x="13432" y="5106"/>
                  </a:lnTo>
                  <a:lnTo>
                    <a:pt x="13520" y="26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8272222" y="1851878"/>
              <a:ext cx="8469" cy="35146"/>
            </a:xfrm>
            <a:custGeom>
              <a:avLst/>
              <a:pathLst>
                <a:path w="8469" h="35146">
                  <a:moveTo>
                    <a:pt x="0" y="0"/>
                  </a:moveTo>
                  <a:lnTo>
                    <a:pt x="8469" y="0"/>
                  </a:lnTo>
                  <a:lnTo>
                    <a:pt x="8469" y="35146"/>
                  </a:lnTo>
                  <a:lnTo>
                    <a:pt x="0" y="351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8388249" y="1790053"/>
              <a:ext cx="15244" cy="13974"/>
            </a:xfrm>
            <a:custGeom>
              <a:avLst/>
              <a:pathLst>
                <a:path w="15244" h="13974">
                  <a:moveTo>
                    <a:pt x="7198" y="0"/>
                  </a:moveTo>
                  <a:lnTo>
                    <a:pt x="8117" y="944"/>
                  </a:lnTo>
                  <a:lnTo>
                    <a:pt x="9011" y="1914"/>
                  </a:lnTo>
                  <a:lnTo>
                    <a:pt x="9879" y="2909"/>
                  </a:lnTo>
                  <a:lnTo>
                    <a:pt x="10721" y="3929"/>
                  </a:lnTo>
                  <a:lnTo>
                    <a:pt x="11539" y="4975"/>
                  </a:lnTo>
                  <a:lnTo>
                    <a:pt x="12331" y="6046"/>
                  </a:lnTo>
                  <a:lnTo>
                    <a:pt x="13097" y="7143"/>
                  </a:lnTo>
                  <a:lnTo>
                    <a:pt x="13838" y="8265"/>
                  </a:lnTo>
                  <a:lnTo>
                    <a:pt x="14554" y="9413"/>
                  </a:lnTo>
                  <a:lnTo>
                    <a:pt x="15244" y="10586"/>
                  </a:lnTo>
                  <a:lnTo>
                    <a:pt x="7622" y="13974"/>
                  </a:lnTo>
                  <a:lnTo>
                    <a:pt x="7012" y="12877"/>
                  </a:lnTo>
                  <a:lnTo>
                    <a:pt x="6368" y="11789"/>
                  </a:lnTo>
                  <a:lnTo>
                    <a:pt x="5691" y="10709"/>
                  </a:lnTo>
                  <a:lnTo>
                    <a:pt x="4979" y="9637"/>
                  </a:lnTo>
                  <a:lnTo>
                    <a:pt x="4234" y="8575"/>
                  </a:lnTo>
                  <a:lnTo>
                    <a:pt x="3455" y="7520"/>
                  </a:lnTo>
                  <a:lnTo>
                    <a:pt x="2642" y="6474"/>
                  </a:lnTo>
                  <a:lnTo>
                    <a:pt x="1795" y="5437"/>
                  </a:lnTo>
                  <a:lnTo>
                    <a:pt x="914" y="4408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8317532" y="1790053"/>
              <a:ext cx="98665" cy="97395"/>
            </a:xfrm>
            <a:custGeom>
              <a:avLst/>
              <a:pathLst>
                <a:path w="98665" h="97395">
                  <a:moveTo>
                    <a:pt x="93160" y="16091"/>
                  </a:moveTo>
                  <a:lnTo>
                    <a:pt x="93160" y="23713"/>
                  </a:lnTo>
                  <a:lnTo>
                    <a:pt x="64365" y="23713"/>
                  </a:lnTo>
                  <a:lnTo>
                    <a:pt x="64661" y="28380"/>
                  </a:lnTo>
                  <a:lnTo>
                    <a:pt x="65043" y="32894"/>
                  </a:lnTo>
                  <a:lnTo>
                    <a:pt x="65508" y="37255"/>
                  </a:lnTo>
                  <a:lnTo>
                    <a:pt x="66059" y="41464"/>
                  </a:lnTo>
                  <a:lnTo>
                    <a:pt x="66694" y="45521"/>
                  </a:lnTo>
                  <a:lnTo>
                    <a:pt x="67414" y="49425"/>
                  </a:lnTo>
                  <a:lnTo>
                    <a:pt x="68218" y="53177"/>
                  </a:lnTo>
                  <a:lnTo>
                    <a:pt x="69108" y="56777"/>
                  </a:lnTo>
                  <a:lnTo>
                    <a:pt x="70082" y="60224"/>
                  </a:lnTo>
                  <a:lnTo>
                    <a:pt x="71140" y="63518"/>
                  </a:lnTo>
                  <a:lnTo>
                    <a:pt x="72309" y="61007"/>
                  </a:lnTo>
                  <a:lnTo>
                    <a:pt x="73444" y="58386"/>
                  </a:lnTo>
                  <a:lnTo>
                    <a:pt x="74545" y="55654"/>
                  </a:lnTo>
                  <a:lnTo>
                    <a:pt x="75612" y="52813"/>
                  </a:lnTo>
                  <a:lnTo>
                    <a:pt x="76645" y="49862"/>
                  </a:lnTo>
                  <a:lnTo>
                    <a:pt x="77645" y="46800"/>
                  </a:lnTo>
                  <a:lnTo>
                    <a:pt x="78610" y="43628"/>
                  </a:lnTo>
                  <a:lnTo>
                    <a:pt x="79542" y="40346"/>
                  </a:lnTo>
                  <a:lnTo>
                    <a:pt x="80439" y="36955"/>
                  </a:lnTo>
                  <a:lnTo>
                    <a:pt x="81303" y="33453"/>
                  </a:lnTo>
                  <a:lnTo>
                    <a:pt x="89772" y="36840"/>
                  </a:lnTo>
                  <a:lnTo>
                    <a:pt x="88714" y="41257"/>
                  </a:lnTo>
                  <a:lnTo>
                    <a:pt x="87570" y="45530"/>
                  </a:lnTo>
                  <a:lnTo>
                    <a:pt x="86342" y="49658"/>
                  </a:lnTo>
                  <a:lnTo>
                    <a:pt x="85030" y="53643"/>
                  </a:lnTo>
                  <a:lnTo>
                    <a:pt x="83632" y="57484"/>
                  </a:lnTo>
                  <a:lnTo>
                    <a:pt x="82150" y="61181"/>
                  </a:lnTo>
                  <a:lnTo>
                    <a:pt x="80583" y="64733"/>
                  </a:lnTo>
                  <a:lnTo>
                    <a:pt x="78932" y="68142"/>
                  </a:lnTo>
                  <a:lnTo>
                    <a:pt x="77196" y="71407"/>
                  </a:lnTo>
                  <a:lnTo>
                    <a:pt x="75375" y="74528"/>
                  </a:lnTo>
                  <a:lnTo>
                    <a:pt x="76700" y="77183"/>
                  </a:lnTo>
                  <a:lnTo>
                    <a:pt x="77966" y="79559"/>
                  </a:lnTo>
                  <a:lnTo>
                    <a:pt x="79173" y="81655"/>
                  </a:lnTo>
                  <a:lnTo>
                    <a:pt x="80321" y="83471"/>
                  </a:lnTo>
                  <a:lnTo>
                    <a:pt x="81409" y="85008"/>
                  </a:lnTo>
                  <a:lnTo>
                    <a:pt x="82438" y="86266"/>
                  </a:lnTo>
                  <a:lnTo>
                    <a:pt x="83408" y="87244"/>
                  </a:lnTo>
                  <a:lnTo>
                    <a:pt x="84318" y="87943"/>
                  </a:lnTo>
                  <a:lnTo>
                    <a:pt x="85169" y="88362"/>
                  </a:lnTo>
                  <a:lnTo>
                    <a:pt x="85961" y="88502"/>
                  </a:lnTo>
                  <a:lnTo>
                    <a:pt x="86217" y="88470"/>
                  </a:lnTo>
                  <a:lnTo>
                    <a:pt x="86478" y="88375"/>
                  </a:lnTo>
                  <a:lnTo>
                    <a:pt x="86743" y="88216"/>
                  </a:lnTo>
                  <a:lnTo>
                    <a:pt x="87011" y="87994"/>
                  </a:lnTo>
                  <a:lnTo>
                    <a:pt x="87285" y="87708"/>
                  </a:lnTo>
                  <a:lnTo>
                    <a:pt x="87562" y="87359"/>
                  </a:lnTo>
                  <a:lnTo>
                    <a:pt x="87844" y="86946"/>
                  </a:lnTo>
                  <a:lnTo>
                    <a:pt x="88129" y="86469"/>
                  </a:lnTo>
                  <a:lnTo>
                    <a:pt x="88419" y="85930"/>
                  </a:lnTo>
                  <a:lnTo>
                    <a:pt x="88714" y="85326"/>
                  </a:lnTo>
                  <a:lnTo>
                    <a:pt x="89004" y="84663"/>
                  </a:lnTo>
                  <a:lnTo>
                    <a:pt x="89281" y="83946"/>
                  </a:lnTo>
                  <a:lnTo>
                    <a:pt x="89546" y="83173"/>
                  </a:lnTo>
                  <a:lnTo>
                    <a:pt x="89798" y="82345"/>
                  </a:lnTo>
                  <a:lnTo>
                    <a:pt x="90037" y="81462"/>
                  </a:lnTo>
                  <a:lnTo>
                    <a:pt x="90264" y="80524"/>
                  </a:lnTo>
                  <a:lnTo>
                    <a:pt x="90477" y="79531"/>
                  </a:lnTo>
                  <a:lnTo>
                    <a:pt x="90679" y="78483"/>
                  </a:lnTo>
                  <a:lnTo>
                    <a:pt x="90867" y="77380"/>
                  </a:lnTo>
                  <a:lnTo>
                    <a:pt x="91043" y="76222"/>
                  </a:lnTo>
                  <a:lnTo>
                    <a:pt x="98665" y="79609"/>
                  </a:lnTo>
                  <a:lnTo>
                    <a:pt x="97852" y="82989"/>
                  </a:lnTo>
                  <a:lnTo>
                    <a:pt x="96937" y="86012"/>
                  </a:lnTo>
                  <a:lnTo>
                    <a:pt x="95921" y="88680"/>
                  </a:lnTo>
                  <a:lnTo>
                    <a:pt x="94803" y="90992"/>
                  </a:lnTo>
                  <a:lnTo>
                    <a:pt x="93584" y="92948"/>
                  </a:lnTo>
                  <a:lnTo>
                    <a:pt x="92262" y="94549"/>
                  </a:lnTo>
                  <a:lnTo>
                    <a:pt x="90840" y="95794"/>
                  </a:lnTo>
                  <a:lnTo>
                    <a:pt x="89315" y="96683"/>
                  </a:lnTo>
                  <a:lnTo>
                    <a:pt x="87689" y="97217"/>
                  </a:lnTo>
                  <a:lnTo>
                    <a:pt x="85961" y="97395"/>
                  </a:lnTo>
                  <a:lnTo>
                    <a:pt x="84348" y="97242"/>
                  </a:lnTo>
                  <a:lnTo>
                    <a:pt x="82726" y="96785"/>
                  </a:lnTo>
                  <a:lnTo>
                    <a:pt x="81096" y="96023"/>
                  </a:lnTo>
                  <a:lnTo>
                    <a:pt x="79457" y="94956"/>
                  </a:lnTo>
                  <a:lnTo>
                    <a:pt x="77810" y="93584"/>
                  </a:lnTo>
                  <a:lnTo>
                    <a:pt x="76154" y="91907"/>
                  </a:lnTo>
                  <a:lnTo>
                    <a:pt x="74490" y="89925"/>
                  </a:lnTo>
                  <a:lnTo>
                    <a:pt x="72817" y="87638"/>
                  </a:lnTo>
                  <a:lnTo>
                    <a:pt x="71136" y="85047"/>
                  </a:lnTo>
                  <a:lnTo>
                    <a:pt x="69446" y="82150"/>
                  </a:lnTo>
                  <a:lnTo>
                    <a:pt x="67820" y="84056"/>
                  </a:lnTo>
                  <a:lnTo>
                    <a:pt x="66160" y="85877"/>
                  </a:lnTo>
                  <a:lnTo>
                    <a:pt x="64467" y="87613"/>
                  </a:lnTo>
                  <a:lnTo>
                    <a:pt x="62739" y="89264"/>
                  </a:lnTo>
                  <a:lnTo>
                    <a:pt x="60977" y="90831"/>
                  </a:lnTo>
                  <a:lnTo>
                    <a:pt x="59182" y="92313"/>
                  </a:lnTo>
                  <a:lnTo>
                    <a:pt x="57353" y="93711"/>
                  </a:lnTo>
                  <a:lnTo>
                    <a:pt x="55489" y="95023"/>
                  </a:lnTo>
                  <a:lnTo>
                    <a:pt x="53592" y="96251"/>
                  </a:lnTo>
                  <a:lnTo>
                    <a:pt x="51661" y="97395"/>
                  </a:lnTo>
                  <a:lnTo>
                    <a:pt x="47427" y="88925"/>
                  </a:lnTo>
                  <a:lnTo>
                    <a:pt x="49434" y="87702"/>
                  </a:lnTo>
                  <a:lnTo>
                    <a:pt x="51390" y="86402"/>
                  </a:lnTo>
                  <a:lnTo>
                    <a:pt x="53296" y="85025"/>
                  </a:lnTo>
                  <a:lnTo>
                    <a:pt x="55151" y="83573"/>
                  </a:lnTo>
                  <a:lnTo>
                    <a:pt x="56954" y="82044"/>
                  </a:lnTo>
                  <a:lnTo>
                    <a:pt x="58708" y="80439"/>
                  </a:lnTo>
                  <a:lnTo>
                    <a:pt x="60410" y="78758"/>
                  </a:lnTo>
                  <a:lnTo>
                    <a:pt x="62061" y="77001"/>
                  </a:lnTo>
                  <a:lnTo>
                    <a:pt x="63662" y="75167"/>
                  </a:lnTo>
                  <a:lnTo>
                    <a:pt x="65212" y="73258"/>
                  </a:lnTo>
                  <a:lnTo>
                    <a:pt x="63747" y="69256"/>
                  </a:lnTo>
                  <a:lnTo>
                    <a:pt x="62400" y="65042"/>
                  </a:lnTo>
                  <a:lnTo>
                    <a:pt x="61172" y="60617"/>
                  </a:lnTo>
                  <a:lnTo>
                    <a:pt x="60063" y="55981"/>
                  </a:lnTo>
                  <a:lnTo>
                    <a:pt x="59072" y="51132"/>
                  </a:lnTo>
                  <a:lnTo>
                    <a:pt x="58199" y="46072"/>
                  </a:lnTo>
                  <a:lnTo>
                    <a:pt x="57446" y="40800"/>
                  </a:lnTo>
                  <a:lnTo>
                    <a:pt x="56810" y="35316"/>
                  </a:lnTo>
                  <a:lnTo>
                    <a:pt x="56294" y="29620"/>
                  </a:lnTo>
                  <a:lnTo>
                    <a:pt x="55896" y="23713"/>
                  </a:lnTo>
                  <a:lnTo>
                    <a:pt x="17785" y="23713"/>
                  </a:lnTo>
                  <a:lnTo>
                    <a:pt x="17785" y="41498"/>
                  </a:lnTo>
                  <a:lnTo>
                    <a:pt x="46580" y="41498"/>
                  </a:lnTo>
                  <a:lnTo>
                    <a:pt x="46474" y="47289"/>
                  </a:lnTo>
                  <a:lnTo>
                    <a:pt x="46326" y="52635"/>
                  </a:lnTo>
                  <a:lnTo>
                    <a:pt x="46135" y="57537"/>
                  </a:lnTo>
                  <a:lnTo>
                    <a:pt x="45902" y="61994"/>
                  </a:lnTo>
                  <a:lnTo>
                    <a:pt x="45627" y="66006"/>
                  </a:lnTo>
                  <a:lnTo>
                    <a:pt x="45309" y="69573"/>
                  </a:lnTo>
                  <a:lnTo>
                    <a:pt x="44949" y="72696"/>
                  </a:lnTo>
                  <a:lnTo>
                    <a:pt x="44547" y="75375"/>
                  </a:lnTo>
                  <a:lnTo>
                    <a:pt x="44103" y="77609"/>
                  </a:lnTo>
                  <a:lnTo>
                    <a:pt x="43616" y="79398"/>
                  </a:lnTo>
                  <a:lnTo>
                    <a:pt x="43065" y="80886"/>
                  </a:lnTo>
                  <a:lnTo>
                    <a:pt x="42430" y="82218"/>
                  </a:lnTo>
                  <a:lnTo>
                    <a:pt x="41710" y="83393"/>
                  </a:lnTo>
                  <a:lnTo>
                    <a:pt x="40905" y="84411"/>
                  </a:lnTo>
                  <a:lnTo>
                    <a:pt x="40016" y="85273"/>
                  </a:lnTo>
                  <a:lnTo>
                    <a:pt x="39042" y="85978"/>
                  </a:lnTo>
                  <a:lnTo>
                    <a:pt x="37984" y="86527"/>
                  </a:lnTo>
                  <a:lnTo>
                    <a:pt x="36840" y="86918"/>
                  </a:lnTo>
                  <a:lnTo>
                    <a:pt x="35612" y="87153"/>
                  </a:lnTo>
                  <a:lnTo>
                    <a:pt x="34300" y="87232"/>
                  </a:lnTo>
                  <a:lnTo>
                    <a:pt x="33444" y="87223"/>
                  </a:lnTo>
                  <a:lnTo>
                    <a:pt x="32572" y="87198"/>
                  </a:lnTo>
                  <a:lnTo>
                    <a:pt x="31683" y="87155"/>
                  </a:lnTo>
                  <a:lnTo>
                    <a:pt x="30776" y="87096"/>
                  </a:lnTo>
                  <a:lnTo>
                    <a:pt x="29853" y="87020"/>
                  </a:lnTo>
                  <a:lnTo>
                    <a:pt x="28913" y="86927"/>
                  </a:lnTo>
                  <a:lnTo>
                    <a:pt x="27956" y="86817"/>
                  </a:lnTo>
                  <a:lnTo>
                    <a:pt x="26982" y="86690"/>
                  </a:lnTo>
                  <a:lnTo>
                    <a:pt x="25991" y="86546"/>
                  </a:lnTo>
                  <a:lnTo>
                    <a:pt x="24983" y="86385"/>
                  </a:lnTo>
                  <a:lnTo>
                    <a:pt x="23713" y="77916"/>
                  </a:lnTo>
                  <a:lnTo>
                    <a:pt x="24725" y="78077"/>
                  </a:lnTo>
                  <a:lnTo>
                    <a:pt x="25729" y="78220"/>
                  </a:lnTo>
                  <a:lnTo>
                    <a:pt x="26724" y="78348"/>
                  </a:lnTo>
                  <a:lnTo>
                    <a:pt x="27711" y="78458"/>
                  </a:lnTo>
                  <a:lnTo>
                    <a:pt x="28689" y="78551"/>
                  </a:lnTo>
                  <a:lnTo>
                    <a:pt x="29658" y="78627"/>
                  </a:lnTo>
                  <a:lnTo>
                    <a:pt x="30620" y="78686"/>
                  </a:lnTo>
                  <a:lnTo>
                    <a:pt x="31572" y="78729"/>
                  </a:lnTo>
                  <a:lnTo>
                    <a:pt x="32517" y="78754"/>
                  </a:lnTo>
                  <a:lnTo>
                    <a:pt x="33453" y="78763"/>
                  </a:lnTo>
                  <a:lnTo>
                    <a:pt x="33859" y="78739"/>
                  </a:lnTo>
                  <a:lnTo>
                    <a:pt x="34232" y="78669"/>
                  </a:lnTo>
                  <a:lnTo>
                    <a:pt x="34571" y="78553"/>
                  </a:lnTo>
                  <a:lnTo>
                    <a:pt x="34875" y="78390"/>
                  </a:lnTo>
                  <a:lnTo>
                    <a:pt x="35146" y="78180"/>
                  </a:lnTo>
                  <a:lnTo>
                    <a:pt x="35384" y="77924"/>
                  </a:lnTo>
                  <a:lnTo>
                    <a:pt x="35587" y="77621"/>
                  </a:lnTo>
                  <a:lnTo>
                    <a:pt x="35756" y="77272"/>
                  </a:lnTo>
                  <a:lnTo>
                    <a:pt x="35892" y="76876"/>
                  </a:lnTo>
                  <a:lnTo>
                    <a:pt x="35993" y="76433"/>
                  </a:lnTo>
                  <a:lnTo>
                    <a:pt x="36087" y="75737"/>
                  </a:lnTo>
                  <a:lnTo>
                    <a:pt x="36197" y="74579"/>
                  </a:lnTo>
                  <a:lnTo>
                    <a:pt x="36324" y="72959"/>
                  </a:lnTo>
                  <a:lnTo>
                    <a:pt x="36468" y="70878"/>
                  </a:lnTo>
                  <a:lnTo>
                    <a:pt x="36629" y="68335"/>
                  </a:lnTo>
                  <a:lnTo>
                    <a:pt x="36806" y="65330"/>
                  </a:lnTo>
                  <a:lnTo>
                    <a:pt x="37001" y="61864"/>
                  </a:lnTo>
                  <a:lnTo>
                    <a:pt x="37213" y="57937"/>
                  </a:lnTo>
                  <a:lnTo>
                    <a:pt x="37442" y="53548"/>
                  </a:lnTo>
                  <a:lnTo>
                    <a:pt x="37687" y="48697"/>
                  </a:lnTo>
                  <a:lnTo>
                    <a:pt x="17785" y="48697"/>
                  </a:lnTo>
                  <a:lnTo>
                    <a:pt x="17785" y="52932"/>
                  </a:lnTo>
                  <a:lnTo>
                    <a:pt x="17683" y="57708"/>
                  </a:lnTo>
                  <a:lnTo>
                    <a:pt x="17378" y="62383"/>
                  </a:lnTo>
                  <a:lnTo>
                    <a:pt x="16870" y="66957"/>
                  </a:lnTo>
                  <a:lnTo>
                    <a:pt x="16159" y="71428"/>
                  </a:lnTo>
                  <a:lnTo>
                    <a:pt x="15244" y="75798"/>
                  </a:lnTo>
                  <a:lnTo>
                    <a:pt x="14126" y="80067"/>
                  </a:lnTo>
                  <a:lnTo>
                    <a:pt x="12805" y="84234"/>
                  </a:lnTo>
                  <a:lnTo>
                    <a:pt x="11280" y="88299"/>
                  </a:lnTo>
                  <a:lnTo>
                    <a:pt x="9553" y="92262"/>
                  </a:lnTo>
                  <a:lnTo>
                    <a:pt x="7622" y="96124"/>
                  </a:lnTo>
                  <a:lnTo>
                    <a:pt x="0" y="91466"/>
                  </a:lnTo>
                  <a:lnTo>
                    <a:pt x="1067" y="89207"/>
                  </a:lnTo>
                  <a:lnTo>
                    <a:pt x="2066" y="87003"/>
                  </a:lnTo>
                  <a:lnTo>
                    <a:pt x="2998" y="84854"/>
                  </a:lnTo>
                  <a:lnTo>
                    <a:pt x="3861" y="82760"/>
                  </a:lnTo>
                  <a:lnTo>
                    <a:pt x="4658" y="80721"/>
                  </a:lnTo>
                  <a:lnTo>
                    <a:pt x="5386" y="78737"/>
                  </a:lnTo>
                  <a:lnTo>
                    <a:pt x="6046" y="76808"/>
                  </a:lnTo>
                  <a:lnTo>
                    <a:pt x="6639" y="74934"/>
                  </a:lnTo>
                  <a:lnTo>
                    <a:pt x="7164" y="73116"/>
                  </a:lnTo>
                  <a:lnTo>
                    <a:pt x="7622" y="71352"/>
                  </a:lnTo>
                  <a:lnTo>
                    <a:pt x="8024" y="69576"/>
                  </a:lnTo>
                  <a:lnTo>
                    <a:pt x="8384" y="67719"/>
                  </a:lnTo>
                  <a:lnTo>
                    <a:pt x="8702" y="65781"/>
                  </a:lnTo>
                  <a:lnTo>
                    <a:pt x="8977" y="63764"/>
                  </a:lnTo>
                  <a:lnTo>
                    <a:pt x="9210" y="61665"/>
                  </a:lnTo>
                  <a:lnTo>
                    <a:pt x="9400" y="59487"/>
                  </a:lnTo>
                  <a:lnTo>
                    <a:pt x="9548" y="57228"/>
                  </a:lnTo>
                  <a:lnTo>
                    <a:pt x="9654" y="54888"/>
                  </a:lnTo>
                  <a:lnTo>
                    <a:pt x="9718" y="52468"/>
                  </a:lnTo>
                  <a:lnTo>
                    <a:pt x="9739" y="49967"/>
                  </a:lnTo>
                  <a:lnTo>
                    <a:pt x="9739" y="16091"/>
                  </a:lnTo>
                  <a:lnTo>
                    <a:pt x="55472" y="16091"/>
                  </a:lnTo>
                  <a:lnTo>
                    <a:pt x="54625" y="0"/>
                  </a:lnTo>
                  <a:lnTo>
                    <a:pt x="63518" y="0"/>
                  </a:lnTo>
                  <a:lnTo>
                    <a:pt x="63522" y="1685"/>
                  </a:lnTo>
                  <a:lnTo>
                    <a:pt x="63535" y="3353"/>
                  </a:lnTo>
                  <a:lnTo>
                    <a:pt x="63556" y="5005"/>
                  </a:lnTo>
                  <a:lnTo>
                    <a:pt x="63586" y="6639"/>
                  </a:lnTo>
                  <a:lnTo>
                    <a:pt x="63624" y="8257"/>
                  </a:lnTo>
                  <a:lnTo>
                    <a:pt x="63670" y="9858"/>
                  </a:lnTo>
                  <a:lnTo>
                    <a:pt x="63726" y="11441"/>
                  </a:lnTo>
                  <a:lnTo>
                    <a:pt x="63789" y="13008"/>
                  </a:lnTo>
                  <a:lnTo>
                    <a:pt x="63861" y="14558"/>
                  </a:lnTo>
                  <a:lnTo>
                    <a:pt x="63942" y="16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8485221" y="1790477"/>
              <a:ext cx="39804" cy="46580"/>
            </a:xfrm>
            <a:custGeom>
              <a:avLst/>
              <a:pathLst>
                <a:path w="39804" h="46580">
                  <a:moveTo>
                    <a:pt x="6351" y="0"/>
                  </a:moveTo>
                  <a:lnTo>
                    <a:pt x="9506" y="4793"/>
                  </a:lnTo>
                  <a:lnTo>
                    <a:pt x="12703" y="9349"/>
                  </a:lnTo>
                  <a:lnTo>
                    <a:pt x="15943" y="13669"/>
                  </a:lnTo>
                  <a:lnTo>
                    <a:pt x="19224" y="17751"/>
                  </a:lnTo>
                  <a:lnTo>
                    <a:pt x="22549" y="21596"/>
                  </a:lnTo>
                  <a:lnTo>
                    <a:pt x="25915" y="25204"/>
                  </a:lnTo>
                  <a:lnTo>
                    <a:pt x="29324" y="28574"/>
                  </a:lnTo>
                  <a:lnTo>
                    <a:pt x="32775" y="31708"/>
                  </a:lnTo>
                  <a:lnTo>
                    <a:pt x="36269" y="34604"/>
                  </a:lnTo>
                  <a:lnTo>
                    <a:pt x="39804" y="37264"/>
                  </a:lnTo>
                  <a:lnTo>
                    <a:pt x="34300" y="46580"/>
                  </a:lnTo>
                  <a:lnTo>
                    <a:pt x="30755" y="43743"/>
                  </a:lnTo>
                  <a:lnTo>
                    <a:pt x="27236" y="40651"/>
                  </a:lnTo>
                  <a:lnTo>
                    <a:pt x="23743" y="37306"/>
                  </a:lnTo>
                  <a:lnTo>
                    <a:pt x="20275" y="33707"/>
                  </a:lnTo>
                  <a:lnTo>
                    <a:pt x="16832" y="29853"/>
                  </a:lnTo>
                  <a:lnTo>
                    <a:pt x="13415" y="25746"/>
                  </a:lnTo>
                  <a:lnTo>
                    <a:pt x="10023" y="21384"/>
                  </a:lnTo>
                  <a:lnTo>
                    <a:pt x="6656" y="16768"/>
                  </a:lnTo>
                  <a:lnTo>
                    <a:pt x="3315" y="11899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8427631" y="1790900"/>
              <a:ext cx="39381" cy="47003"/>
            </a:xfrm>
            <a:custGeom>
              <a:avLst/>
              <a:pathLst>
                <a:path w="39381" h="47003">
                  <a:moveTo>
                    <a:pt x="33029" y="0"/>
                  </a:moveTo>
                  <a:lnTo>
                    <a:pt x="39381" y="5081"/>
                  </a:lnTo>
                  <a:lnTo>
                    <a:pt x="36531" y="9997"/>
                  </a:lnTo>
                  <a:lnTo>
                    <a:pt x="33571" y="14753"/>
                  </a:lnTo>
                  <a:lnTo>
                    <a:pt x="30501" y="19347"/>
                  </a:lnTo>
                  <a:lnTo>
                    <a:pt x="27321" y="23781"/>
                  </a:lnTo>
                  <a:lnTo>
                    <a:pt x="24031" y="28054"/>
                  </a:lnTo>
                  <a:lnTo>
                    <a:pt x="20630" y="32165"/>
                  </a:lnTo>
                  <a:lnTo>
                    <a:pt x="17120" y="36116"/>
                  </a:lnTo>
                  <a:lnTo>
                    <a:pt x="13499" y="39906"/>
                  </a:lnTo>
                  <a:lnTo>
                    <a:pt x="9769" y="43535"/>
                  </a:lnTo>
                  <a:lnTo>
                    <a:pt x="5928" y="47003"/>
                  </a:lnTo>
                  <a:lnTo>
                    <a:pt x="0" y="38958"/>
                  </a:lnTo>
                  <a:lnTo>
                    <a:pt x="3607" y="36053"/>
                  </a:lnTo>
                  <a:lnTo>
                    <a:pt x="7147" y="32928"/>
                  </a:lnTo>
                  <a:lnTo>
                    <a:pt x="10620" y="29582"/>
                  </a:lnTo>
                  <a:lnTo>
                    <a:pt x="14024" y="26017"/>
                  </a:lnTo>
                  <a:lnTo>
                    <a:pt x="17361" y="22231"/>
                  </a:lnTo>
                  <a:lnTo>
                    <a:pt x="20630" y="18225"/>
                  </a:lnTo>
                  <a:lnTo>
                    <a:pt x="23832" y="13999"/>
                  </a:lnTo>
                  <a:lnTo>
                    <a:pt x="26965" y="9553"/>
                  </a:lnTo>
                  <a:lnTo>
                    <a:pt x="30031" y="48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430171" y="1831976"/>
              <a:ext cx="77069" cy="55472"/>
            </a:xfrm>
            <a:custGeom>
              <a:avLst/>
              <a:pathLst>
                <a:path w="77069" h="55472">
                  <a:moveTo>
                    <a:pt x="14397" y="0"/>
                  </a:moveTo>
                  <a:lnTo>
                    <a:pt x="77069" y="0"/>
                  </a:lnTo>
                  <a:lnTo>
                    <a:pt x="77039" y="7558"/>
                  </a:lnTo>
                  <a:lnTo>
                    <a:pt x="76950" y="14482"/>
                  </a:lnTo>
                  <a:lnTo>
                    <a:pt x="76802" y="20770"/>
                  </a:lnTo>
                  <a:lnTo>
                    <a:pt x="76594" y="26423"/>
                  </a:lnTo>
                  <a:lnTo>
                    <a:pt x="76328" y="31441"/>
                  </a:lnTo>
                  <a:lnTo>
                    <a:pt x="76002" y="35824"/>
                  </a:lnTo>
                  <a:lnTo>
                    <a:pt x="75616" y="39572"/>
                  </a:lnTo>
                  <a:lnTo>
                    <a:pt x="75172" y="42684"/>
                  </a:lnTo>
                  <a:lnTo>
                    <a:pt x="74668" y="45161"/>
                  </a:lnTo>
                  <a:lnTo>
                    <a:pt x="74104" y="47003"/>
                  </a:lnTo>
                  <a:lnTo>
                    <a:pt x="73448" y="48451"/>
                  </a:lnTo>
                  <a:lnTo>
                    <a:pt x="72665" y="49747"/>
                  </a:lnTo>
                  <a:lnTo>
                    <a:pt x="71754" y="50891"/>
                  </a:lnTo>
                  <a:lnTo>
                    <a:pt x="70717" y="51881"/>
                  </a:lnTo>
                  <a:lnTo>
                    <a:pt x="69552" y="52720"/>
                  </a:lnTo>
                  <a:lnTo>
                    <a:pt x="68261" y="53406"/>
                  </a:lnTo>
                  <a:lnTo>
                    <a:pt x="66842" y="53939"/>
                  </a:lnTo>
                  <a:lnTo>
                    <a:pt x="65297" y="54321"/>
                  </a:lnTo>
                  <a:lnTo>
                    <a:pt x="63624" y="54549"/>
                  </a:lnTo>
                  <a:lnTo>
                    <a:pt x="61824" y="54625"/>
                  </a:lnTo>
                  <a:lnTo>
                    <a:pt x="60791" y="54617"/>
                  </a:lnTo>
                  <a:lnTo>
                    <a:pt x="59724" y="54592"/>
                  </a:lnTo>
                  <a:lnTo>
                    <a:pt x="58623" y="54549"/>
                  </a:lnTo>
                  <a:lnTo>
                    <a:pt x="57488" y="54490"/>
                  </a:lnTo>
                  <a:lnTo>
                    <a:pt x="56319" y="54414"/>
                  </a:lnTo>
                  <a:lnTo>
                    <a:pt x="55117" y="54321"/>
                  </a:lnTo>
                  <a:lnTo>
                    <a:pt x="53880" y="54210"/>
                  </a:lnTo>
                  <a:lnTo>
                    <a:pt x="52610" y="54083"/>
                  </a:lnTo>
                  <a:lnTo>
                    <a:pt x="51306" y="53939"/>
                  </a:lnTo>
                  <a:lnTo>
                    <a:pt x="49967" y="53779"/>
                  </a:lnTo>
                  <a:lnTo>
                    <a:pt x="48274" y="44886"/>
                  </a:lnTo>
                  <a:lnTo>
                    <a:pt x="49692" y="45047"/>
                  </a:lnTo>
                  <a:lnTo>
                    <a:pt x="51068" y="45191"/>
                  </a:lnTo>
                  <a:lnTo>
                    <a:pt x="52402" y="45318"/>
                  </a:lnTo>
                  <a:lnTo>
                    <a:pt x="53694" y="45428"/>
                  </a:lnTo>
                  <a:lnTo>
                    <a:pt x="54943" y="45521"/>
                  </a:lnTo>
                  <a:lnTo>
                    <a:pt x="56150" y="45597"/>
                  </a:lnTo>
                  <a:lnTo>
                    <a:pt x="57314" y="45657"/>
                  </a:lnTo>
                  <a:lnTo>
                    <a:pt x="58437" y="45699"/>
                  </a:lnTo>
                  <a:lnTo>
                    <a:pt x="59516" y="45724"/>
                  </a:lnTo>
                  <a:lnTo>
                    <a:pt x="60554" y="45733"/>
                  </a:lnTo>
                  <a:lnTo>
                    <a:pt x="61212" y="45691"/>
                  </a:lnTo>
                  <a:lnTo>
                    <a:pt x="61833" y="45563"/>
                  </a:lnTo>
                  <a:lnTo>
                    <a:pt x="62415" y="45352"/>
                  </a:lnTo>
                  <a:lnTo>
                    <a:pt x="62959" y="45055"/>
                  </a:lnTo>
                  <a:lnTo>
                    <a:pt x="63465" y="44674"/>
                  </a:lnTo>
                  <a:lnTo>
                    <a:pt x="63933" y="44208"/>
                  </a:lnTo>
                  <a:lnTo>
                    <a:pt x="64363" y="43658"/>
                  </a:lnTo>
                  <a:lnTo>
                    <a:pt x="64755" y="43023"/>
                  </a:lnTo>
                  <a:lnTo>
                    <a:pt x="65108" y="42303"/>
                  </a:lnTo>
                  <a:lnTo>
                    <a:pt x="65424" y="41498"/>
                  </a:lnTo>
                  <a:lnTo>
                    <a:pt x="65714" y="40402"/>
                  </a:lnTo>
                  <a:lnTo>
                    <a:pt x="65991" y="38805"/>
                  </a:lnTo>
                  <a:lnTo>
                    <a:pt x="66256" y="36709"/>
                  </a:lnTo>
                  <a:lnTo>
                    <a:pt x="66508" y="34113"/>
                  </a:lnTo>
                  <a:lnTo>
                    <a:pt x="66747" y="31018"/>
                  </a:lnTo>
                  <a:lnTo>
                    <a:pt x="66973" y="27423"/>
                  </a:lnTo>
                  <a:lnTo>
                    <a:pt x="67187" y="23328"/>
                  </a:lnTo>
                  <a:lnTo>
                    <a:pt x="67388" y="18733"/>
                  </a:lnTo>
                  <a:lnTo>
                    <a:pt x="67577" y="13639"/>
                  </a:lnTo>
                  <a:lnTo>
                    <a:pt x="67753" y="8045"/>
                  </a:lnTo>
                  <a:lnTo>
                    <a:pt x="41498" y="8045"/>
                  </a:lnTo>
                  <a:lnTo>
                    <a:pt x="41181" y="11530"/>
                  </a:lnTo>
                  <a:lnTo>
                    <a:pt x="40736" y="14871"/>
                  </a:lnTo>
                  <a:lnTo>
                    <a:pt x="40164" y="18068"/>
                  </a:lnTo>
                  <a:lnTo>
                    <a:pt x="39466" y="21122"/>
                  </a:lnTo>
                  <a:lnTo>
                    <a:pt x="38640" y="24031"/>
                  </a:lnTo>
                  <a:lnTo>
                    <a:pt x="37687" y="26796"/>
                  </a:lnTo>
                  <a:lnTo>
                    <a:pt x="36607" y="29417"/>
                  </a:lnTo>
                  <a:lnTo>
                    <a:pt x="35401" y="31894"/>
                  </a:lnTo>
                  <a:lnTo>
                    <a:pt x="34067" y="34228"/>
                  </a:lnTo>
                  <a:lnTo>
                    <a:pt x="32606" y="36417"/>
                  </a:lnTo>
                  <a:lnTo>
                    <a:pt x="30975" y="38513"/>
                  </a:lnTo>
                  <a:lnTo>
                    <a:pt x="29133" y="40567"/>
                  </a:lnTo>
                  <a:lnTo>
                    <a:pt x="27080" y="42578"/>
                  </a:lnTo>
                  <a:lnTo>
                    <a:pt x="24814" y="44547"/>
                  </a:lnTo>
                  <a:lnTo>
                    <a:pt x="22337" y="46474"/>
                  </a:lnTo>
                  <a:lnTo>
                    <a:pt x="19648" y="48358"/>
                  </a:lnTo>
                  <a:lnTo>
                    <a:pt x="16747" y="50200"/>
                  </a:lnTo>
                  <a:lnTo>
                    <a:pt x="13635" y="52000"/>
                  </a:lnTo>
                  <a:lnTo>
                    <a:pt x="10311" y="53757"/>
                  </a:lnTo>
                  <a:lnTo>
                    <a:pt x="6775" y="55472"/>
                  </a:lnTo>
                  <a:lnTo>
                    <a:pt x="0" y="48274"/>
                  </a:lnTo>
                  <a:lnTo>
                    <a:pt x="3286" y="46736"/>
                  </a:lnTo>
                  <a:lnTo>
                    <a:pt x="6368" y="45174"/>
                  </a:lnTo>
                  <a:lnTo>
                    <a:pt x="9248" y="43586"/>
                  </a:lnTo>
                  <a:lnTo>
                    <a:pt x="11924" y="41973"/>
                  </a:lnTo>
                  <a:lnTo>
                    <a:pt x="14397" y="40334"/>
                  </a:lnTo>
                  <a:lnTo>
                    <a:pt x="16667" y="38670"/>
                  </a:lnTo>
                  <a:lnTo>
                    <a:pt x="18733" y="36980"/>
                  </a:lnTo>
                  <a:lnTo>
                    <a:pt x="20596" y="35265"/>
                  </a:lnTo>
                  <a:lnTo>
                    <a:pt x="22256" y="33525"/>
                  </a:lnTo>
                  <a:lnTo>
                    <a:pt x="23713" y="31759"/>
                  </a:lnTo>
                  <a:lnTo>
                    <a:pt x="25022" y="29921"/>
                  </a:lnTo>
                  <a:lnTo>
                    <a:pt x="26237" y="27965"/>
                  </a:lnTo>
                  <a:lnTo>
                    <a:pt x="27359" y="25890"/>
                  </a:lnTo>
                  <a:lnTo>
                    <a:pt x="28388" y="23696"/>
                  </a:lnTo>
                  <a:lnTo>
                    <a:pt x="29324" y="21384"/>
                  </a:lnTo>
                  <a:lnTo>
                    <a:pt x="30167" y="18953"/>
                  </a:lnTo>
                  <a:lnTo>
                    <a:pt x="30916" y="16404"/>
                  </a:lnTo>
                  <a:lnTo>
                    <a:pt x="31572" y="13736"/>
                  </a:lnTo>
                  <a:lnTo>
                    <a:pt x="32136" y="10950"/>
                  </a:lnTo>
                  <a:lnTo>
                    <a:pt x="32606" y="8045"/>
                  </a:lnTo>
                  <a:lnTo>
                    <a:pt x="14397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8534342" y="1790053"/>
              <a:ext cx="100359" cy="96548"/>
            </a:xfrm>
            <a:custGeom>
              <a:avLst/>
              <a:pathLst>
                <a:path w="100359" h="96548">
                  <a:moveTo>
                    <a:pt x="24983" y="68176"/>
                  </a:moveTo>
                  <a:lnTo>
                    <a:pt x="22807" y="69578"/>
                  </a:lnTo>
                  <a:lnTo>
                    <a:pt x="20681" y="70903"/>
                  </a:lnTo>
                  <a:lnTo>
                    <a:pt x="18606" y="72152"/>
                  </a:lnTo>
                  <a:lnTo>
                    <a:pt x="16582" y="73325"/>
                  </a:lnTo>
                  <a:lnTo>
                    <a:pt x="14609" y="74422"/>
                  </a:lnTo>
                  <a:lnTo>
                    <a:pt x="12686" y="75443"/>
                  </a:lnTo>
                  <a:lnTo>
                    <a:pt x="10815" y="76387"/>
                  </a:lnTo>
                  <a:lnTo>
                    <a:pt x="8994" y="77255"/>
                  </a:lnTo>
                  <a:lnTo>
                    <a:pt x="7224" y="78047"/>
                  </a:lnTo>
                  <a:lnTo>
                    <a:pt x="5504" y="78763"/>
                  </a:lnTo>
                  <a:lnTo>
                    <a:pt x="0" y="71140"/>
                  </a:lnTo>
                  <a:lnTo>
                    <a:pt x="4310" y="69404"/>
                  </a:lnTo>
                  <a:lnTo>
                    <a:pt x="8435" y="67583"/>
                  </a:lnTo>
                  <a:lnTo>
                    <a:pt x="12373" y="65678"/>
                  </a:lnTo>
                  <a:lnTo>
                    <a:pt x="16125" y="63687"/>
                  </a:lnTo>
                  <a:lnTo>
                    <a:pt x="19690" y="61612"/>
                  </a:lnTo>
                  <a:lnTo>
                    <a:pt x="23069" y="59453"/>
                  </a:lnTo>
                  <a:lnTo>
                    <a:pt x="26262" y="57209"/>
                  </a:lnTo>
                  <a:lnTo>
                    <a:pt x="29269" y="54880"/>
                  </a:lnTo>
                  <a:lnTo>
                    <a:pt x="32089" y="52466"/>
                  </a:lnTo>
                  <a:lnTo>
                    <a:pt x="34723" y="49967"/>
                  </a:lnTo>
                  <a:lnTo>
                    <a:pt x="1693" y="49967"/>
                  </a:lnTo>
                  <a:lnTo>
                    <a:pt x="1693" y="41922"/>
                  </a:lnTo>
                  <a:lnTo>
                    <a:pt x="45733" y="41922"/>
                  </a:lnTo>
                  <a:lnTo>
                    <a:pt x="45733" y="33029"/>
                  </a:lnTo>
                  <a:lnTo>
                    <a:pt x="9316" y="33029"/>
                  </a:lnTo>
                  <a:lnTo>
                    <a:pt x="9316" y="24983"/>
                  </a:lnTo>
                  <a:lnTo>
                    <a:pt x="45733" y="24983"/>
                  </a:lnTo>
                  <a:lnTo>
                    <a:pt x="45733" y="16514"/>
                  </a:lnTo>
                  <a:lnTo>
                    <a:pt x="5504" y="16514"/>
                  </a:lnTo>
                  <a:lnTo>
                    <a:pt x="5504" y="8469"/>
                  </a:lnTo>
                  <a:lnTo>
                    <a:pt x="45733" y="8469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8469"/>
                  </a:lnTo>
                  <a:lnTo>
                    <a:pt x="94430" y="8469"/>
                  </a:lnTo>
                  <a:lnTo>
                    <a:pt x="94430" y="16514"/>
                  </a:lnTo>
                  <a:lnTo>
                    <a:pt x="54202" y="16514"/>
                  </a:lnTo>
                  <a:lnTo>
                    <a:pt x="54202" y="24983"/>
                  </a:lnTo>
                  <a:lnTo>
                    <a:pt x="90619" y="24983"/>
                  </a:lnTo>
                  <a:lnTo>
                    <a:pt x="90619" y="33029"/>
                  </a:lnTo>
                  <a:lnTo>
                    <a:pt x="54202" y="33029"/>
                  </a:lnTo>
                  <a:lnTo>
                    <a:pt x="54202" y="41922"/>
                  </a:lnTo>
                  <a:lnTo>
                    <a:pt x="98242" y="41922"/>
                  </a:lnTo>
                  <a:lnTo>
                    <a:pt x="98242" y="49967"/>
                  </a:lnTo>
                  <a:lnTo>
                    <a:pt x="58860" y="49967"/>
                  </a:lnTo>
                  <a:lnTo>
                    <a:pt x="59550" y="51797"/>
                  </a:lnTo>
                  <a:lnTo>
                    <a:pt x="60266" y="53558"/>
                  </a:lnTo>
                  <a:lnTo>
                    <a:pt x="61007" y="55252"/>
                  </a:lnTo>
                  <a:lnTo>
                    <a:pt x="61773" y="56878"/>
                  </a:lnTo>
                  <a:lnTo>
                    <a:pt x="62565" y="58437"/>
                  </a:lnTo>
                  <a:lnTo>
                    <a:pt x="63383" y="59927"/>
                  </a:lnTo>
                  <a:lnTo>
                    <a:pt x="64225" y="61350"/>
                  </a:lnTo>
                  <a:lnTo>
                    <a:pt x="65093" y="62705"/>
                  </a:lnTo>
                  <a:lnTo>
                    <a:pt x="65987" y="63992"/>
                  </a:lnTo>
                  <a:lnTo>
                    <a:pt x="66906" y="65212"/>
                  </a:lnTo>
                  <a:lnTo>
                    <a:pt x="69256" y="64246"/>
                  </a:lnTo>
                  <a:lnTo>
                    <a:pt x="71564" y="63213"/>
                  </a:lnTo>
                  <a:lnTo>
                    <a:pt x="73829" y="62112"/>
                  </a:lnTo>
                  <a:lnTo>
                    <a:pt x="76052" y="60943"/>
                  </a:lnTo>
                  <a:lnTo>
                    <a:pt x="78233" y="59707"/>
                  </a:lnTo>
                  <a:lnTo>
                    <a:pt x="80372" y="58403"/>
                  </a:lnTo>
                  <a:lnTo>
                    <a:pt x="82468" y="57031"/>
                  </a:lnTo>
                  <a:lnTo>
                    <a:pt x="84522" y="55591"/>
                  </a:lnTo>
                  <a:lnTo>
                    <a:pt x="86533" y="54083"/>
                  </a:lnTo>
                  <a:lnTo>
                    <a:pt x="88502" y="52508"/>
                  </a:lnTo>
                  <a:lnTo>
                    <a:pt x="94430" y="59283"/>
                  </a:lnTo>
                  <a:lnTo>
                    <a:pt x="92228" y="60778"/>
                  </a:lnTo>
                  <a:lnTo>
                    <a:pt x="90026" y="62214"/>
                  </a:lnTo>
                  <a:lnTo>
                    <a:pt x="87824" y="63590"/>
                  </a:lnTo>
                  <a:lnTo>
                    <a:pt x="85623" y="64907"/>
                  </a:lnTo>
                  <a:lnTo>
                    <a:pt x="83421" y="66165"/>
                  </a:lnTo>
                  <a:lnTo>
                    <a:pt x="81219" y="67363"/>
                  </a:lnTo>
                  <a:lnTo>
                    <a:pt x="79017" y="68502"/>
                  </a:lnTo>
                  <a:lnTo>
                    <a:pt x="76815" y="69582"/>
                  </a:lnTo>
                  <a:lnTo>
                    <a:pt x="74613" y="70602"/>
                  </a:lnTo>
                  <a:lnTo>
                    <a:pt x="72411" y="71564"/>
                  </a:lnTo>
                  <a:lnTo>
                    <a:pt x="74443" y="73482"/>
                  </a:lnTo>
                  <a:lnTo>
                    <a:pt x="76645" y="75341"/>
                  </a:lnTo>
                  <a:lnTo>
                    <a:pt x="79017" y="77141"/>
                  </a:lnTo>
                  <a:lnTo>
                    <a:pt x="81557" y="78881"/>
                  </a:lnTo>
                  <a:lnTo>
                    <a:pt x="84267" y="80562"/>
                  </a:lnTo>
                  <a:lnTo>
                    <a:pt x="87147" y="82184"/>
                  </a:lnTo>
                  <a:lnTo>
                    <a:pt x="90196" y="83747"/>
                  </a:lnTo>
                  <a:lnTo>
                    <a:pt x="93414" y="85250"/>
                  </a:lnTo>
                  <a:lnTo>
                    <a:pt x="96802" y="86694"/>
                  </a:lnTo>
                  <a:lnTo>
                    <a:pt x="100359" y="88079"/>
                  </a:lnTo>
                  <a:lnTo>
                    <a:pt x="95701" y="96124"/>
                  </a:lnTo>
                  <a:lnTo>
                    <a:pt x="88773" y="93147"/>
                  </a:lnTo>
                  <a:lnTo>
                    <a:pt x="82387" y="89806"/>
                  </a:lnTo>
                  <a:lnTo>
                    <a:pt x="76544" y="86101"/>
                  </a:lnTo>
                  <a:lnTo>
                    <a:pt x="71242" y="82032"/>
                  </a:lnTo>
                  <a:lnTo>
                    <a:pt x="66482" y="77598"/>
                  </a:lnTo>
                  <a:lnTo>
                    <a:pt x="62265" y="72800"/>
                  </a:lnTo>
                  <a:lnTo>
                    <a:pt x="58589" y="67638"/>
                  </a:lnTo>
                  <a:lnTo>
                    <a:pt x="55455" y="62112"/>
                  </a:lnTo>
                  <a:lnTo>
                    <a:pt x="52864" y="56222"/>
                  </a:lnTo>
                  <a:lnTo>
                    <a:pt x="50814" y="49967"/>
                  </a:lnTo>
                  <a:lnTo>
                    <a:pt x="45309" y="49967"/>
                  </a:lnTo>
                  <a:lnTo>
                    <a:pt x="44204" y="51225"/>
                  </a:lnTo>
                  <a:lnTo>
                    <a:pt x="43090" y="52457"/>
                  </a:lnTo>
                  <a:lnTo>
                    <a:pt x="41968" y="53664"/>
                  </a:lnTo>
                  <a:lnTo>
                    <a:pt x="40838" y="54846"/>
                  </a:lnTo>
                  <a:lnTo>
                    <a:pt x="39699" y="56002"/>
                  </a:lnTo>
                  <a:lnTo>
                    <a:pt x="38551" y="57132"/>
                  </a:lnTo>
                  <a:lnTo>
                    <a:pt x="37395" y="58238"/>
                  </a:lnTo>
                  <a:lnTo>
                    <a:pt x="36230" y="59317"/>
                  </a:lnTo>
                  <a:lnTo>
                    <a:pt x="35058" y="60372"/>
                  </a:lnTo>
                  <a:lnTo>
                    <a:pt x="33876" y="61401"/>
                  </a:lnTo>
                  <a:lnTo>
                    <a:pt x="33876" y="86808"/>
                  </a:lnTo>
                  <a:lnTo>
                    <a:pt x="36387" y="86207"/>
                  </a:lnTo>
                  <a:lnTo>
                    <a:pt x="38839" y="85589"/>
                  </a:lnTo>
                  <a:lnTo>
                    <a:pt x="41232" y="84953"/>
                  </a:lnTo>
                  <a:lnTo>
                    <a:pt x="43565" y="84301"/>
                  </a:lnTo>
                  <a:lnTo>
                    <a:pt x="45839" y="83632"/>
                  </a:lnTo>
                  <a:lnTo>
                    <a:pt x="48053" y="82946"/>
                  </a:lnTo>
                  <a:lnTo>
                    <a:pt x="50209" y="82243"/>
                  </a:lnTo>
                  <a:lnTo>
                    <a:pt x="52305" y="81523"/>
                  </a:lnTo>
                  <a:lnTo>
                    <a:pt x="54342" y="80787"/>
                  </a:lnTo>
                  <a:lnTo>
                    <a:pt x="56319" y="80033"/>
                  </a:lnTo>
                  <a:lnTo>
                    <a:pt x="58013" y="88079"/>
                  </a:lnTo>
                  <a:lnTo>
                    <a:pt x="55515" y="89002"/>
                  </a:lnTo>
                  <a:lnTo>
                    <a:pt x="52932" y="89908"/>
                  </a:lnTo>
                  <a:lnTo>
                    <a:pt x="50264" y="90797"/>
                  </a:lnTo>
                  <a:lnTo>
                    <a:pt x="47511" y="91669"/>
                  </a:lnTo>
                  <a:lnTo>
                    <a:pt x="44674" y="92525"/>
                  </a:lnTo>
                  <a:lnTo>
                    <a:pt x="41752" y="93363"/>
                  </a:lnTo>
                  <a:lnTo>
                    <a:pt x="38746" y="94185"/>
                  </a:lnTo>
                  <a:lnTo>
                    <a:pt x="35655" y="94989"/>
                  </a:lnTo>
                  <a:lnTo>
                    <a:pt x="32479" y="95777"/>
                  </a:lnTo>
                  <a:lnTo>
                    <a:pt x="29218" y="96548"/>
                  </a:lnTo>
                  <a:lnTo>
                    <a:pt x="24983" y="923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119177" y="2231250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125529" y="2256234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133998" y="2263856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138233" y="2267244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175497" y="2294345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225465" y="2231250"/>
              <a:ext cx="34723" cy="97395"/>
            </a:xfrm>
            <a:custGeom>
              <a:avLst/>
              <a:pathLst>
                <a:path w="34723" h="97395">
                  <a:moveTo>
                    <a:pt x="3387" y="19479"/>
                  </a:moveTo>
                  <a:lnTo>
                    <a:pt x="14820" y="19479"/>
                  </a:lnTo>
                  <a:lnTo>
                    <a:pt x="14820" y="0"/>
                  </a:lnTo>
                  <a:lnTo>
                    <a:pt x="22866" y="0"/>
                  </a:lnTo>
                  <a:lnTo>
                    <a:pt x="22866" y="19479"/>
                  </a:lnTo>
                  <a:lnTo>
                    <a:pt x="33876" y="19479"/>
                  </a:lnTo>
                  <a:lnTo>
                    <a:pt x="33876" y="27524"/>
                  </a:lnTo>
                  <a:lnTo>
                    <a:pt x="22866" y="27524"/>
                  </a:lnTo>
                  <a:lnTo>
                    <a:pt x="22866" y="33029"/>
                  </a:lnTo>
                  <a:lnTo>
                    <a:pt x="24204" y="34969"/>
                  </a:lnTo>
                  <a:lnTo>
                    <a:pt x="25509" y="36891"/>
                  </a:lnTo>
                  <a:lnTo>
                    <a:pt x="26779" y="38797"/>
                  </a:lnTo>
                  <a:lnTo>
                    <a:pt x="28015" y="40685"/>
                  </a:lnTo>
                  <a:lnTo>
                    <a:pt x="29218" y="42557"/>
                  </a:lnTo>
                  <a:lnTo>
                    <a:pt x="30387" y="44412"/>
                  </a:lnTo>
                  <a:lnTo>
                    <a:pt x="31522" y="46249"/>
                  </a:lnTo>
                  <a:lnTo>
                    <a:pt x="32623" y="48070"/>
                  </a:lnTo>
                  <a:lnTo>
                    <a:pt x="33690" y="49874"/>
                  </a:lnTo>
                  <a:lnTo>
                    <a:pt x="34723" y="51661"/>
                  </a:lnTo>
                  <a:lnTo>
                    <a:pt x="29218" y="59707"/>
                  </a:lnTo>
                  <a:lnTo>
                    <a:pt x="28621" y="58115"/>
                  </a:lnTo>
                  <a:lnTo>
                    <a:pt x="28015" y="56556"/>
                  </a:lnTo>
                  <a:lnTo>
                    <a:pt x="27401" y="55032"/>
                  </a:lnTo>
                  <a:lnTo>
                    <a:pt x="26779" y="53541"/>
                  </a:lnTo>
                  <a:lnTo>
                    <a:pt x="26148" y="52085"/>
                  </a:lnTo>
                  <a:lnTo>
                    <a:pt x="25509" y="50662"/>
                  </a:lnTo>
                  <a:lnTo>
                    <a:pt x="24861" y="49273"/>
                  </a:lnTo>
                  <a:lnTo>
                    <a:pt x="24204" y="47918"/>
                  </a:lnTo>
                  <a:lnTo>
                    <a:pt x="23539" y="46597"/>
                  </a:lnTo>
                  <a:lnTo>
                    <a:pt x="22866" y="45309"/>
                  </a:lnTo>
                  <a:lnTo>
                    <a:pt x="22866" y="97395"/>
                  </a:lnTo>
                  <a:lnTo>
                    <a:pt x="14820" y="97395"/>
                  </a:lnTo>
                  <a:lnTo>
                    <a:pt x="14820" y="52932"/>
                  </a:lnTo>
                  <a:lnTo>
                    <a:pt x="14122" y="55206"/>
                  </a:lnTo>
                  <a:lnTo>
                    <a:pt x="13381" y="57454"/>
                  </a:lnTo>
                  <a:lnTo>
                    <a:pt x="12597" y="59677"/>
                  </a:lnTo>
                  <a:lnTo>
                    <a:pt x="11772" y="61875"/>
                  </a:lnTo>
                  <a:lnTo>
                    <a:pt x="10904" y="64047"/>
                  </a:lnTo>
                  <a:lnTo>
                    <a:pt x="9993" y="66194"/>
                  </a:lnTo>
                  <a:lnTo>
                    <a:pt x="9040" y="68316"/>
                  </a:lnTo>
                  <a:lnTo>
                    <a:pt x="8045" y="70412"/>
                  </a:lnTo>
                  <a:lnTo>
                    <a:pt x="7008" y="72483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045" y="64911"/>
                  </a:lnTo>
                  <a:lnTo>
                    <a:pt x="3946" y="61130"/>
                  </a:lnTo>
                  <a:lnTo>
                    <a:pt x="5703" y="57255"/>
                  </a:lnTo>
                  <a:lnTo>
                    <a:pt x="7317" y="53287"/>
                  </a:lnTo>
                  <a:lnTo>
                    <a:pt x="8786" y="49226"/>
                  </a:lnTo>
                  <a:lnTo>
                    <a:pt x="10112" y="45072"/>
                  </a:lnTo>
                  <a:lnTo>
                    <a:pt x="11293" y="40825"/>
                  </a:lnTo>
                  <a:lnTo>
                    <a:pt x="12331" y="36485"/>
                  </a:lnTo>
                  <a:lnTo>
                    <a:pt x="13224" y="32051"/>
                  </a:lnTo>
                  <a:lnTo>
                    <a:pt x="13974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254683" y="2231250"/>
              <a:ext cx="70717" cy="97395"/>
            </a:xfrm>
            <a:custGeom>
              <a:avLst/>
              <a:pathLst>
                <a:path w="70717" h="97395">
                  <a:moveTo>
                    <a:pt x="16514" y="5081"/>
                  </a:moveTo>
                  <a:lnTo>
                    <a:pt x="24137" y="7622"/>
                  </a:lnTo>
                  <a:lnTo>
                    <a:pt x="23959" y="8549"/>
                  </a:lnTo>
                  <a:lnTo>
                    <a:pt x="23764" y="9468"/>
                  </a:lnTo>
                  <a:lnTo>
                    <a:pt x="23552" y="10378"/>
                  </a:lnTo>
                  <a:lnTo>
                    <a:pt x="23324" y="11280"/>
                  </a:lnTo>
                  <a:lnTo>
                    <a:pt x="23078" y="12174"/>
                  </a:lnTo>
                  <a:lnTo>
                    <a:pt x="22815" y="13059"/>
                  </a:lnTo>
                  <a:lnTo>
                    <a:pt x="22536" y="13935"/>
                  </a:lnTo>
                  <a:lnTo>
                    <a:pt x="22239" y="14804"/>
                  </a:lnTo>
                  <a:lnTo>
                    <a:pt x="21926" y="15663"/>
                  </a:lnTo>
                  <a:lnTo>
                    <a:pt x="21596" y="16514"/>
                  </a:lnTo>
                  <a:lnTo>
                    <a:pt x="33029" y="16514"/>
                  </a:lnTo>
                  <a:lnTo>
                    <a:pt x="33029" y="0"/>
                  </a:lnTo>
                  <a:lnTo>
                    <a:pt x="41498" y="0"/>
                  </a:lnTo>
                  <a:lnTo>
                    <a:pt x="41498" y="16514"/>
                  </a:lnTo>
                  <a:lnTo>
                    <a:pt x="64365" y="16514"/>
                  </a:lnTo>
                  <a:lnTo>
                    <a:pt x="64365" y="24560"/>
                  </a:lnTo>
                  <a:lnTo>
                    <a:pt x="41498" y="24560"/>
                  </a:lnTo>
                  <a:lnTo>
                    <a:pt x="41498" y="41075"/>
                  </a:lnTo>
                  <a:lnTo>
                    <a:pt x="67753" y="41075"/>
                  </a:lnTo>
                  <a:lnTo>
                    <a:pt x="67753" y="49121"/>
                  </a:lnTo>
                  <a:lnTo>
                    <a:pt x="47003" y="49121"/>
                  </a:lnTo>
                  <a:lnTo>
                    <a:pt x="48612" y="52567"/>
                  </a:lnTo>
                  <a:lnTo>
                    <a:pt x="50391" y="55964"/>
                  </a:lnTo>
                  <a:lnTo>
                    <a:pt x="52339" y="59309"/>
                  </a:lnTo>
                  <a:lnTo>
                    <a:pt x="54456" y="62603"/>
                  </a:lnTo>
                  <a:lnTo>
                    <a:pt x="56743" y="65847"/>
                  </a:lnTo>
                  <a:lnTo>
                    <a:pt x="59199" y="69040"/>
                  </a:lnTo>
                  <a:lnTo>
                    <a:pt x="61824" y="72182"/>
                  </a:lnTo>
                  <a:lnTo>
                    <a:pt x="64619" y="75273"/>
                  </a:lnTo>
                  <a:lnTo>
                    <a:pt x="67583" y="78314"/>
                  </a:lnTo>
                  <a:lnTo>
                    <a:pt x="70717" y="81303"/>
                  </a:lnTo>
                  <a:lnTo>
                    <a:pt x="64365" y="88925"/>
                  </a:lnTo>
                  <a:lnTo>
                    <a:pt x="61621" y="85851"/>
                  </a:lnTo>
                  <a:lnTo>
                    <a:pt x="58979" y="82726"/>
                  </a:lnTo>
                  <a:lnTo>
                    <a:pt x="56438" y="79550"/>
                  </a:lnTo>
                  <a:lnTo>
                    <a:pt x="53999" y="76323"/>
                  </a:lnTo>
                  <a:lnTo>
                    <a:pt x="51661" y="73046"/>
                  </a:lnTo>
                  <a:lnTo>
                    <a:pt x="49425" y="69717"/>
                  </a:lnTo>
                  <a:lnTo>
                    <a:pt x="47291" y="66338"/>
                  </a:lnTo>
                  <a:lnTo>
                    <a:pt x="45259" y="62908"/>
                  </a:lnTo>
                  <a:lnTo>
                    <a:pt x="43328" y="59427"/>
                  </a:lnTo>
                  <a:lnTo>
                    <a:pt x="41498" y="55896"/>
                  </a:lnTo>
                  <a:lnTo>
                    <a:pt x="41498" y="97395"/>
                  </a:lnTo>
                  <a:lnTo>
                    <a:pt x="33029" y="97395"/>
                  </a:lnTo>
                  <a:lnTo>
                    <a:pt x="33029" y="57166"/>
                  </a:lnTo>
                  <a:lnTo>
                    <a:pt x="31013" y="60770"/>
                  </a:lnTo>
                  <a:lnTo>
                    <a:pt x="28862" y="64297"/>
                  </a:lnTo>
                  <a:lnTo>
                    <a:pt x="26576" y="67748"/>
                  </a:lnTo>
                  <a:lnTo>
                    <a:pt x="24153" y="71123"/>
                  </a:lnTo>
                  <a:lnTo>
                    <a:pt x="21596" y="74422"/>
                  </a:lnTo>
                  <a:lnTo>
                    <a:pt x="18903" y="77645"/>
                  </a:lnTo>
                  <a:lnTo>
                    <a:pt x="16074" y="80791"/>
                  </a:lnTo>
                  <a:lnTo>
                    <a:pt x="13110" y="83861"/>
                  </a:lnTo>
                  <a:lnTo>
                    <a:pt x="10010" y="86855"/>
                  </a:lnTo>
                  <a:lnTo>
                    <a:pt x="6775" y="89772"/>
                  </a:lnTo>
                  <a:lnTo>
                    <a:pt x="0" y="82997"/>
                  </a:lnTo>
                  <a:lnTo>
                    <a:pt x="3633" y="79991"/>
                  </a:lnTo>
                  <a:lnTo>
                    <a:pt x="7080" y="76899"/>
                  </a:lnTo>
                  <a:lnTo>
                    <a:pt x="10340" y="73723"/>
                  </a:lnTo>
                  <a:lnTo>
                    <a:pt x="13415" y="70463"/>
                  </a:lnTo>
                  <a:lnTo>
                    <a:pt x="16303" y="67117"/>
                  </a:lnTo>
                  <a:lnTo>
                    <a:pt x="19004" y="63687"/>
                  </a:lnTo>
                  <a:lnTo>
                    <a:pt x="21520" y="60173"/>
                  </a:lnTo>
                  <a:lnTo>
                    <a:pt x="23849" y="56573"/>
                  </a:lnTo>
                  <a:lnTo>
                    <a:pt x="25991" y="52889"/>
                  </a:lnTo>
                  <a:lnTo>
                    <a:pt x="27948" y="49121"/>
                  </a:lnTo>
                  <a:lnTo>
                    <a:pt x="6775" y="49121"/>
                  </a:lnTo>
                  <a:lnTo>
                    <a:pt x="6775" y="41075"/>
                  </a:lnTo>
                  <a:lnTo>
                    <a:pt x="33029" y="41075"/>
                  </a:lnTo>
                  <a:lnTo>
                    <a:pt x="33029" y="24560"/>
                  </a:lnTo>
                  <a:lnTo>
                    <a:pt x="18632" y="24560"/>
                  </a:lnTo>
                  <a:lnTo>
                    <a:pt x="18107" y="26148"/>
                  </a:lnTo>
                  <a:lnTo>
                    <a:pt x="17548" y="27694"/>
                  </a:lnTo>
                  <a:lnTo>
                    <a:pt x="16955" y="29197"/>
                  </a:lnTo>
                  <a:lnTo>
                    <a:pt x="16328" y="30658"/>
                  </a:lnTo>
                  <a:lnTo>
                    <a:pt x="15667" y="32076"/>
                  </a:lnTo>
                  <a:lnTo>
                    <a:pt x="14973" y="33453"/>
                  </a:lnTo>
                  <a:lnTo>
                    <a:pt x="14245" y="34786"/>
                  </a:lnTo>
                  <a:lnTo>
                    <a:pt x="13482" y="36078"/>
                  </a:lnTo>
                  <a:lnTo>
                    <a:pt x="12686" y="37327"/>
                  </a:lnTo>
                  <a:lnTo>
                    <a:pt x="11856" y="38534"/>
                  </a:lnTo>
                  <a:lnTo>
                    <a:pt x="5081" y="33029"/>
                  </a:lnTo>
                  <a:lnTo>
                    <a:pt x="6720" y="30387"/>
                  </a:lnTo>
                  <a:lnTo>
                    <a:pt x="8248" y="27711"/>
                  </a:lnTo>
                  <a:lnTo>
                    <a:pt x="9667" y="25000"/>
                  </a:lnTo>
                  <a:lnTo>
                    <a:pt x="10976" y="22256"/>
                  </a:lnTo>
                  <a:lnTo>
                    <a:pt x="12174" y="19479"/>
                  </a:lnTo>
                  <a:lnTo>
                    <a:pt x="13262" y="16667"/>
                  </a:lnTo>
                  <a:lnTo>
                    <a:pt x="14240" y="13821"/>
                  </a:lnTo>
                  <a:lnTo>
                    <a:pt x="15108" y="10942"/>
                  </a:lnTo>
                  <a:lnTo>
                    <a:pt x="15866" y="80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33870" y="2231250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365206" y="2231250"/>
              <a:ext cx="67329" cy="20325"/>
            </a:xfrm>
            <a:custGeom>
              <a:avLst/>
              <a:pathLst>
                <a:path w="67329" h="20325">
                  <a:moveTo>
                    <a:pt x="0" y="12280"/>
                  </a:moveTo>
                  <a:lnTo>
                    <a:pt x="30065" y="12280"/>
                  </a:lnTo>
                  <a:lnTo>
                    <a:pt x="29637" y="11272"/>
                  </a:lnTo>
                  <a:lnTo>
                    <a:pt x="29201" y="10281"/>
                  </a:lnTo>
                  <a:lnTo>
                    <a:pt x="28756" y="9307"/>
                  </a:lnTo>
                  <a:lnTo>
                    <a:pt x="28303" y="8350"/>
                  </a:lnTo>
                  <a:lnTo>
                    <a:pt x="27842" y="7410"/>
                  </a:lnTo>
                  <a:lnTo>
                    <a:pt x="27372" y="6487"/>
                  </a:lnTo>
                  <a:lnTo>
                    <a:pt x="26893" y="5581"/>
                  </a:lnTo>
                  <a:lnTo>
                    <a:pt x="26406" y="4691"/>
                  </a:lnTo>
                  <a:lnTo>
                    <a:pt x="25911" y="3819"/>
                  </a:lnTo>
                  <a:lnTo>
                    <a:pt x="25407" y="2964"/>
                  </a:lnTo>
                  <a:lnTo>
                    <a:pt x="34300" y="0"/>
                  </a:lnTo>
                  <a:lnTo>
                    <a:pt x="34964" y="1113"/>
                  </a:lnTo>
                  <a:lnTo>
                    <a:pt x="35604" y="2252"/>
                  </a:lnTo>
                  <a:lnTo>
                    <a:pt x="36218" y="3417"/>
                  </a:lnTo>
                  <a:lnTo>
                    <a:pt x="36806" y="4607"/>
                  </a:lnTo>
                  <a:lnTo>
                    <a:pt x="37370" y="5822"/>
                  </a:lnTo>
                  <a:lnTo>
                    <a:pt x="37907" y="7063"/>
                  </a:lnTo>
                  <a:lnTo>
                    <a:pt x="38420" y="8329"/>
                  </a:lnTo>
                  <a:lnTo>
                    <a:pt x="38907" y="9620"/>
                  </a:lnTo>
                  <a:lnTo>
                    <a:pt x="39368" y="10937"/>
                  </a:lnTo>
                  <a:lnTo>
                    <a:pt x="39804" y="12280"/>
                  </a:lnTo>
                  <a:lnTo>
                    <a:pt x="67329" y="12280"/>
                  </a:lnTo>
                  <a:lnTo>
                    <a:pt x="67329" y="20325"/>
                  </a:lnTo>
                  <a:lnTo>
                    <a:pt x="0" y="203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370711" y="2260045"/>
              <a:ext cx="55896" cy="7622"/>
            </a:xfrm>
            <a:custGeom>
              <a:avLst/>
              <a:pathLst>
                <a:path w="55896" h="7622">
                  <a:moveTo>
                    <a:pt x="0" y="0"/>
                  </a:moveTo>
                  <a:lnTo>
                    <a:pt x="55896" y="0"/>
                  </a:lnTo>
                  <a:lnTo>
                    <a:pt x="5589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370711" y="2276136"/>
              <a:ext cx="55896" cy="7622"/>
            </a:xfrm>
            <a:custGeom>
              <a:avLst/>
              <a:pathLst>
                <a:path w="55896" h="7622">
                  <a:moveTo>
                    <a:pt x="0" y="0"/>
                  </a:moveTo>
                  <a:lnTo>
                    <a:pt x="55896" y="0"/>
                  </a:lnTo>
                  <a:lnTo>
                    <a:pt x="5589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371558" y="2292228"/>
              <a:ext cx="54202" cy="35993"/>
            </a:xfrm>
            <a:custGeom>
              <a:avLst/>
              <a:pathLst>
                <a:path w="54202" h="35993">
                  <a:moveTo>
                    <a:pt x="54202" y="0"/>
                  </a:moveTo>
                  <a:lnTo>
                    <a:pt x="54202" y="35570"/>
                  </a:lnTo>
                  <a:lnTo>
                    <a:pt x="45733" y="35570"/>
                  </a:lnTo>
                  <a:lnTo>
                    <a:pt x="45733" y="30488"/>
                  </a:lnTo>
                  <a:lnTo>
                    <a:pt x="8469" y="30488"/>
                  </a:lnTo>
                  <a:lnTo>
                    <a:pt x="8469" y="35993"/>
                  </a:lnTo>
                  <a:lnTo>
                    <a:pt x="0" y="35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380027" y="2299850"/>
              <a:ext cx="37264" cy="15244"/>
            </a:xfrm>
            <a:custGeom>
              <a:avLst/>
              <a:pathLst>
                <a:path w="37264" h="15244">
                  <a:moveTo>
                    <a:pt x="0" y="15244"/>
                  </a:moveTo>
                  <a:lnTo>
                    <a:pt x="37264" y="15244"/>
                  </a:lnTo>
                  <a:lnTo>
                    <a:pt x="372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455825" y="2229979"/>
              <a:ext cx="73258" cy="59707"/>
            </a:xfrm>
            <a:custGeom>
              <a:avLst/>
              <a:pathLst>
                <a:path w="73258" h="59707">
                  <a:moveTo>
                    <a:pt x="27101" y="0"/>
                  </a:moveTo>
                  <a:lnTo>
                    <a:pt x="36417" y="2964"/>
                  </a:lnTo>
                  <a:lnTo>
                    <a:pt x="32606" y="8892"/>
                  </a:lnTo>
                  <a:lnTo>
                    <a:pt x="73258" y="8892"/>
                  </a:lnTo>
                  <a:lnTo>
                    <a:pt x="73258" y="59707"/>
                  </a:lnTo>
                  <a:lnTo>
                    <a:pt x="0" y="59707"/>
                  </a:lnTo>
                  <a:lnTo>
                    <a:pt x="0" y="8892"/>
                  </a:lnTo>
                  <a:lnTo>
                    <a:pt x="22866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464295" y="2246918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464295" y="2260892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464295" y="2274442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483774" y="2293498"/>
              <a:ext cx="22443" cy="19479"/>
            </a:xfrm>
            <a:custGeom>
              <a:avLst/>
              <a:pathLst>
                <a:path w="22443" h="19479">
                  <a:moveTo>
                    <a:pt x="5504" y="0"/>
                  </a:moveTo>
                  <a:lnTo>
                    <a:pt x="7351" y="1037"/>
                  </a:lnTo>
                  <a:lnTo>
                    <a:pt x="9163" y="2117"/>
                  </a:lnTo>
                  <a:lnTo>
                    <a:pt x="10942" y="3239"/>
                  </a:lnTo>
                  <a:lnTo>
                    <a:pt x="12686" y="4403"/>
                  </a:lnTo>
                  <a:lnTo>
                    <a:pt x="14397" y="5610"/>
                  </a:lnTo>
                  <a:lnTo>
                    <a:pt x="16074" y="6860"/>
                  </a:lnTo>
                  <a:lnTo>
                    <a:pt x="17717" y="8151"/>
                  </a:lnTo>
                  <a:lnTo>
                    <a:pt x="19326" y="9485"/>
                  </a:lnTo>
                  <a:lnTo>
                    <a:pt x="20901" y="10861"/>
                  </a:lnTo>
                  <a:lnTo>
                    <a:pt x="22443" y="12280"/>
                  </a:lnTo>
                  <a:lnTo>
                    <a:pt x="16514" y="19479"/>
                  </a:lnTo>
                  <a:lnTo>
                    <a:pt x="14901" y="17891"/>
                  </a:lnTo>
                  <a:lnTo>
                    <a:pt x="13279" y="16345"/>
                  </a:lnTo>
                  <a:lnTo>
                    <a:pt x="11649" y="14842"/>
                  </a:lnTo>
                  <a:lnTo>
                    <a:pt x="10010" y="13381"/>
                  </a:lnTo>
                  <a:lnTo>
                    <a:pt x="8363" y="11962"/>
                  </a:lnTo>
                  <a:lnTo>
                    <a:pt x="6707" y="10586"/>
                  </a:lnTo>
                  <a:lnTo>
                    <a:pt x="5043" y="9252"/>
                  </a:lnTo>
                  <a:lnTo>
                    <a:pt x="3370" y="7960"/>
                  </a:lnTo>
                  <a:lnTo>
                    <a:pt x="1689" y="6711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442275" y="2296462"/>
              <a:ext cx="20325" cy="27948"/>
            </a:xfrm>
            <a:custGeom>
              <a:avLst/>
              <a:pathLst>
                <a:path w="20325" h="27948">
                  <a:moveTo>
                    <a:pt x="13127" y="0"/>
                  </a:moveTo>
                  <a:lnTo>
                    <a:pt x="20325" y="4234"/>
                  </a:lnTo>
                  <a:lnTo>
                    <a:pt x="19051" y="7215"/>
                  </a:lnTo>
                  <a:lnTo>
                    <a:pt x="17768" y="10061"/>
                  </a:lnTo>
                  <a:lnTo>
                    <a:pt x="16476" y="12771"/>
                  </a:lnTo>
                  <a:lnTo>
                    <a:pt x="15176" y="15346"/>
                  </a:lnTo>
                  <a:lnTo>
                    <a:pt x="13868" y="17785"/>
                  </a:lnTo>
                  <a:lnTo>
                    <a:pt x="12551" y="20088"/>
                  </a:lnTo>
                  <a:lnTo>
                    <a:pt x="11225" y="22256"/>
                  </a:lnTo>
                  <a:lnTo>
                    <a:pt x="9891" y="24289"/>
                  </a:lnTo>
                  <a:lnTo>
                    <a:pt x="8549" y="26186"/>
                  </a:lnTo>
                  <a:lnTo>
                    <a:pt x="7198" y="27948"/>
                  </a:lnTo>
                  <a:lnTo>
                    <a:pt x="0" y="21596"/>
                  </a:lnTo>
                  <a:lnTo>
                    <a:pt x="1579" y="19551"/>
                  </a:lnTo>
                  <a:lnTo>
                    <a:pt x="3099" y="17480"/>
                  </a:lnTo>
                  <a:lnTo>
                    <a:pt x="4560" y="15384"/>
                  </a:lnTo>
                  <a:lnTo>
                    <a:pt x="5962" y="13262"/>
                  </a:lnTo>
                  <a:lnTo>
                    <a:pt x="7304" y="11115"/>
                  </a:lnTo>
                  <a:lnTo>
                    <a:pt x="8587" y="8943"/>
                  </a:lnTo>
                  <a:lnTo>
                    <a:pt x="9811" y="6745"/>
                  </a:lnTo>
                  <a:lnTo>
                    <a:pt x="10976" y="4522"/>
                  </a:lnTo>
                  <a:lnTo>
                    <a:pt x="12081" y="227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468529" y="2296886"/>
              <a:ext cx="52932" cy="29641"/>
            </a:xfrm>
            <a:custGeom>
              <a:avLst/>
              <a:pathLst>
                <a:path w="52932" h="29641">
                  <a:moveTo>
                    <a:pt x="0" y="0"/>
                  </a:moveTo>
                  <a:lnTo>
                    <a:pt x="8469" y="0"/>
                  </a:lnTo>
                  <a:lnTo>
                    <a:pt x="8469" y="17361"/>
                  </a:lnTo>
                  <a:lnTo>
                    <a:pt x="8483" y="17933"/>
                  </a:lnTo>
                  <a:lnTo>
                    <a:pt x="8528" y="18462"/>
                  </a:lnTo>
                  <a:lnTo>
                    <a:pt x="8602" y="18949"/>
                  </a:lnTo>
                  <a:lnTo>
                    <a:pt x="8706" y="19394"/>
                  </a:lnTo>
                  <a:lnTo>
                    <a:pt x="8839" y="19796"/>
                  </a:lnTo>
                  <a:lnTo>
                    <a:pt x="9002" y="20156"/>
                  </a:lnTo>
                  <a:lnTo>
                    <a:pt x="9195" y="20474"/>
                  </a:lnTo>
                  <a:lnTo>
                    <a:pt x="9417" y="20749"/>
                  </a:lnTo>
                  <a:lnTo>
                    <a:pt x="9669" y="20982"/>
                  </a:lnTo>
                  <a:lnTo>
                    <a:pt x="9951" y="21172"/>
                  </a:lnTo>
                  <a:lnTo>
                    <a:pt x="10300" y="21333"/>
                  </a:lnTo>
                  <a:lnTo>
                    <a:pt x="10755" y="21477"/>
                  </a:lnTo>
                  <a:lnTo>
                    <a:pt x="11316" y="21604"/>
                  </a:lnTo>
                  <a:lnTo>
                    <a:pt x="11983" y="21714"/>
                  </a:lnTo>
                  <a:lnTo>
                    <a:pt x="12756" y="21808"/>
                  </a:lnTo>
                  <a:lnTo>
                    <a:pt x="13635" y="21884"/>
                  </a:lnTo>
                  <a:lnTo>
                    <a:pt x="14619" y="21943"/>
                  </a:lnTo>
                  <a:lnTo>
                    <a:pt x="15710" y="21985"/>
                  </a:lnTo>
                  <a:lnTo>
                    <a:pt x="16906" y="22011"/>
                  </a:lnTo>
                  <a:lnTo>
                    <a:pt x="18208" y="22019"/>
                  </a:lnTo>
                  <a:lnTo>
                    <a:pt x="19817" y="22015"/>
                  </a:lnTo>
                  <a:lnTo>
                    <a:pt x="21426" y="22002"/>
                  </a:lnTo>
                  <a:lnTo>
                    <a:pt x="23036" y="21981"/>
                  </a:lnTo>
                  <a:lnTo>
                    <a:pt x="24645" y="21952"/>
                  </a:lnTo>
                  <a:lnTo>
                    <a:pt x="26254" y="21913"/>
                  </a:lnTo>
                  <a:lnTo>
                    <a:pt x="27863" y="21867"/>
                  </a:lnTo>
                  <a:lnTo>
                    <a:pt x="29472" y="21812"/>
                  </a:lnTo>
                  <a:lnTo>
                    <a:pt x="31081" y="21748"/>
                  </a:lnTo>
                  <a:lnTo>
                    <a:pt x="32690" y="21676"/>
                  </a:lnTo>
                  <a:lnTo>
                    <a:pt x="34300" y="21596"/>
                  </a:lnTo>
                  <a:lnTo>
                    <a:pt x="35678" y="21496"/>
                  </a:lnTo>
                  <a:lnTo>
                    <a:pt x="36933" y="21367"/>
                  </a:lnTo>
                  <a:lnTo>
                    <a:pt x="38066" y="21208"/>
                  </a:lnTo>
                  <a:lnTo>
                    <a:pt x="39076" y="21020"/>
                  </a:lnTo>
                  <a:lnTo>
                    <a:pt x="39963" y="20802"/>
                  </a:lnTo>
                  <a:lnTo>
                    <a:pt x="40728" y="20554"/>
                  </a:lnTo>
                  <a:lnTo>
                    <a:pt x="41369" y="20277"/>
                  </a:lnTo>
                  <a:lnTo>
                    <a:pt x="41888" y="19970"/>
                  </a:lnTo>
                  <a:lnTo>
                    <a:pt x="42284" y="19633"/>
                  </a:lnTo>
                  <a:lnTo>
                    <a:pt x="42557" y="19267"/>
                  </a:lnTo>
                  <a:lnTo>
                    <a:pt x="42767" y="18841"/>
                  </a:lnTo>
                  <a:lnTo>
                    <a:pt x="42972" y="18327"/>
                  </a:lnTo>
                  <a:lnTo>
                    <a:pt x="43173" y="17723"/>
                  </a:lnTo>
                  <a:lnTo>
                    <a:pt x="43370" y="17031"/>
                  </a:lnTo>
                  <a:lnTo>
                    <a:pt x="43563" y="16250"/>
                  </a:lnTo>
                  <a:lnTo>
                    <a:pt x="43751" y="15379"/>
                  </a:lnTo>
                  <a:lnTo>
                    <a:pt x="43935" y="14420"/>
                  </a:lnTo>
                  <a:lnTo>
                    <a:pt x="44115" y="13372"/>
                  </a:lnTo>
                  <a:lnTo>
                    <a:pt x="44291" y="12235"/>
                  </a:lnTo>
                  <a:lnTo>
                    <a:pt x="44462" y="11009"/>
                  </a:lnTo>
                  <a:lnTo>
                    <a:pt x="52932" y="14397"/>
                  </a:lnTo>
                  <a:lnTo>
                    <a:pt x="52407" y="16667"/>
                  </a:lnTo>
                  <a:lnTo>
                    <a:pt x="51848" y="18733"/>
                  </a:lnTo>
                  <a:lnTo>
                    <a:pt x="51255" y="20596"/>
                  </a:lnTo>
                  <a:lnTo>
                    <a:pt x="50628" y="22256"/>
                  </a:lnTo>
                  <a:lnTo>
                    <a:pt x="49967" y="23713"/>
                  </a:lnTo>
                  <a:lnTo>
                    <a:pt x="49273" y="24967"/>
                  </a:lnTo>
                  <a:lnTo>
                    <a:pt x="48545" y="26017"/>
                  </a:lnTo>
                  <a:lnTo>
                    <a:pt x="47782" y="26864"/>
                  </a:lnTo>
                  <a:lnTo>
                    <a:pt x="46986" y="27507"/>
                  </a:lnTo>
                  <a:lnTo>
                    <a:pt x="46156" y="27948"/>
                  </a:lnTo>
                  <a:lnTo>
                    <a:pt x="44810" y="28269"/>
                  </a:lnTo>
                  <a:lnTo>
                    <a:pt x="43141" y="28557"/>
                  </a:lnTo>
                  <a:lnTo>
                    <a:pt x="41151" y="28812"/>
                  </a:lnTo>
                  <a:lnTo>
                    <a:pt x="38839" y="29032"/>
                  </a:lnTo>
                  <a:lnTo>
                    <a:pt x="36205" y="29218"/>
                  </a:lnTo>
                  <a:lnTo>
                    <a:pt x="33249" y="29370"/>
                  </a:lnTo>
                  <a:lnTo>
                    <a:pt x="29972" y="29489"/>
                  </a:lnTo>
                  <a:lnTo>
                    <a:pt x="26372" y="29574"/>
                  </a:lnTo>
                  <a:lnTo>
                    <a:pt x="22451" y="29625"/>
                  </a:lnTo>
                  <a:lnTo>
                    <a:pt x="18208" y="29641"/>
                  </a:lnTo>
                  <a:lnTo>
                    <a:pt x="14397" y="29641"/>
                  </a:lnTo>
                  <a:lnTo>
                    <a:pt x="12680" y="29620"/>
                  </a:lnTo>
                  <a:lnTo>
                    <a:pt x="11086" y="29557"/>
                  </a:lnTo>
                  <a:lnTo>
                    <a:pt x="9614" y="29451"/>
                  </a:lnTo>
                  <a:lnTo>
                    <a:pt x="8265" y="29303"/>
                  </a:lnTo>
                  <a:lnTo>
                    <a:pt x="7039" y="29112"/>
                  </a:lnTo>
                  <a:lnTo>
                    <a:pt x="5936" y="28879"/>
                  </a:lnTo>
                  <a:lnTo>
                    <a:pt x="4956" y="28604"/>
                  </a:lnTo>
                  <a:lnTo>
                    <a:pt x="4099" y="28286"/>
                  </a:lnTo>
                  <a:lnTo>
                    <a:pt x="3364" y="27926"/>
                  </a:lnTo>
                  <a:lnTo>
                    <a:pt x="2752" y="27524"/>
                  </a:lnTo>
                  <a:lnTo>
                    <a:pt x="2229" y="27075"/>
                  </a:lnTo>
                  <a:lnTo>
                    <a:pt x="1761" y="26576"/>
                  </a:lnTo>
                  <a:lnTo>
                    <a:pt x="1348" y="26025"/>
                  </a:lnTo>
                  <a:lnTo>
                    <a:pt x="990" y="25424"/>
                  </a:lnTo>
                  <a:lnTo>
                    <a:pt x="688" y="24772"/>
                  </a:lnTo>
                  <a:lnTo>
                    <a:pt x="440" y="24069"/>
                  </a:lnTo>
                  <a:lnTo>
                    <a:pt x="247" y="23315"/>
                  </a:lnTo>
                  <a:lnTo>
                    <a:pt x="110" y="22510"/>
                  </a:lnTo>
                  <a:lnTo>
                    <a:pt x="27" y="21655"/>
                  </a:lnTo>
                  <a:lnTo>
                    <a:pt x="0" y="207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519344" y="2296886"/>
              <a:ext cx="22443" cy="26677"/>
            </a:xfrm>
            <a:custGeom>
              <a:avLst/>
              <a:pathLst>
                <a:path w="22443" h="26677">
                  <a:moveTo>
                    <a:pt x="7622" y="0"/>
                  </a:moveTo>
                  <a:lnTo>
                    <a:pt x="9371" y="2053"/>
                  </a:lnTo>
                  <a:lnTo>
                    <a:pt x="11060" y="4149"/>
                  </a:lnTo>
                  <a:lnTo>
                    <a:pt x="12691" y="6288"/>
                  </a:lnTo>
                  <a:lnTo>
                    <a:pt x="14262" y="8469"/>
                  </a:lnTo>
                  <a:lnTo>
                    <a:pt x="15773" y="10692"/>
                  </a:lnTo>
                  <a:lnTo>
                    <a:pt x="17226" y="12957"/>
                  </a:lnTo>
                  <a:lnTo>
                    <a:pt x="18619" y="15265"/>
                  </a:lnTo>
                  <a:lnTo>
                    <a:pt x="19953" y="17615"/>
                  </a:lnTo>
                  <a:lnTo>
                    <a:pt x="21227" y="20008"/>
                  </a:lnTo>
                  <a:lnTo>
                    <a:pt x="22443" y="22443"/>
                  </a:lnTo>
                  <a:lnTo>
                    <a:pt x="13974" y="26677"/>
                  </a:lnTo>
                  <a:lnTo>
                    <a:pt x="12919" y="24314"/>
                  </a:lnTo>
                  <a:lnTo>
                    <a:pt x="11789" y="21968"/>
                  </a:lnTo>
                  <a:lnTo>
                    <a:pt x="10582" y="19639"/>
                  </a:lnTo>
                  <a:lnTo>
                    <a:pt x="9299" y="17327"/>
                  </a:lnTo>
                  <a:lnTo>
                    <a:pt x="7939" y="15032"/>
                  </a:lnTo>
                  <a:lnTo>
                    <a:pt x="6504" y="12754"/>
                  </a:lnTo>
                  <a:lnTo>
                    <a:pt x="4992" y="10493"/>
                  </a:lnTo>
                  <a:lnTo>
                    <a:pt x="3404" y="8248"/>
                  </a:lnTo>
                  <a:lnTo>
                    <a:pt x="1740" y="6021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077412" y="2672446"/>
              <a:ext cx="63942" cy="97395"/>
            </a:xfrm>
            <a:custGeom>
              <a:avLst/>
              <a:pathLst>
                <a:path w="63942" h="97395">
                  <a:moveTo>
                    <a:pt x="11009" y="19055"/>
                  </a:moveTo>
                  <a:lnTo>
                    <a:pt x="26677" y="19055"/>
                  </a:lnTo>
                  <a:lnTo>
                    <a:pt x="26677" y="0"/>
                  </a:lnTo>
                  <a:lnTo>
                    <a:pt x="35146" y="0"/>
                  </a:lnTo>
                  <a:lnTo>
                    <a:pt x="35146" y="19055"/>
                  </a:lnTo>
                  <a:lnTo>
                    <a:pt x="63942" y="19055"/>
                  </a:lnTo>
                  <a:lnTo>
                    <a:pt x="63908" y="29476"/>
                  </a:lnTo>
                  <a:lnTo>
                    <a:pt x="63806" y="39059"/>
                  </a:lnTo>
                  <a:lnTo>
                    <a:pt x="63637" y="47804"/>
                  </a:lnTo>
                  <a:lnTo>
                    <a:pt x="63399" y="55710"/>
                  </a:lnTo>
                  <a:lnTo>
                    <a:pt x="63095" y="62777"/>
                  </a:lnTo>
                  <a:lnTo>
                    <a:pt x="62722" y="69006"/>
                  </a:lnTo>
                  <a:lnTo>
                    <a:pt x="62282" y="74397"/>
                  </a:lnTo>
                  <a:lnTo>
                    <a:pt x="61773" y="78949"/>
                  </a:lnTo>
                  <a:lnTo>
                    <a:pt x="61198" y="82663"/>
                  </a:lnTo>
                  <a:lnTo>
                    <a:pt x="60554" y="85538"/>
                  </a:lnTo>
                  <a:lnTo>
                    <a:pt x="59969" y="87469"/>
                  </a:lnTo>
                  <a:lnTo>
                    <a:pt x="59233" y="89196"/>
                  </a:lnTo>
                  <a:lnTo>
                    <a:pt x="58343" y="90721"/>
                  </a:lnTo>
                  <a:lnTo>
                    <a:pt x="57302" y="92042"/>
                  </a:lnTo>
                  <a:lnTo>
                    <a:pt x="56108" y="93160"/>
                  </a:lnTo>
                  <a:lnTo>
                    <a:pt x="54761" y="94075"/>
                  </a:lnTo>
                  <a:lnTo>
                    <a:pt x="53262" y="94786"/>
                  </a:lnTo>
                  <a:lnTo>
                    <a:pt x="51610" y="95294"/>
                  </a:lnTo>
                  <a:lnTo>
                    <a:pt x="49807" y="95599"/>
                  </a:lnTo>
                  <a:lnTo>
                    <a:pt x="47850" y="95701"/>
                  </a:lnTo>
                  <a:lnTo>
                    <a:pt x="46639" y="95688"/>
                  </a:lnTo>
                  <a:lnTo>
                    <a:pt x="45377" y="95650"/>
                  </a:lnTo>
                  <a:lnTo>
                    <a:pt x="44064" y="95586"/>
                  </a:lnTo>
                  <a:lnTo>
                    <a:pt x="42701" y="95498"/>
                  </a:lnTo>
                  <a:lnTo>
                    <a:pt x="41287" y="95383"/>
                  </a:lnTo>
                  <a:lnTo>
                    <a:pt x="39821" y="95243"/>
                  </a:lnTo>
                  <a:lnTo>
                    <a:pt x="38305" y="95078"/>
                  </a:lnTo>
                  <a:lnTo>
                    <a:pt x="36739" y="94888"/>
                  </a:lnTo>
                  <a:lnTo>
                    <a:pt x="35121" y="94672"/>
                  </a:lnTo>
                  <a:lnTo>
                    <a:pt x="33453" y="94430"/>
                  </a:lnTo>
                  <a:lnTo>
                    <a:pt x="31759" y="86385"/>
                  </a:lnTo>
                  <a:lnTo>
                    <a:pt x="33508" y="86626"/>
                  </a:lnTo>
                  <a:lnTo>
                    <a:pt x="35197" y="86842"/>
                  </a:lnTo>
                  <a:lnTo>
                    <a:pt x="36828" y="87033"/>
                  </a:lnTo>
                  <a:lnTo>
                    <a:pt x="38399" y="87198"/>
                  </a:lnTo>
                  <a:lnTo>
                    <a:pt x="39910" y="87338"/>
                  </a:lnTo>
                  <a:lnTo>
                    <a:pt x="41363" y="87452"/>
                  </a:lnTo>
                  <a:lnTo>
                    <a:pt x="42756" y="87541"/>
                  </a:lnTo>
                  <a:lnTo>
                    <a:pt x="44090" y="87604"/>
                  </a:lnTo>
                  <a:lnTo>
                    <a:pt x="45364" y="87642"/>
                  </a:lnTo>
                  <a:lnTo>
                    <a:pt x="46580" y="87655"/>
                  </a:lnTo>
                  <a:lnTo>
                    <a:pt x="47403" y="87594"/>
                  </a:lnTo>
                  <a:lnTo>
                    <a:pt x="48180" y="87410"/>
                  </a:lnTo>
                  <a:lnTo>
                    <a:pt x="48911" y="87102"/>
                  </a:lnTo>
                  <a:lnTo>
                    <a:pt x="49595" y="86673"/>
                  </a:lnTo>
                  <a:lnTo>
                    <a:pt x="50232" y="86120"/>
                  </a:lnTo>
                  <a:lnTo>
                    <a:pt x="50823" y="85445"/>
                  </a:lnTo>
                  <a:lnTo>
                    <a:pt x="51367" y="84646"/>
                  </a:lnTo>
                  <a:lnTo>
                    <a:pt x="51865" y="83725"/>
                  </a:lnTo>
                  <a:lnTo>
                    <a:pt x="52315" y="82682"/>
                  </a:lnTo>
                  <a:lnTo>
                    <a:pt x="52720" y="81515"/>
                  </a:lnTo>
                  <a:lnTo>
                    <a:pt x="53090" y="79866"/>
                  </a:lnTo>
                  <a:lnTo>
                    <a:pt x="53440" y="77374"/>
                  </a:lnTo>
                  <a:lnTo>
                    <a:pt x="53768" y="74039"/>
                  </a:lnTo>
                  <a:lnTo>
                    <a:pt x="54075" y="69861"/>
                  </a:lnTo>
                  <a:lnTo>
                    <a:pt x="54361" y="64841"/>
                  </a:lnTo>
                  <a:lnTo>
                    <a:pt x="54625" y="58979"/>
                  </a:lnTo>
                  <a:lnTo>
                    <a:pt x="54869" y="52273"/>
                  </a:lnTo>
                  <a:lnTo>
                    <a:pt x="55091" y="44725"/>
                  </a:lnTo>
                  <a:lnTo>
                    <a:pt x="55292" y="36334"/>
                  </a:lnTo>
                  <a:lnTo>
                    <a:pt x="55472" y="27101"/>
                  </a:lnTo>
                  <a:lnTo>
                    <a:pt x="35146" y="27101"/>
                  </a:lnTo>
                  <a:lnTo>
                    <a:pt x="34786" y="36950"/>
                  </a:lnTo>
                  <a:lnTo>
                    <a:pt x="33876" y="46173"/>
                  </a:lnTo>
                  <a:lnTo>
                    <a:pt x="32415" y="54769"/>
                  </a:lnTo>
                  <a:lnTo>
                    <a:pt x="30404" y="62739"/>
                  </a:lnTo>
                  <a:lnTo>
                    <a:pt x="27842" y="70082"/>
                  </a:lnTo>
                  <a:lnTo>
                    <a:pt x="24729" y="76798"/>
                  </a:lnTo>
                  <a:lnTo>
                    <a:pt x="21066" y="82887"/>
                  </a:lnTo>
                  <a:lnTo>
                    <a:pt x="16853" y="88350"/>
                  </a:lnTo>
                  <a:lnTo>
                    <a:pt x="12089" y="93185"/>
                  </a:lnTo>
                  <a:lnTo>
                    <a:pt x="6775" y="97395"/>
                  </a:lnTo>
                  <a:lnTo>
                    <a:pt x="0" y="90619"/>
                  </a:lnTo>
                  <a:lnTo>
                    <a:pt x="4992" y="86783"/>
                  </a:lnTo>
                  <a:lnTo>
                    <a:pt x="9468" y="82387"/>
                  </a:lnTo>
                  <a:lnTo>
                    <a:pt x="13427" y="77433"/>
                  </a:lnTo>
                  <a:lnTo>
                    <a:pt x="16870" y="71919"/>
                  </a:lnTo>
                  <a:lnTo>
                    <a:pt x="19796" y="65847"/>
                  </a:lnTo>
                  <a:lnTo>
                    <a:pt x="22206" y="59216"/>
                  </a:lnTo>
                  <a:lnTo>
                    <a:pt x="24098" y="52025"/>
                  </a:lnTo>
                  <a:lnTo>
                    <a:pt x="25475" y="44276"/>
                  </a:lnTo>
                  <a:lnTo>
                    <a:pt x="26334" y="35968"/>
                  </a:lnTo>
                  <a:lnTo>
                    <a:pt x="26677" y="27101"/>
                  </a:lnTo>
                  <a:lnTo>
                    <a:pt x="11009" y="271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046500" y="2681762"/>
              <a:ext cx="43616" cy="74951"/>
            </a:xfrm>
            <a:custGeom>
              <a:avLst/>
              <a:pathLst>
                <a:path w="43616" h="74951">
                  <a:moveTo>
                    <a:pt x="1270" y="0"/>
                  </a:moveTo>
                  <a:lnTo>
                    <a:pt x="38958" y="0"/>
                  </a:lnTo>
                  <a:lnTo>
                    <a:pt x="38958" y="8045"/>
                  </a:lnTo>
                  <a:lnTo>
                    <a:pt x="24137" y="8045"/>
                  </a:lnTo>
                  <a:lnTo>
                    <a:pt x="24137" y="61401"/>
                  </a:lnTo>
                  <a:lnTo>
                    <a:pt x="26148" y="60888"/>
                  </a:lnTo>
                  <a:lnTo>
                    <a:pt x="28117" y="60368"/>
                  </a:lnTo>
                  <a:lnTo>
                    <a:pt x="30044" y="59838"/>
                  </a:lnTo>
                  <a:lnTo>
                    <a:pt x="31928" y="59300"/>
                  </a:lnTo>
                  <a:lnTo>
                    <a:pt x="33770" y="58754"/>
                  </a:lnTo>
                  <a:lnTo>
                    <a:pt x="35570" y="58199"/>
                  </a:lnTo>
                  <a:lnTo>
                    <a:pt x="37327" y="57636"/>
                  </a:lnTo>
                  <a:lnTo>
                    <a:pt x="39042" y="57065"/>
                  </a:lnTo>
                  <a:lnTo>
                    <a:pt x="40715" y="56484"/>
                  </a:lnTo>
                  <a:lnTo>
                    <a:pt x="42345" y="55896"/>
                  </a:lnTo>
                  <a:lnTo>
                    <a:pt x="43616" y="63518"/>
                  </a:lnTo>
                  <a:lnTo>
                    <a:pt x="39766" y="64852"/>
                  </a:lnTo>
                  <a:lnTo>
                    <a:pt x="35841" y="66143"/>
                  </a:lnTo>
                  <a:lnTo>
                    <a:pt x="31839" y="67393"/>
                  </a:lnTo>
                  <a:lnTo>
                    <a:pt x="27761" y="68600"/>
                  </a:lnTo>
                  <a:lnTo>
                    <a:pt x="23607" y="69764"/>
                  </a:lnTo>
                  <a:lnTo>
                    <a:pt x="19377" y="70886"/>
                  </a:lnTo>
                  <a:lnTo>
                    <a:pt x="15070" y="71966"/>
                  </a:lnTo>
                  <a:lnTo>
                    <a:pt x="10688" y="73003"/>
                  </a:lnTo>
                  <a:lnTo>
                    <a:pt x="6229" y="73999"/>
                  </a:lnTo>
                  <a:lnTo>
                    <a:pt x="1693" y="74951"/>
                  </a:lnTo>
                  <a:lnTo>
                    <a:pt x="0" y="66906"/>
                  </a:lnTo>
                  <a:lnTo>
                    <a:pt x="1681" y="66567"/>
                  </a:lnTo>
                  <a:lnTo>
                    <a:pt x="3336" y="66228"/>
                  </a:lnTo>
                  <a:lnTo>
                    <a:pt x="4967" y="65889"/>
                  </a:lnTo>
                  <a:lnTo>
                    <a:pt x="6572" y="65551"/>
                  </a:lnTo>
                  <a:lnTo>
                    <a:pt x="8151" y="65212"/>
                  </a:lnTo>
                  <a:lnTo>
                    <a:pt x="9705" y="64873"/>
                  </a:lnTo>
                  <a:lnTo>
                    <a:pt x="11234" y="64534"/>
                  </a:lnTo>
                  <a:lnTo>
                    <a:pt x="12737" y="64196"/>
                  </a:lnTo>
                  <a:lnTo>
                    <a:pt x="14215" y="63857"/>
                  </a:lnTo>
                  <a:lnTo>
                    <a:pt x="15667" y="63518"/>
                  </a:lnTo>
                  <a:lnTo>
                    <a:pt x="15667" y="8045"/>
                  </a:lnTo>
                  <a:lnTo>
                    <a:pt x="127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156598" y="2672023"/>
              <a:ext cx="51238" cy="33029"/>
            </a:xfrm>
            <a:custGeom>
              <a:avLst/>
              <a:pathLst>
                <a:path w="51238" h="33029">
                  <a:moveTo>
                    <a:pt x="37264" y="7198"/>
                  </a:moveTo>
                  <a:lnTo>
                    <a:pt x="38928" y="9244"/>
                  </a:lnTo>
                  <a:lnTo>
                    <a:pt x="40533" y="11314"/>
                  </a:lnTo>
                  <a:lnTo>
                    <a:pt x="42078" y="13410"/>
                  </a:lnTo>
                  <a:lnTo>
                    <a:pt x="43565" y="15532"/>
                  </a:lnTo>
                  <a:lnTo>
                    <a:pt x="44992" y="17679"/>
                  </a:lnTo>
                  <a:lnTo>
                    <a:pt x="46360" y="19851"/>
                  </a:lnTo>
                  <a:lnTo>
                    <a:pt x="47668" y="22049"/>
                  </a:lnTo>
                  <a:lnTo>
                    <a:pt x="48917" y="24272"/>
                  </a:lnTo>
                  <a:lnTo>
                    <a:pt x="50107" y="26521"/>
                  </a:lnTo>
                  <a:lnTo>
                    <a:pt x="51238" y="28795"/>
                  </a:lnTo>
                  <a:lnTo>
                    <a:pt x="44039" y="33029"/>
                  </a:lnTo>
                  <a:lnTo>
                    <a:pt x="43781" y="32436"/>
                  </a:lnTo>
                  <a:lnTo>
                    <a:pt x="43514" y="31843"/>
                  </a:lnTo>
                  <a:lnTo>
                    <a:pt x="43239" y="31251"/>
                  </a:lnTo>
                  <a:lnTo>
                    <a:pt x="42955" y="30658"/>
                  </a:lnTo>
                  <a:lnTo>
                    <a:pt x="42663" y="30065"/>
                  </a:lnTo>
                  <a:lnTo>
                    <a:pt x="42362" y="29472"/>
                  </a:lnTo>
                  <a:lnTo>
                    <a:pt x="42053" y="28879"/>
                  </a:lnTo>
                  <a:lnTo>
                    <a:pt x="41735" y="28286"/>
                  </a:lnTo>
                  <a:lnTo>
                    <a:pt x="41409" y="27694"/>
                  </a:lnTo>
                  <a:lnTo>
                    <a:pt x="41075" y="27101"/>
                  </a:lnTo>
                  <a:lnTo>
                    <a:pt x="37408" y="27677"/>
                  </a:lnTo>
                  <a:lnTo>
                    <a:pt x="33690" y="28219"/>
                  </a:lnTo>
                  <a:lnTo>
                    <a:pt x="29921" y="28727"/>
                  </a:lnTo>
                  <a:lnTo>
                    <a:pt x="26101" y="29201"/>
                  </a:lnTo>
                  <a:lnTo>
                    <a:pt x="22231" y="29641"/>
                  </a:lnTo>
                  <a:lnTo>
                    <a:pt x="18310" y="30048"/>
                  </a:lnTo>
                  <a:lnTo>
                    <a:pt x="14338" y="30421"/>
                  </a:lnTo>
                  <a:lnTo>
                    <a:pt x="10315" y="30759"/>
                  </a:lnTo>
                  <a:lnTo>
                    <a:pt x="6241" y="31064"/>
                  </a:lnTo>
                  <a:lnTo>
                    <a:pt x="2117" y="31335"/>
                  </a:lnTo>
                  <a:lnTo>
                    <a:pt x="0" y="24137"/>
                  </a:lnTo>
                  <a:lnTo>
                    <a:pt x="2417" y="22447"/>
                  </a:lnTo>
                  <a:lnTo>
                    <a:pt x="4759" y="20596"/>
                  </a:lnTo>
                  <a:lnTo>
                    <a:pt x="7025" y="18585"/>
                  </a:lnTo>
                  <a:lnTo>
                    <a:pt x="9214" y="16413"/>
                  </a:lnTo>
                  <a:lnTo>
                    <a:pt x="11327" y="14079"/>
                  </a:lnTo>
                  <a:lnTo>
                    <a:pt x="13364" y="11585"/>
                  </a:lnTo>
                  <a:lnTo>
                    <a:pt x="15324" y="8930"/>
                  </a:lnTo>
                  <a:lnTo>
                    <a:pt x="17209" y="6114"/>
                  </a:lnTo>
                  <a:lnTo>
                    <a:pt x="19017" y="3137"/>
                  </a:lnTo>
                  <a:lnTo>
                    <a:pt x="20749" y="0"/>
                  </a:lnTo>
                  <a:lnTo>
                    <a:pt x="29218" y="2540"/>
                  </a:lnTo>
                  <a:lnTo>
                    <a:pt x="27622" y="5411"/>
                  </a:lnTo>
                  <a:lnTo>
                    <a:pt x="26051" y="8096"/>
                  </a:lnTo>
                  <a:lnTo>
                    <a:pt x="24505" y="10594"/>
                  </a:lnTo>
                  <a:lnTo>
                    <a:pt x="22985" y="12906"/>
                  </a:lnTo>
                  <a:lnTo>
                    <a:pt x="21490" y="15032"/>
                  </a:lnTo>
                  <a:lnTo>
                    <a:pt x="20021" y="16972"/>
                  </a:lnTo>
                  <a:lnTo>
                    <a:pt x="18577" y="18725"/>
                  </a:lnTo>
                  <a:lnTo>
                    <a:pt x="17158" y="20292"/>
                  </a:lnTo>
                  <a:lnTo>
                    <a:pt x="15765" y="21672"/>
                  </a:lnTo>
                  <a:lnTo>
                    <a:pt x="14397" y="22866"/>
                  </a:lnTo>
                  <a:lnTo>
                    <a:pt x="16603" y="22684"/>
                  </a:lnTo>
                  <a:lnTo>
                    <a:pt x="18818" y="22477"/>
                  </a:lnTo>
                  <a:lnTo>
                    <a:pt x="21041" y="22244"/>
                  </a:lnTo>
                  <a:lnTo>
                    <a:pt x="23273" y="21985"/>
                  </a:lnTo>
                  <a:lnTo>
                    <a:pt x="25513" y="21702"/>
                  </a:lnTo>
                  <a:lnTo>
                    <a:pt x="27761" y="21393"/>
                  </a:lnTo>
                  <a:lnTo>
                    <a:pt x="30018" y="21058"/>
                  </a:lnTo>
                  <a:lnTo>
                    <a:pt x="32284" y="20698"/>
                  </a:lnTo>
                  <a:lnTo>
                    <a:pt x="34558" y="20313"/>
                  </a:lnTo>
                  <a:lnTo>
                    <a:pt x="36840" y="19902"/>
                  </a:lnTo>
                  <a:lnTo>
                    <a:pt x="36243" y="19055"/>
                  </a:lnTo>
                  <a:lnTo>
                    <a:pt x="35638" y="18208"/>
                  </a:lnTo>
                  <a:lnTo>
                    <a:pt x="35024" y="17361"/>
                  </a:lnTo>
                  <a:lnTo>
                    <a:pt x="34401" y="16514"/>
                  </a:lnTo>
                  <a:lnTo>
                    <a:pt x="33770" y="15667"/>
                  </a:lnTo>
                  <a:lnTo>
                    <a:pt x="33131" y="14820"/>
                  </a:lnTo>
                  <a:lnTo>
                    <a:pt x="32483" y="13974"/>
                  </a:lnTo>
                  <a:lnTo>
                    <a:pt x="31827" y="13127"/>
                  </a:lnTo>
                  <a:lnTo>
                    <a:pt x="31162" y="12280"/>
                  </a:lnTo>
                  <a:lnTo>
                    <a:pt x="30488" y="114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162103" y="2708440"/>
              <a:ext cx="38958" cy="61401"/>
            </a:xfrm>
            <a:custGeom>
              <a:avLst/>
              <a:pathLst>
                <a:path w="38958" h="61401">
                  <a:moveTo>
                    <a:pt x="38958" y="0"/>
                  </a:moveTo>
                  <a:lnTo>
                    <a:pt x="38958" y="50814"/>
                  </a:lnTo>
                  <a:lnTo>
                    <a:pt x="38930" y="51725"/>
                  </a:lnTo>
                  <a:lnTo>
                    <a:pt x="38847" y="52593"/>
                  </a:lnTo>
                  <a:lnTo>
                    <a:pt x="38710" y="53419"/>
                  </a:lnTo>
                  <a:lnTo>
                    <a:pt x="38517" y="54202"/>
                  </a:lnTo>
                  <a:lnTo>
                    <a:pt x="38269" y="54943"/>
                  </a:lnTo>
                  <a:lnTo>
                    <a:pt x="37967" y="55642"/>
                  </a:lnTo>
                  <a:lnTo>
                    <a:pt x="37609" y="56298"/>
                  </a:lnTo>
                  <a:lnTo>
                    <a:pt x="37196" y="56912"/>
                  </a:lnTo>
                  <a:lnTo>
                    <a:pt x="36728" y="57484"/>
                  </a:lnTo>
                  <a:lnTo>
                    <a:pt x="36205" y="58013"/>
                  </a:lnTo>
                  <a:lnTo>
                    <a:pt x="35631" y="58496"/>
                  </a:lnTo>
                  <a:lnTo>
                    <a:pt x="35011" y="58928"/>
                  </a:lnTo>
                  <a:lnTo>
                    <a:pt x="34344" y="59309"/>
                  </a:lnTo>
                  <a:lnTo>
                    <a:pt x="33630" y="59639"/>
                  </a:lnTo>
                  <a:lnTo>
                    <a:pt x="32870" y="59919"/>
                  </a:lnTo>
                  <a:lnTo>
                    <a:pt x="32064" y="60147"/>
                  </a:lnTo>
                  <a:lnTo>
                    <a:pt x="31210" y="60325"/>
                  </a:lnTo>
                  <a:lnTo>
                    <a:pt x="30311" y="60452"/>
                  </a:lnTo>
                  <a:lnTo>
                    <a:pt x="29364" y="60528"/>
                  </a:lnTo>
                  <a:lnTo>
                    <a:pt x="28371" y="60554"/>
                  </a:lnTo>
                  <a:lnTo>
                    <a:pt x="27423" y="60545"/>
                  </a:lnTo>
                  <a:lnTo>
                    <a:pt x="26440" y="60520"/>
                  </a:lnTo>
                  <a:lnTo>
                    <a:pt x="25424" y="60478"/>
                  </a:lnTo>
                  <a:lnTo>
                    <a:pt x="24374" y="60418"/>
                  </a:lnTo>
                  <a:lnTo>
                    <a:pt x="23290" y="60342"/>
                  </a:lnTo>
                  <a:lnTo>
                    <a:pt x="22172" y="60249"/>
                  </a:lnTo>
                  <a:lnTo>
                    <a:pt x="21020" y="60139"/>
                  </a:lnTo>
                  <a:lnTo>
                    <a:pt x="19834" y="60012"/>
                  </a:lnTo>
                  <a:lnTo>
                    <a:pt x="18615" y="59868"/>
                  </a:lnTo>
                  <a:lnTo>
                    <a:pt x="17361" y="59707"/>
                  </a:lnTo>
                  <a:lnTo>
                    <a:pt x="15667" y="52085"/>
                  </a:lnTo>
                  <a:lnTo>
                    <a:pt x="17238" y="52246"/>
                  </a:lnTo>
                  <a:lnTo>
                    <a:pt x="18733" y="52390"/>
                  </a:lnTo>
                  <a:lnTo>
                    <a:pt x="20152" y="52517"/>
                  </a:lnTo>
                  <a:lnTo>
                    <a:pt x="21494" y="52627"/>
                  </a:lnTo>
                  <a:lnTo>
                    <a:pt x="22760" y="52720"/>
                  </a:lnTo>
                  <a:lnTo>
                    <a:pt x="23950" y="52796"/>
                  </a:lnTo>
                  <a:lnTo>
                    <a:pt x="25064" y="52855"/>
                  </a:lnTo>
                  <a:lnTo>
                    <a:pt x="26101" y="52898"/>
                  </a:lnTo>
                  <a:lnTo>
                    <a:pt x="27063" y="52923"/>
                  </a:lnTo>
                  <a:lnTo>
                    <a:pt x="27948" y="52932"/>
                  </a:lnTo>
                  <a:lnTo>
                    <a:pt x="28430" y="52894"/>
                  </a:lnTo>
                  <a:lnTo>
                    <a:pt x="28862" y="52779"/>
                  </a:lnTo>
                  <a:lnTo>
                    <a:pt x="29243" y="52589"/>
                  </a:lnTo>
                  <a:lnTo>
                    <a:pt x="29574" y="52322"/>
                  </a:lnTo>
                  <a:lnTo>
                    <a:pt x="29853" y="51979"/>
                  </a:lnTo>
                  <a:lnTo>
                    <a:pt x="30082" y="51560"/>
                  </a:lnTo>
                  <a:lnTo>
                    <a:pt x="30260" y="51064"/>
                  </a:lnTo>
                  <a:lnTo>
                    <a:pt x="30387" y="50493"/>
                  </a:lnTo>
                  <a:lnTo>
                    <a:pt x="30463" y="49845"/>
                  </a:lnTo>
                  <a:lnTo>
                    <a:pt x="30488" y="49121"/>
                  </a:lnTo>
                  <a:lnTo>
                    <a:pt x="30488" y="39804"/>
                  </a:lnTo>
                  <a:lnTo>
                    <a:pt x="8469" y="39804"/>
                  </a:lnTo>
                  <a:lnTo>
                    <a:pt x="8469" y="61401"/>
                  </a:lnTo>
                  <a:lnTo>
                    <a:pt x="0" y="61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70572" y="2716062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170572" y="2732154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210377" y="2674987"/>
              <a:ext cx="41075" cy="44039"/>
            </a:xfrm>
            <a:custGeom>
              <a:avLst/>
              <a:pathLst>
                <a:path w="41075" h="44039">
                  <a:moveTo>
                    <a:pt x="0" y="0"/>
                  </a:moveTo>
                  <a:lnTo>
                    <a:pt x="8045" y="0"/>
                  </a:lnTo>
                  <a:lnTo>
                    <a:pt x="8045" y="14397"/>
                  </a:lnTo>
                  <a:lnTo>
                    <a:pt x="10823" y="13546"/>
                  </a:lnTo>
                  <a:lnTo>
                    <a:pt x="13567" y="12686"/>
                  </a:lnTo>
                  <a:lnTo>
                    <a:pt x="16277" y="11818"/>
                  </a:lnTo>
                  <a:lnTo>
                    <a:pt x="18953" y="10942"/>
                  </a:lnTo>
                  <a:lnTo>
                    <a:pt x="21596" y="10057"/>
                  </a:lnTo>
                  <a:lnTo>
                    <a:pt x="24204" y="9163"/>
                  </a:lnTo>
                  <a:lnTo>
                    <a:pt x="26779" y="8261"/>
                  </a:lnTo>
                  <a:lnTo>
                    <a:pt x="29320" y="7351"/>
                  </a:lnTo>
                  <a:lnTo>
                    <a:pt x="31827" y="6432"/>
                  </a:lnTo>
                  <a:lnTo>
                    <a:pt x="34300" y="5504"/>
                  </a:lnTo>
                  <a:lnTo>
                    <a:pt x="38958" y="12280"/>
                  </a:lnTo>
                  <a:lnTo>
                    <a:pt x="36133" y="13444"/>
                  </a:lnTo>
                  <a:lnTo>
                    <a:pt x="33249" y="14566"/>
                  </a:lnTo>
                  <a:lnTo>
                    <a:pt x="30306" y="15646"/>
                  </a:lnTo>
                  <a:lnTo>
                    <a:pt x="27304" y="16684"/>
                  </a:lnTo>
                  <a:lnTo>
                    <a:pt x="24242" y="17679"/>
                  </a:lnTo>
                  <a:lnTo>
                    <a:pt x="21122" y="18632"/>
                  </a:lnTo>
                  <a:lnTo>
                    <a:pt x="17941" y="19542"/>
                  </a:lnTo>
                  <a:lnTo>
                    <a:pt x="14702" y="20410"/>
                  </a:lnTo>
                  <a:lnTo>
                    <a:pt x="11403" y="21236"/>
                  </a:lnTo>
                  <a:lnTo>
                    <a:pt x="8045" y="22019"/>
                  </a:lnTo>
                  <a:lnTo>
                    <a:pt x="8045" y="33453"/>
                  </a:lnTo>
                  <a:lnTo>
                    <a:pt x="8066" y="33783"/>
                  </a:lnTo>
                  <a:lnTo>
                    <a:pt x="8130" y="34096"/>
                  </a:lnTo>
                  <a:lnTo>
                    <a:pt x="8236" y="34393"/>
                  </a:lnTo>
                  <a:lnTo>
                    <a:pt x="8384" y="34672"/>
                  </a:lnTo>
                  <a:lnTo>
                    <a:pt x="8575" y="34935"/>
                  </a:lnTo>
                  <a:lnTo>
                    <a:pt x="8807" y="35180"/>
                  </a:lnTo>
                  <a:lnTo>
                    <a:pt x="9083" y="35409"/>
                  </a:lnTo>
                  <a:lnTo>
                    <a:pt x="9400" y="35621"/>
                  </a:lnTo>
                  <a:lnTo>
                    <a:pt x="9760" y="35815"/>
                  </a:lnTo>
                  <a:lnTo>
                    <a:pt x="10162" y="35993"/>
                  </a:lnTo>
                  <a:lnTo>
                    <a:pt x="10675" y="36154"/>
                  </a:lnTo>
                  <a:lnTo>
                    <a:pt x="11365" y="36298"/>
                  </a:lnTo>
                  <a:lnTo>
                    <a:pt x="12233" y="36425"/>
                  </a:lnTo>
                  <a:lnTo>
                    <a:pt x="13279" y="36535"/>
                  </a:lnTo>
                  <a:lnTo>
                    <a:pt x="14503" y="36629"/>
                  </a:lnTo>
                  <a:lnTo>
                    <a:pt x="15905" y="36705"/>
                  </a:lnTo>
                  <a:lnTo>
                    <a:pt x="17484" y="36764"/>
                  </a:lnTo>
                  <a:lnTo>
                    <a:pt x="19241" y="36806"/>
                  </a:lnTo>
                  <a:lnTo>
                    <a:pt x="21177" y="36832"/>
                  </a:lnTo>
                  <a:lnTo>
                    <a:pt x="23290" y="36840"/>
                  </a:lnTo>
                  <a:lnTo>
                    <a:pt x="24355" y="36819"/>
                  </a:lnTo>
                  <a:lnTo>
                    <a:pt x="25348" y="36756"/>
                  </a:lnTo>
                  <a:lnTo>
                    <a:pt x="26269" y="36650"/>
                  </a:lnTo>
                  <a:lnTo>
                    <a:pt x="27118" y="36501"/>
                  </a:lnTo>
                  <a:lnTo>
                    <a:pt x="27895" y="36311"/>
                  </a:lnTo>
                  <a:lnTo>
                    <a:pt x="28600" y="36078"/>
                  </a:lnTo>
                  <a:lnTo>
                    <a:pt x="29233" y="35803"/>
                  </a:lnTo>
                  <a:lnTo>
                    <a:pt x="29794" y="35485"/>
                  </a:lnTo>
                  <a:lnTo>
                    <a:pt x="30283" y="35125"/>
                  </a:lnTo>
                  <a:lnTo>
                    <a:pt x="30700" y="34723"/>
                  </a:lnTo>
                  <a:lnTo>
                    <a:pt x="31071" y="34244"/>
                  </a:lnTo>
                  <a:lnTo>
                    <a:pt x="31420" y="33656"/>
                  </a:lnTo>
                  <a:lnTo>
                    <a:pt x="31748" y="32957"/>
                  </a:lnTo>
                  <a:lnTo>
                    <a:pt x="32055" y="32148"/>
                  </a:lnTo>
                  <a:lnTo>
                    <a:pt x="32341" y="31229"/>
                  </a:lnTo>
                  <a:lnTo>
                    <a:pt x="32606" y="30200"/>
                  </a:lnTo>
                  <a:lnTo>
                    <a:pt x="32849" y="29061"/>
                  </a:lnTo>
                  <a:lnTo>
                    <a:pt x="33071" y="27812"/>
                  </a:lnTo>
                  <a:lnTo>
                    <a:pt x="33273" y="26453"/>
                  </a:lnTo>
                  <a:lnTo>
                    <a:pt x="33453" y="24983"/>
                  </a:lnTo>
                  <a:lnTo>
                    <a:pt x="41075" y="28371"/>
                  </a:lnTo>
                  <a:lnTo>
                    <a:pt x="40721" y="30408"/>
                  </a:lnTo>
                  <a:lnTo>
                    <a:pt x="40338" y="32284"/>
                  </a:lnTo>
                  <a:lnTo>
                    <a:pt x="39925" y="33999"/>
                  </a:lnTo>
                  <a:lnTo>
                    <a:pt x="39483" y="35553"/>
                  </a:lnTo>
                  <a:lnTo>
                    <a:pt x="39010" y="36946"/>
                  </a:lnTo>
                  <a:lnTo>
                    <a:pt x="38509" y="38178"/>
                  </a:lnTo>
                  <a:lnTo>
                    <a:pt x="37977" y="39250"/>
                  </a:lnTo>
                  <a:lnTo>
                    <a:pt x="37416" y="40160"/>
                  </a:lnTo>
                  <a:lnTo>
                    <a:pt x="36825" y="40910"/>
                  </a:lnTo>
                  <a:lnTo>
                    <a:pt x="36205" y="41498"/>
                  </a:lnTo>
                  <a:lnTo>
                    <a:pt x="35504" y="41981"/>
                  </a:lnTo>
                  <a:lnTo>
                    <a:pt x="34672" y="42413"/>
                  </a:lnTo>
                  <a:lnTo>
                    <a:pt x="33709" y="42794"/>
                  </a:lnTo>
                  <a:lnTo>
                    <a:pt x="32614" y="43124"/>
                  </a:lnTo>
                  <a:lnTo>
                    <a:pt x="31388" y="43404"/>
                  </a:lnTo>
                  <a:lnTo>
                    <a:pt x="30031" y="43633"/>
                  </a:lnTo>
                  <a:lnTo>
                    <a:pt x="28543" y="43810"/>
                  </a:lnTo>
                  <a:lnTo>
                    <a:pt x="26923" y="43937"/>
                  </a:lnTo>
                  <a:lnTo>
                    <a:pt x="25172" y="44014"/>
                  </a:lnTo>
                  <a:lnTo>
                    <a:pt x="23290" y="44039"/>
                  </a:lnTo>
                  <a:lnTo>
                    <a:pt x="20353" y="44018"/>
                  </a:lnTo>
                  <a:lnTo>
                    <a:pt x="17641" y="43954"/>
                  </a:lnTo>
                  <a:lnTo>
                    <a:pt x="15153" y="43848"/>
                  </a:lnTo>
                  <a:lnTo>
                    <a:pt x="12890" y="43700"/>
                  </a:lnTo>
                  <a:lnTo>
                    <a:pt x="10851" y="43510"/>
                  </a:lnTo>
                  <a:lnTo>
                    <a:pt x="9036" y="43277"/>
                  </a:lnTo>
                  <a:lnTo>
                    <a:pt x="7446" y="43002"/>
                  </a:lnTo>
                  <a:lnTo>
                    <a:pt x="6080" y="42684"/>
                  </a:lnTo>
                  <a:lnTo>
                    <a:pt x="4939" y="42324"/>
                  </a:lnTo>
                  <a:lnTo>
                    <a:pt x="4022" y="41922"/>
                  </a:lnTo>
                  <a:lnTo>
                    <a:pt x="3258" y="41473"/>
                  </a:lnTo>
                  <a:lnTo>
                    <a:pt x="2574" y="40973"/>
                  </a:lnTo>
                  <a:lnTo>
                    <a:pt x="1971" y="40423"/>
                  </a:lnTo>
                  <a:lnTo>
                    <a:pt x="1448" y="39821"/>
                  </a:lnTo>
                  <a:lnTo>
                    <a:pt x="1005" y="39169"/>
                  </a:lnTo>
                  <a:lnTo>
                    <a:pt x="643" y="38466"/>
                  </a:lnTo>
                  <a:lnTo>
                    <a:pt x="362" y="37713"/>
                  </a:lnTo>
                  <a:lnTo>
                    <a:pt x="160" y="36908"/>
                  </a:lnTo>
                  <a:lnTo>
                    <a:pt x="40" y="36053"/>
                  </a:lnTo>
                  <a:lnTo>
                    <a:pt x="0" y="351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210377" y="2723261"/>
              <a:ext cx="42769" cy="45733"/>
            </a:xfrm>
            <a:custGeom>
              <a:avLst/>
              <a:pathLst>
                <a:path w="42769" h="45733">
                  <a:moveTo>
                    <a:pt x="0" y="0"/>
                  </a:moveTo>
                  <a:lnTo>
                    <a:pt x="8045" y="0"/>
                  </a:lnTo>
                  <a:lnTo>
                    <a:pt x="8045" y="14820"/>
                  </a:lnTo>
                  <a:lnTo>
                    <a:pt x="10988" y="14041"/>
                  </a:lnTo>
                  <a:lnTo>
                    <a:pt x="13889" y="13228"/>
                  </a:lnTo>
                  <a:lnTo>
                    <a:pt x="16747" y="12381"/>
                  </a:lnTo>
                  <a:lnTo>
                    <a:pt x="19563" y="11501"/>
                  </a:lnTo>
                  <a:lnTo>
                    <a:pt x="22337" y="10586"/>
                  </a:lnTo>
                  <a:lnTo>
                    <a:pt x="25068" y="9637"/>
                  </a:lnTo>
                  <a:lnTo>
                    <a:pt x="27757" y="8655"/>
                  </a:lnTo>
                  <a:lnTo>
                    <a:pt x="30404" y="7639"/>
                  </a:lnTo>
                  <a:lnTo>
                    <a:pt x="33008" y="6588"/>
                  </a:lnTo>
                  <a:lnTo>
                    <a:pt x="35570" y="5504"/>
                  </a:lnTo>
                  <a:lnTo>
                    <a:pt x="40651" y="12703"/>
                  </a:lnTo>
                  <a:lnTo>
                    <a:pt x="37658" y="13868"/>
                  </a:lnTo>
                  <a:lnTo>
                    <a:pt x="34604" y="14990"/>
                  </a:lnTo>
                  <a:lnTo>
                    <a:pt x="31492" y="16070"/>
                  </a:lnTo>
                  <a:lnTo>
                    <a:pt x="28320" y="17107"/>
                  </a:lnTo>
                  <a:lnTo>
                    <a:pt x="25089" y="18102"/>
                  </a:lnTo>
                  <a:lnTo>
                    <a:pt x="21799" y="19055"/>
                  </a:lnTo>
                  <a:lnTo>
                    <a:pt x="18450" y="19965"/>
                  </a:lnTo>
                  <a:lnTo>
                    <a:pt x="15041" y="20834"/>
                  </a:lnTo>
                  <a:lnTo>
                    <a:pt x="11573" y="21659"/>
                  </a:lnTo>
                  <a:lnTo>
                    <a:pt x="8045" y="22443"/>
                  </a:lnTo>
                  <a:lnTo>
                    <a:pt x="8045" y="35146"/>
                  </a:lnTo>
                  <a:lnTo>
                    <a:pt x="8068" y="35475"/>
                  </a:lnTo>
                  <a:lnTo>
                    <a:pt x="8138" y="35782"/>
                  </a:lnTo>
                  <a:lnTo>
                    <a:pt x="8255" y="36067"/>
                  </a:lnTo>
                  <a:lnTo>
                    <a:pt x="8418" y="36332"/>
                  </a:lnTo>
                  <a:lnTo>
                    <a:pt x="8627" y="36576"/>
                  </a:lnTo>
                  <a:lnTo>
                    <a:pt x="8884" y="36798"/>
                  </a:lnTo>
                  <a:lnTo>
                    <a:pt x="9186" y="36999"/>
                  </a:lnTo>
                  <a:lnTo>
                    <a:pt x="9536" y="37179"/>
                  </a:lnTo>
                  <a:lnTo>
                    <a:pt x="9932" y="37338"/>
                  </a:lnTo>
                  <a:lnTo>
                    <a:pt x="10374" y="37475"/>
                  </a:lnTo>
                  <a:lnTo>
                    <a:pt x="10931" y="37596"/>
                  </a:lnTo>
                  <a:lnTo>
                    <a:pt x="11670" y="37704"/>
                  </a:lnTo>
                  <a:lnTo>
                    <a:pt x="12591" y="37799"/>
                  </a:lnTo>
                  <a:lnTo>
                    <a:pt x="13694" y="37882"/>
                  </a:lnTo>
                  <a:lnTo>
                    <a:pt x="14979" y="37952"/>
                  </a:lnTo>
                  <a:lnTo>
                    <a:pt x="16447" y="38009"/>
                  </a:lnTo>
                  <a:lnTo>
                    <a:pt x="18096" y="38053"/>
                  </a:lnTo>
                  <a:lnTo>
                    <a:pt x="19927" y="38085"/>
                  </a:lnTo>
                  <a:lnTo>
                    <a:pt x="21941" y="38104"/>
                  </a:lnTo>
                  <a:lnTo>
                    <a:pt x="24137" y="38111"/>
                  </a:lnTo>
                  <a:lnTo>
                    <a:pt x="25360" y="38092"/>
                  </a:lnTo>
                  <a:lnTo>
                    <a:pt x="26491" y="38034"/>
                  </a:lnTo>
                  <a:lnTo>
                    <a:pt x="27528" y="37939"/>
                  </a:lnTo>
                  <a:lnTo>
                    <a:pt x="28473" y="37806"/>
                  </a:lnTo>
                  <a:lnTo>
                    <a:pt x="29324" y="37634"/>
                  </a:lnTo>
                  <a:lnTo>
                    <a:pt x="30082" y="37425"/>
                  </a:lnTo>
                  <a:lnTo>
                    <a:pt x="30747" y="37177"/>
                  </a:lnTo>
                  <a:lnTo>
                    <a:pt x="31318" y="36891"/>
                  </a:lnTo>
                  <a:lnTo>
                    <a:pt x="31797" y="36567"/>
                  </a:lnTo>
                  <a:lnTo>
                    <a:pt x="32182" y="36205"/>
                  </a:lnTo>
                  <a:lnTo>
                    <a:pt x="32513" y="35758"/>
                  </a:lnTo>
                  <a:lnTo>
                    <a:pt x="32826" y="35180"/>
                  </a:lnTo>
                  <a:lnTo>
                    <a:pt x="33122" y="34471"/>
                  </a:lnTo>
                  <a:lnTo>
                    <a:pt x="33402" y="33630"/>
                  </a:lnTo>
                  <a:lnTo>
                    <a:pt x="33664" y="32659"/>
                  </a:lnTo>
                  <a:lnTo>
                    <a:pt x="33910" y="31556"/>
                  </a:lnTo>
                  <a:lnTo>
                    <a:pt x="34139" y="30321"/>
                  </a:lnTo>
                  <a:lnTo>
                    <a:pt x="34350" y="28955"/>
                  </a:lnTo>
                  <a:lnTo>
                    <a:pt x="34545" y="27459"/>
                  </a:lnTo>
                  <a:lnTo>
                    <a:pt x="34723" y="25830"/>
                  </a:lnTo>
                  <a:lnTo>
                    <a:pt x="42769" y="29218"/>
                  </a:lnTo>
                  <a:lnTo>
                    <a:pt x="42415" y="31337"/>
                  </a:lnTo>
                  <a:lnTo>
                    <a:pt x="42032" y="33292"/>
                  </a:lnTo>
                  <a:lnTo>
                    <a:pt x="41619" y="35081"/>
                  </a:lnTo>
                  <a:lnTo>
                    <a:pt x="41176" y="36705"/>
                  </a:lnTo>
                  <a:lnTo>
                    <a:pt x="40704" y="38164"/>
                  </a:lnTo>
                  <a:lnTo>
                    <a:pt x="40203" y="39457"/>
                  </a:lnTo>
                  <a:lnTo>
                    <a:pt x="39671" y="40586"/>
                  </a:lnTo>
                  <a:lnTo>
                    <a:pt x="39110" y="41549"/>
                  </a:lnTo>
                  <a:lnTo>
                    <a:pt x="38519" y="42347"/>
                  </a:lnTo>
                  <a:lnTo>
                    <a:pt x="37899" y="42980"/>
                  </a:lnTo>
                  <a:lnTo>
                    <a:pt x="37190" y="43503"/>
                  </a:lnTo>
                  <a:lnTo>
                    <a:pt x="36332" y="43971"/>
                  </a:lnTo>
                  <a:lnTo>
                    <a:pt x="35326" y="44384"/>
                  </a:lnTo>
                  <a:lnTo>
                    <a:pt x="34172" y="44742"/>
                  </a:lnTo>
                  <a:lnTo>
                    <a:pt x="32870" y="45045"/>
                  </a:lnTo>
                  <a:lnTo>
                    <a:pt x="31420" y="45292"/>
                  </a:lnTo>
                  <a:lnTo>
                    <a:pt x="29821" y="45485"/>
                  </a:lnTo>
                  <a:lnTo>
                    <a:pt x="28075" y="45623"/>
                  </a:lnTo>
                  <a:lnTo>
                    <a:pt x="26180" y="45705"/>
                  </a:lnTo>
                  <a:lnTo>
                    <a:pt x="24137" y="45733"/>
                  </a:lnTo>
                  <a:lnTo>
                    <a:pt x="21117" y="45712"/>
                  </a:lnTo>
                  <a:lnTo>
                    <a:pt x="18327" y="45648"/>
                  </a:lnTo>
                  <a:lnTo>
                    <a:pt x="15765" y="45542"/>
                  </a:lnTo>
                  <a:lnTo>
                    <a:pt x="13432" y="45394"/>
                  </a:lnTo>
                  <a:lnTo>
                    <a:pt x="11327" y="45204"/>
                  </a:lnTo>
                  <a:lnTo>
                    <a:pt x="9451" y="44971"/>
                  </a:lnTo>
                  <a:lnTo>
                    <a:pt x="7804" y="44695"/>
                  </a:lnTo>
                  <a:lnTo>
                    <a:pt x="6385" y="44378"/>
                  </a:lnTo>
                  <a:lnTo>
                    <a:pt x="5195" y="44018"/>
                  </a:lnTo>
                  <a:lnTo>
                    <a:pt x="4234" y="43616"/>
                  </a:lnTo>
                  <a:lnTo>
                    <a:pt x="3430" y="43162"/>
                  </a:lnTo>
                  <a:lnTo>
                    <a:pt x="2710" y="42650"/>
                  </a:lnTo>
                  <a:lnTo>
                    <a:pt x="2074" y="42078"/>
                  </a:lnTo>
                  <a:lnTo>
                    <a:pt x="1524" y="41447"/>
                  </a:lnTo>
                  <a:lnTo>
                    <a:pt x="1058" y="40757"/>
                  </a:lnTo>
                  <a:lnTo>
                    <a:pt x="677" y="40008"/>
                  </a:lnTo>
                  <a:lnTo>
                    <a:pt x="381" y="39199"/>
                  </a:lnTo>
                  <a:lnTo>
                    <a:pt x="169" y="38331"/>
                  </a:lnTo>
                  <a:lnTo>
                    <a:pt x="42" y="37403"/>
                  </a:lnTo>
                  <a:lnTo>
                    <a:pt x="0" y="36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65850" y="2671599"/>
              <a:ext cx="92313" cy="29641"/>
            </a:xfrm>
            <a:custGeom>
              <a:avLst/>
              <a:pathLst>
                <a:path w="92313" h="29641">
                  <a:moveTo>
                    <a:pt x="47003" y="0"/>
                  </a:moveTo>
                  <a:lnTo>
                    <a:pt x="47583" y="940"/>
                  </a:lnTo>
                  <a:lnTo>
                    <a:pt x="48138" y="1897"/>
                  </a:lnTo>
                  <a:lnTo>
                    <a:pt x="48667" y="2871"/>
                  </a:lnTo>
                  <a:lnTo>
                    <a:pt x="49171" y="3861"/>
                  </a:lnTo>
                  <a:lnTo>
                    <a:pt x="49650" y="4869"/>
                  </a:lnTo>
                  <a:lnTo>
                    <a:pt x="50103" y="5894"/>
                  </a:lnTo>
                  <a:lnTo>
                    <a:pt x="50531" y="6936"/>
                  </a:lnTo>
                  <a:lnTo>
                    <a:pt x="50933" y="7994"/>
                  </a:lnTo>
                  <a:lnTo>
                    <a:pt x="51310" y="9070"/>
                  </a:lnTo>
                  <a:lnTo>
                    <a:pt x="51661" y="10162"/>
                  </a:lnTo>
                  <a:lnTo>
                    <a:pt x="92313" y="10162"/>
                  </a:lnTo>
                  <a:lnTo>
                    <a:pt x="92313" y="29641"/>
                  </a:lnTo>
                  <a:lnTo>
                    <a:pt x="83844" y="29641"/>
                  </a:lnTo>
                  <a:lnTo>
                    <a:pt x="83844" y="17785"/>
                  </a:lnTo>
                  <a:lnTo>
                    <a:pt x="8469" y="17785"/>
                  </a:lnTo>
                  <a:lnTo>
                    <a:pt x="8469" y="29641"/>
                  </a:lnTo>
                  <a:lnTo>
                    <a:pt x="0" y="29641"/>
                  </a:lnTo>
                  <a:lnTo>
                    <a:pt x="0" y="10162"/>
                  </a:lnTo>
                  <a:lnTo>
                    <a:pt x="42345" y="10162"/>
                  </a:lnTo>
                  <a:lnTo>
                    <a:pt x="41922" y="9324"/>
                  </a:lnTo>
                  <a:lnTo>
                    <a:pt x="41498" y="8503"/>
                  </a:lnTo>
                  <a:lnTo>
                    <a:pt x="41075" y="7698"/>
                  </a:lnTo>
                  <a:lnTo>
                    <a:pt x="40651" y="6910"/>
                  </a:lnTo>
                  <a:lnTo>
                    <a:pt x="40228" y="6140"/>
                  </a:lnTo>
                  <a:lnTo>
                    <a:pt x="39804" y="5386"/>
                  </a:lnTo>
                  <a:lnTo>
                    <a:pt x="39381" y="4649"/>
                  </a:lnTo>
                  <a:lnTo>
                    <a:pt x="38958" y="3929"/>
                  </a:lnTo>
                  <a:lnTo>
                    <a:pt x="38534" y="3226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277284" y="2696160"/>
              <a:ext cx="68600" cy="7198"/>
            </a:xfrm>
            <a:custGeom>
              <a:avLst/>
              <a:pathLst>
                <a:path w="68600" h="7198">
                  <a:moveTo>
                    <a:pt x="0" y="0"/>
                  </a:moveTo>
                  <a:lnTo>
                    <a:pt x="68600" y="0"/>
                  </a:lnTo>
                  <a:lnTo>
                    <a:pt x="68600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278131" y="2710557"/>
              <a:ext cx="67329" cy="41075"/>
            </a:xfrm>
            <a:custGeom>
              <a:avLst/>
              <a:pathLst>
                <a:path w="67329" h="41075">
                  <a:moveTo>
                    <a:pt x="0" y="0"/>
                  </a:moveTo>
                  <a:lnTo>
                    <a:pt x="67329" y="0"/>
                  </a:lnTo>
                  <a:lnTo>
                    <a:pt x="67329" y="41075"/>
                  </a:lnTo>
                  <a:lnTo>
                    <a:pt x="0" y="410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286600" y="2717756"/>
              <a:ext cx="50391" cy="9739"/>
            </a:xfrm>
            <a:custGeom>
              <a:avLst/>
              <a:pathLst>
                <a:path w="50391" h="9739">
                  <a:moveTo>
                    <a:pt x="0" y="9739"/>
                  </a:moveTo>
                  <a:lnTo>
                    <a:pt x="50391" y="9739"/>
                  </a:lnTo>
                  <a:lnTo>
                    <a:pt x="50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286600" y="2734694"/>
              <a:ext cx="50391" cy="9739"/>
            </a:xfrm>
            <a:custGeom>
              <a:avLst/>
              <a:pathLst>
                <a:path w="50391" h="9739">
                  <a:moveTo>
                    <a:pt x="0" y="9739"/>
                  </a:moveTo>
                  <a:lnTo>
                    <a:pt x="50391" y="9739"/>
                  </a:lnTo>
                  <a:lnTo>
                    <a:pt x="50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265427" y="2758831"/>
              <a:ext cx="93160" cy="7198"/>
            </a:xfrm>
            <a:custGeom>
              <a:avLst/>
              <a:pathLst>
                <a:path w="93160" h="7198">
                  <a:moveTo>
                    <a:pt x="0" y="0"/>
                  </a:moveTo>
                  <a:lnTo>
                    <a:pt x="93160" y="0"/>
                  </a:lnTo>
                  <a:lnTo>
                    <a:pt x="93160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410673" y="2672446"/>
              <a:ext cx="56319" cy="44886"/>
            </a:xfrm>
            <a:custGeom>
              <a:avLst/>
              <a:pathLst>
                <a:path w="56319" h="44886">
                  <a:moveTo>
                    <a:pt x="16091" y="0"/>
                  </a:moveTo>
                  <a:lnTo>
                    <a:pt x="23713" y="2540"/>
                  </a:lnTo>
                  <a:lnTo>
                    <a:pt x="23366" y="3976"/>
                  </a:lnTo>
                  <a:lnTo>
                    <a:pt x="23002" y="5403"/>
                  </a:lnTo>
                  <a:lnTo>
                    <a:pt x="22621" y="6821"/>
                  </a:lnTo>
                  <a:lnTo>
                    <a:pt x="22223" y="8232"/>
                  </a:lnTo>
                  <a:lnTo>
                    <a:pt x="21808" y="9633"/>
                  </a:lnTo>
                  <a:lnTo>
                    <a:pt x="21376" y="11026"/>
                  </a:lnTo>
                  <a:lnTo>
                    <a:pt x="20927" y="12411"/>
                  </a:lnTo>
                  <a:lnTo>
                    <a:pt x="20461" y="13787"/>
                  </a:lnTo>
                  <a:lnTo>
                    <a:pt x="19978" y="15155"/>
                  </a:lnTo>
                  <a:lnTo>
                    <a:pt x="19479" y="16514"/>
                  </a:lnTo>
                  <a:lnTo>
                    <a:pt x="56319" y="16514"/>
                  </a:lnTo>
                  <a:lnTo>
                    <a:pt x="56319" y="23713"/>
                  </a:lnTo>
                  <a:lnTo>
                    <a:pt x="56296" y="23846"/>
                  </a:lnTo>
                  <a:lnTo>
                    <a:pt x="56226" y="24077"/>
                  </a:lnTo>
                  <a:lnTo>
                    <a:pt x="56110" y="24405"/>
                  </a:lnTo>
                  <a:lnTo>
                    <a:pt x="55947" y="24831"/>
                  </a:lnTo>
                  <a:lnTo>
                    <a:pt x="55737" y="25354"/>
                  </a:lnTo>
                  <a:lnTo>
                    <a:pt x="55481" y="25974"/>
                  </a:lnTo>
                  <a:lnTo>
                    <a:pt x="55178" y="26692"/>
                  </a:lnTo>
                  <a:lnTo>
                    <a:pt x="54829" y="27507"/>
                  </a:lnTo>
                  <a:lnTo>
                    <a:pt x="54433" y="28420"/>
                  </a:lnTo>
                  <a:lnTo>
                    <a:pt x="53990" y="29430"/>
                  </a:lnTo>
                  <a:lnTo>
                    <a:pt x="53522" y="30478"/>
                  </a:lnTo>
                  <a:lnTo>
                    <a:pt x="53050" y="31505"/>
                  </a:lnTo>
                  <a:lnTo>
                    <a:pt x="52574" y="32510"/>
                  </a:lnTo>
                  <a:lnTo>
                    <a:pt x="52093" y="33495"/>
                  </a:lnTo>
                  <a:lnTo>
                    <a:pt x="51608" y="34458"/>
                  </a:lnTo>
                  <a:lnTo>
                    <a:pt x="51119" y="35401"/>
                  </a:lnTo>
                  <a:lnTo>
                    <a:pt x="50626" y="36322"/>
                  </a:lnTo>
                  <a:lnTo>
                    <a:pt x="50128" y="37221"/>
                  </a:lnTo>
                  <a:lnTo>
                    <a:pt x="49627" y="38100"/>
                  </a:lnTo>
                  <a:lnTo>
                    <a:pt x="49121" y="38958"/>
                  </a:lnTo>
                  <a:lnTo>
                    <a:pt x="42345" y="34300"/>
                  </a:lnTo>
                  <a:lnTo>
                    <a:pt x="43006" y="33207"/>
                  </a:lnTo>
                  <a:lnTo>
                    <a:pt x="43633" y="32131"/>
                  </a:lnTo>
                  <a:lnTo>
                    <a:pt x="44225" y="31073"/>
                  </a:lnTo>
                  <a:lnTo>
                    <a:pt x="44784" y="30031"/>
                  </a:lnTo>
                  <a:lnTo>
                    <a:pt x="45309" y="29006"/>
                  </a:lnTo>
                  <a:lnTo>
                    <a:pt x="45801" y="27998"/>
                  </a:lnTo>
                  <a:lnTo>
                    <a:pt x="46258" y="27008"/>
                  </a:lnTo>
                  <a:lnTo>
                    <a:pt x="46681" y="26034"/>
                  </a:lnTo>
                  <a:lnTo>
                    <a:pt x="47071" y="25077"/>
                  </a:lnTo>
                  <a:lnTo>
                    <a:pt x="47427" y="24137"/>
                  </a:lnTo>
                  <a:lnTo>
                    <a:pt x="16938" y="24137"/>
                  </a:lnTo>
                  <a:lnTo>
                    <a:pt x="13127" y="33876"/>
                  </a:lnTo>
                  <a:lnTo>
                    <a:pt x="12682" y="34825"/>
                  </a:lnTo>
                  <a:lnTo>
                    <a:pt x="12195" y="35807"/>
                  </a:lnTo>
                  <a:lnTo>
                    <a:pt x="11666" y="36823"/>
                  </a:lnTo>
                  <a:lnTo>
                    <a:pt x="11094" y="37873"/>
                  </a:lnTo>
                  <a:lnTo>
                    <a:pt x="10480" y="38958"/>
                  </a:lnTo>
                  <a:lnTo>
                    <a:pt x="9824" y="40075"/>
                  </a:lnTo>
                  <a:lnTo>
                    <a:pt x="9125" y="41227"/>
                  </a:lnTo>
                  <a:lnTo>
                    <a:pt x="8384" y="42413"/>
                  </a:lnTo>
                  <a:lnTo>
                    <a:pt x="7601" y="43633"/>
                  </a:lnTo>
                  <a:lnTo>
                    <a:pt x="6775" y="44886"/>
                  </a:lnTo>
                  <a:lnTo>
                    <a:pt x="0" y="39381"/>
                  </a:lnTo>
                  <a:lnTo>
                    <a:pt x="2218" y="35633"/>
                  </a:lnTo>
                  <a:lnTo>
                    <a:pt x="4302" y="31843"/>
                  </a:lnTo>
                  <a:lnTo>
                    <a:pt x="6250" y="28011"/>
                  </a:lnTo>
                  <a:lnTo>
                    <a:pt x="8062" y="24137"/>
                  </a:lnTo>
                  <a:lnTo>
                    <a:pt x="9739" y="20220"/>
                  </a:lnTo>
                  <a:lnTo>
                    <a:pt x="11280" y="16260"/>
                  </a:lnTo>
                  <a:lnTo>
                    <a:pt x="12686" y="12259"/>
                  </a:lnTo>
                  <a:lnTo>
                    <a:pt x="13957" y="8215"/>
                  </a:lnTo>
                  <a:lnTo>
                    <a:pt x="15092" y="41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422106" y="2704205"/>
              <a:ext cx="22866" cy="66059"/>
            </a:xfrm>
            <a:custGeom>
              <a:avLst/>
              <a:pathLst>
                <a:path w="22866" h="66059">
                  <a:moveTo>
                    <a:pt x="14397" y="0"/>
                  </a:moveTo>
                  <a:lnTo>
                    <a:pt x="22866" y="0"/>
                  </a:lnTo>
                  <a:lnTo>
                    <a:pt x="22866" y="55472"/>
                  </a:lnTo>
                  <a:lnTo>
                    <a:pt x="22847" y="56622"/>
                  </a:lnTo>
                  <a:lnTo>
                    <a:pt x="22790" y="57700"/>
                  </a:lnTo>
                  <a:lnTo>
                    <a:pt x="22695" y="58705"/>
                  </a:lnTo>
                  <a:lnTo>
                    <a:pt x="22561" y="59639"/>
                  </a:lnTo>
                  <a:lnTo>
                    <a:pt x="22390" y="60501"/>
                  </a:lnTo>
                  <a:lnTo>
                    <a:pt x="22180" y="61291"/>
                  </a:lnTo>
                  <a:lnTo>
                    <a:pt x="21932" y="62008"/>
                  </a:lnTo>
                  <a:lnTo>
                    <a:pt x="21647" y="62654"/>
                  </a:lnTo>
                  <a:lnTo>
                    <a:pt x="21323" y="63228"/>
                  </a:lnTo>
                  <a:lnTo>
                    <a:pt x="20961" y="63730"/>
                  </a:lnTo>
                  <a:lnTo>
                    <a:pt x="20539" y="64172"/>
                  </a:lnTo>
                  <a:lnTo>
                    <a:pt x="20037" y="64568"/>
                  </a:lnTo>
                  <a:lnTo>
                    <a:pt x="19455" y="64918"/>
                  </a:lnTo>
                  <a:lnTo>
                    <a:pt x="18793" y="65220"/>
                  </a:lnTo>
                  <a:lnTo>
                    <a:pt x="18049" y="65477"/>
                  </a:lnTo>
                  <a:lnTo>
                    <a:pt x="17226" y="65686"/>
                  </a:lnTo>
                  <a:lnTo>
                    <a:pt x="16322" y="65849"/>
                  </a:lnTo>
                  <a:lnTo>
                    <a:pt x="15337" y="65966"/>
                  </a:lnTo>
                  <a:lnTo>
                    <a:pt x="14272" y="66036"/>
                  </a:lnTo>
                  <a:lnTo>
                    <a:pt x="13127" y="66059"/>
                  </a:lnTo>
                  <a:lnTo>
                    <a:pt x="11945" y="66050"/>
                  </a:lnTo>
                  <a:lnTo>
                    <a:pt x="10772" y="66025"/>
                  </a:lnTo>
                  <a:lnTo>
                    <a:pt x="9608" y="65983"/>
                  </a:lnTo>
                  <a:lnTo>
                    <a:pt x="8452" y="65923"/>
                  </a:lnTo>
                  <a:lnTo>
                    <a:pt x="7304" y="65847"/>
                  </a:lnTo>
                  <a:lnTo>
                    <a:pt x="6165" y="65754"/>
                  </a:lnTo>
                  <a:lnTo>
                    <a:pt x="5034" y="65644"/>
                  </a:lnTo>
                  <a:lnTo>
                    <a:pt x="3912" y="65517"/>
                  </a:lnTo>
                  <a:lnTo>
                    <a:pt x="2799" y="65373"/>
                  </a:lnTo>
                  <a:lnTo>
                    <a:pt x="1693" y="65212"/>
                  </a:lnTo>
                  <a:lnTo>
                    <a:pt x="0" y="56743"/>
                  </a:lnTo>
                  <a:lnTo>
                    <a:pt x="1350" y="56984"/>
                  </a:lnTo>
                  <a:lnTo>
                    <a:pt x="2693" y="57200"/>
                  </a:lnTo>
                  <a:lnTo>
                    <a:pt x="4027" y="57391"/>
                  </a:lnTo>
                  <a:lnTo>
                    <a:pt x="5352" y="57556"/>
                  </a:lnTo>
                  <a:lnTo>
                    <a:pt x="6669" y="57696"/>
                  </a:lnTo>
                  <a:lnTo>
                    <a:pt x="7977" y="57810"/>
                  </a:lnTo>
                  <a:lnTo>
                    <a:pt x="9277" y="57899"/>
                  </a:lnTo>
                  <a:lnTo>
                    <a:pt x="10569" y="57962"/>
                  </a:lnTo>
                  <a:lnTo>
                    <a:pt x="11852" y="58000"/>
                  </a:lnTo>
                  <a:lnTo>
                    <a:pt x="13127" y="58013"/>
                  </a:lnTo>
                  <a:lnTo>
                    <a:pt x="13368" y="57975"/>
                  </a:lnTo>
                  <a:lnTo>
                    <a:pt x="13584" y="57861"/>
                  </a:lnTo>
                  <a:lnTo>
                    <a:pt x="13775" y="57670"/>
                  </a:lnTo>
                  <a:lnTo>
                    <a:pt x="13940" y="57403"/>
                  </a:lnTo>
                  <a:lnTo>
                    <a:pt x="14079" y="57060"/>
                  </a:lnTo>
                  <a:lnTo>
                    <a:pt x="14194" y="56641"/>
                  </a:lnTo>
                  <a:lnTo>
                    <a:pt x="14283" y="56146"/>
                  </a:lnTo>
                  <a:lnTo>
                    <a:pt x="14346" y="55574"/>
                  </a:lnTo>
                  <a:lnTo>
                    <a:pt x="14384" y="54926"/>
                  </a:lnTo>
                  <a:lnTo>
                    <a:pt x="14397" y="542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451324" y="2718179"/>
              <a:ext cx="14820" cy="37687"/>
            </a:xfrm>
            <a:custGeom>
              <a:avLst/>
              <a:pathLst>
                <a:path w="14820" h="37687">
                  <a:moveTo>
                    <a:pt x="8045" y="0"/>
                  </a:moveTo>
                  <a:lnTo>
                    <a:pt x="9028" y="3476"/>
                  </a:lnTo>
                  <a:lnTo>
                    <a:pt x="9942" y="6961"/>
                  </a:lnTo>
                  <a:lnTo>
                    <a:pt x="10789" y="10455"/>
                  </a:lnTo>
                  <a:lnTo>
                    <a:pt x="11568" y="13957"/>
                  </a:lnTo>
                  <a:lnTo>
                    <a:pt x="12280" y="17467"/>
                  </a:lnTo>
                  <a:lnTo>
                    <a:pt x="12923" y="20986"/>
                  </a:lnTo>
                  <a:lnTo>
                    <a:pt x="13499" y="24513"/>
                  </a:lnTo>
                  <a:lnTo>
                    <a:pt x="14007" y="28049"/>
                  </a:lnTo>
                  <a:lnTo>
                    <a:pt x="14448" y="31594"/>
                  </a:lnTo>
                  <a:lnTo>
                    <a:pt x="14820" y="35146"/>
                  </a:lnTo>
                  <a:lnTo>
                    <a:pt x="6351" y="37687"/>
                  </a:lnTo>
                  <a:lnTo>
                    <a:pt x="6059" y="33901"/>
                  </a:lnTo>
                  <a:lnTo>
                    <a:pt x="5691" y="30167"/>
                  </a:lnTo>
                  <a:lnTo>
                    <a:pt x="5246" y="26483"/>
                  </a:lnTo>
                  <a:lnTo>
                    <a:pt x="4725" y="22849"/>
                  </a:lnTo>
                  <a:lnTo>
                    <a:pt x="4128" y="19267"/>
                  </a:lnTo>
                  <a:lnTo>
                    <a:pt x="3455" y="15735"/>
                  </a:lnTo>
                  <a:lnTo>
                    <a:pt x="2705" y="12254"/>
                  </a:lnTo>
                  <a:lnTo>
                    <a:pt x="1880" y="8824"/>
                  </a:lnTo>
                  <a:lnTo>
                    <a:pt x="978" y="5445"/>
                  </a:lnTo>
                  <a:lnTo>
                    <a:pt x="0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411096" y="2718179"/>
              <a:ext cx="17785" cy="36417"/>
            </a:xfrm>
            <a:custGeom>
              <a:avLst/>
              <a:pathLst>
                <a:path w="17785" h="36417">
                  <a:moveTo>
                    <a:pt x="10162" y="0"/>
                  </a:moveTo>
                  <a:lnTo>
                    <a:pt x="17785" y="2117"/>
                  </a:lnTo>
                  <a:lnTo>
                    <a:pt x="17306" y="5814"/>
                  </a:lnTo>
                  <a:lnTo>
                    <a:pt x="16718" y="9451"/>
                  </a:lnTo>
                  <a:lnTo>
                    <a:pt x="16019" y="13029"/>
                  </a:lnTo>
                  <a:lnTo>
                    <a:pt x="15210" y="16548"/>
                  </a:lnTo>
                  <a:lnTo>
                    <a:pt x="14291" y="20008"/>
                  </a:lnTo>
                  <a:lnTo>
                    <a:pt x="13262" y="23408"/>
                  </a:lnTo>
                  <a:lnTo>
                    <a:pt x="12123" y="26749"/>
                  </a:lnTo>
                  <a:lnTo>
                    <a:pt x="10874" y="30031"/>
                  </a:lnTo>
                  <a:lnTo>
                    <a:pt x="9515" y="33254"/>
                  </a:lnTo>
                  <a:lnTo>
                    <a:pt x="8045" y="36417"/>
                  </a:lnTo>
                  <a:lnTo>
                    <a:pt x="0" y="32182"/>
                  </a:lnTo>
                  <a:lnTo>
                    <a:pt x="1549" y="28964"/>
                  </a:lnTo>
                  <a:lnTo>
                    <a:pt x="2981" y="25746"/>
                  </a:lnTo>
                  <a:lnTo>
                    <a:pt x="4293" y="22527"/>
                  </a:lnTo>
                  <a:lnTo>
                    <a:pt x="5488" y="19309"/>
                  </a:lnTo>
                  <a:lnTo>
                    <a:pt x="6563" y="16091"/>
                  </a:lnTo>
                  <a:lnTo>
                    <a:pt x="7520" y="12873"/>
                  </a:lnTo>
                  <a:lnTo>
                    <a:pt x="8359" y="9654"/>
                  </a:lnTo>
                  <a:lnTo>
                    <a:pt x="9078" y="6436"/>
                  </a:lnTo>
                  <a:lnTo>
                    <a:pt x="9680" y="32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369174" y="2672023"/>
              <a:ext cx="42345" cy="97818"/>
            </a:xfrm>
            <a:custGeom>
              <a:avLst/>
              <a:pathLst>
                <a:path w="42345" h="97818">
                  <a:moveTo>
                    <a:pt x="2540" y="28795"/>
                  </a:moveTo>
                  <a:lnTo>
                    <a:pt x="19055" y="28795"/>
                  </a:lnTo>
                  <a:lnTo>
                    <a:pt x="19055" y="14820"/>
                  </a:lnTo>
                  <a:lnTo>
                    <a:pt x="17780" y="15155"/>
                  </a:lnTo>
                  <a:lnTo>
                    <a:pt x="16497" y="15481"/>
                  </a:lnTo>
                  <a:lnTo>
                    <a:pt x="15206" y="15799"/>
                  </a:lnTo>
                  <a:lnTo>
                    <a:pt x="13906" y="16108"/>
                  </a:lnTo>
                  <a:lnTo>
                    <a:pt x="12597" y="16408"/>
                  </a:lnTo>
                  <a:lnTo>
                    <a:pt x="11280" y="16701"/>
                  </a:lnTo>
                  <a:lnTo>
                    <a:pt x="9955" y="16984"/>
                  </a:lnTo>
                  <a:lnTo>
                    <a:pt x="8621" y="17260"/>
                  </a:lnTo>
                  <a:lnTo>
                    <a:pt x="7279" y="17526"/>
                  </a:lnTo>
                  <a:lnTo>
                    <a:pt x="5928" y="17785"/>
                  </a:lnTo>
                  <a:lnTo>
                    <a:pt x="2964" y="10162"/>
                  </a:lnTo>
                  <a:lnTo>
                    <a:pt x="6741" y="9451"/>
                  </a:lnTo>
                  <a:lnTo>
                    <a:pt x="10450" y="8672"/>
                  </a:lnTo>
                  <a:lnTo>
                    <a:pt x="14092" y="7825"/>
                  </a:lnTo>
                  <a:lnTo>
                    <a:pt x="17666" y="6910"/>
                  </a:lnTo>
                  <a:lnTo>
                    <a:pt x="21172" y="5928"/>
                  </a:lnTo>
                  <a:lnTo>
                    <a:pt x="24611" y="4878"/>
                  </a:lnTo>
                  <a:lnTo>
                    <a:pt x="27982" y="3760"/>
                  </a:lnTo>
                  <a:lnTo>
                    <a:pt x="31285" y="2574"/>
                  </a:lnTo>
                  <a:lnTo>
                    <a:pt x="34520" y="1321"/>
                  </a:lnTo>
                  <a:lnTo>
                    <a:pt x="37687" y="0"/>
                  </a:lnTo>
                  <a:lnTo>
                    <a:pt x="41498" y="7198"/>
                  </a:lnTo>
                  <a:lnTo>
                    <a:pt x="27101" y="12280"/>
                  </a:lnTo>
                  <a:lnTo>
                    <a:pt x="27101" y="28795"/>
                  </a:lnTo>
                  <a:lnTo>
                    <a:pt x="42345" y="28795"/>
                  </a:lnTo>
                  <a:lnTo>
                    <a:pt x="42345" y="36417"/>
                  </a:lnTo>
                  <a:lnTo>
                    <a:pt x="27101" y="36417"/>
                  </a:lnTo>
                  <a:lnTo>
                    <a:pt x="27101" y="38534"/>
                  </a:lnTo>
                  <a:lnTo>
                    <a:pt x="28773" y="40313"/>
                  </a:lnTo>
                  <a:lnTo>
                    <a:pt x="30404" y="42091"/>
                  </a:lnTo>
                  <a:lnTo>
                    <a:pt x="31992" y="43870"/>
                  </a:lnTo>
                  <a:lnTo>
                    <a:pt x="33537" y="45648"/>
                  </a:lnTo>
                  <a:lnTo>
                    <a:pt x="35041" y="47427"/>
                  </a:lnTo>
                  <a:lnTo>
                    <a:pt x="36501" y="49205"/>
                  </a:lnTo>
                  <a:lnTo>
                    <a:pt x="37920" y="50984"/>
                  </a:lnTo>
                  <a:lnTo>
                    <a:pt x="39296" y="52762"/>
                  </a:lnTo>
                  <a:lnTo>
                    <a:pt x="40630" y="54541"/>
                  </a:lnTo>
                  <a:lnTo>
                    <a:pt x="41922" y="56319"/>
                  </a:lnTo>
                  <a:lnTo>
                    <a:pt x="36417" y="63942"/>
                  </a:lnTo>
                  <a:lnTo>
                    <a:pt x="35485" y="62349"/>
                  </a:lnTo>
                  <a:lnTo>
                    <a:pt x="34554" y="60791"/>
                  </a:lnTo>
                  <a:lnTo>
                    <a:pt x="33622" y="59267"/>
                  </a:lnTo>
                  <a:lnTo>
                    <a:pt x="32690" y="57776"/>
                  </a:lnTo>
                  <a:lnTo>
                    <a:pt x="31759" y="56319"/>
                  </a:lnTo>
                  <a:lnTo>
                    <a:pt x="30827" y="54896"/>
                  </a:lnTo>
                  <a:lnTo>
                    <a:pt x="29896" y="53508"/>
                  </a:lnTo>
                  <a:lnTo>
                    <a:pt x="28964" y="52152"/>
                  </a:lnTo>
                  <a:lnTo>
                    <a:pt x="28032" y="50831"/>
                  </a:lnTo>
                  <a:lnTo>
                    <a:pt x="27101" y="49544"/>
                  </a:lnTo>
                  <a:lnTo>
                    <a:pt x="27101" y="97818"/>
                  </a:lnTo>
                  <a:lnTo>
                    <a:pt x="19055" y="97818"/>
                  </a:lnTo>
                  <a:lnTo>
                    <a:pt x="19055" y="55472"/>
                  </a:lnTo>
                  <a:lnTo>
                    <a:pt x="18009" y="57992"/>
                  </a:lnTo>
                  <a:lnTo>
                    <a:pt x="16904" y="60469"/>
                  </a:lnTo>
                  <a:lnTo>
                    <a:pt x="15739" y="62904"/>
                  </a:lnTo>
                  <a:lnTo>
                    <a:pt x="14516" y="65297"/>
                  </a:lnTo>
                  <a:lnTo>
                    <a:pt x="13233" y="67647"/>
                  </a:lnTo>
                  <a:lnTo>
                    <a:pt x="11890" y="69955"/>
                  </a:lnTo>
                  <a:lnTo>
                    <a:pt x="10489" y="72220"/>
                  </a:lnTo>
                  <a:lnTo>
                    <a:pt x="9028" y="74443"/>
                  </a:lnTo>
                  <a:lnTo>
                    <a:pt x="7507" y="76624"/>
                  </a:lnTo>
                  <a:lnTo>
                    <a:pt x="5928" y="78763"/>
                  </a:lnTo>
                  <a:lnTo>
                    <a:pt x="0" y="71564"/>
                  </a:lnTo>
                  <a:lnTo>
                    <a:pt x="2312" y="68468"/>
                  </a:lnTo>
                  <a:lnTo>
                    <a:pt x="4505" y="65280"/>
                  </a:lnTo>
                  <a:lnTo>
                    <a:pt x="6580" y="61998"/>
                  </a:lnTo>
                  <a:lnTo>
                    <a:pt x="8536" y="58623"/>
                  </a:lnTo>
                  <a:lnTo>
                    <a:pt x="10374" y="55155"/>
                  </a:lnTo>
                  <a:lnTo>
                    <a:pt x="12093" y="51594"/>
                  </a:lnTo>
                  <a:lnTo>
                    <a:pt x="13694" y="47939"/>
                  </a:lnTo>
                  <a:lnTo>
                    <a:pt x="15176" y="44191"/>
                  </a:lnTo>
                  <a:lnTo>
                    <a:pt x="16540" y="40351"/>
                  </a:lnTo>
                  <a:lnTo>
                    <a:pt x="17785" y="36417"/>
                  </a:lnTo>
                  <a:lnTo>
                    <a:pt x="2540" y="36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967646" y="3113642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994324" y="3117030"/>
              <a:ext cx="73258" cy="94007"/>
            </a:xfrm>
            <a:custGeom>
              <a:avLst/>
              <a:pathLst>
                <a:path w="73258" h="94007">
                  <a:moveTo>
                    <a:pt x="10586" y="0"/>
                  </a:moveTo>
                  <a:lnTo>
                    <a:pt x="61824" y="0"/>
                  </a:lnTo>
                  <a:lnTo>
                    <a:pt x="61824" y="33029"/>
                  </a:lnTo>
                  <a:lnTo>
                    <a:pt x="40651" y="33029"/>
                  </a:lnTo>
                  <a:lnTo>
                    <a:pt x="40651" y="44462"/>
                  </a:lnTo>
                  <a:lnTo>
                    <a:pt x="69870" y="44462"/>
                  </a:lnTo>
                  <a:lnTo>
                    <a:pt x="69870" y="52085"/>
                  </a:lnTo>
                  <a:lnTo>
                    <a:pt x="44462" y="52085"/>
                  </a:lnTo>
                  <a:lnTo>
                    <a:pt x="46732" y="55633"/>
                  </a:lnTo>
                  <a:lnTo>
                    <a:pt x="49137" y="58996"/>
                  </a:lnTo>
                  <a:lnTo>
                    <a:pt x="51678" y="62171"/>
                  </a:lnTo>
                  <a:lnTo>
                    <a:pt x="54354" y="65161"/>
                  </a:lnTo>
                  <a:lnTo>
                    <a:pt x="57166" y="67964"/>
                  </a:lnTo>
                  <a:lnTo>
                    <a:pt x="60113" y="70581"/>
                  </a:lnTo>
                  <a:lnTo>
                    <a:pt x="63196" y="73012"/>
                  </a:lnTo>
                  <a:lnTo>
                    <a:pt x="66415" y="75256"/>
                  </a:lnTo>
                  <a:lnTo>
                    <a:pt x="69768" y="77314"/>
                  </a:lnTo>
                  <a:lnTo>
                    <a:pt x="73258" y="79186"/>
                  </a:lnTo>
                  <a:lnTo>
                    <a:pt x="69023" y="87655"/>
                  </a:lnTo>
                  <a:lnTo>
                    <a:pt x="65690" y="85551"/>
                  </a:lnTo>
                  <a:lnTo>
                    <a:pt x="62468" y="83302"/>
                  </a:lnTo>
                  <a:lnTo>
                    <a:pt x="59355" y="80909"/>
                  </a:lnTo>
                  <a:lnTo>
                    <a:pt x="56353" y="78373"/>
                  </a:lnTo>
                  <a:lnTo>
                    <a:pt x="53461" y="75692"/>
                  </a:lnTo>
                  <a:lnTo>
                    <a:pt x="50679" y="72868"/>
                  </a:lnTo>
                  <a:lnTo>
                    <a:pt x="48007" y="69900"/>
                  </a:lnTo>
                  <a:lnTo>
                    <a:pt x="45445" y="66787"/>
                  </a:lnTo>
                  <a:lnTo>
                    <a:pt x="42993" y="63531"/>
                  </a:lnTo>
                  <a:lnTo>
                    <a:pt x="40651" y="60130"/>
                  </a:lnTo>
                  <a:lnTo>
                    <a:pt x="40651" y="94007"/>
                  </a:lnTo>
                  <a:lnTo>
                    <a:pt x="32182" y="94007"/>
                  </a:lnTo>
                  <a:lnTo>
                    <a:pt x="32182" y="60130"/>
                  </a:lnTo>
                  <a:lnTo>
                    <a:pt x="30010" y="63615"/>
                  </a:lnTo>
                  <a:lnTo>
                    <a:pt x="27727" y="66957"/>
                  </a:lnTo>
                  <a:lnTo>
                    <a:pt x="25335" y="70154"/>
                  </a:lnTo>
                  <a:lnTo>
                    <a:pt x="22832" y="73207"/>
                  </a:lnTo>
                  <a:lnTo>
                    <a:pt x="20220" y="76116"/>
                  </a:lnTo>
                  <a:lnTo>
                    <a:pt x="17497" y="78881"/>
                  </a:lnTo>
                  <a:lnTo>
                    <a:pt x="14664" y="81502"/>
                  </a:lnTo>
                  <a:lnTo>
                    <a:pt x="11721" y="83979"/>
                  </a:lnTo>
                  <a:lnTo>
                    <a:pt x="8668" y="86313"/>
                  </a:lnTo>
                  <a:lnTo>
                    <a:pt x="5504" y="88502"/>
                  </a:lnTo>
                  <a:lnTo>
                    <a:pt x="0" y="81303"/>
                  </a:lnTo>
                  <a:lnTo>
                    <a:pt x="3480" y="79029"/>
                  </a:lnTo>
                  <a:lnTo>
                    <a:pt x="6809" y="76611"/>
                  </a:lnTo>
                  <a:lnTo>
                    <a:pt x="9985" y="74049"/>
                  </a:lnTo>
                  <a:lnTo>
                    <a:pt x="13008" y="71344"/>
                  </a:lnTo>
                  <a:lnTo>
                    <a:pt x="15879" y="68494"/>
                  </a:lnTo>
                  <a:lnTo>
                    <a:pt x="18598" y="65500"/>
                  </a:lnTo>
                  <a:lnTo>
                    <a:pt x="21164" y="62362"/>
                  </a:lnTo>
                  <a:lnTo>
                    <a:pt x="23578" y="59080"/>
                  </a:lnTo>
                  <a:lnTo>
                    <a:pt x="25839" y="55654"/>
                  </a:lnTo>
                  <a:lnTo>
                    <a:pt x="27948" y="52085"/>
                  </a:lnTo>
                  <a:lnTo>
                    <a:pt x="2540" y="52085"/>
                  </a:lnTo>
                  <a:lnTo>
                    <a:pt x="2540" y="44462"/>
                  </a:lnTo>
                  <a:lnTo>
                    <a:pt x="32182" y="44462"/>
                  </a:lnTo>
                  <a:lnTo>
                    <a:pt x="32182" y="33029"/>
                  </a:lnTo>
                  <a:lnTo>
                    <a:pt x="10586" y="330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013379" y="3124652"/>
              <a:ext cx="34723" cy="17785"/>
            </a:xfrm>
            <a:custGeom>
              <a:avLst/>
              <a:pathLst>
                <a:path w="34723" h="17785">
                  <a:moveTo>
                    <a:pt x="0" y="17785"/>
                  </a:moveTo>
                  <a:lnTo>
                    <a:pt x="34723" y="17785"/>
                  </a:lnTo>
                  <a:lnTo>
                    <a:pt x="34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123901" y="3113642"/>
              <a:ext cx="50814" cy="84267"/>
            </a:xfrm>
            <a:custGeom>
              <a:avLst/>
              <a:pathLst>
                <a:path w="50814" h="84267">
                  <a:moveTo>
                    <a:pt x="5081" y="8045"/>
                  </a:moveTo>
                  <a:lnTo>
                    <a:pt x="18208" y="8045"/>
                  </a:lnTo>
                  <a:lnTo>
                    <a:pt x="18208" y="0"/>
                  </a:lnTo>
                  <a:lnTo>
                    <a:pt x="25830" y="0"/>
                  </a:lnTo>
                  <a:lnTo>
                    <a:pt x="25830" y="8045"/>
                  </a:lnTo>
                  <a:lnTo>
                    <a:pt x="43616" y="8045"/>
                  </a:lnTo>
                  <a:lnTo>
                    <a:pt x="43616" y="22443"/>
                  </a:lnTo>
                  <a:lnTo>
                    <a:pt x="50814" y="22443"/>
                  </a:lnTo>
                  <a:lnTo>
                    <a:pt x="50814" y="30065"/>
                  </a:lnTo>
                  <a:lnTo>
                    <a:pt x="43616" y="30065"/>
                  </a:lnTo>
                  <a:lnTo>
                    <a:pt x="43616" y="44039"/>
                  </a:lnTo>
                  <a:lnTo>
                    <a:pt x="25830" y="44039"/>
                  </a:lnTo>
                  <a:lnTo>
                    <a:pt x="25830" y="52085"/>
                  </a:lnTo>
                  <a:lnTo>
                    <a:pt x="44886" y="52085"/>
                  </a:lnTo>
                  <a:lnTo>
                    <a:pt x="44886" y="58860"/>
                  </a:lnTo>
                  <a:lnTo>
                    <a:pt x="25830" y="58860"/>
                  </a:lnTo>
                  <a:lnTo>
                    <a:pt x="25830" y="66482"/>
                  </a:lnTo>
                  <a:lnTo>
                    <a:pt x="47850" y="66482"/>
                  </a:lnTo>
                  <a:lnTo>
                    <a:pt x="47850" y="73681"/>
                  </a:lnTo>
                  <a:lnTo>
                    <a:pt x="25830" y="73681"/>
                  </a:lnTo>
                  <a:lnTo>
                    <a:pt x="25830" y="84267"/>
                  </a:lnTo>
                  <a:lnTo>
                    <a:pt x="18208" y="84267"/>
                  </a:lnTo>
                  <a:lnTo>
                    <a:pt x="18208" y="73681"/>
                  </a:lnTo>
                  <a:lnTo>
                    <a:pt x="423" y="73681"/>
                  </a:lnTo>
                  <a:lnTo>
                    <a:pt x="423" y="66482"/>
                  </a:lnTo>
                  <a:lnTo>
                    <a:pt x="18208" y="66482"/>
                  </a:lnTo>
                  <a:lnTo>
                    <a:pt x="18208" y="58860"/>
                  </a:lnTo>
                  <a:lnTo>
                    <a:pt x="3387" y="58860"/>
                  </a:lnTo>
                  <a:lnTo>
                    <a:pt x="3387" y="52085"/>
                  </a:lnTo>
                  <a:lnTo>
                    <a:pt x="18208" y="52085"/>
                  </a:lnTo>
                  <a:lnTo>
                    <a:pt x="18208" y="44039"/>
                  </a:lnTo>
                  <a:lnTo>
                    <a:pt x="5081" y="44039"/>
                  </a:lnTo>
                  <a:lnTo>
                    <a:pt x="5081" y="37264"/>
                  </a:lnTo>
                  <a:lnTo>
                    <a:pt x="18208" y="37264"/>
                  </a:lnTo>
                  <a:lnTo>
                    <a:pt x="18208" y="30065"/>
                  </a:lnTo>
                  <a:lnTo>
                    <a:pt x="0" y="30065"/>
                  </a:lnTo>
                  <a:lnTo>
                    <a:pt x="0" y="22443"/>
                  </a:lnTo>
                  <a:lnTo>
                    <a:pt x="18208" y="22443"/>
                  </a:lnTo>
                  <a:lnTo>
                    <a:pt x="18208" y="14820"/>
                  </a:lnTo>
                  <a:lnTo>
                    <a:pt x="5081" y="1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149732" y="3128463"/>
              <a:ext cx="10162" cy="7622"/>
            </a:xfrm>
            <a:custGeom>
              <a:avLst/>
              <a:pathLst>
                <a:path w="10162" h="7622">
                  <a:moveTo>
                    <a:pt x="0" y="0"/>
                  </a:moveTo>
                  <a:lnTo>
                    <a:pt x="0" y="7622"/>
                  </a:lnTo>
                  <a:lnTo>
                    <a:pt x="10162" y="7622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149732" y="3143708"/>
              <a:ext cx="10162" cy="7198"/>
            </a:xfrm>
            <a:custGeom>
              <a:avLst/>
              <a:pathLst>
                <a:path w="10162" h="7198">
                  <a:moveTo>
                    <a:pt x="0" y="0"/>
                  </a:moveTo>
                  <a:lnTo>
                    <a:pt x="0" y="7198"/>
                  </a:lnTo>
                  <a:lnTo>
                    <a:pt x="10162" y="7198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095953" y="3117877"/>
              <a:ext cx="78763" cy="93160"/>
            </a:xfrm>
            <a:custGeom>
              <a:avLst/>
              <a:pathLst>
                <a:path w="78763" h="93160">
                  <a:moveTo>
                    <a:pt x="9739" y="44462"/>
                  </a:moveTo>
                  <a:lnTo>
                    <a:pt x="10171" y="46631"/>
                  </a:lnTo>
                  <a:lnTo>
                    <a:pt x="10620" y="48731"/>
                  </a:lnTo>
                  <a:lnTo>
                    <a:pt x="11086" y="50764"/>
                  </a:lnTo>
                  <a:lnTo>
                    <a:pt x="11568" y="52728"/>
                  </a:lnTo>
                  <a:lnTo>
                    <a:pt x="12068" y="54625"/>
                  </a:lnTo>
                  <a:lnTo>
                    <a:pt x="12585" y="56455"/>
                  </a:lnTo>
                  <a:lnTo>
                    <a:pt x="13118" y="58216"/>
                  </a:lnTo>
                  <a:lnTo>
                    <a:pt x="13669" y="59910"/>
                  </a:lnTo>
                  <a:lnTo>
                    <a:pt x="14236" y="61536"/>
                  </a:lnTo>
                  <a:lnTo>
                    <a:pt x="14820" y="63095"/>
                  </a:lnTo>
                  <a:lnTo>
                    <a:pt x="15485" y="61164"/>
                  </a:lnTo>
                  <a:lnTo>
                    <a:pt x="16125" y="59097"/>
                  </a:lnTo>
                  <a:lnTo>
                    <a:pt x="16739" y="56895"/>
                  </a:lnTo>
                  <a:lnTo>
                    <a:pt x="17327" y="54558"/>
                  </a:lnTo>
                  <a:lnTo>
                    <a:pt x="17891" y="52085"/>
                  </a:lnTo>
                  <a:lnTo>
                    <a:pt x="18428" y="49476"/>
                  </a:lnTo>
                  <a:lnTo>
                    <a:pt x="18941" y="46732"/>
                  </a:lnTo>
                  <a:lnTo>
                    <a:pt x="19428" y="43853"/>
                  </a:lnTo>
                  <a:lnTo>
                    <a:pt x="19889" y="40838"/>
                  </a:lnTo>
                  <a:lnTo>
                    <a:pt x="20325" y="37687"/>
                  </a:lnTo>
                  <a:lnTo>
                    <a:pt x="7622" y="37687"/>
                  </a:lnTo>
                  <a:lnTo>
                    <a:pt x="7198" y="31335"/>
                  </a:lnTo>
                  <a:lnTo>
                    <a:pt x="19902" y="6775"/>
                  </a:lnTo>
                  <a:lnTo>
                    <a:pt x="6351" y="6775"/>
                  </a:lnTo>
                  <a:lnTo>
                    <a:pt x="6351" y="0"/>
                  </a:lnTo>
                  <a:lnTo>
                    <a:pt x="27948" y="0"/>
                  </a:lnTo>
                  <a:lnTo>
                    <a:pt x="27948" y="6351"/>
                  </a:lnTo>
                  <a:lnTo>
                    <a:pt x="26682" y="9036"/>
                  </a:lnTo>
                  <a:lnTo>
                    <a:pt x="25424" y="11670"/>
                  </a:lnTo>
                  <a:lnTo>
                    <a:pt x="24175" y="14253"/>
                  </a:lnTo>
                  <a:lnTo>
                    <a:pt x="22934" y="16785"/>
                  </a:lnTo>
                  <a:lnTo>
                    <a:pt x="21702" y="19267"/>
                  </a:lnTo>
                  <a:lnTo>
                    <a:pt x="20478" y="21697"/>
                  </a:lnTo>
                  <a:lnTo>
                    <a:pt x="19263" y="24077"/>
                  </a:lnTo>
                  <a:lnTo>
                    <a:pt x="18056" y="26406"/>
                  </a:lnTo>
                  <a:lnTo>
                    <a:pt x="16857" y="28684"/>
                  </a:lnTo>
                  <a:lnTo>
                    <a:pt x="15667" y="30912"/>
                  </a:lnTo>
                  <a:lnTo>
                    <a:pt x="28371" y="30912"/>
                  </a:lnTo>
                  <a:lnTo>
                    <a:pt x="28058" y="36281"/>
                  </a:lnTo>
                  <a:lnTo>
                    <a:pt x="27626" y="41380"/>
                  </a:lnTo>
                  <a:lnTo>
                    <a:pt x="27075" y="46207"/>
                  </a:lnTo>
                  <a:lnTo>
                    <a:pt x="26406" y="50764"/>
                  </a:lnTo>
                  <a:lnTo>
                    <a:pt x="25619" y="55049"/>
                  </a:lnTo>
                  <a:lnTo>
                    <a:pt x="24712" y="59063"/>
                  </a:lnTo>
                  <a:lnTo>
                    <a:pt x="23688" y="62807"/>
                  </a:lnTo>
                  <a:lnTo>
                    <a:pt x="22544" y="66279"/>
                  </a:lnTo>
                  <a:lnTo>
                    <a:pt x="21282" y="69480"/>
                  </a:lnTo>
                  <a:lnTo>
                    <a:pt x="19902" y="72411"/>
                  </a:lnTo>
                  <a:lnTo>
                    <a:pt x="21456" y="74426"/>
                  </a:lnTo>
                  <a:lnTo>
                    <a:pt x="23408" y="76239"/>
                  </a:lnTo>
                  <a:lnTo>
                    <a:pt x="25758" y="77848"/>
                  </a:lnTo>
                  <a:lnTo>
                    <a:pt x="28507" y="79254"/>
                  </a:lnTo>
                  <a:lnTo>
                    <a:pt x="31653" y="80456"/>
                  </a:lnTo>
                  <a:lnTo>
                    <a:pt x="35197" y="81456"/>
                  </a:lnTo>
                  <a:lnTo>
                    <a:pt x="39140" y="82252"/>
                  </a:lnTo>
                  <a:lnTo>
                    <a:pt x="43480" y="82845"/>
                  </a:lnTo>
                  <a:lnTo>
                    <a:pt x="48219" y="83234"/>
                  </a:lnTo>
                  <a:lnTo>
                    <a:pt x="53355" y="83421"/>
                  </a:lnTo>
                  <a:lnTo>
                    <a:pt x="78763" y="83421"/>
                  </a:lnTo>
                  <a:lnTo>
                    <a:pt x="75798" y="91466"/>
                  </a:lnTo>
                  <a:lnTo>
                    <a:pt x="53355" y="91466"/>
                  </a:lnTo>
                  <a:lnTo>
                    <a:pt x="47952" y="91348"/>
                  </a:lnTo>
                  <a:lnTo>
                    <a:pt x="42921" y="90992"/>
                  </a:lnTo>
                  <a:lnTo>
                    <a:pt x="38263" y="90399"/>
                  </a:lnTo>
                  <a:lnTo>
                    <a:pt x="33978" y="89569"/>
                  </a:lnTo>
                  <a:lnTo>
                    <a:pt x="30065" y="88502"/>
                  </a:lnTo>
                  <a:lnTo>
                    <a:pt x="26525" y="87198"/>
                  </a:lnTo>
                  <a:lnTo>
                    <a:pt x="23357" y="85656"/>
                  </a:lnTo>
                  <a:lnTo>
                    <a:pt x="20563" y="83878"/>
                  </a:lnTo>
                  <a:lnTo>
                    <a:pt x="18140" y="81862"/>
                  </a:lnTo>
                  <a:lnTo>
                    <a:pt x="16091" y="79609"/>
                  </a:lnTo>
                  <a:lnTo>
                    <a:pt x="15138" y="81117"/>
                  </a:lnTo>
                  <a:lnTo>
                    <a:pt x="14143" y="82591"/>
                  </a:lnTo>
                  <a:lnTo>
                    <a:pt x="13105" y="84030"/>
                  </a:lnTo>
                  <a:lnTo>
                    <a:pt x="12026" y="85436"/>
                  </a:lnTo>
                  <a:lnTo>
                    <a:pt x="10904" y="86808"/>
                  </a:lnTo>
                  <a:lnTo>
                    <a:pt x="9739" y="88146"/>
                  </a:lnTo>
                  <a:lnTo>
                    <a:pt x="8532" y="89451"/>
                  </a:lnTo>
                  <a:lnTo>
                    <a:pt x="7283" y="90721"/>
                  </a:lnTo>
                  <a:lnTo>
                    <a:pt x="5991" y="91957"/>
                  </a:lnTo>
                  <a:lnTo>
                    <a:pt x="4658" y="93160"/>
                  </a:lnTo>
                  <a:lnTo>
                    <a:pt x="0" y="86385"/>
                  </a:lnTo>
                  <a:lnTo>
                    <a:pt x="1329" y="85178"/>
                  </a:lnTo>
                  <a:lnTo>
                    <a:pt x="2608" y="83929"/>
                  </a:lnTo>
                  <a:lnTo>
                    <a:pt x="3836" y="82637"/>
                  </a:lnTo>
                  <a:lnTo>
                    <a:pt x="5013" y="81303"/>
                  </a:lnTo>
                  <a:lnTo>
                    <a:pt x="6140" y="79927"/>
                  </a:lnTo>
                  <a:lnTo>
                    <a:pt x="7215" y="78508"/>
                  </a:lnTo>
                  <a:lnTo>
                    <a:pt x="8240" y="77048"/>
                  </a:lnTo>
                  <a:lnTo>
                    <a:pt x="9214" y="75544"/>
                  </a:lnTo>
                  <a:lnTo>
                    <a:pt x="10137" y="73999"/>
                  </a:lnTo>
                  <a:lnTo>
                    <a:pt x="11009" y="72411"/>
                  </a:lnTo>
                  <a:lnTo>
                    <a:pt x="10014" y="70403"/>
                  </a:lnTo>
                  <a:lnTo>
                    <a:pt x="9061" y="68278"/>
                  </a:lnTo>
                  <a:lnTo>
                    <a:pt x="8151" y="66033"/>
                  </a:lnTo>
                  <a:lnTo>
                    <a:pt x="7283" y="63670"/>
                  </a:lnTo>
                  <a:lnTo>
                    <a:pt x="6457" y="61189"/>
                  </a:lnTo>
                  <a:lnTo>
                    <a:pt x="5674" y="58589"/>
                  </a:lnTo>
                  <a:lnTo>
                    <a:pt x="4933" y="55870"/>
                  </a:lnTo>
                  <a:lnTo>
                    <a:pt x="4234" y="53033"/>
                  </a:lnTo>
                  <a:lnTo>
                    <a:pt x="3578" y="50078"/>
                  </a:lnTo>
                  <a:lnTo>
                    <a:pt x="2964" y="470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076051" y="3113642"/>
              <a:ext cx="24560" cy="97395"/>
            </a:xfrm>
            <a:custGeom>
              <a:avLst/>
              <a:pathLst>
                <a:path w="24560" h="97395">
                  <a:moveTo>
                    <a:pt x="16091" y="0"/>
                  </a:moveTo>
                  <a:lnTo>
                    <a:pt x="24560" y="2540"/>
                  </a:lnTo>
                  <a:lnTo>
                    <a:pt x="24039" y="4573"/>
                  </a:lnTo>
                  <a:lnTo>
                    <a:pt x="23493" y="6605"/>
                  </a:lnTo>
                  <a:lnTo>
                    <a:pt x="22921" y="8638"/>
                  </a:lnTo>
                  <a:lnTo>
                    <a:pt x="22324" y="10671"/>
                  </a:lnTo>
                  <a:lnTo>
                    <a:pt x="21702" y="12703"/>
                  </a:lnTo>
                  <a:lnTo>
                    <a:pt x="21054" y="14736"/>
                  </a:lnTo>
                  <a:lnTo>
                    <a:pt x="20380" y="16768"/>
                  </a:lnTo>
                  <a:lnTo>
                    <a:pt x="19682" y="18801"/>
                  </a:lnTo>
                  <a:lnTo>
                    <a:pt x="18958" y="20834"/>
                  </a:lnTo>
                  <a:lnTo>
                    <a:pt x="18208" y="22866"/>
                  </a:lnTo>
                  <a:lnTo>
                    <a:pt x="18208" y="97395"/>
                  </a:lnTo>
                  <a:lnTo>
                    <a:pt x="10162" y="97395"/>
                  </a:lnTo>
                  <a:lnTo>
                    <a:pt x="10162" y="42345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142" y="40207"/>
                  </a:lnTo>
                  <a:lnTo>
                    <a:pt x="4166" y="35909"/>
                  </a:lnTo>
                  <a:lnTo>
                    <a:pt x="6072" y="31568"/>
                  </a:lnTo>
                  <a:lnTo>
                    <a:pt x="7859" y="27185"/>
                  </a:lnTo>
                  <a:lnTo>
                    <a:pt x="9527" y="22760"/>
                  </a:lnTo>
                  <a:lnTo>
                    <a:pt x="11077" y="18293"/>
                  </a:lnTo>
                  <a:lnTo>
                    <a:pt x="12508" y="13783"/>
                  </a:lnTo>
                  <a:lnTo>
                    <a:pt x="13821" y="9231"/>
                  </a:lnTo>
                  <a:lnTo>
                    <a:pt x="15015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185726" y="3112372"/>
              <a:ext cx="98242" cy="34723"/>
            </a:xfrm>
            <a:custGeom>
              <a:avLst/>
              <a:pathLst>
                <a:path w="98242" h="34723">
                  <a:moveTo>
                    <a:pt x="48274" y="0"/>
                  </a:moveTo>
                  <a:lnTo>
                    <a:pt x="55049" y="4658"/>
                  </a:lnTo>
                  <a:lnTo>
                    <a:pt x="53355" y="6351"/>
                  </a:lnTo>
                  <a:lnTo>
                    <a:pt x="57539" y="8748"/>
                  </a:lnTo>
                  <a:lnTo>
                    <a:pt x="61790" y="11026"/>
                  </a:lnTo>
                  <a:lnTo>
                    <a:pt x="66110" y="13186"/>
                  </a:lnTo>
                  <a:lnTo>
                    <a:pt x="70497" y="15227"/>
                  </a:lnTo>
                  <a:lnTo>
                    <a:pt x="74951" y="17150"/>
                  </a:lnTo>
                  <a:lnTo>
                    <a:pt x="79474" y="18953"/>
                  </a:lnTo>
                  <a:lnTo>
                    <a:pt x="84064" y="20639"/>
                  </a:lnTo>
                  <a:lnTo>
                    <a:pt x="88722" y="22206"/>
                  </a:lnTo>
                  <a:lnTo>
                    <a:pt x="93448" y="23654"/>
                  </a:lnTo>
                  <a:lnTo>
                    <a:pt x="98242" y="24983"/>
                  </a:lnTo>
                  <a:lnTo>
                    <a:pt x="93584" y="33029"/>
                  </a:lnTo>
                  <a:lnTo>
                    <a:pt x="88853" y="31517"/>
                  </a:lnTo>
                  <a:lnTo>
                    <a:pt x="84149" y="29862"/>
                  </a:lnTo>
                  <a:lnTo>
                    <a:pt x="79470" y="28062"/>
                  </a:lnTo>
                  <a:lnTo>
                    <a:pt x="74816" y="26118"/>
                  </a:lnTo>
                  <a:lnTo>
                    <a:pt x="70188" y="24031"/>
                  </a:lnTo>
                  <a:lnTo>
                    <a:pt x="65585" y="21799"/>
                  </a:lnTo>
                  <a:lnTo>
                    <a:pt x="61007" y="19423"/>
                  </a:lnTo>
                  <a:lnTo>
                    <a:pt x="56455" y="16904"/>
                  </a:lnTo>
                  <a:lnTo>
                    <a:pt x="51928" y="14240"/>
                  </a:lnTo>
                  <a:lnTo>
                    <a:pt x="47427" y="11433"/>
                  </a:lnTo>
                  <a:lnTo>
                    <a:pt x="43624" y="14410"/>
                  </a:lnTo>
                  <a:lnTo>
                    <a:pt x="39669" y="17243"/>
                  </a:lnTo>
                  <a:lnTo>
                    <a:pt x="35561" y="19932"/>
                  </a:lnTo>
                  <a:lnTo>
                    <a:pt x="31301" y="22477"/>
                  </a:lnTo>
                  <a:lnTo>
                    <a:pt x="26889" y="24878"/>
                  </a:lnTo>
                  <a:lnTo>
                    <a:pt x="22324" y="27135"/>
                  </a:lnTo>
                  <a:lnTo>
                    <a:pt x="17607" y="29248"/>
                  </a:lnTo>
                  <a:lnTo>
                    <a:pt x="12737" y="31217"/>
                  </a:lnTo>
                  <a:lnTo>
                    <a:pt x="7715" y="33042"/>
                  </a:lnTo>
                  <a:lnTo>
                    <a:pt x="2540" y="34723"/>
                  </a:lnTo>
                  <a:lnTo>
                    <a:pt x="0" y="26677"/>
                  </a:lnTo>
                  <a:lnTo>
                    <a:pt x="5742" y="24734"/>
                  </a:lnTo>
                  <a:lnTo>
                    <a:pt x="11280" y="22629"/>
                  </a:lnTo>
                  <a:lnTo>
                    <a:pt x="16616" y="20364"/>
                  </a:lnTo>
                  <a:lnTo>
                    <a:pt x="21748" y="17937"/>
                  </a:lnTo>
                  <a:lnTo>
                    <a:pt x="26677" y="15350"/>
                  </a:lnTo>
                  <a:lnTo>
                    <a:pt x="31403" y="12602"/>
                  </a:lnTo>
                  <a:lnTo>
                    <a:pt x="35926" y="9692"/>
                  </a:lnTo>
                  <a:lnTo>
                    <a:pt x="40245" y="6622"/>
                  </a:lnTo>
                  <a:lnTo>
                    <a:pt x="44361" y="33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201394" y="3132698"/>
              <a:ext cx="66482" cy="79186"/>
            </a:xfrm>
            <a:custGeom>
              <a:avLst/>
              <a:pathLst>
                <a:path w="66482" h="79186">
                  <a:moveTo>
                    <a:pt x="66482" y="10162"/>
                  </a:moveTo>
                  <a:lnTo>
                    <a:pt x="66482" y="49121"/>
                  </a:lnTo>
                  <a:lnTo>
                    <a:pt x="8469" y="49121"/>
                  </a:lnTo>
                  <a:lnTo>
                    <a:pt x="8469" y="70293"/>
                  </a:lnTo>
                  <a:lnTo>
                    <a:pt x="31335" y="64365"/>
                  </a:lnTo>
                  <a:lnTo>
                    <a:pt x="33876" y="71987"/>
                  </a:lnTo>
                  <a:lnTo>
                    <a:pt x="30759" y="72821"/>
                  </a:lnTo>
                  <a:lnTo>
                    <a:pt x="27677" y="73630"/>
                  </a:lnTo>
                  <a:lnTo>
                    <a:pt x="24628" y="74414"/>
                  </a:lnTo>
                  <a:lnTo>
                    <a:pt x="21613" y="75172"/>
                  </a:lnTo>
                  <a:lnTo>
                    <a:pt x="18632" y="75904"/>
                  </a:lnTo>
                  <a:lnTo>
                    <a:pt x="15684" y="76611"/>
                  </a:lnTo>
                  <a:lnTo>
                    <a:pt x="12771" y="77293"/>
                  </a:lnTo>
                  <a:lnTo>
                    <a:pt x="9891" y="77949"/>
                  </a:lnTo>
                  <a:lnTo>
                    <a:pt x="7046" y="78580"/>
                  </a:lnTo>
                  <a:lnTo>
                    <a:pt x="4234" y="79186"/>
                  </a:lnTo>
                  <a:lnTo>
                    <a:pt x="0" y="74104"/>
                  </a:lnTo>
                  <a:lnTo>
                    <a:pt x="0" y="10162"/>
                  </a:lnTo>
                  <a:lnTo>
                    <a:pt x="30488" y="10162"/>
                  </a:lnTo>
                  <a:lnTo>
                    <a:pt x="30061" y="9324"/>
                  </a:lnTo>
                  <a:lnTo>
                    <a:pt x="29625" y="8503"/>
                  </a:lnTo>
                  <a:lnTo>
                    <a:pt x="29180" y="7698"/>
                  </a:lnTo>
                  <a:lnTo>
                    <a:pt x="28727" y="6910"/>
                  </a:lnTo>
                  <a:lnTo>
                    <a:pt x="28265" y="6140"/>
                  </a:lnTo>
                  <a:lnTo>
                    <a:pt x="27795" y="5386"/>
                  </a:lnTo>
                  <a:lnTo>
                    <a:pt x="27317" y="4649"/>
                  </a:lnTo>
                  <a:lnTo>
                    <a:pt x="26830" y="3929"/>
                  </a:lnTo>
                  <a:lnTo>
                    <a:pt x="26334" y="3226"/>
                  </a:lnTo>
                  <a:lnTo>
                    <a:pt x="25830" y="2540"/>
                  </a:lnTo>
                  <a:lnTo>
                    <a:pt x="33876" y="0"/>
                  </a:lnTo>
                  <a:lnTo>
                    <a:pt x="34621" y="940"/>
                  </a:lnTo>
                  <a:lnTo>
                    <a:pt x="35333" y="1897"/>
                  </a:lnTo>
                  <a:lnTo>
                    <a:pt x="36010" y="2871"/>
                  </a:lnTo>
                  <a:lnTo>
                    <a:pt x="36654" y="3861"/>
                  </a:lnTo>
                  <a:lnTo>
                    <a:pt x="37264" y="4869"/>
                  </a:lnTo>
                  <a:lnTo>
                    <a:pt x="37840" y="5894"/>
                  </a:lnTo>
                  <a:lnTo>
                    <a:pt x="38382" y="6936"/>
                  </a:lnTo>
                  <a:lnTo>
                    <a:pt x="38890" y="7994"/>
                  </a:lnTo>
                  <a:lnTo>
                    <a:pt x="39364" y="9070"/>
                  </a:lnTo>
                  <a:lnTo>
                    <a:pt x="39804" y="101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209863" y="3150907"/>
              <a:ext cx="49544" cy="7622"/>
            </a:xfrm>
            <a:custGeom>
              <a:avLst/>
              <a:pathLst>
                <a:path w="49544" h="7622">
                  <a:moveTo>
                    <a:pt x="0" y="0"/>
                  </a:moveTo>
                  <a:lnTo>
                    <a:pt x="0" y="7622"/>
                  </a:lnTo>
                  <a:lnTo>
                    <a:pt x="49544" y="7622"/>
                  </a:lnTo>
                  <a:lnTo>
                    <a:pt x="4954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209863" y="3166151"/>
              <a:ext cx="49544" cy="7622"/>
            </a:xfrm>
            <a:custGeom>
              <a:avLst/>
              <a:pathLst>
                <a:path w="49544" h="7622">
                  <a:moveTo>
                    <a:pt x="0" y="0"/>
                  </a:moveTo>
                  <a:lnTo>
                    <a:pt x="0" y="7622"/>
                  </a:lnTo>
                  <a:lnTo>
                    <a:pt x="49544" y="7622"/>
                  </a:lnTo>
                  <a:lnTo>
                    <a:pt x="4954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222567" y="3181396"/>
              <a:ext cx="59707" cy="30488"/>
            </a:xfrm>
            <a:custGeom>
              <a:avLst/>
              <a:pathLst>
                <a:path w="59707" h="30488">
                  <a:moveTo>
                    <a:pt x="5081" y="2540"/>
                  </a:moveTo>
                  <a:lnTo>
                    <a:pt x="7872" y="3235"/>
                  </a:lnTo>
                  <a:lnTo>
                    <a:pt x="10654" y="3963"/>
                  </a:lnTo>
                  <a:lnTo>
                    <a:pt x="13427" y="4725"/>
                  </a:lnTo>
                  <a:lnTo>
                    <a:pt x="16192" y="5521"/>
                  </a:lnTo>
                  <a:lnTo>
                    <a:pt x="18949" y="6351"/>
                  </a:lnTo>
                  <a:lnTo>
                    <a:pt x="21697" y="7215"/>
                  </a:lnTo>
                  <a:lnTo>
                    <a:pt x="24437" y="8113"/>
                  </a:lnTo>
                  <a:lnTo>
                    <a:pt x="27169" y="9045"/>
                  </a:lnTo>
                  <a:lnTo>
                    <a:pt x="29891" y="10010"/>
                  </a:lnTo>
                  <a:lnTo>
                    <a:pt x="32606" y="11009"/>
                  </a:lnTo>
                  <a:lnTo>
                    <a:pt x="34266" y="9985"/>
                  </a:lnTo>
                  <a:lnTo>
                    <a:pt x="35858" y="8943"/>
                  </a:lnTo>
                  <a:lnTo>
                    <a:pt x="37382" y="7884"/>
                  </a:lnTo>
                  <a:lnTo>
                    <a:pt x="38839" y="6809"/>
                  </a:lnTo>
                  <a:lnTo>
                    <a:pt x="40228" y="5716"/>
                  </a:lnTo>
                  <a:lnTo>
                    <a:pt x="41549" y="4607"/>
                  </a:lnTo>
                  <a:lnTo>
                    <a:pt x="42803" y="3480"/>
                  </a:lnTo>
                  <a:lnTo>
                    <a:pt x="43988" y="2337"/>
                  </a:lnTo>
                  <a:lnTo>
                    <a:pt x="45106" y="1177"/>
                  </a:lnTo>
                  <a:lnTo>
                    <a:pt x="46156" y="0"/>
                  </a:lnTo>
                  <a:lnTo>
                    <a:pt x="53355" y="4658"/>
                  </a:lnTo>
                  <a:lnTo>
                    <a:pt x="52246" y="5746"/>
                  </a:lnTo>
                  <a:lnTo>
                    <a:pt x="51119" y="6809"/>
                  </a:lnTo>
                  <a:lnTo>
                    <a:pt x="49976" y="7846"/>
                  </a:lnTo>
                  <a:lnTo>
                    <a:pt x="48816" y="8858"/>
                  </a:lnTo>
                  <a:lnTo>
                    <a:pt x="47638" y="9845"/>
                  </a:lnTo>
                  <a:lnTo>
                    <a:pt x="46444" y="10806"/>
                  </a:lnTo>
                  <a:lnTo>
                    <a:pt x="45233" y="11742"/>
                  </a:lnTo>
                  <a:lnTo>
                    <a:pt x="44005" y="12652"/>
                  </a:lnTo>
                  <a:lnTo>
                    <a:pt x="42760" y="13537"/>
                  </a:lnTo>
                  <a:lnTo>
                    <a:pt x="41498" y="14397"/>
                  </a:lnTo>
                  <a:lnTo>
                    <a:pt x="43357" y="15168"/>
                  </a:lnTo>
                  <a:lnTo>
                    <a:pt x="45208" y="15955"/>
                  </a:lnTo>
                  <a:lnTo>
                    <a:pt x="47050" y="16760"/>
                  </a:lnTo>
                  <a:lnTo>
                    <a:pt x="48883" y="17581"/>
                  </a:lnTo>
                  <a:lnTo>
                    <a:pt x="50708" y="18420"/>
                  </a:lnTo>
                  <a:lnTo>
                    <a:pt x="52525" y="19275"/>
                  </a:lnTo>
                  <a:lnTo>
                    <a:pt x="54333" y="20148"/>
                  </a:lnTo>
                  <a:lnTo>
                    <a:pt x="56133" y="21037"/>
                  </a:lnTo>
                  <a:lnTo>
                    <a:pt x="57924" y="21943"/>
                  </a:lnTo>
                  <a:lnTo>
                    <a:pt x="59707" y="22866"/>
                  </a:lnTo>
                  <a:lnTo>
                    <a:pt x="55049" y="30488"/>
                  </a:lnTo>
                  <a:lnTo>
                    <a:pt x="49620" y="27761"/>
                  </a:lnTo>
                  <a:lnTo>
                    <a:pt x="44175" y="25170"/>
                  </a:lnTo>
                  <a:lnTo>
                    <a:pt x="38712" y="22714"/>
                  </a:lnTo>
                  <a:lnTo>
                    <a:pt x="33232" y="20393"/>
                  </a:lnTo>
                  <a:lnTo>
                    <a:pt x="27736" y="18208"/>
                  </a:lnTo>
                  <a:lnTo>
                    <a:pt x="22223" y="16159"/>
                  </a:lnTo>
                  <a:lnTo>
                    <a:pt x="16692" y="14245"/>
                  </a:lnTo>
                  <a:lnTo>
                    <a:pt x="11145" y="12466"/>
                  </a:lnTo>
                  <a:lnTo>
                    <a:pt x="5581" y="10823"/>
                  </a:lnTo>
                  <a:lnTo>
                    <a:pt x="0" y="93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306835" y="3117877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315304" y="3125923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297942" y="3163187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305988" y="3170809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347487" y="3163187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355532" y="3170809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400842" y="3113642"/>
              <a:ext cx="38958" cy="97395"/>
            </a:xfrm>
            <a:custGeom>
              <a:avLst/>
              <a:pathLst>
                <a:path w="38958" h="97395">
                  <a:moveTo>
                    <a:pt x="3387" y="19479"/>
                  </a:moveTo>
                  <a:lnTo>
                    <a:pt x="16938" y="19479"/>
                  </a:lnTo>
                  <a:lnTo>
                    <a:pt x="16938" y="0"/>
                  </a:lnTo>
                  <a:lnTo>
                    <a:pt x="24983" y="0"/>
                  </a:lnTo>
                  <a:lnTo>
                    <a:pt x="24983" y="19479"/>
                  </a:lnTo>
                  <a:lnTo>
                    <a:pt x="37687" y="19479"/>
                  </a:lnTo>
                  <a:lnTo>
                    <a:pt x="37687" y="27524"/>
                  </a:lnTo>
                  <a:lnTo>
                    <a:pt x="24983" y="27524"/>
                  </a:lnTo>
                  <a:lnTo>
                    <a:pt x="24983" y="32606"/>
                  </a:lnTo>
                  <a:lnTo>
                    <a:pt x="26571" y="34549"/>
                  </a:lnTo>
                  <a:lnTo>
                    <a:pt x="28117" y="36485"/>
                  </a:lnTo>
                  <a:lnTo>
                    <a:pt x="29620" y="38411"/>
                  </a:lnTo>
                  <a:lnTo>
                    <a:pt x="31081" y="40330"/>
                  </a:lnTo>
                  <a:lnTo>
                    <a:pt x="32500" y="42239"/>
                  </a:lnTo>
                  <a:lnTo>
                    <a:pt x="33876" y="44141"/>
                  </a:lnTo>
                  <a:lnTo>
                    <a:pt x="35210" y="46034"/>
                  </a:lnTo>
                  <a:lnTo>
                    <a:pt x="36501" y="47918"/>
                  </a:lnTo>
                  <a:lnTo>
                    <a:pt x="37751" y="49794"/>
                  </a:lnTo>
                  <a:lnTo>
                    <a:pt x="38958" y="51661"/>
                  </a:lnTo>
                  <a:lnTo>
                    <a:pt x="33453" y="59707"/>
                  </a:lnTo>
                  <a:lnTo>
                    <a:pt x="32606" y="57950"/>
                  </a:lnTo>
                  <a:lnTo>
                    <a:pt x="31759" y="56235"/>
                  </a:lnTo>
                  <a:lnTo>
                    <a:pt x="30912" y="54562"/>
                  </a:lnTo>
                  <a:lnTo>
                    <a:pt x="30065" y="52932"/>
                  </a:lnTo>
                  <a:lnTo>
                    <a:pt x="29218" y="51344"/>
                  </a:lnTo>
                  <a:lnTo>
                    <a:pt x="28371" y="49798"/>
                  </a:lnTo>
                  <a:lnTo>
                    <a:pt x="27524" y="48295"/>
                  </a:lnTo>
                  <a:lnTo>
                    <a:pt x="26677" y="46834"/>
                  </a:lnTo>
                  <a:lnTo>
                    <a:pt x="25830" y="45415"/>
                  </a:lnTo>
                  <a:lnTo>
                    <a:pt x="24983" y="44039"/>
                  </a:lnTo>
                  <a:lnTo>
                    <a:pt x="24983" y="97395"/>
                  </a:lnTo>
                  <a:lnTo>
                    <a:pt x="16938" y="97395"/>
                  </a:lnTo>
                  <a:lnTo>
                    <a:pt x="16938" y="51238"/>
                  </a:lnTo>
                  <a:lnTo>
                    <a:pt x="15989" y="53986"/>
                  </a:lnTo>
                  <a:lnTo>
                    <a:pt x="15007" y="56641"/>
                  </a:lnTo>
                  <a:lnTo>
                    <a:pt x="13991" y="59203"/>
                  </a:lnTo>
                  <a:lnTo>
                    <a:pt x="12940" y="61672"/>
                  </a:lnTo>
                  <a:lnTo>
                    <a:pt x="11856" y="64047"/>
                  </a:lnTo>
                  <a:lnTo>
                    <a:pt x="10738" y="66330"/>
                  </a:lnTo>
                  <a:lnTo>
                    <a:pt x="9587" y="68519"/>
                  </a:lnTo>
                  <a:lnTo>
                    <a:pt x="8401" y="70615"/>
                  </a:lnTo>
                  <a:lnTo>
                    <a:pt x="7181" y="72618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371" y="64911"/>
                  </a:lnTo>
                  <a:lnTo>
                    <a:pt x="4573" y="61130"/>
                  </a:lnTo>
                  <a:lnTo>
                    <a:pt x="6605" y="57255"/>
                  </a:lnTo>
                  <a:lnTo>
                    <a:pt x="8469" y="53287"/>
                  </a:lnTo>
                  <a:lnTo>
                    <a:pt x="10162" y="49226"/>
                  </a:lnTo>
                  <a:lnTo>
                    <a:pt x="11687" y="45072"/>
                  </a:lnTo>
                  <a:lnTo>
                    <a:pt x="13042" y="40825"/>
                  </a:lnTo>
                  <a:lnTo>
                    <a:pt x="14228" y="36485"/>
                  </a:lnTo>
                  <a:lnTo>
                    <a:pt x="15244" y="32051"/>
                  </a:lnTo>
                  <a:lnTo>
                    <a:pt x="16091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445305" y="3119147"/>
              <a:ext cx="45733" cy="8045"/>
            </a:xfrm>
            <a:custGeom>
              <a:avLst/>
              <a:pathLst>
                <a:path w="45733" h="8045">
                  <a:moveTo>
                    <a:pt x="0" y="0"/>
                  </a:moveTo>
                  <a:lnTo>
                    <a:pt x="45733" y="0"/>
                  </a:lnTo>
                  <a:lnTo>
                    <a:pt x="45733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438953" y="3143284"/>
              <a:ext cx="59283" cy="68176"/>
            </a:xfrm>
            <a:custGeom>
              <a:avLst/>
              <a:pathLst>
                <a:path w="59283" h="68176">
                  <a:moveTo>
                    <a:pt x="0" y="0"/>
                  </a:moveTo>
                  <a:lnTo>
                    <a:pt x="59283" y="0"/>
                  </a:lnTo>
                  <a:lnTo>
                    <a:pt x="59283" y="8045"/>
                  </a:lnTo>
                  <a:lnTo>
                    <a:pt x="33453" y="8045"/>
                  </a:lnTo>
                  <a:lnTo>
                    <a:pt x="33453" y="57166"/>
                  </a:lnTo>
                  <a:lnTo>
                    <a:pt x="33425" y="58318"/>
                  </a:lnTo>
                  <a:lnTo>
                    <a:pt x="33343" y="59402"/>
                  </a:lnTo>
                  <a:lnTo>
                    <a:pt x="33205" y="60418"/>
                  </a:lnTo>
                  <a:lnTo>
                    <a:pt x="33012" y="61367"/>
                  </a:lnTo>
                  <a:lnTo>
                    <a:pt x="32764" y="62248"/>
                  </a:lnTo>
                  <a:lnTo>
                    <a:pt x="32462" y="63061"/>
                  </a:lnTo>
                  <a:lnTo>
                    <a:pt x="32104" y="63806"/>
                  </a:lnTo>
                  <a:lnTo>
                    <a:pt x="31691" y="64484"/>
                  </a:lnTo>
                  <a:lnTo>
                    <a:pt x="31223" y="65093"/>
                  </a:lnTo>
                  <a:lnTo>
                    <a:pt x="30700" y="65635"/>
                  </a:lnTo>
                  <a:lnTo>
                    <a:pt x="30080" y="66118"/>
                  </a:lnTo>
                  <a:lnTo>
                    <a:pt x="29320" y="66550"/>
                  </a:lnTo>
                  <a:lnTo>
                    <a:pt x="28420" y="66931"/>
                  </a:lnTo>
                  <a:lnTo>
                    <a:pt x="27380" y="67261"/>
                  </a:lnTo>
                  <a:lnTo>
                    <a:pt x="26201" y="67541"/>
                  </a:lnTo>
                  <a:lnTo>
                    <a:pt x="24882" y="67770"/>
                  </a:lnTo>
                  <a:lnTo>
                    <a:pt x="23423" y="67947"/>
                  </a:lnTo>
                  <a:lnTo>
                    <a:pt x="21824" y="68074"/>
                  </a:lnTo>
                  <a:lnTo>
                    <a:pt x="20086" y="68151"/>
                  </a:lnTo>
                  <a:lnTo>
                    <a:pt x="18208" y="68176"/>
                  </a:lnTo>
                  <a:lnTo>
                    <a:pt x="17535" y="68163"/>
                  </a:lnTo>
                  <a:lnTo>
                    <a:pt x="16870" y="68125"/>
                  </a:lnTo>
                  <a:lnTo>
                    <a:pt x="16214" y="68062"/>
                  </a:lnTo>
                  <a:lnTo>
                    <a:pt x="15566" y="67973"/>
                  </a:lnTo>
                  <a:lnTo>
                    <a:pt x="14926" y="67858"/>
                  </a:lnTo>
                  <a:lnTo>
                    <a:pt x="14295" y="67719"/>
                  </a:lnTo>
                  <a:lnTo>
                    <a:pt x="13673" y="67554"/>
                  </a:lnTo>
                  <a:lnTo>
                    <a:pt x="13059" y="67363"/>
                  </a:lnTo>
                  <a:lnTo>
                    <a:pt x="12453" y="67147"/>
                  </a:lnTo>
                  <a:lnTo>
                    <a:pt x="11856" y="66906"/>
                  </a:lnTo>
                  <a:lnTo>
                    <a:pt x="10162" y="58013"/>
                  </a:lnTo>
                  <a:lnTo>
                    <a:pt x="11005" y="58335"/>
                  </a:lnTo>
                  <a:lnTo>
                    <a:pt x="11839" y="58623"/>
                  </a:lnTo>
                  <a:lnTo>
                    <a:pt x="12665" y="58877"/>
                  </a:lnTo>
                  <a:lnTo>
                    <a:pt x="13482" y="59097"/>
                  </a:lnTo>
                  <a:lnTo>
                    <a:pt x="14291" y="59283"/>
                  </a:lnTo>
                  <a:lnTo>
                    <a:pt x="15092" y="59436"/>
                  </a:lnTo>
                  <a:lnTo>
                    <a:pt x="15883" y="59554"/>
                  </a:lnTo>
                  <a:lnTo>
                    <a:pt x="16667" y="59639"/>
                  </a:lnTo>
                  <a:lnTo>
                    <a:pt x="17442" y="59690"/>
                  </a:lnTo>
                  <a:lnTo>
                    <a:pt x="18208" y="59707"/>
                  </a:lnTo>
                  <a:lnTo>
                    <a:pt x="18867" y="59696"/>
                  </a:lnTo>
                  <a:lnTo>
                    <a:pt x="19487" y="59665"/>
                  </a:lnTo>
                  <a:lnTo>
                    <a:pt x="20069" y="59612"/>
                  </a:lnTo>
                  <a:lnTo>
                    <a:pt x="20613" y="59538"/>
                  </a:lnTo>
                  <a:lnTo>
                    <a:pt x="21119" y="59442"/>
                  </a:lnTo>
                  <a:lnTo>
                    <a:pt x="21587" y="59326"/>
                  </a:lnTo>
                  <a:lnTo>
                    <a:pt x="22017" y="59188"/>
                  </a:lnTo>
                  <a:lnTo>
                    <a:pt x="22409" y="59029"/>
                  </a:lnTo>
                  <a:lnTo>
                    <a:pt x="22762" y="58849"/>
                  </a:lnTo>
                  <a:lnTo>
                    <a:pt x="23078" y="58648"/>
                  </a:lnTo>
                  <a:lnTo>
                    <a:pt x="23360" y="58426"/>
                  </a:lnTo>
                  <a:lnTo>
                    <a:pt x="23611" y="58182"/>
                  </a:lnTo>
                  <a:lnTo>
                    <a:pt x="23834" y="57918"/>
                  </a:lnTo>
                  <a:lnTo>
                    <a:pt x="24026" y="57632"/>
                  </a:lnTo>
                  <a:lnTo>
                    <a:pt x="24189" y="57325"/>
                  </a:lnTo>
                  <a:lnTo>
                    <a:pt x="24323" y="56997"/>
                  </a:lnTo>
                  <a:lnTo>
                    <a:pt x="24427" y="56647"/>
                  </a:lnTo>
                  <a:lnTo>
                    <a:pt x="24501" y="56277"/>
                  </a:lnTo>
                  <a:lnTo>
                    <a:pt x="24545" y="55885"/>
                  </a:lnTo>
                  <a:lnTo>
                    <a:pt x="24560" y="55472"/>
                  </a:lnTo>
                  <a:lnTo>
                    <a:pt x="24560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478335" y="3161917"/>
              <a:ext cx="22019" cy="38111"/>
            </a:xfrm>
            <a:custGeom>
              <a:avLst/>
              <a:pathLst>
                <a:path w="22019" h="38111">
                  <a:moveTo>
                    <a:pt x="7622" y="0"/>
                  </a:moveTo>
                  <a:lnTo>
                    <a:pt x="9366" y="3154"/>
                  </a:lnTo>
                  <a:lnTo>
                    <a:pt x="11043" y="6351"/>
                  </a:lnTo>
                  <a:lnTo>
                    <a:pt x="12652" y="9591"/>
                  </a:lnTo>
                  <a:lnTo>
                    <a:pt x="14194" y="12873"/>
                  </a:lnTo>
                  <a:lnTo>
                    <a:pt x="15667" y="16197"/>
                  </a:lnTo>
                  <a:lnTo>
                    <a:pt x="17073" y="19563"/>
                  </a:lnTo>
                  <a:lnTo>
                    <a:pt x="18411" y="22972"/>
                  </a:lnTo>
                  <a:lnTo>
                    <a:pt x="19682" y="26423"/>
                  </a:lnTo>
                  <a:lnTo>
                    <a:pt x="20884" y="29917"/>
                  </a:lnTo>
                  <a:lnTo>
                    <a:pt x="22019" y="33453"/>
                  </a:lnTo>
                  <a:lnTo>
                    <a:pt x="13974" y="38111"/>
                  </a:lnTo>
                  <a:lnTo>
                    <a:pt x="12919" y="34575"/>
                  </a:lnTo>
                  <a:lnTo>
                    <a:pt x="11789" y="31081"/>
                  </a:lnTo>
                  <a:lnTo>
                    <a:pt x="10582" y="27630"/>
                  </a:lnTo>
                  <a:lnTo>
                    <a:pt x="9299" y="24221"/>
                  </a:lnTo>
                  <a:lnTo>
                    <a:pt x="7939" y="20855"/>
                  </a:lnTo>
                  <a:lnTo>
                    <a:pt x="6504" y="17531"/>
                  </a:lnTo>
                  <a:lnTo>
                    <a:pt x="4992" y="14249"/>
                  </a:lnTo>
                  <a:lnTo>
                    <a:pt x="3404" y="11009"/>
                  </a:lnTo>
                  <a:lnTo>
                    <a:pt x="1740" y="781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433025" y="3162340"/>
              <a:ext cx="22443" cy="38111"/>
            </a:xfrm>
            <a:custGeom>
              <a:avLst/>
              <a:pathLst>
                <a:path w="22443" h="38111">
                  <a:moveTo>
                    <a:pt x="14820" y="0"/>
                  </a:moveTo>
                  <a:lnTo>
                    <a:pt x="22443" y="3811"/>
                  </a:lnTo>
                  <a:lnTo>
                    <a:pt x="20990" y="8193"/>
                  </a:lnTo>
                  <a:lnTo>
                    <a:pt x="19512" y="12364"/>
                  </a:lnTo>
                  <a:lnTo>
                    <a:pt x="18009" y="16324"/>
                  </a:lnTo>
                  <a:lnTo>
                    <a:pt x="16480" y="20071"/>
                  </a:lnTo>
                  <a:lnTo>
                    <a:pt x="14926" y="23607"/>
                  </a:lnTo>
                  <a:lnTo>
                    <a:pt x="13347" y="26931"/>
                  </a:lnTo>
                  <a:lnTo>
                    <a:pt x="11742" y="30044"/>
                  </a:lnTo>
                  <a:lnTo>
                    <a:pt x="10112" y="32944"/>
                  </a:lnTo>
                  <a:lnTo>
                    <a:pt x="8456" y="35633"/>
                  </a:lnTo>
                  <a:lnTo>
                    <a:pt x="6775" y="38111"/>
                  </a:lnTo>
                  <a:lnTo>
                    <a:pt x="0" y="32182"/>
                  </a:lnTo>
                  <a:lnTo>
                    <a:pt x="1748" y="29269"/>
                  </a:lnTo>
                  <a:lnTo>
                    <a:pt x="3438" y="26288"/>
                  </a:lnTo>
                  <a:lnTo>
                    <a:pt x="5068" y="23239"/>
                  </a:lnTo>
                  <a:lnTo>
                    <a:pt x="6639" y="20122"/>
                  </a:lnTo>
                  <a:lnTo>
                    <a:pt x="8151" y="16938"/>
                  </a:lnTo>
                  <a:lnTo>
                    <a:pt x="9604" y="13686"/>
                  </a:lnTo>
                  <a:lnTo>
                    <a:pt x="10997" y="10366"/>
                  </a:lnTo>
                  <a:lnTo>
                    <a:pt x="12331" y="6978"/>
                  </a:lnTo>
                  <a:lnTo>
                    <a:pt x="13605" y="35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512212" y="3113642"/>
              <a:ext cx="94430" cy="47850"/>
            </a:xfrm>
            <a:custGeom>
              <a:avLst/>
              <a:pathLst>
                <a:path w="94430" h="47850">
                  <a:moveTo>
                    <a:pt x="0" y="13550"/>
                  </a:moveTo>
                  <a:lnTo>
                    <a:pt x="43192" y="13550"/>
                  </a:lnTo>
                  <a:lnTo>
                    <a:pt x="43192" y="0"/>
                  </a:lnTo>
                  <a:lnTo>
                    <a:pt x="51661" y="0"/>
                  </a:lnTo>
                  <a:lnTo>
                    <a:pt x="51661" y="13550"/>
                  </a:lnTo>
                  <a:lnTo>
                    <a:pt x="94430" y="13550"/>
                  </a:lnTo>
                  <a:lnTo>
                    <a:pt x="94430" y="21596"/>
                  </a:lnTo>
                  <a:lnTo>
                    <a:pt x="51661" y="21596"/>
                  </a:lnTo>
                  <a:lnTo>
                    <a:pt x="51661" y="39804"/>
                  </a:lnTo>
                  <a:lnTo>
                    <a:pt x="88502" y="39804"/>
                  </a:lnTo>
                  <a:lnTo>
                    <a:pt x="88502" y="47850"/>
                  </a:lnTo>
                  <a:lnTo>
                    <a:pt x="7198" y="47850"/>
                  </a:lnTo>
                  <a:lnTo>
                    <a:pt x="7198" y="39804"/>
                  </a:lnTo>
                  <a:lnTo>
                    <a:pt x="43192" y="39804"/>
                  </a:lnTo>
                  <a:lnTo>
                    <a:pt x="43192" y="21596"/>
                  </a:lnTo>
                  <a:lnTo>
                    <a:pt x="0" y="215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552863" y="3164457"/>
              <a:ext cx="19055" cy="23290"/>
            </a:xfrm>
            <a:custGeom>
              <a:avLst/>
              <a:pathLst>
                <a:path w="19055" h="23290">
                  <a:moveTo>
                    <a:pt x="7198" y="0"/>
                  </a:moveTo>
                  <a:lnTo>
                    <a:pt x="8613" y="1786"/>
                  </a:lnTo>
                  <a:lnTo>
                    <a:pt x="9976" y="3590"/>
                  </a:lnTo>
                  <a:lnTo>
                    <a:pt x="11289" y="5411"/>
                  </a:lnTo>
                  <a:lnTo>
                    <a:pt x="12551" y="7249"/>
                  </a:lnTo>
                  <a:lnTo>
                    <a:pt x="13762" y="9104"/>
                  </a:lnTo>
                  <a:lnTo>
                    <a:pt x="14922" y="10976"/>
                  </a:lnTo>
                  <a:lnTo>
                    <a:pt x="16032" y="12864"/>
                  </a:lnTo>
                  <a:lnTo>
                    <a:pt x="17090" y="14770"/>
                  </a:lnTo>
                  <a:lnTo>
                    <a:pt x="18098" y="16692"/>
                  </a:lnTo>
                  <a:lnTo>
                    <a:pt x="19055" y="18632"/>
                  </a:lnTo>
                  <a:lnTo>
                    <a:pt x="11009" y="23290"/>
                  </a:lnTo>
                  <a:lnTo>
                    <a:pt x="10137" y="21350"/>
                  </a:lnTo>
                  <a:lnTo>
                    <a:pt x="9214" y="19428"/>
                  </a:lnTo>
                  <a:lnTo>
                    <a:pt x="8240" y="17522"/>
                  </a:lnTo>
                  <a:lnTo>
                    <a:pt x="7215" y="15634"/>
                  </a:lnTo>
                  <a:lnTo>
                    <a:pt x="6140" y="13762"/>
                  </a:lnTo>
                  <a:lnTo>
                    <a:pt x="5013" y="11907"/>
                  </a:lnTo>
                  <a:lnTo>
                    <a:pt x="3836" y="10069"/>
                  </a:lnTo>
                  <a:lnTo>
                    <a:pt x="2608" y="8248"/>
                  </a:lnTo>
                  <a:lnTo>
                    <a:pt x="1329" y="644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584623" y="3168692"/>
              <a:ext cx="23290" cy="29641"/>
            </a:xfrm>
            <a:custGeom>
              <a:avLst/>
              <a:pathLst>
                <a:path w="23290" h="29641">
                  <a:moveTo>
                    <a:pt x="7622" y="0"/>
                  </a:moveTo>
                  <a:lnTo>
                    <a:pt x="9455" y="2388"/>
                  </a:lnTo>
                  <a:lnTo>
                    <a:pt x="11230" y="4810"/>
                  </a:lnTo>
                  <a:lnTo>
                    <a:pt x="12945" y="7266"/>
                  </a:lnTo>
                  <a:lnTo>
                    <a:pt x="14600" y="9756"/>
                  </a:lnTo>
                  <a:lnTo>
                    <a:pt x="16197" y="12280"/>
                  </a:lnTo>
                  <a:lnTo>
                    <a:pt x="17734" y="14837"/>
                  </a:lnTo>
                  <a:lnTo>
                    <a:pt x="19212" y="17429"/>
                  </a:lnTo>
                  <a:lnTo>
                    <a:pt x="20630" y="20054"/>
                  </a:lnTo>
                  <a:lnTo>
                    <a:pt x="21990" y="22714"/>
                  </a:lnTo>
                  <a:lnTo>
                    <a:pt x="23290" y="25407"/>
                  </a:lnTo>
                  <a:lnTo>
                    <a:pt x="14397" y="29641"/>
                  </a:lnTo>
                  <a:lnTo>
                    <a:pt x="13262" y="27020"/>
                  </a:lnTo>
                  <a:lnTo>
                    <a:pt x="12060" y="24408"/>
                  </a:lnTo>
                  <a:lnTo>
                    <a:pt x="10789" y="21803"/>
                  </a:lnTo>
                  <a:lnTo>
                    <a:pt x="9451" y="19208"/>
                  </a:lnTo>
                  <a:lnTo>
                    <a:pt x="8045" y="16620"/>
                  </a:lnTo>
                  <a:lnTo>
                    <a:pt x="6572" y="14041"/>
                  </a:lnTo>
                  <a:lnTo>
                    <a:pt x="5030" y="11471"/>
                  </a:lnTo>
                  <a:lnTo>
                    <a:pt x="3421" y="8909"/>
                  </a:lnTo>
                  <a:lnTo>
                    <a:pt x="1744" y="635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510941" y="3171233"/>
              <a:ext cx="19902" cy="31759"/>
            </a:xfrm>
            <a:custGeom>
              <a:avLst/>
              <a:pathLst>
                <a:path w="19902" h="31759">
                  <a:moveTo>
                    <a:pt x="10586" y="0"/>
                  </a:moveTo>
                  <a:lnTo>
                    <a:pt x="19902" y="3387"/>
                  </a:lnTo>
                  <a:lnTo>
                    <a:pt x="18873" y="6720"/>
                  </a:lnTo>
                  <a:lnTo>
                    <a:pt x="17819" y="9942"/>
                  </a:lnTo>
                  <a:lnTo>
                    <a:pt x="16739" y="13055"/>
                  </a:lnTo>
                  <a:lnTo>
                    <a:pt x="15634" y="16057"/>
                  </a:lnTo>
                  <a:lnTo>
                    <a:pt x="14503" y="18949"/>
                  </a:lnTo>
                  <a:lnTo>
                    <a:pt x="13347" y="21731"/>
                  </a:lnTo>
                  <a:lnTo>
                    <a:pt x="12165" y="24403"/>
                  </a:lnTo>
                  <a:lnTo>
                    <a:pt x="10959" y="26965"/>
                  </a:lnTo>
                  <a:lnTo>
                    <a:pt x="9726" y="29417"/>
                  </a:lnTo>
                  <a:lnTo>
                    <a:pt x="8469" y="31759"/>
                  </a:lnTo>
                  <a:lnTo>
                    <a:pt x="0" y="27101"/>
                  </a:lnTo>
                  <a:lnTo>
                    <a:pt x="1401" y="24391"/>
                  </a:lnTo>
                  <a:lnTo>
                    <a:pt x="2727" y="21681"/>
                  </a:lnTo>
                  <a:lnTo>
                    <a:pt x="3976" y="18970"/>
                  </a:lnTo>
                  <a:lnTo>
                    <a:pt x="5149" y="16260"/>
                  </a:lnTo>
                  <a:lnTo>
                    <a:pt x="6245" y="13550"/>
                  </a:lnTo>
                  <a:lnTo>
                    <a:pt x="7266" y="10840"/>
                  </a:lnTo>
                  <a:lnTo>
                    <a:pt x="8210" y="8130"/>
                  </a:lnTo>
                  <a:lnTo>
                    <a:pt x="9078" y="5420"/>
                  </a:lnTo>
                  <a:lnTo>
                    <a:pt x="9870" y="27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538042" y="3173350"/>
              <a:ext cx="50391" cy="35146"/>
            </a:xfrm>
            <a:custGeom>
              <a:avLst/>
              <a:pathLst>
                <a:path w="50391" h="35146">
                  <a:moveTo>
                    <a:pt x="0" y="0"/>
                  </a:moveTo>
                  <a:lnTo>
                    <a:pt x="9316" y="0"/>
                  </a:lnTo>
                  <a:lnTo>
                    <a:pt x="9316" y="23290"/>
                  </a:lnTo>
                  <a:lnTo>
                    <a:pt x="9335" y="23620"/>
                  </a:lnTo>
                  <a:lnTo>
                    <a:pt x="9392" y="23933"/>
                  </a:lnTo>
                  <a:lnTo>
                    <a:pt x="9487" y="24230"/>
                  </a:lnTo>
                  <a:lnTo>
                    <a:pt x="9620" y="24509"/>
                  </a:lnTo>
                  <a:lnTo>
                    <a:pt x="9792" y="24772"/>
                  </a:lnTo>
                  <a:lnTo>
                    <a:pt x="10002" y="25017"/>
                  </a:lnTo>
                  <a:lnTo>
                    <a:pt x="10249" y="25246"/>
                  </a:lnTo>
                  <a:lnTo>
                    <a:pt x="10535" y="25458"/>
                  </a:lnTo>
                  <a:lnTo>
                    <a:pt x="10859" y="25653"/>
                  </a:lnTo>
                  <a:lnTo>
                    <a:pt x="11221" y="25830"/>
                  </a:lnTo>
                  <a:lnTo>
                    <a:pt x="11685" y="25991"/>
                  </a:lnTo>
                  <a:lnTo>
                    <a:pt x="12314" y="26135"/>
                  </a:lnTo>
                  <a:lnTo>
                    <a:pt x="13108" y="26262"/>
                  </a:lnTo>
                  <a:lnTo>
                    <a:pt x="14067" y="26372"/>
                  </a:lnTo>
                  <a:lnTo>
                    <a:pt x="15191" y="26466"/>
                  </a:lnTo>
                  <a:lnTo>
                    <a:pt x="16480" y="26542"/>
                  </a:lnTo>
                  <a:lnTo>
                    <a:pt x="17935" y="26601"/>
                  </a:lnTo>
                  <a:lnTo>
                    <a:pt x="19555" y="26643"/>
                  </a:lnTo>
                  <a:lnTo>
                    <a:pt x="21340" y="26669"/>
                  </a:lnTo>
                  <a:lnTo>
                    <a:pt x="23290" y="26677"/>
                  </a:lnTo>
                  <a:lnTo>
                    <a:pt x="25807" y="26660"/>
                  </a:lnTo>
                  <a:lnTo>
                    <a:pt x="28109" y="26610"/>
                  </a:lnTo>
                  <a:lnTo>
                    <a:pt x="30194" y="26525"/>
                  </a:lnTo>
                  <a:lnTo>
                    <a:pt x="32064" y="26406"/>
                  </a:lnTo>
                  <a:lnTo>
                    <a:pt x="33717" y="26254"/>
                  </a:lnTo>
                  <a:lnTo>
                    <a:pt x="35155" y="26068"/>
                  </a:lnTo>
                  <a:lnTo>
                    <a:pt x="36377" y="25847"/>
                  </a:lnTo>
                  <a:lnTo>
                    <a:pt x="37382" y="25593"/>
                  </a:lnTo>
                  <a:lnTo>
                    <a:pt x="38172" y="25305"/>
                  </a:lnTo>
                  <a:lnTo>
                    <a:pt x="38746" y="24983"/>
                  </a:lnTo>
                  <a:lnTo>
                    <a:pt x="39193" y="24573"/>
                  </a:lnTo>
                  <a:lnTo>
                    <a:pt x="39601" y="24018"/>
                  </a:lnTo>
                  <a:lnTo>
                    <a:pt x="39972" y="23319"/>
                  </a:lnTo>
                  <a:lnTo>
                    <a:pt x="40304" y="22477"/>
                  </a:lnTo>
                  <a:lnTo>
                    <a:pt x="40598" y="21490"/>
                  </a:lnTo>
                  <a:lnTo>
                    <a:pt x="40855" y="20359"/>
                  </a:lnTo>
                  <a:lnTo>
                    <a:pt x="41073" y="19085"/>
                  </a:lnTo>
                  <a:lnTo>
                    <a:pt x="41253" y="17666"/>
                  </a:lnTo>
                  <a:lnTo>
                    <a:pt x="41395" y="16104"/>
                  </a:lnTo>
                  <a:lnTo>
                    <a:pt x="41498" y="14397"/>
                  </a:lnTo>
                  <a:lnTo>
                    <a:pt x="50391" y="17361"/>
                  </a:lnTo>
                  <a:lnTo>
                    <a:pt x="50194" y="19644"/>
                  </a:lnTo>
                  <a:lnTo>
                    <a:pt x="49942" y="21748"/>
                  </a:lnTo>
                  <a:lnTo>
                    <a:pt x="49635" y="23675"/>
                  </a:lnTo>
                  <a:lnTo>
                    <a:pt x="49273" y="25424"/>
                  </a:lnTo>
                  <a:lnTo>
                    <a:pt x="48856" y="26995"/>
                  </a:lnTo>
                  <a:lnTo>
                    <a:pt x="48384" y="28388"/>
                  </a:lnTo>
                  <a:lnTo>
                    <a:pt x="47856" y="29603"/>
                  </a:lnTo>
                  <a:lnTo>
                    <a:pt x="47274" y="30641"/>
                  </a:lnTo>
                  <a:lnTo>
                    <a:pt x="46637" y="31500"/>
                  </a:lnTo>
                  <a:lnTo>
                    <a:pt x="45945" y="32182"/>
                  </a:lnTo>
                  <a:lnTo>
                    <a:pt x="45070" y="32745"/>
                  </a:lnTo>
                  <a:lnTo>
                    <a:pt x="43887" y="33249"/>
                  </a:lnTo>
                  <a:lnTo>
                    <a:pt x="42394" y="33694"/>
                  </a:lnTo>
                  <a:lnTo>
                    <a:pt x="40592" y="34079"/>
                  </a:lnTo>
                  <a:lnTo>
                    <a:pt x="38481" y="34405"/>
                  </a:lnTo>
                  <a:lnTo>
                    <a:pt x="36061" y="34672"/>
                  </a:lnTo>
                  <a:lnTo>
                    <a:pt x="33332" y="34880"/>
                  </a:lnTo>
                  <a:lnTo>
                    <a:pt x="30294" y="35028"/>
                  </a:lnTo>
                  <a:lnTo>
                    <a:pt x="26946" y="35117"/>
                  </a:lnTo>
                  <a:lnTo>
                    <a:pt x="23290" y="35146"/>
                  </a:lnTo>
                  <a:lnTo>
                    <a:pt x="20431" y="35127"/>
                  </a:lnTo>
                  <a:lnTo>
                    <a:pt x="17785" y="35070"/>
                  </a:lnTo>
                  <a:lnTo>
                    <a:pt x="15350" y="34975"/>
                  </a:lnTo>
                  <a:lnTo>
                    <a:pt x="13127" y="34842"/>
                  </a:lnTo>
                  <a:lnTo>
                    <a:pt x="11115" y="34670"/>
                  </a:lnTo>
                  <a:lnTo>
                    <a:pt x="9316" y="34460"/>
                  </a:lnTo>
                  <a:lnTo>
                    <a:pt x="7728" y="34213"/>
                  </a:lnTo>
                  <a:lnTo>
                    <a:pt x="6351" y="33927"/>
                  </a:lnTo>
                  <a:lnTo>
                    <a:pt x="5187" y="33603"/>
                  </a:lnTo>
                  <a:lnTo>
                    <a:pt x="4234" y="33241"/>
                  </a:lnTo>
                  <a:lnTo>
                    <a:pt x="3430" y="32828"/>
                  </a:lnTo>
                  <a:lnTo>
                    <a:pt x="2710" y="32352"/>
                  </a:lnTo>
                  <a:lnTo>
                    <a:pt x="2074" y="31812"/>
                  </a:lnTo>
                  <a:lnTo>
                    <a:pt x="1524" y="31208"/>
                  </a:lnTo>
                  <a:lnTo>
                    <a:pt x="1058" y="30541"/>
                  </a:lnTo>
                  <a:lnTo>
                    <a:pt x="677" y="29811"/>
                  </a:lnTo>
                  <a:lnTo>
                    <a:pt x="381" y="29017"/>
                  </a:lnTo>
                  <a:lnTo>
                    <a:pt x="169" y="28159"/>
                  </a:lnTo>
                  <a:lnTo>
                    <a:pt x="42" y="27238"/>
                  </a:lnTo>
                  <a:lnTo>
                    <a:pt x="0" y="262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655340" y="3123805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729022" y="3113642"/>
              <a:ext cx="95277" cy="24560"/>
            </a:xfrm>
            <a:custGeom>
              <a:avLst/>
              <a:pathLst>
                <a:path w="95277" h="24560">
                  <a:moveTo>
                    <a:pt x="0" y="8892"/>
                  </a:moveTo>
                  <a:lnTo>
                    <a:pt x="24983" y="8892"/>
                  </a:lnTo>
                  <a:lnTo>
                    <a:pt x="24983" y="0"/>
                  </a:lnTo>
                  <a:lnTo>
                    <a:pt x="33876" y="0"/>
                  </a:lnTo>
                  <a:lnTo>
                    <a:pt x="33876" y="8892"/>
                  </a:lnTo>
                  <a:lnTo>
                    <a:pt x="61401" y="8892"/>
                  </a:lnTo>
                  <a:lnTo>
                    <a:pt x="61401" y="0"/>
                  </a:lnTo>
                  <a:lnTo>
                    <a:pt x="69870" y="0"/>
                  </a:lnTo>
                  <a:lnTo>
                    <a:pt x="69870" y="8892"/>
                  </a:lnTo>
                  <a:lnTo>
                    <a:pt x="95277" y="8892"/>
                  </a:lnTo>
                  <a:lnTo>
                    <a:pt x="95277" y="16938"/>
                  </a:lnTo>
                  <a:lnTo>
                    <a:pt x="69870" y="16938"/>
                  </a:lnTo>
                  <a:lnTo>
                    <a:pt x="69870" y="24560"/>
                  </a:lnTo>
                  <a:lnTo>
                    <a:pt x="61401" y="24560"/>
                  </a:lnTo>
                  <a:lnTo>
                    <a:pt x="61401" y="16938"/>
                  </a:lnTo>
                  <a:lnTo>
                    <a:pt x="33876" y="16938"/>
                  </a:lnTo>
                  <a:lnTo>
                    <a:pt x="33876" y="24560"/>
                  </a:lnTo>
                  <a:lnTo>
                    <a:pt x="24983" y="24560"/>
                  </a:lnTo>
                  <a:lnTo>
                    <a:pt x="24983" y="16938"/>
                  </a:lnTo>
                  <a:lnTo>
                    <a:pt x="0" y="169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727751" y="3177161"/>
              <a:ext cx="97395" cy="31759"/>
            </a:xfrm>
            <a:custGeom>
              <a:avLst/>
              <a:pathLst>
                <a:path w="97395" h="31759">
                  <a:moveTo>
                    <a:pt x="87232" y="0"/>
                  </a:moveTo>
                  <a:lnTo>
                    <a:pt x="87232" y="23713"/>
                  </a:lnTo>
                  <a:lnTo>
                    <a:pt x="97395" y="23713"/>
                  </a:lnTo>
                  <a:lnTo>
                    <a:pt x="97395" y="31759"/>
                  </a:lnTo>
                  <a:lnTo>
                    <a:pt x="0" y="31759"/>
                  </a:lnTo>
                  <a:lnTo>
                    <a:pt x="0" y="23713"/>
                  </a:lnTo>
                  <a:lnTo>
                    <a:pt x="10162" y="23713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746383" y="3184783"/>
              <a:ext cx="14820" cy="16091"/>
            </a:xfrm>
            <a:custGeom>
              <a:avLst/>
              <a:pathLst>
                <a:path w="14820" h="16091">
                  <a:moveTo>
                    <a:pt x="0" y="16091"/>
                  </a:moveTo>
                  <a:lnTo>
                    <a:pt x="14820" y="16091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769250" y="3184783"/>
              <a:ext cx="14397" cy="16091"/>
            </a:xfrm>
            <a:custGeom>
              <a:avLst/>
              <a:pathLst>
                <a:path w="14397" h="16091">
                  <a:moveTo>
                    <a:pt x="0" y="16091"/>
                  </a:moveTo>
                  <a:lnTo>
                    <a:pt x="14397" y="16091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791693" y="3184783"/>
              <a:ext cx="14820" cy="16091"/>
            </a:xfrm>
            <a:custGeom>
              <a:avLst/>
              <a:pathLst>
                <a:path w="14820" h="16091">
                  <a:moveTo>
                    <a:pt x="0" y="16091"/>
                  </a:moveTo>
                  <a:lnTo>
                    <a:pt x="14820" y="16091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773061" y="3138203"/>
              <a:ext cx="47003" cy="32606"/>
            </a:xfrm>
            <a:custGeom>
              <a:avLst/>
              <a:pathLst>
                <a:path w="47003" h="32606">
                  <a:moveTo>
                    <a:pt x="14397" y="0"/>
                  </a:moveTo>
                  <a:lnTo>
                    <a:pt x="22019" y="2117"/>
                  </a:lnTo>
                  <a:lnTo>
                    <a:pt x="19479" y="9739"/>
                  </a:lnTo>
                  <a:lnTo>
                    <a:pt x="47003" y="9739"/>
                  </a:lnTo>
                  <a:lnTo>
                    <a:pt x="47003" y="17361"/>
                  </a:lnTo>
                  <a:lnTo>
                    <a:pt x="16091" y="17361"/>
                  </a:lnTo>
                  <a:lnTo>
                    <a:pt x="12703" y="24560"/>
                  </a:lnTo>
                  <a:lnTo>
                    <a:pt x="12263" y="25250"/>
                  </a:lnTo>
                  <a:lnTo>
                    <a:pt x="11789" y="25966"/>
                  </a:lnTo>
                  <a:lnTo>
                    <a:pt x="11280" y="26707"/>
                  </a:lnTo>
                  <a:lnTo>
                    <a:pt x="10738" y="27473"/>
                  </a:lnTo>
                  <a:lnTo>
                    <a:pt x="10162" y="28265"/>
                  </a:lnTo>
                  <a:lnTo>
                    <a:pt x="9553" y="29083"/>
                  </a:lnTo>
                  <a:lnTo>
                    <a:pt x="8909" y="29925"/>
                  </a:lnTo>
                  <a:lnTo>
                    <a:pt x="8232" y="30793"/>
                  </a:lnTo>
                  <a:lnTo>
                    <a:pt x="7520" y="31687"/>
                  </a:lnTo>
                  <a:lnTo>
                    <a:pt x="6775" y="32606"/>
                  </a:lnTo>
                  <a:lnTo>
                    <a:pt x="0" y="27101"/>
                  </a:lnTo>
                  <a:lnTo>
                    <a:pt x="1973" y="24696"/>
                  </a:lnTo>
                  <a:lnTo>
                    <a:pt x="3828" y="22223"/>
                  </a:lnTo>
                  <a:lnTo>
                    <a:pt x="5564" y="19682"/>
                  </a:lnTo>
                  <a:lnTo>
                    <a:pt x="7181" y="17073"/>
                  </a:lnTo>
                  <a:lnTo>
                    <a:pt x="8680" y="14397"/>
                  </a:lnTo>
                  <a:lnTo>
                    <a:pt x="10061" y="11653"/>
                  </a:lnTo>
                  <a:lnTo>
                    <a:pt x="11323" y="8841"/>
                  </a:lnTo>
                  <a:lnTo>
                    <a:pt x="12466" y="5962"/>
                  </a:lnTo>
                  <a:lnTo>
                    <a:pt x="13491" y="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758664" y="3141167"/>
              <a:ext cx="8469" cy="32182"/>
            </a:xfrm>
            <a:custGeom>
              <a:avLst/>
              <a:pathLst>
                <a:path w="8469" h="32182">
                  <a:moveTo>
                    <a:pt x="0" y="0"/>
                  </a:moveTo>
                  <a:lnTo>
                    <a:pt x="8469" y="0"/>
                  </a:lnTo>
                  <a:lnTo>
                    <a:pt x="8469" y="32182"/>
                  </a:lnTo>
                  <a:lnTo>
                    <a:pt x="0" y="321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739608" y="3143708"/>
              <a:ext cx="7622" cy="27948"/>
            </a:xfrm>
            <a:custGeom>
              <a:avLst/>
              <a:pathLst>
                <a:path w="7622" h="27948">
                  <a:moveTo>
                    <a:pt x="0" y="0"/>
                  </a:moveTo>
                  <a:lnTo>
                    <a:pt x="7622" y="0"/>
                  </a:lnTo>
                  <a:lnTo>
                    <a:pt x="7622" y="27948"/>
                  </a:lnTo>
                  <a:lnTo>
                    <a:pt x="0" y="279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791693" y="3158952"/>
              <a:ext cx="15244" cy="14820"/>
            </a:xfrm>
            <a:custGeom>
              <a:avLst/>
              <a:pathLst>
                <a:path w="15244" h="14820">
                  <a:moveTo>
                    <a:pt x="6775" y="0"/>
                  </a:moveTo>
                  <a:lnTo>
                    <a:pt x="7774" y="944"/>
                  </a:lnTo>
                  <a:lnTo>
                    <a:pt x="8740" y="1914"/>
                  </a:lnTo>
                  <a:lnTo>
                    <a:pt x="9671" y="2909"/>
                  </a:lnTo>
                  <a:lnTo>
                    <a:pt x="10569" y="3929"/>
                  </a:lnTo>
                  <a:lnTo>
                    <a:pt x="11433" y="4975"/>
                  </a:lnTo>
                  <a:lnTo>
                    <a:pt x="12263" y="6046"/>
                  </a:lnTo>
                  <a:lnTo>
                    <a:pt x="13059" y="7143"/>
                  </a:lnTo>
                  <a:lnTo>
                    <a:pt x="13821" y="8265"/>
                  </a:lnTo>
                  <a:lnTo>
                    <a:pt x="14549" y="9413"/>
                  </a:lnTo>
                  <a:lnTo>
                    <a:pt x="15244" y="10586"/>
                  </a:lnTo>
                  <a:lnTo>
                    <a:pt x="8045" y="14820"/>
                  </a:lnTo>
                  <a:lnTo>
                    <a:pt x="7431" y="13724"/>
                  </a:lnTo>
                  <a:lnTo>
                    <a:pt x="6775" y="12635"/>
                  </a:lnTo>
                  <a:lnTo>
                    <a:pt x="6076" y="11556"/>
                  </a:lnTo>
                  <a:lnTo>
                    <a:pt x="5335" y="10484"/>
                  </a:lnTo>
                  <a:lnTo>
                    <a:pt x="4552" y="9421"/>
                  </a:lnTo>
                  <a:lnTo>
                    <a:pt x="3726" y="8367"/>
                  </a:lnTo>
                  <a:lnTo>
                    <a:pt x="2858" y="7321"/>
                  </a:lnTo>
                  <a:lnTo>
                    <a:pt x="1947" y="6284"/>
                  </a:lnTo>
                  <a:lnTo>
                    <a:pt x="995" y="5255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837427" y="3113642"/>
              <a:ext cx="34723" cy="97395"/>
            </a:xfrm>
            <a:custGeom>
              <a:avLst/>
              <a:pathLst>
                <a:path w="34723" h="97395">
                  <a:moveTo>
                    <a:pt x="34723" y="16091"/>
                  </a:moveTo>
                  <a:lnTo>
                    <a:pt x="34723" y="65212"/>
                  </a:lnTo>
                  <a:lnTo>
                    <a:pt x="34702" y="66120"/>
                  </a:lnTo>
                  <a:lnTo>
                    <a:pt x="34638" y="66982"/>
                  </a:lnTo>
                  <a:lnTo>
                    <a:pt x="34532" y="67797"/>
                  </a:lnTo>
                  <a:lnTo>
                    <a:pt x="34384" y="68566"/>
                  </a:lnTo>
                  <a:lnTo>
                    <a:pt x="34194" y="69288"/>
                  </a:lnTo>
                  <a:lnTo>
                    <a:pt x="33961" y="69963"/>
                  </a:lnTo>
                  <a:lnTo>
                    <a:pt x="33686" y="70592"/>
                  </a:lnTo>
                  <a:lnTo>
                    <a:pt x="33368" y="71174"/>
                  </a:lnTo>
                  <a:lnTo>
                    <a:pt x="33008" y="71710"/>
                  </a:lnTo>
                  <a:lnTo>
                    <a:pt x="32606" y="72199"/>
                  </a:lnTo>
                  <a:lnTo>
                    <a:pt x="32157" y="72641"/>
                  </a:lnTo>
                  <a:lnTo>
                    <a:pt x="31657" y="73037"/>
                  </a:lnTo>
                  <a:lnTo>
                    <a:pt x="31107" y="73387"/>
                  </a:lnTo>
                  <a:lnTo>
                    <a:pt x="30505" y="73689"/>
                  </a:lnTo>
                  <a:lnTo>
                    <a:pt x="29853" y="73946"/>
                  </a:lnTo>
                  <a:lnTo>
                    <a:pt x="29150" y="74155"/>
                  </a:lnTo>
                  <a:lnTo>
                    <a:pt x="28397" y="74318"/>
                  </a:lnTo>
                  <a:lnTo>
                    <a:pt x="27592" y="74435"/>
                  </a:lnTo>
                  <a:lnTo>
                    <a:pt x="26737" y="74505"/>
                  </a:lnTo>
                  <a:lnTo>
                    <a:pt x="25830" y="74528"/>
                  </a:lnTo>
                  <a:lnTo>
                    <a:pt x="25661" y="74524"/>
                  </a:lnTo>
                  <a:lnTo>
                    <a:pt x="25492" y="74511"/>
                  </a:lnTo>
                  <a:lnTo>
                    <a:pt x="25322" y="74490"/>
                  </a:lnTo>
                  <a:lnTo>
                    <a:pt x="25153" y="74460"/>
                  </a:lnTo>
                  <a:lnTo>
                    <a:pt x="24983" y="74422"/>
                  </a:lnTo>
                  <a:lnTo>
                    <a:pt x="24814" y="74375"/>
                  </a:lnTo>
                  <a:lnTo>
                    <a:pt x="24645" y="74320"/>
                  </a:lnTo>
                  <a:lnTo>
                    <a:pt x="24475" y="74257"/>
                  </a:lnTo>
                  <a:lnTo>
                    <a:pt x="24306" y="74185"/>
                  </a:lnTo>
                  <a:lnTo>
                    <a:pt x="24137" y="74104"/>
                  </a:lnTo>
                  <a:lnTo>
                    <a:pt x="22019" y="66482"/>
                  </a:lnTo>
                  <a:lnTo>
                    <a:pt x="22515" y="66563"/>
                  </a:lnTo>
                  <a:lnTo>
                    <a:pt x="22985" y="66635"/>
                  </a:lnTo>
                  <a:lnTo>
                    <a:pt x="23429" y="66698"/>
                  </a:lnTo>
                  <a:lnTo>
                    <a:pt x="23849" y="66753"/>
                  </a:lnTo>
                  <a:lnTo>
                    <a:pt x="24242" y="66800"/>
                  </a:lnTo>
                  <a:lnTo>
                    <a:pt x="24611" y="66838"/>
                  </a:lnTo>
                  <a:lnTo>
                    <a:pt x="24954" y="66868"/>
                  </a:lnTo>
                  <a:lnTo>
                    <a:pt x="25271" y="66889"/>
                  </a:lnTo>
                  <a:lnTo>
                    <a:pt x="25564" y="66901"/>
                  </a:lnTo>
                  <a:lnTo>
                    <a:pt x="25830" y="66906"/>
                  </a:lnTo>
                  <a:lnTo>
                    <a:pt x="26152" y="66868"/>
                  </a:lnTo>
                  <a:lnTo>
                    <a:pt x="26440" y="66753"/>
                  </a:lnTo>
                  <a:lnTo>
                    <a:pt x="26694" y="66563"/>
                  </a:lnTo>
                  <a:lnTo>
                    <a:pt x="26914" y="66296"/>
                  </a:lnTo>
                  <a:lnTo>
                    <a:pt x="27101" y="65953"/>
                  </a:lnTo>
                  <a:lnTo>
                    <a:pt x="27253" y="65534"/>
                  </a:lnTo>
                  <a:lnTo>
                    <a:pt x="27372" y="65038"/>
                  </a:lnTo>
                  <a:lnTo>
                    <a:pt x="27456" y="64467"/>
                  </a:lnTo>
                  <a:lnTo>
                    <a:pt x="27507" y="63819"/>
                  </a:lnTo>
                  <a:lnTo>
                    <a:pt x="27524" y="63095"/>
                  </a:lnTo>
                  <a:lnTo>
                    <a:pt x="27524" y="24137"/>
                  </a:lnTo>
                  <a:lnTo>
                    <a:pt x="21172" y="24137"/>
                  </a:lnTo>
                  <a:lnTo>
                    <a:pt x="21172" y="97395"/>
                  </a:lnTo>
                  <a:lnTo>
                    <a:pt x="13974" y="97395"/>
                  </a:lnTo>
                  <a:lnTo>
                    <a:pt x="13974" y="24137"/>
                  </a:lnTo>
                  <a:lnTo>
                    <a:pt x="7622" y="24137"/>
                  </a:lnTo>
                  <a:lnTo>
                    <a:pt x="7622" y="75375"/>
                  </a:lnTo>
                  <a:lnTo>
                    <a:pt x="0" y="75375"/>
                  </a:lnTo>
                  <a:lnTo>
                    <a:pt x="0" y="16091"/>
                  </a:lnTo>
                  <a:lnTo>
                    <a:pt x="13974" y="16091"/>
                  </a:lnTo>
                  <a:lnTo>
                    <a:pt x="13974" y="0"/>
                  </a:lnTo>
                  <a:lnTo>
                    <a:pt x="21172" y="0"/>
                  </a:lnTo>
                  <a:lnTo>
                    <a:pt x="21172" y="16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876808" y="3115760"/>
              <a:ext cx="53779" cy="35993"/>
            </a:xfrm>
            <a:custGeom>
              <a:avLst/>
              <a:pathLst>
                <a:path w="53779" h="35993">
                  <a:moveTo>
                    <a:pt x="53779" y="0"/>
                  </a:moveTo>
                  <a:lnTo>
                    <a:pt x="53779" y="35993"/>
                  </a:lnTo>
                  <a:lnTo>
                    <a:pt x="45733" y="35993"/>
                  </a:lnTo>
                  <a:lnTo>
                    <a:pt x="45733" y="7622"/>
                  </a:lnTo>
                  <a:lnTo>
                    <a:pt x="8045" y="7622"/>
                  </a:lnTo>
                  <a:lnTo>
                    <a:pt x="8045" y="35993"/>
                  </a:lnTo>
                  <a:lnTo>
                    <a:pt x="0" y="35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889512" y="3130581"/>
              <a:ext cx="28371" cy="6775"/>
            </a:xfrm>
            <a:custGeom>
              <a:avLst/>
              <a:pathLst>
                <a:path w="28371" h="6775">
                  <a:moveTo>
                    <a:pt x="0" y="0"/>
                  </a:moveTo>
                  <a:lnTo>
                    <a:pt x="28371" y="0"/>
                  </a:lnTo>
                  <a:lnTo>
                    <a:pt x="28371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889512" y="3143708"/>
              <a:ext cx="28795" cy="6775"/>
            </a:xfrm>
            <a:custGeom>
              <a:avLst/>
              <a:pathLst>
                <a:path w="28795" h="6775">
                  <a:moveTo>
                    <a:pt x="0" y="0"/>
                  </a:moveTo>
                  <a:lnTo>
                    <a:pt x="28795" y="0"/>
                  </a:lnTo>
                  <a:lnTo>
                    <a:pt x="28795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5878502" y="3156835"/>
              <a:ext cx="49544" cy="54202"/>
            </a:xfrm>
            <a:custGeom>
              <a:avLst/>
              <a:pathLst>
                <a:path w="49544" h="54202">
                  <a:moveTo>
                    <a:pt x="49544" y="0"/>
                  </a:moveTo>
                  <a:lnTo>
                    <a:pt x="49544" y="54202"/>
                  </a:lnTo>
                  <a:lnTo>
                    <a:pt x="41922" y="54202"/>
                  </a:lnTo>
                  <a:lnTo>
                    <a:pt x="41922" y="50391"/>
                  </a:lnTo>
                  <a:lnTo>
                    <a:pt x="8045" y="50391"/>
                  </a:lnTo>
                  <a:lnTo>
                    <a:pt x="8045" y="54202"/>
                  </a:lnTo>
                  <a:lnTo>
                    <a:pt x="0" y="54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886548" y="3164457"/>
              <a:ext cx="33876" cy="6775"/>
            </a:xfrm>
            <a:custGeom>
              <a:avLst/>
              <a:pathLst>
                <a:path w="33876" h="6775">
                  <a:moveTo>
                    <a:pt x="0" y="6775"/>
                  </a:moveTo>
                  <a:lnTo>
                    <a:pt x="33876" y="6775"/>
                  </a:lnTo>
                  <a:lnTo>
                    <a:pt x="338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886548" y="3178431"/>
              <a:ext cx="33876" cy="6775"/>
            </a:xfrm>
            <a:custGeom>
              <a:avLst/>
              <a:pathLst>
                <a:path w="33876" h="6775">
                  <a:moveTo>
                    <a:pt x="0" y="6775"/>
                  </a:moveTo>
                  <a:lnTo>
                    <a:pt x="33876" y="6775"/>
                  </a:lnTo>
                  <a:lnTo>
                    <a:pt x="338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886548" y="3192405"/>
              <a:ext cx="33876" cy="7198"/>
            </a:xfrm>
            <a:custGeom>
              <a:avLst/>
              <a:pathLst>
                <a:path w="33876" h="7198">
                  <a:moveTo>
                    <a:pt x="0" y="7198"/>
                  </a:moveTo>
                  <a:lnTo>
                    <a:pt x="33876" y="7198"/>
                  </a:lnTo>
                  <a:lnTo>
                    <a:pt x="338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5945408" y="3117454"/>
              <a:ext cx="95701" cy="93584"/>
            </a:xfrm>
            <a:custGeom>
              <a:avLst/>
              <a:pathLst>
                <a:path w="95701" h="93584">
                  <a:moveTo>
                    <a:pt x="10586" y="0"/>
                  </a:moveTo>
                  <a:lnTo>
                    <a:pt x="86385" y="0"/>
                  </a:lnTo>
                  <a:lnTo>
                    <a:pt x="86385" y="9316"/>
                  </a:lnTo>
                  <a:lnTo>
                    <a:pt x="83302" y="11839"/>
                  </a:lnTo>
                  <a:lnTo>
                    <a:pt x="80151" y="14329"/>
                  </a:lnTo>
                  <a:lnTo>
                    <a:pt x="76933" y="16785"/>
                  </a:lnTo>
                  <a:lnTo>
                    <a:pt x="73647" y="19208"/>
                  </a:lnTo>
                  <a:lnTo>
                    <a:pt x="70293" y="21596"/>
                  </a:lnTo>
                  <a:lnTo>
                    <a:pt x="66872" y="23950"/>
                  </a:lnTo>
                  <a:lnTo>
                    <a:pt x="63383" y="26271"/>
                  </a:lnTo>
                  <a:lnTo>
                    <a:pt x="59826" y="28557"/>
                  </a:lnTo>
                  <a:lnTo>
                    <a:pt x="56201" y="30810"/>
                  </a:lnTo>
                  <a:lnTo>
                    <a:pt x="52508" y="33029"/>
                  </a:lnTo>
                  <a:lnTo>
                    <a:pt x="52508" y="40228"/>
                  </a:lnTo>
                  <a:lnTo>
                    <a:pt x="95701" y="40228"/>
                  </a:lnTo>
                  <a:lnTo>
                    <a:pt x="95701" y="48274"/>
                  </a:lnTo>
                  <a:lnTo>
                    <a:pt x="52508" y="48274"/>
                  </a:lnTo>
                  <a:lnTo>
                    <a:pt x="52508" y="85538"/>
                  </a:lnTo>
                  <a:lnTo>
                    <a:pt x="52479" y="86283"/>
                  </a:lnTo>
                  <a:lnTo>
                    <a:pt x="52390" y="86995"/>
                  </a:lnTo>
                  <a:lnTo>
                    <a:pt x="52241" y="87672"/>
                  </a:lnTo>
                  <a:lnTo>
                    <a:pt x="52034" y="88316"/>
                  </a:lnTo>
                  <a:lnTo>
                    <a:pt x="51767" y="88925"/>
                  </a:lnTo>
                  <a:lnTo>
                    <a:pt x="51441" y="89501"/>
                  </a:lnTo>
                  <a:lnTo>
                    <a:pt x="51056" y="90043"/>
                  </a:lnTo>
                  <a:lnTo>
                    <a:pt x="50611" y="90552"/>
                  </a:lnTo>
                  <a:lnTo>
                    <a:pt x="50107" y="91026"/>
                  </a:lnTo>
                  <a:lnTo>
                    <a:pt x="49544" y="91466"/>
                  </a:lnTo>
                  <a:lnTo>
                    <a:pt x="48921" y="91869"/>
                  </a:lnTo>
                  <a:lnTo>
                    <a:pt x="48240" y="92228"/>
                  </a:lnTo>
                  <a:lnTo>
                    <a:pt x="47499" y="92546"/>
                  </a:lnTo>
                  <a:lnTo>
                    <a:pt x="46698" y="92821"/>
                  </a:lnTo>
                  <a:lnTo>
                    <a:pt x="45839" y="93054"/>
                  </a:lnTo>
                  <a:lnTo>
                    <a:pt x="44920" y="93245"/>
                  </a:lnTo>
                  <a:lnTo>
                    <a:pt x="43942" y="93393"/>
                  </a:lnTo>
                  <a:lnTo>
                    <a:pt x="42904" y="93499"/>
                  </a:lnTo>
                  <a:lnTo>
                    <a:pt x="41807" y="93562"/>
                  </a:lnTo>
                  <a:lnTo>
                    <a:pt x="40651" y="93584"/>
                  </a:lnTo>
                  <a:lnTo>
                    <a:pt x="39131" y="93567"/>
                  </a:lnTo>
                  <a:lnTo>
                    <a:pt x="37619" y="93516"/>
                  </a:lnTo>
                  <a:lnTo>
                    <a:pt x="36116" y="93431"/>
                  </a:lnTo>
                  <a:lnTo>
                    <a:pt x="34621" y="93312"/>
                  </a:lnTo>
                  <a:lnTo>
                    <a:pt x="33135" y="93160"/>
                  </a:lnTo>
                  <a:lnTo>
                    <a:pt x="31657" y="92974"/>
                  </a:lnTo>
                  <a:lnTo>
                    <a:pt x="30188" y="92754"/>
                  </a:lnTo>
                  <a:lnTo>
                    <a:pt x="28727" y="92499"/>
                  </a:lnTo>
                  <a:lnTo>
                    <a:pt x="27274" y="92212"/>
                  </a:lnTo>
                  <a:lnTo>
                    <a:pt x="25830" y="91890"/>
                  </a:lnTo>
                  <a:lnTo>
                    <a:pt x="24560" y="83844"/>
                  </a:lnTo>
                  <a:lnTo>
                    <a:pt x="25767" y="84166"/>
                  </a:lnTo>
                  <a:lnTo>
                    <a:pt x="27016" y="84454"/>
                  </a:lnTo>
                  <a:lnTo>
                    <a:pt x="28308" y="84708"/>
                  </a:lnTo>
                  <a:lnTo>
                    <a:pt x="29641" y="84928"/>
                  </a:lnTo>
                  <a:lnTo>
                    <a:pt x="31018" y="85114"/>
                  </a:lnTo>
                  <a:lnTo>
                    <a:pt x="32436" y="85267"/>
                  </a:lnTo>
                  <a:lnTo>
                    <a:pt x="33897" y="85385"/>
                  </a:lnTo>
                  <a:lnTo>
                    <a:pt x="35401" y="85470"/>
                  </a:lnTo>
                  <a:lnTo>
                    <a:pt x="36946" y="85521"/>
                  </a:lnTo>
                  <a:lnTo>
                    <a:pt x="38534" y="85538"/>
                  </a:lnTo>
                  <a:lnTo>
                    <a:pt x="39500" y="85521"/>
                  </a:lnTo>
                  <a:lnTo>
                    <a:pt x="40363" y="85470"/>
                  </a:lnTo>
                  <a:lnTo>
                    <a:pt x="41126" y="85385"/>
                  </a:lnTo>
                  <a:lnTo>
                    <a:pt x="41786" y="85267"/>
                  </a:lnTo>
                  <a:lnTo>
                    <a:pt x="42345" y="85114"/>
                  </a:lnTo>
                  <a:lnTo>
                    <a:pt x="42803" y="84928"/>
                  </a:lnTo>
                  <a:lnTo>
                    <a:pt x="43158" y="84708"/>
                  </a:lnTo>
                  <a:lnTo>
                    <a:pt x="43412" y="84454"/>
                  </a:lnTo>
                  <a:lnTo>
                    <a:pt x="43565" y="84166"/>
                  </a:lnTo>
                  <a:lnTo>
                    <a:pt x="43616" y="83844"/>
                  </a:lnTo>
                  <a:lnTo>
                    <a:pt x="43616" y="48274"/>
                  </a:lnTo>
                  <a:lnTo>
                    <a:pt x="0" y="48274"/>
                  </a:lnTo>
                  <a:lnTo>
                    <a:pt x="0" y="40228"/>
                  </a:lnTo>
                  <a:lnTo>
                    <a:pt x="43616" y="40228"/>
                  </a:lnTo>
                  <a:lnTo>
                    <a:pt x="43616" y="28795"/>
                  </a:lnTo>
                  <a:lnTo>
                    <a:pt x="47054" y="26686"/>
                  </a:lnTo>
                  <a:lnTo>
                    <a:pt x="50425" y="24594"/>
                  </a:lnTo>
                  <a:lnTo>
                    <a:pt x="53728" y="22519"/>
                  </a:lnTo>
                  <a:lnTo>
                    <a:pt x="56963" y="20461"/>
                  </a:lnTo>
                  <a:lnTo>
                    <a:pt x="60130" y="18420"/>
                  </a:lnTo>
                  <a:lnTo>
                    <a:pt x="63230" y="16396"/>
                  </a:lnTo>
                  <a:lnTo>
                    <a:pt x="66262" y="14389"/>
                  </a:lnTo>
                  <a:lnTo>
                    <a:pt x="69226" y="12398"/>
                  </a:lnTo>
                  <a:lnTo>
                    <a:pt x="72123" y="10425"/>
                  </a:lnTo>
                  <a:lnTo>
                    <a:pt x="74951" y="8469"/>
                  </a:lnTo>
                  <a:lnTo>
                    <a:pt x="10586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076256" y="3123805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546658" y="3569332"/>
              <a:ext cx="35146" cy="97818"/>
            </a:xfrm>
            <a:custGeom>
              <a:avLst/>
              <a:pathLst>
                <a:path w="35146" h="97818">
                  <a:moveTo>
                    <a:pt x="0" y="13974"/>
                  </a:moveTo>
                  <a:lnTo>
                    <a:pt x="12703" y="13974"/>
                  </a:lnTo>
                  <a:lnTo>
                    <a:pt x="13122" y="12691"/>
                  </a:lnTo>
                  <a:lnTo>
                    <a:pt x="13533" y="11382"/>
                  </a:lnTo>
                  <a:lnTo>
                    <a:pt x="13935" y="10048"/>
                  </a:lnTo>
                  <a:lnTo>
                    <a:pt x="14329" y="8689"/>
                  </a:lnTo>
                  <a:lnTo>
                    <a:pt x="14715" y="7304"/>
                  </a:lnTo>
                  <a:lnTo>
                    <a:pt x="15092" y="5894"/>
                  </a:lnTo>
                  <a:lnTo>
                    <a:pt x="15460" y="4459"/>
                  </a:lnTo>
                  <a:lnTo>
                    <a:pt x="15820" y="2998"/>
                  </a:lnTo>
                  <a:lnTo>
                    <a:pt x="16171" y="1511"/>
                  </a:lnTo>
                  <a:lnTo>
                    <a:pt x="16514" y="0"/>
                  </a:lnTo>
                  <a:lnTo>
                    <a:pt x="24137" y="1693"/>
                  </a:lnTo>
                  <a:lnTo>
                    <a:pt x="21172" y="13974"/>
                  </a:lnTo>
                  <a:lnTo>
                    <a:pt x="34300" y="13974"/>
                  </a:lnTo>
                  <a:lnTo>
                    <a:pt x="34300" y="22019"/>
                  </a:lnTo>
                  <a:lnTo>
                    <a:pt x="19055" y="22019"/>
                  </a:lnTo>
                  <a:lnTo>
                    <a:pt x="18195" y="24776"/>
                  </a:lnTo>
                  <a:lnTo>
                    <a:pt x="17310" y="27456"/>
                  </a:lnTo>
                  <a:lnTo>
                    <a:pt x="16400" y="30061"/>
                  </a:lnTo>
                  <a:lnTo>
                    <a:pt x="15464" y="32589"/>
                  </a:lnTo>
                  <a:lnTo>
                    <a:pt x="14503" y="35041"/>
                  </a:lnTo>
                  <a:lnTo>
                    <a:pt x="13516" y="37416"/>
                  </a:lnTo>
                  <a:lnTo>
                    <a:pt x="12504" y="39716"/>
                  </a:lnTo>
                  <a:lnTo>
                    <a:pt x="11467" y="41939"/>
                  </a:lnTo>
                  <a:lnTo>
                    <a:pt x="10404" y="44086"/>
                  </a:lnTo>
                  <a:lnTo>
                    <a:pt x="9316" y="46156"/>
                  </a:lnTo>
                  <a:lnTo>
                    <a:pt x="18208" y="46156"/>
                  </a:lnTo>
                  <a:lnTo>
                    <a:pt x="18208" y="32606"/>
                  </a:lnTo>
                  <a:lnTo>
                    <a:pt x="25830" y="32606"/>
                  </a:lnTo>
                  <a:lnTo>
                    <a:pt x="25830" y="46156"/>
                  </a:lnTo>
                  <a:lnTo>
                    <a:pt x="35146" y="46156"/>
                  </a:lnTo>
                  <a:lnTo>
                    <a:pt x="35146" y="53355"/>
                  </a:lnTo>
                  <a:lnTo>
                    <a:pt x="25830" y="53355"/>
                  </a:lnTo>
                  <a:lnTo>
                    <a:pt x="25830" y="66059"/>
                  </a:lnTo>
                  <a:lnTo>
                    <a:pt x="33876" y="63942"/>
                  </a:lnTo>
                  <a:lnTo>
                    <a:pt x="35146" y="71564"/>
                  </a:lnTo>
                  <a:lnTo>
                    <a:pt x="34215" y="71898"/>
                  </a:lnTo>
                  <a:lnTo>
                    <a:pt x="33283" y="72224"/>
                  </a:lnTo>
                  <a:lnTo>
                    <a:pt x="32352" y="72542"/>
                  </a:lnTo>
                  <a:lnTo>
                    <a:pt x="31420" y="72851"/>
                  </a:lnTo>
                  <a:lnTo>
                    <a:pt x="30488" y="73152"/>
                  </a:lnTo>
                  <a:lnTo>
                    <a:pt x="29557" y="73444"/>
                  </a:lnTo>
                  <a:lnTo>
                    <a:pt x="28625" y="73728"/>
                  </a:lnTo>
                  <a:lnTo>
                    <a:pt x="27694" y="74003"/>
                  </a:lnTo>
                  <a:lnTo>
                    <a:pt x="26762" y="74270"/>
                  </a:lnTo>
                  <a:lnTo>
                    <a:pt x="25830" y="74528"/>
                  </a:lnTo>
                  <a:lnTo>
                    <a:pt x="25830" y="97818"/>
                  </a:lnTo>
                  <a:lnTo>
                    <a:pt x="18208" y="97818"/>
                  </a:lnTo>
                  <a:lnTo>
                    <a:pt x="18208" y="76222"/>
                  </a:lnTo>
                  <a:lnTo>
                    <a:pt x="1693" y="79609"/>
                  </a:lnTo>
                  <a:lnTo>
                    <a:pt x="0" y="70293"/>
                  </a:lnTo>
                  <a:lnTo>
                    <a:pt x="1935" y="70035"/>
                  </a:lnTo>
                  <a:lnTo>
                    <a:pt x="3844" y="69768"/>
                  </a:lnTo>
                  <a:lnTo>
                    <a:pt x="5729" y="69493"/>
                  </a:lnTo>
                  <a:lnTo>
                    <a:pt x="7588" y="69209"/>
                  </a:lnTo>
                  <a:lnTo>
                    <a:pt x="9421" y="68917"/>
                  </a:lnTo>
                  <a:lnTo>
                    <a:pt x="11230" y="68616"/>
                  </a:lnTo>
                  <a:lnTo>
                    <a:pt x="13012" y="68307"/>
                  </a:lnTo>
                  <a:lnTo>
                    <a:pt x="14770" y="67990"/>
                  </a:lnTo>
                  <a:lnTo>
                    <a:pt x="16502" y="67664"/>
                  </a:lnTo>
                  <a:lnTo>
                    <a:pt x="18208" y="67329"/>
                  </a:lnTo>
                  <a:lnTo>
                    <a:pt x="18208" y="53355"/>
                  </a:lnTo>
                  <a:lnTo>
                    <a:pt x="1693" y="53355"/>
                  </a:lnTo>
                  <a:lnTo>
                    <a:pt x="0" y="46156"/>
                  </a:lnTo>
                  <a:lnTo>
                    <a:pt x="1172" y="44009"/>
                  </a:lnTo>
                  <a:lnTo>
                    <a:pt x="2320" y="41803"/>
                  </a:lnTo>
                  <a:lnTo>
                    <a:pt x="3442" y="39538"/>
                  </a:lnTo>
                  <a:lnTo>
                    <a:pt x="4539" y="37213"/>
                  </a:lnTo>
                  <a:lnTo>
                    <a:pt x="5610" y="34829"/>
                  </a:lnTo>
                  <a:lnTo>
                    <a:pt x="6656" y="32385"/>
                  </a:lnTo>
                  <a:lnTo>
                    <a:pt x="7677" y="29883"/>
                  </a:lnTo>
                  <a:lnTo>
                    <a:pt x="8672" y="27321"/>
                  </a:lnTo>
                  <a:lnTo>
                    <a:pt x="9642" y="24700"/>
                  </a:lnTo>
                  <a:lnTo>
                    <a:pt x="10586" y="22019"/>
                  </a:lnTo>
                  <a:lnTo>
                    <a:pt x="0" y="220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624151" y="3568485"/>
              <a:ext cx="14820" cy="13550"/>
            </a:xfrm>
            <a:custGeom>
              <a:avLst/>
              <a:pathLst>
                <a:path w="14820" h="13550">
                  <a:moveTo>
                    <a:pt x="5928" y="0"/>
                  </a:moveTo>
                  <a:lnTo>
                    <a:pt x="7008" y="935"/>
                  </a:lnTo>
                  <a:lnTo>
                    <a:pt x="8045" y="1880"/>
                  </a:lnTo>
                  <a:lnTo>
                    <a:pt x="9040" y="2832"/>
                  </a:lnTo>
                  <a:lnTo>
                    <a:pt x="9993" y="3794"/>
                  </a:lnTo>
                  <a:lnTo>
                    <a:pt x="10904" y="4763"/>
                  </a:lnTo>
                  <a:lnTo>
                    <a:pt x="11772" y="5742"/>
                  </a:lnTo>
                  <a:lnTo>
                    <a:pt x="12597" y="6728"/>
                  </a:lnTo>
                  <a:lnTo>
                    <a:pt x="13381" y="7723"/>
                  </a:lnTo>
                  <a:lnTo>
                    <a:pt x="14122" y="8727"/>
                  </a:lnTo>
                  <a:lnTo>
                    <a:pt x="14820" y="9739"/>
                  </a:lnTo>
                  <a:lnTo>
                    <a:pt x="8469" y="13550"/>
                  </a:lnTo>
                  <a:lnTo>
                    <a:pt x="7774" y="12542"/>
                  </a:lnTo>
                  <a:lnTo>
                    <a:pt x="7046" y="11551"/>
                  </a:lnTo>
                  <a:lnTo>
                    <a:pt x="6284" y="10577"/>
                  </a:lnTo>
                  <a:lnTo>
                    <a:pt x="5488" y="9620"/>
                  </a:lnTo>
                  <a:lnTo>
                    <a:pt x="4658" y="8680"/>
                  </a:lnTo>
                  <a:lnTo>
                    <a:pt x="3794" y="7757"/>
                  </a:lnTo>
                  <a:lnTo>
                    <a:pt x="2896" y="6851"/>
                  </a:lnTo>
                  <a:lnTo>
                    <a:pt x="1964" y="5962"/>
                  </a:lnTo>
                  <a:lnTo>
                    <a:pt x="999" y="5089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585193" y="3569755"/>
              <a:ext cx="58860" cy="96971"/>
            </a:xfrm>
            <a:custGeom>
              <a:avLst/>
              <a:pathLst>
                <a:path w="58860" h="96971">
                  <a:moveTo>
                    <a:pt x="0" y="13974"/>
                  </a:moveTo>
                  <a:lnTo>
                    <a:pt x="25407" y="13974"/>
                  </a:lnTo>
                  <a:lnTo>
                    <a:pt x="25407" y="0"/>
                  </a:lnTo>
                  <a:lnTo>
                    <a:pt x="33029" y="0"/>
                  </a:lnTo>
                  <a:lnTo>
                    <a:pt x="33029" y="13974"/>
                  </a:lnTo>
                  <a:lnTo>
                    <a:pt x="58860" y="13974"/>
                  </a:lnTo>
                  <a:lnTo>
                    <a:pt x="58860" y="21596"/>
                  </a:lnTo>
                  <a:lnTo>
                    <a:pt x="33029" y="21596"/>
                  </a:lnTo>
                  <a:lnTo>
                    <a:pt x="33029" y="29641"/>
                  </a:lnTo>
                  <a:lnTo>
                    <a:pt x="55896" y="29641"/>
                  </a:lnTo>
                  <a:lnTo>
                    <a:pt x="55896" y="87232"/>
                  </a:lnTo>
                  <a:lnTo>
                    <a:pt x="55868" y="88140"/>
                  </a:lnTo>
                  <a:lnTo>
                    <a:pt x="55786" y="89002"/>
                  </a:lnTo>
                  <a:lnTo>
                    <a:pt x="55648" y="89817"/>
                  </a:lnTo>
                  <a:lnTo>
                    <a:pt x="55455" y="90585"/>
                  </a:lnTo>
                  <a:lnTo>
                    <a:pt x="55208" y="91307"/>
                  </a:lnTo>
                  <a:lnTo>
                    <a:pt x="54905" y="91983"/>
                  </a:lnTo>
                  <a:lnTo>
                    <a:pt x="54547" y="92612"/>
                  </a:lnTo>
                  <a:lnTo>
                    <a:pt x="54134" y="93194"/>
                  </a:lnTo>
                  <a:lnTo>
                    <a:pt x="53666" y="93730"/>
                  </a:lnTo>
                  <a:lnTo>
                    <a:pt x="53143" y="94219"/>
                  </a:lnTo>
                  <a:lnTo>
                    <a:pt x="52561" y="94661"/>
                  </a:lnTo>
                  <a:lnTo>
                    <a:pt x="51915" y="95057"/>
                  </a:lnTo>
                  <a:lnTo>
                    <a:pt x="51206" y="95406"/>
                  </a:lnTo>
                  <a:lnTo>
                    <a:pt x="50433" y="95709"/>
                  </a:lnTo>
                  <a:lnTo>
                    <a:pt x="49597" y="95965"/>
                  </a:lnTo>
                  <a:lnTo>
                    <a:pt x="48697" y="96175"/>
                  </a:lnTo>
                  <a:lnTo>
                    <a:pt x="47734" y="96338"/>
                  </a:lnTo>
                  <a:lnTo>
                    <a:pt x="46707" y="96455"/>
                  </a:lnTo>
                  <a:lnTo>
                    <a:pt x="45616" y="96524"/>
                  </a:lnTo>
                  <a:lnTo>
                    <a:pt x="44462" y="96548"/>
                  </a:lnTo>
                  <a:lnTo>
                    <a:pt x="43950" y="96543"/>
                  </a:lnTo>
                  <a:lnTo>
                    <a:pt x="43429" y="96531"/>
                  </a:lnTo>
                  <a:lnTo>
                    <a:pt x="42900" y="96510"/>
                  </a:lnTo>
                  <a:lnTo>
                    <a:pt x="42362" y="96480"/>
                  </a:lnTo>
                  <a:lnTo>
                    <a:pt x="41816" y="96442"/>
                  </a:lnTo>
                  <a:lnTo>
                    <a:pt x="41261" y="96395"/>
                  </a:lnTo>
                  <a:lnTo>
                    <a:pt x="40698" y="96340"/>
                  </a:lnTo>
                  <a:lnTo>
                    <a:pt x="40126" y="96277"/>
                  </a:lnTo>
                  <a:lnTo>
                    <a:pt x="39546" y="96205"/>
                  </a:lnTo>
                  <a:lnTo>
                    <a:pt x="38958" y="96124"/>
                  </a:lnTo>
                  <a:lnTo>
                    <a:pt x="37264" y="88502"/>
                  </a:lnTo>
                  <a:lnTo>
                    <a:pt x="38170" y="88582"/>
                  </a:lnTo>
                  <a:lnTo>
                    <a:pt x="39025" y="88654"/>
                  </a:lnTo>
                  <a:lnTo>
                    <a:pt x="39830" y="88718"/>
                  </a:lnTo>
                  <a:lnTo>
                    <a:pt x="40584" y="88773"/>
                  </a:lnTo>
                  <a:lnTo>
                    <a:pt x="41287" y="88820"/>
                  </a:lnTo>
                  <a:lnTo>
                    <a:pt x="41939" y="88858"/>
                  </a:lnTo>
                  <a:lnTo>
                    <a:pt x="42540" y="88887"/>
                  </a:lnTo>
                  <a:lnTo>
                    <a:pt x="43090" y="88909"/>
                  </a:lnTo>
                  <a:lnTo>
                    <a:pt x="43590" y="88921"/>
                  </a:lnTo>
                  <a:lnTo>
                    <a:pt x="44039" y="88925"/>
                  </a:lnTo>
                  <a:lnTo>
                    <a:pt x="44763" y="88887"/>
                  </a:lnTo>
                  <a:lnTo>
                    <a:pt x="45411" y="88773"/>
                  </a:lnTo>
                  <a:lnTo>
                    <a:pt x="45983" y="88582"/>
                  </a:lnTo>
                  <a:lnTo>
                    <a:pt x="46478" y="88316"/>
                  </a:lnTo>
                  <a:lnTo>
                    <a:pt x="46897" y="87973"/>
                  </a:lnTo>
                  <a:lnTo>
                    <a:pt x="47240" y="87553"/>
                  </a:lnTo>
                  <a:lnTo>
                    <a:pt x="47507" y="87058"/>
                  </a:lnTo>
                  <a:lnTo>
                    <a:pt x="47698" y="86486"/>
                  </a:lnTo>
                  <a:lnTo>
                    <a:pt x="47812" y="85838"/>
                  </a:lnTo>
                  <a:lnTo>
                    <a:pt x="47850" y="85114"/>
                  </a:lnTo>
                  <a:lnTo>
                    <a:pt x="47850" y="74528"/>
                  </a:lnTo>
                  <a:lnTo>
                    <a:pt x="33029" y="74528"/>
                  </a:lnTo>
                  <a:lnTo>
                    <a:pt x="33029" y="96971"/>
                  </a:lnTo>
                  <a:lnTo>
                    <a:pt x="25407" y="96971"/>
                  </a:lnTo>
                  <a:lnTo>
                    <a:pt x="25407" y="74528"/>
                  </a:lnTo>
                  <a:lnTo>
                    <a:pt x="11009" y="74528"/>
                  </a:lnTo>
                  <a:lnTo>
                    <a:pt x="11009" y="96971"/>
                  </a:lnTo>
                  <a:lnTo>
                    <a:pt x="2964" y="96971"/>
                  </a:lnTo>
                  <a:lnTo>
                    <a:pt x="2964" y="29641"/>
                  </a:lnTo>
                  <a:lnTo>
                    <a:pt x="25407" y="29641"/>
                  </a:lnTo>
                  <a:lnTo>
                    <a:pt x="25407" y="21596"/>
                  </a:lnTo>
                  <a:lnTo>
                    <a:pt x="0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596203" y="3607019"/>
              <a:ext cx="14397" cy="11433"/>
            </a:xfrm>
            <a:custGeom>
              <a:avLst/>
              <a:pathLst>
                <a:path w="14397" h="11433">
                  <a:moveTo>
                    <a:pt x="0" y="11433"/>
                  </a:moveTo>
                  <a:lnTo>
                    <a:pt x="14397" y="1143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618222" y="3607019"/>
              <a:ext cx="14820" cy="11433"/>
            </a:xfrm>
            <a:custGeom>
              <a:avLst/>
              <a:pathLst>
                <a:path w="14820" h="11433">
                  <a:moveTo>
                    <a:pt x="0" y="0"/>
                  </a:moveTo>
                  <a:lnTo>
                    <a:pt x="0" y="11433"/>
                  </a:lnTo>
                  <a:lnTo>
                    <a:pt x="14820" y="11433"/>
                  </a:lnTo>
                  <a:lnTo>
                    <a:pt x="1482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596203" y="3625651"/>
              <a:ext cx="14397" cy="11433"/>
            </a:xfrm>
            <a:custGeom>
              <a:avLst/>
              <a:pathLst>
                <a:path w="14397" h="11433">
                  <a:moveTo>
                    <a:pt x="0" y="11433"/>
                  </a:moveTo>
                  <a:lnTo>
                    <a:pt x="14397" y="1143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618222" y="3625651"/>
              <a:ext cx="14820" cy="11433"/>
            </a:xfrm>
            <a:custGeom>
              <a:avLst/>
              <a:pathLst>
                <a:path w="14820" h="11433">
                  <a:moveTo>
                    <a:pt x="0" y="0"/>
                  </a:moveTo>
                  <a:lnTo>
                    <a:pt x="0" y="11433"/>
                  </a:lnTo>
                  <a:lnTo>
                    <a:pt x="14820" y="11433"/>
                  </a:lnTo>
                  <a:lnTo>
                    <a:pt x="1482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707148" y="3569755"/>
              <a:ext cx="47427" cy="97395"/>
            </a:xfrm>
            <a:custGeom>
              <a:avLst/>
              <a:pathLst>
                <a:path w="47427" h="97395">
                  <a:moveTo>
                    <a:pt x="46580" y="54202"/>
                  </a:moveTo>
                  <a:lnTo>
                    <a:pt x="47427" y="62248"/>
                  </a:lnTo>
                  <a:lnTo>
                    <a:pt x="34723" y="65212"/>
                  </a:lnTo>
                  <a:lnTo>
                    <a:pt x="34723" y="97395"/>
                  </a:lnTo>
                  <a:lnTo>
                    <a:pt x="26677" y="97395"/>
                  </a:lnTo>
                  <a:lnTo>
                    <a:pt x="26677" y="66906"/>
                  </a:lnTo>
                  <a:lnTo>
                    <a:pt x="1270" y="72411"/>
                  </a:lnTo>
                  <a:lnTo>
                    <a:pt x="0" y="64365"/>
                  </a:lnTo>
                  <a:lnTo>
                    <a:pt x="26677" y="58437"/>
                  </a:lnTo>
                  <a:lnTo>
                    <a:pt x="26677" y="0"/>
                  </a:lnTo>
                  <a:lnTo>
                    <a:pt x="34723" y="0"/>
                  </a:lnTo>
                  <a:lnTo>
                    <a:pt x="34723" y="567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710113" y="3577801"/>
              <a:ext cx="21172" cy="21172"/>
            </a:xfrm>
            <a:custGeom>
              <a:avLst/>
              <a:pathLst>
                <a:path w="21172" h="21172">
                  <a:moveTo>
                    <a:pt x="5504" y="0"/>
                  </a:moveTo>
                  <a:lnTo>
                    <a:pt x="7186" y="1206"/>
                  </a:lnTo>
                  <a:lnTo>
                    <a:pt x="8841" y="2456"/>
                  </a:lnTo>
                  <a:lnTo>
                    <a:pt x="10472" y="3747"/>
                  </a:lnTo>
                  <a:lnTo>
                    <a:pt x="12076" y="5081"/>
                  </a:lnTo>
                  <a:lnTo>
                    <a:pt x="13656" y="6457"/>
                  </a:lnTo>
                  <a:lnTo>
                    <a:pt x="15210" y="7876"/>
                  </a:lnTo>
                  <a:lnTo>
                    <a:pt x="16739" y="9337"/>
                  </a:lnTo>
                  <a:lnTo>
                    <a:pt x="18242" y="10840"/>
                  </a:lnTo>
                  <a:lnTo>
                    <a:pt x="19720" y="12386"/>
                  </a:lnTo>
                  <a:lnTo>
                    <a:pt x="21172" y="13974"/>
                  </a:lnTo>
                  <a:lnTo>
                    <a:pt x="15667" y="21172"/>
                  </a:lnTo>
                  <a:lnTo>
                    <a:pt x="14139" y="19339"/>
                  </a:lnTo>
                  <a:lnTo>
                    <a:pt x="12602" y="17564"/>
                  </a:lnTo>
                  <a:lnTo>
                    <a:pt x="11056" y="15849"/>
                  </a:lnTo>
                  <a:lnTo>
                    <a:pt x="9502" y="14194"/>
                  </a:lnTo>
                  <a:lnTo>
                    <a:pt x="7939" y="12597"/>
                  </a:lnTo>
                  <a:lnTo>
                    <a:pt x="6368" y="11060"/>
                  </a:lnTo>
                  <a:lnTo>
                    <a:pt x="4789" y="9582"/>
                  </a:lnTo>
                  <a:lnTo>
                    <a:pt x="3201" y="8164"/>
                  </a:lnTo>
                  <a:lnTo>
                    <a:pt x="1604" y="6804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705031" y="3602785"/>
              <a:ext cx="22443" cy="21596"/>
            </a:xfrm>
            <a:custGeom>
              <a:avLst/>
              <a:pathLst>
                <a:path w="22443" h="21596">
                  <a:moveTo>
                    <a:pt x="5504" y="0"/>
                  </a:moveTo>
                  <a:lnTo>
                    <a:pt x="7351" y="1291"/>
                  </a:lnTo>
                  <a:lnTo>
                    <a:pt x="9163" y="2625"/>
                  </a:lnTo>
                  <a:lnTo>
                    <a:pt x="10942" y="4001"/>
                  </a:lnTo>
                  <a:lnTo>
                    <a:pt x="12686" y="5420"/>
                  </a:lnTo>
                  <a:lnTo>
                    <a:pt x="14397" y="6881"/>
                  </a:lnTo>
                  <a:lnTo>
                    <a:pt x="16074" y="8384"/>
                  </a:lnTo>
                  <a:lnTo>
                    <a:pt x="17717" y="9930"/>
                  </a:lnTo>
                  <a:lnTo>
                    <a:pt x="19326" y="11518"/>
                  </a:lnTo>
                  <a:lnTo>
                    <a:pt x="20901" y="13148"/>
                  </a:lnTo>
                  <a:lnTo>
                    <a:pt x="22443" y="14820"/>
                  </a:lnTo>
                  <a:lnTo>
                    <a:pt x="16938" y="21596"/>
                  </a:lnTo>
                  <a:lnTo>
                    <a:pt x="15320" y="19762"/>
                  </a:lnTo>
                  <a:lnTo>
                    <a:pt x="13686" y="17988"/>
                  </a:lnTo>
                  <a:lnTo>
                    <a:pt x="12034" y="16273"/>
                  </a:lnTo>
                  <a:lnTo>
                    <a:pt x="10366" y="14617"/>
                  </a:lnTo>
                  <a:lnTo>
                    <a:pt x="8680" y="13021"/>
                  </a:lnTo>
                  <a:lnTo>
                    <a:pt x="6978" y="11484"/>
                  </a:lnTo>
                  <a:lnTo>
                    <a:pt x="5259" y="10006"/>
                  </a:lnTo>
                  <a:lnTo>
                    <a:pt x="3523" y="8587"/>
                  </a:lnTo>
                  <a:lnTo>
                    <a:pt x="1770" y="7228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654216" y="3569755"/>
              <a:ext cx="45733" cy="97818"/>
            </a:xfrm>
            <a:custGeom>
              <a:avLst/>
              <a:pathLst>
                <a:path w="45733" h="97818">
                  <a:moveTo>
                    <a:pt x="3387" y="34300"/>
                  </a:moveTo>
                  <a:lnTo>
                    <a:pt x="20749" y="34300"/>
                  </a:lnTo>
                  <a:lnTo>
                    <a:pt x="20749" y="0"/>
                  </a:lnTo>
                  <a:lnTo>
                    <a:pt x="28371" y="0"/>
                  </a:lnTo>
                  <a:lnTo>
                    <a:pt x="28371" y="34300"/>
                  </a:lnTo>
                  <a:lnTo>
                    <a:pt x="45309" y="34300"/>
                  </a:lnTo>
                  <a:lnTo>
                    <a:pt x="45309" y="41498"/>
                  </a:lnTo>
                  <a:lnTo>
                    <a:pt x="28371" y="41498"/>
                  </a:lnTo>
                  <a:lnTo>
                    <a:pt x="28371" y="49544"/>
                  </a:lnTo>
                  <a:lnTo>
                    <a:pt x="30374" y="51234"/>
                  </a:lnTo>
                  <a:lnTo>
                    <a:pt x="32318" y="52915"/>
                  </a:lnTo>
                  <a:lnTo>
                    <a:pt x="34202" y="54587"/>
                  </a:lnTo>
                  <a:lnTo>
                    <a:pt x="36027" y="56252"/>
                  </a:lnTo>
                  <a:lnTo>
                    <a:pt x="37793" y="57907"/>
                  </a:lnTo>
                  <a:lnTo>
                    <a:pt x="39500" y="59554"/>
                  </a:lnTo>
                  <a:lnTo>
                    <a:pt x="41147" y="61193"/>
                  </a:lnTo>
                  <a:lnTo>
                    <a:pt x="42735" y="62824"/>
                  </a:lnTo>
                  <a:lnTo>
                    <a:pt x="44263" y="64445"/>
                  </a:lnTo>
                  <a:lnTo>
                    <a:pt x="45733" y="66059"/>
                  </a:lnTo>
                  <a:lnTo>
                    <a:pt x="40228" y="74104"/>
                  </a:lnTo>
                  <a:lnTo>
                    <a:pt x="39042" y="72508"/>
                  </a:lnTo>
                  <a:lnTo>
                    <a:pt x="37857" y="70937"/>
                  </a:lnTo>
                  <a:lnTo>
                    <a:pt x="36671" y="69391"/>
                  </a:lnTo>
                  <a:lnTo>
                    <a:pt x="35485" y="67871"/>
                  </a:lnTo>
                  <a:lnTo>
                    <a:pt x="34300" y="66376"/>
                  </a:lnTo>
                  <a:lnTo>
                    <a:pt x="33114" y="64907"/>
                  </a:lnTo>
                  <a:lnTo>
                    <a:pt x="31928" y="63463"/>
                  </a:lnTo>
                  <a:lnTo>
                    <a:pt x="30742" y="62044"/>
                  </a:lnTo>
                  <a:lnTo>
                    <a:pt x="29557" y="60651"/>
                  </a:lnTo>
                  <a:lnTo>
                    <a:pt x="28371" y="59283"/>
                  </a:lnTo>
                  <a:lnTo>
                    <a:pt x="28371" y="97818"/>
                  </a:lnTo>
                  <a:lnTo>
                    <a:pt x="20749" y="97818"/>
                  </a:lnTo>
                  <a:lnTo>
                    <a:pt x="20749" y="58013"/>
                  </a:lnTo>
                  <a:lnTo>
                    <a:pt x="19529" y="60533"/>
                  </a:lnTo>
                  <a:lnTo>
                    <a:pt x="18242" y="63010"/>
                  </a:lnTo>
                  <a:lnTo>
                    <a:pt x="16887" y="65445"/>
                  </a:lnTo>
                  <a:lnTo>
                    <a:pt x="15464" y="67837"/>
                  </a:lnTo>
                  <a:lnTo>
                    <a:pt x="13974" y="70188"/>
                  </a:lnTo>
                  <a:lnTo>
                    <a:pt x="12415" y="72495"/>
                  </a:lnTo>
                  <a:lnTo>
                    <a:pt x="10789" y="74761"/>
                  </a:lnTo>
                  <a:lnTo>
                    <a:pt x="9095" y="76984"/>
                  </a:lnTo>
                  <a:lnTo>
                    <a:pt x="7334" y="79165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561" y="71606"/>
                  </a:lnTo>
                  <a:lnTo>
                    <a:pt x="4996" y="68600"/>
                  </a:lnTo>
                  <a:lnTo>
                    <a:pt x="7304" y="65508"/>
                  </a:lnTo>
                  <a:lnTo>
                    <a:pt x="9485" y="62332"/>
                  </a:lnTo>
                  <a:lnTo>
                    <a:pt x="11539" y="59072"/>
                  </a:lnTo>
                  <a:lnTo>
                    <a:pt x="13465" y="55726"/>
                  </a:lnTo>
                  <a:lnTo>
                    <a:pt x="15265" y="52296"/>
                  </a:lnTo>
                  <a:lnTo>
                    <a:pt x="16938" y="48782"/>
                  </a:lnTo>
                  <a:lnTo>
                    <a:pt x="18483" y="45182"/>
                  </a:lnTo>
                  <a:lnTo>
                    <a:pt x="19902" y="41498"/>
                  </a:lnTo>
                  <a:lnTo>
                    <a:pt x="3387" y="414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657604" y="3576954"/>
              <a:ext cx="13127" cy="23290"/>
            </a:xfrm>
            <a:custGeom>
              <a:avLst/>
              <a:pathLst>
                <a:path w="13127" h="23290">
                  <a:moveTo>
                    <a:pt x="6775" y="0"/>
                  </a:moveTo>
                  <a:lnTo>
                    <a:pt x="7448" y="1880"/>
                  </a:lnTo>
                  <a:lnTo>
                    <a:pt x="8113" y="3794"/>
                  </a:lnTo>
                  <a:lnTo>
                    <a:pt x="8769" y="5742"/>
                  </a:lnTo>
                  <a:lnTo>
                    <a:pt x="9417" y="7723"/>
                  </a:lnTo>
                  <a:lnTo>
                    <a:pt x="10057" y="9739"/>
                  </a:lnTo>
                  <a:lnTo>
                    <a:pt x="10688" y="11789"/>
                  </a:lnTo>
                  <a:lnTo>
                    <a:pt x="11310" y="13872"/>
                  </a:lnTo>
                  <a:lnTo>
                    <a:pt x="11924" y="15989"/>
                  </a:lnTo>
                  <a:lnTo>
                    <a:pt x="12530" y="18140"/>
                  </a:lnTo>
                  <a:lnTo>
                    <a:pt x="13127" y="20325"/>
                  </a:lnTo>
                  <a:lnTo>
                    <a:pt x="6775" y="23290"/>
                  </a:lnTo>
                  <a:lnTo>
                    <a:pt x="6174" y="21028"/>
                  </a:lnTo>
                  <a:lnTo>
                    <a:pt x="5555" y="18818"/>
                  </a:lnTo>
                  <a:lnTo>
                    <a:pt x="4920" y="16658"/>
                  </a:lnTo>
                  <a:lnTo>
                    <a:pt x="4268" y="14549"/>
                  </a:lnTo>
                  <a:lnTo>
                    <a:pt x="3599" y="12491"/>
                  </a:lnTo>
                  <a:lnTo>
                    <a:pt x="2913" y="10484"/>
                  </a:lnTo>
                  <a:lnTo>
                    <a:pt x="2210" y="8528"/>
                  </a:lnTo>
                  <a:lnTo>
                    <a:pt x="1490" y="6622"/>
                  </a:lnTo>
                  <a:lnTo>
                    <a:pt x="753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686399" y="3576954"/>
              <a:ext cx="14397" cy="23713"/>
            </a:xfrm>
            <a:custGeom>
              <a:avLst/>
              <a:pathLst>
                <a:path w="14397" h="23713">
                  <a:moveTo>
                    <a:pt x="8045" y="0"/>
                  </a:moveTo>
                  <a:lnTo>
                    <a:pt x="14397" y="2117"/>
                  </a:lnTo>
                  <a:lnTo>
                    <a:pt x="13707" y="4619"/>
                  </a:lnTo>
                  <a:lnTo>
                    <a:pt x="12991" y="7046"/>
                  </a:lnTo>
                  <a:lnTo>
                    <a:pt x="12250" y="9396"/>
                  </a:lnTo>
                  <a:lnTo>
                    <a:pt x="11484" y="11670"/>
                  </a:lnTo>
                  <a:lnTo>
                    <a:pt x="10692" y="13868"/>
                  </a:lnTo>
                  <a:lnTo>
                    <a:pt x="9875" y="15989"/>
                  </a:lnTo>
                  <a:lnTo>
                    <a:pt x="9032" y="18035"/>
                  </a:lnTo>
                  <a:lnTo>
                    <a:pt x="8164" y="20004"/>
                  </a:lnTo>
                  <a:lnTo>
                    <a:pt x="7270" y="21896"/>
                  </a:lnTo>
                  <a:lnTo>
                    <a:pt x="6351" y="23713"/>
                  </a:lnTo>
                  <a:lnTo>
                    <a:pt x="0" y="20325"/>
                  </a:lnTo>
                  <a:lnTo>
                    <a:pt x="1071" y="18217"/>
                  </a:lnTo>
                  <a:lnTo>
                    <a:pt x="2083" y="16125"/>
                  </a:lnTo>
                  <a:lnTo>
                    <a:pt x="3036" y="14050"/>
                  </a:lnTo>
                  <a:lnTo>
                    <a:pt x="3929" y="11992"/>
                  </a:lnTo>
                  <a:lnTo>
                    <a:pt x="4763" y="9951"/>
                  </a:lnTo>
                  <a:lnTo>
                    <a:pt x="5538" y="7927"/>
                  </a:lnTo>
                  <a:lnTo>
                    <a:pt x="6254" y="5919"/>
                  </a:lnTo>
                  <a:lnTo>
                    <a:pt x="6910" y="3929"/>
                  </a:lnTo>
                  <a:lnTo>
                    <a:pt x="7507" y="19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759022" y="3580024"/>
              <a:ext cx="38269" cy="77386"/>
            </a:xfrm>
            <a:custGeom>
              <a:avLst/>
              <a:pathLst>
                <a:path w="38269" h="77386">
                  <a:moveTo>
                    <a:pt x="38269" y="0"/>
                  </a:moveTo>
                  <a:lnTo>
                    <a:pt x="9474" y="77386"/>
                  </a:lnTo>
                  <a:lnTo>
                    <a:pt x="0" y="77386"/>
                  </a:lnTo>
                  <a:lnTo>
                    <a:pt x="2884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823811" y="3572719"/>
              <a:ext cx="78339" cy="54202"/>
            </a:xfrm>
            <a:custGeom>
              <a:avLst/>
              <a:pathLst>
                <a:path w="78339" h="54202">
                  <a:moveTo>
                    <a:pt x="4234" y="19479"/>
                  </a:moveTo>
                  <a:lnTo>
                    <a:pt x="27948" y="19479"/>
                  </a:lnTo>
                  <a:lnTo>
                    <a:pt x="28528" y="18369"/>
                  </a:lnTo>
                  <a:lnTo>
                    <a:pt x="29083" y="17243"/>
                  </a:lnTo>
                  <a:lnTo>
                    <a:pt x="29612" y="16099"/>
                  </a:lnTo>
                  <a:lnTo>
                    <a:pt x="30116" y="14939"/>
                  </a:lnTo>
                  <a:lnTo>
                    <a:pt x="30594" y="13762"/>
                  </a:lnTo>
                  <a:lnTo>
                    <a:pt x="31047" y="12568"/>
                  </a:lnTo>
                  <a:lnTo>
                    <a:pt x="31475" y="11357"/>
                  </a:lnTo>
                  <a:lnTo>
                    <a:pt x="31877" y="10129"/>
                  </a:lnTo>
                  <a:lnTo>
                    <a:pt x="32254" y="8884"/>
                  </a:lnTo>
                  <a:lnTo>
                    <a:pt x="32606" y="7622"/>
                  </a:lnTo>
                  <a:lnTo>
                    <a:pt x="9316" y="7622"/>
                  </a:lnTo>
                  <a:lnTo>
                    <a:pt x="9316" y="0"/>
                  </a:lnTo>
                  <a:lnTo>
                    <a:pt x="68600" y="0"/>
                  </a:lnTo>
                  <a:lnTo>
                    <a:pt x="68600" y="7622"/>
                  </a:lnTo>
                  <a:lnTo>
                    <a:pt x="40651" y="7622"/>
                  </a:lnTo>
                  <a:lnTo>
                    <a:pt x="40385" y="8884"/>
                  </a:lnTo>
                  <a:lnTo>
                    <a:pt x="40092" y="10129"/>
                  </a:lnTo>
                  <a:lnTo>
                    <a:pt x="39775" y="11357"/>
                  </a:lnTo>
                  <a:lnTo>
                    <a:pt x="39432" y="12568"/>
                  </a:lnTo>
                  <a:lnTo>
                    <a:pt x="39063" y="13762"/>
                  </a:lnTo>
                  <a:lnTo>
                    <a:pt x="38670" y="14939"/>
                  </a:lnTo>
                  <a:lnTo>
                    <a:pt x="38250" y="16099"/>
                  </a:lnTo>
                  <a:lnTo>
                    <a:pt x="37806" y="17243"/>
                  </a:lnTo>
                  <a:lnTo>
                    <a:pt x="37336" y="18369"/>
                  </a:lnTo>
                  <a:lnTo>
                    <a:pt x="36840" y="19479"/>
                  </a:lnTo>
                  <a:lnTo>
                    <a:pt x="74104" y="19479"/>
                  </a:lnTo>
                  <a:lnTo>
                    <a:pt x="74104" y="27524"/>
                  </a:lnTo>
                  <a:lnTo>
                    <a:pt x="55049" y="27524"/>
                  </a:lnTo>
                  <a:lnTo>
                    <a:pt x="56730" y="29464"/>
                  </a:lnTo>
                  <a:lnTo>
                    <a:pt x="58555" y="31386"/>
                  </a:lnTo>
                  <a:lnTo>
                    <a:pt x="60524" y="33292"/>
                  </a:lnTo>
                  <a:lnTo>
                    <a:pt x="62637" y="35180"/>
                  </a:lnTo>
                  <a:lnTo>
                    <a:pt x="64894" y="37052"/>
                  </a:lnTo>
                  <a:lnTo>
                    <a:pt x="67295" y="38907"/>
                  </a:lnTo>
                  <a:lnTo>
                    <a:pt x="69840" y="40745"/>
                  </a:lnTo>
                  <a:lnTo>
                    <a:pt x="72529" y="42565"/>
                  </a:lnTo>
                  <a:lnTo>
                    <a:pt x="75362" y="44369"/>
                  </a:lnTo>
                  <a:lnTo>
                    <a:pt x="78339" y="46156"/>
                  </a:lnTo>
                  <a:lnTo>
                    <a:pt x="72411" y="53355"/>
                  </a:lnTo>
                  <a:lnTo>
                    <a:pt x="69175" y="50963"/>
                  </a:lnTo>
                  <a:lnTo>
                    <a:pt x="66076" y="48528"/>
                  </a:lnTo>
                  <a:lnTo>
                    <a:pt x="63112" y="46050"/>
                  </a:lnTo>
                  <a:lnTo>
                    <a:pt x="60283" y="43531"/>
                  </a:lnTo>
                  <a:lnTo>
                    <a:pt x="57590" y="40969"/>
                  </a:lnTo>
                  <a:lnTo>
                    <a:pt x="55032" y="38365"/>
                  </a:lnTo>
                  <a:lnTo>
                    <a:pt x="52610" y="35718"/>
                  </a:lnTo>
                  <a:lnTo>
                    <a:pt x="50323" y="33029"/>
                  </a:lnTo>
                  <a:lnTo>
                    <a:pt x="48172" y="30298"/>
                  </a:lnTo>
                  <a:lnTo>
                    <a:pt x="46156" y="27524"/>
                  </a:lnTo>
                  <a:lnTo>
                    <a:pt x="33029" y="27524"/>
                  </a:lnTo>
                  <a:lnTo>
                    <a:pt x="31162" y="30535"/>
                  </a:lnTo>
                  <a:lnTo>
                    <a:pt x="29116" y="33470"/>
                  </a:lnTo>
                  <a:lnTo>
                    <a:pt x="26893" y="36328"/>
                  </a:lnTo>
                  <a:lnTo>
                    <a:pt x="24492" y="39110"/>
                  </a:lnTo>
                  <a:lnTo>
                    <a:pt x="21913" y="41816"/>
                  </a:lnTo>
                  <a:lnTo>
                    <a:pt x="19157" y="44446"/>
                  </a:lnTo>
                  <a:lnTo>
                    <a:pt x="16222" y="46999"/>
                  </a:lnTo>
                  <a:lnTo>
                    <a:pt x="13110" y="49476"/>
                  </a:lnTo>
                  <a:lnTo>
                    <a:pt x="9819" y="51877"/>
                  </a:lnTo>
                  <a:lnTo>
                    <a:pt x="6351" y="54202"/>
                  </a:lnTo>
                  <a:lnTo>
                    <a:pt x="0" y="47850"/>
                  </a:lnTo>
                  <a:lnTo>
                    <a:pt x="1092" y="47249"/>
                  </a:lnTo>
                  <a:lnTo>
                    <a:pt x="2168" y="46631"/>
                  </a:lnTo>
                  <a:lnTo>
                    <a:pt x="3226" y="45995"/>
                  </a:lnTo>
                  <a:lnTo>
                    <a:pt x="4268" y="45343"/>
                  </a:lnTo>
                  <a:lnTo>
                    <a:pt x="5293" y="44674"/>
                  </a:lnTo>
                  <a:lnTo>
                    <a:pt x="6301" y="43988"/>
                  </a:lnTo>
                  <a:lnTo>
                    <a:pt x="7291" y="43285"/>
                  </a:lnTo>
                  <a:lnTo>
                    <a:pt x="8265" y="42565"/>
                  </a:lnTo>
                  <a:lnTo>
                    <a:pt x="9222" y="41829"/>
                  </a:lnTo>
                  <a:lnTo>
                    <a:pt x="10162" y="41075"/>
                  </a:lnTo>
                  <a:lnTo>
                    <a:pt x="11077" y="40317"/>
                  </a:lnTo>
                  <a:lnTo>
                    <a:pt x="11958" y="39567"/>
                  </a:lnTo>
                  <a:lnTo>
                    <a:pt x="12805" y="38826"/>
                  </a:lnTo>
                  <a:lnTo>
                    <a:pt x="13618" y="38094"/>
                  </a:lnTo>
                  <a:lnTo>
                    <a:pt x="14397" y="37370"/>
                  </a:lnTo>
                  <a:lnTo>
                    <a:pt x="15142" y="36654"/>
                  </a:lnTo>
                  <a:lnTo>
                    <a:pt x="15854" y="35947"/>
                  </a:lnTo>
                  <a:lnTo>
                    <a:pt x="16531" y="35248"/>
                  </a:lnTo>
                  <a:lnTo>
                    <a:pt x="17175" y="34558"/>
                  </a:lnTo>
                  <a:lnTo>
                    <a:pt x="17785" y="33876"/>
                  </a:lnTo>
                  <a:lnTo>
                    <a:pt x="23290" y="27524"/>
                  </a:lnTo>
                  <a:lnTo>
                    <a:pt x="4234" y="275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841596" y="3612524"/>
              <a:ext cx="22443" cy="54625"/>
            </a:xfrm>
            <a:custGeom>
              <a:avLst/>
              <a:pathLst>
                <a:path w="22443" h="54625">
                  <a:moveTo>
                    <a:pt x="14820" y="0"/>
                  </a:moveTo>
                  <a:lnTo>
                    <a:pt x="22443" y="0"/>
                  </a:lnTo>
                  <a:lnTo>
                    <a:pt x="22443" y="44039"/>
                  </a:lnTo>
                  <a:lnTo>
                    <a:pt x="22424" y="45189"/>
                  </a:lnTo>
                  <a:lnTo>
                    <a:pt x="22367" y="46266"/>
                  </a:lnTo>
                  <a:lnTo>
                    <a:pt x="22271" y="47272"/>
                  </a:lnTo>
                  <a:lnTo>
                    <a:pt x="22138" y="48206"/>
                  </a:lnTo>
                  <a:lnTo>
                    <a:pt x="21966" y="49068"/>
                  </a:lnTo>
                  <a:lnTo>
                    <a:pt x="21757" y="49857"/>
                  </a:lnTo>
                  <a:lnTo>
                    <a:pt x="21509" y="50575"/>
                  </a:lnTo>
                  <a:lnTo>
                    <a:pt x="21223" y="51221"/>
                  </a:lnTo>
                  <a:lnTo>
                    <a:pt x="20899" y="51795"/>
                  </a:lnTo>
                  <a:lnTo>
                    <a:pt x="20537" y="52296"/>
                  </a:lnTo>
                  <a:lnTo>
                    <a:pt x="20112" y="52739"/>
                  </a:lnTo>
                  <a:lnTo>
                    <a:pt x="19597" y="53135"/>
                  </a:lnTo>
                  <a:lnTo>
                    <a:pt x="18994" y="53484"/>
                  </a:lnTo>
                  <a:lnTo>
                    <a:pt x="18301" y="53787"/>
                  </a:lnTo>
                  <a:lnTo>
                    <a:pt x="17520" y="54043"/>
                  </a:lnTo>
                  <a:lnTo>
                    <a:pt x="16650" y="54253"/>
                  </a:lnTo>
                  <a:lnTo>
                    <a:pt x="15691" y="54416"/>
                  </a:lnTo>
                  <a:lnTo>
                    <a:pt x="14643" y="54532"/>
                  </a:lnTo>
                  <a:lnTo>
                    <a:pt x="13506" y="54602"/>
                  </a:lnTo>
                  <a:lnTo>
                    <a:pt x="12280" y="54625"/>
                  </a:lnTo>
                  <a:lnTo>
                    <a:pt x="11107" y="54613"/>
                  </a:lnTo>
                  <a:lnTo>
                    <a:pt x="9959" y="54575"/>
                  </a:lnTo>
                  <a:lnTo>
                    <a:pt x="8837" y="54511"/>
                  </a:lnTo>
                  <a:lnTo>
                    <a:pt x="7740" y="54422"/>
                  </a:lnTo>
                  <a:lnTo>
                    <a:pt x="6669" y="54308"/>
                  </a:lnTo>
                  <a:lnTo>
                    <a:pt x="5623" y="54168"/>
                  </a:lnTo>
                  <a:lnTo>
                    <a:pt x="4602" y="54003"/>
                  </a:lnTo>
                  <a:lnTo>
                    <a:pt x="3607" y="53812"/>
                  </a:lnTo>
                  <a:lnTo>
                    <a:pt x="2638" y="53596"/>
                  </a:lnTo>
                  <a:lnTo>
                    <a:pt x="1693" y="53355"/>
                  </a:lnTo>
                  <a:lnTo>
                    <a:pt x="0" y="44886"/>
                  </a:lnTo>
                  <a:lnTo>
                    <a:pt x="1266" y="45208"/>
                  </a:lnTo>
                  <a:lnTo>
                    <a:pt x="2523" y="45496"/>
                  </a:lnTo>
                  <a:lnTo>
                    <a:pt x="3773" y="45750"/>
                  </a:lnTo>
                  <a:lnTo>
                    <a:pt x="5013" y="45970"/>
                  </a:lnTo>
                  <a:lnTo>
                    <a:pt x="6245" y="46156"/>
                  </a:lnTo>
                  <a:lnTo>
                    <a:pt x="7469" y="46309"/>
                  </a:lnTo>
                  <a:lnTo>
                    <a:pt x="8685" y="46427"/>
                  </a:lnTo>
                  <a:lnTo>
                    <a:pt x="9891" y="46512"/>
                  </a:lnTo>
                  <a:lnTo>
                    <a:pt x="11090" y="46563"/>
                  </a:lnTo>
                  <a:lnTo>
                    <a:pt x="12280" y="46580"/>
                  </a:lnTo>
                  <a:lnTo>
                    <a:pt x="12762" y="46542"/>
                  </a:lnTo>
                  <a:lnTo>
                    <a:pt x="13194" y="46427"/>
                  </a:lnTo>
                  <a:lnTo>
                    <a:pt x="13576" y="46237"/>
                  </a:lnTo>
                  <a:lnTo>
                    <a:pt x="13906" y="45970"/>
                  </a:lnTo>
                  <a:lnTo>
                    <a:pt x="14185" y="45627"/>
                  </a:lnTo>
                  <a:lnTo>
                    <a:pt x="14414" y="45208"/>
                  </a:lnTo>
                  <a:lnTo>
                    <a:pt x="14592" y="44712"/>
                  </a:lnTo>
                  <a:lnTo>
                    <a:pt x="14719" y="44141"/>
                  </a:lnTo>
                  <a:lnTo>
                    <a:pt x="14795" y="43493"/>
                  </a:lnTo>
                  <a:lnTo>
                    <a:pt x="14820" y="427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880554" y="3623111"/>
              <a:ext cx="21172" cy="35570"/>
            </a:xfrm>
            <a:custGeom>
              <a:avLst/>
              <a:pathLst>
                <a:path w="21172" h="35570">
                  <a:moveTo>
                    <a:pt x="6775" y="0"/>
                  </a:moveTo>
                  <a:lnTo>
                    <a:pt x="8443" y="2989"/>
                  </a:lnTo>
                  <a:lnTo>
                    <a:pt x="10061" y="6030"/>
                  </a:lnTo>
                  <a:lnTo>
                    <a:pt x="11628" y="9121"/>
                  </a:lnTo>
                  <a:lnTo>
                    <a:pt x="13144" y="12263"/>
                  </a:lnTo>
                  <a:lnTo>
                    <a:pt x="14609" y="15456"/>
                  </a:lnTo>
                  <a:lnTo>
                    <a:pt x="16023" y="18699"/>
                  </a:lnTo>
                  <a:lnTo>
                    <a:pt x="17387" y="21994"/>
                  </a:lnTo>
                  <a:lnTo>
                    <a:pt x="18699" y="25339"/>
                  </a:lnTo>
                  <a:lnTo>
                    <a:pt x="19961" y="28735"/>
                  </a:lnTo>
                  <a:lnTo>
                    <a:pt x="21172" y="32182"/>
                  </a:lnTo>
                  <a:lnTo>
                    <a:pt x="13127" y="35570"/>
                  </a:lnTo>
                  <a:lnTo>
                    <a:pt x="12081" y="31966"/>
                  </a:lnTo>
                  <a:lnTo>
                    <a:pt x="10976" y="28439"/>
                  </a:lnTo>
                  <a:lnTo>
                    <a:pt x="9811" y="24988"/>
                  </a:lnTo>
                  <a:lnTo>
                    <a:pt x="8587" y="21613"/>
                  </a:lnTo>
                  <a:lnTo>
                    <a:pt x="7304" y="18314"/>
                  </a:lnTo>
                  <a:lnTo>
                    <a:pt x="5962" y="15092"/>
                  </a:lnTo>
                  <a:lnTo>
                    <a:pt x="4560" y="11945"/>
                  </a:lnTo>
                  <a:lnTo>
                    <a:pt x="3099" y="8875"/>
                  </a:lnTo>
                  <a:lnTo>
                    <a:pt x="1579" y="5881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866580" y="3625228"/>
              <a:ext cx="16938" cy="33876"/>
            </a:xfrm>
            <a:custGeom>
              <a:avLst/>
              <a:pathLst>
                <a:path w="16938" h="33876">
                  <a:moveTo>
                    <a:pt x="6775" y="0"/>
                  </a:moveTo>
                  <a:lnTo>
                    <a:pt x="8020" y="2820"/>
                  </a:lnTo>
                  <a:lnTo>
                    <a:pt x="9214" y="5691"/>
                  </a:lnTo>
                  <a:lnTo>
                    <a:pt x="10357" y="8613"/>
                  </a:lnTo>
                  <a:lnTo>
                    <a:pt x="11450" y="11585"/>
                  </a:lnTo>
                  <a:lnTo>
                    <a:pt x="12491" y="14609"/>
                  </a:lnTo>
                  <a:lnTo>
                    <a:pt x="13482" y="17683"/>
                  </a:lnTo>
                  <a:lnTo>
                    <a:pt x="14422" y="20808"/>
                  </a:lnTo>
                  <a:lnTo>
                    <a:pt x="15312" y="23984"/>
                  </a:lnTo>
                  <a:lnTo>
                    <a:pt x="16150" y="27211"/>
                  </a:lnTo>
                  <a:lnTo>
                    <a:pt x="16938" y="30488"/>
                  </a:lnTo>
                  <a:lnTo>
                    <a:pt x="9316" y="33876"/>
                  </a:lnTo>
                  <a:lnTo>
                    <a:pt x="8536" y="30442"/>
                  </a:lnTo>
                  <a:lnTo>
                    <a:pt x="7723" y="27084"/>
                  </a:lnTo>
                  <a:lnTo>
                    <a:pt x="6876" y="23802"/>
                  </a:lnTo>
                  <a:lnTo>
                    <a:pt x="5996" y="20596"/>
                  </a:lnTo>
                  <a:lnTo>
                    <a:pt x="5081" y="17467"/>
                  </a:lnTo>
                  <a:lnTo>
                    <a:pt x="4132" y="14414"/>
                  </a:lnTo>
                  <a:lnTo>
                    <a:pt x="3150" y="11437"/>
                  </a:lnTo>
                  <a:lnTo>
                    <a:pt x="2134" y="8536"/>
                  </a:lnTo>
                  <a:lnTo>
                    <a:pt x="1084" y="5712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827622" y="3625651"/>
              <a:ext cx="22866" cy="31759"/>
            </a:xfrm>
            <a:custGeom>
              <a:avLst/>
              <a:pathLst>
                <a:path w="22866" h="31759">
                  <a:moveTo>
                    <a:pt x="15244" y="0"/>
                  </a:moveTo>
                  <a:lnTo>
                    <a:pt x="22866" y="2540"/>
                  </a:lnTo>
                  <a:lnTo>
                    <a:pt x="21494" y="5958"/>
                  </a:lnTo>
                  <a:lnTo>
                    <a:pt x="20088" y="9265"/>
                  </a:lnTo>
                  <a:lnTo>
                    <a:pt x="18649" y="12462"/>
                  </a:lnTo>
                  <a:lnTo>
                    <a:pt x="17175" y="15549"/>
                  </a:lnTo>
                  <a:lnTo>
                    <a:pt x="15667" y="18526"/>
                  </a:lnTo>
                  <a:lnTo>
                    <a:pt x="14126" y="21393"/>
                  </a:lnTo>
                  <a:lnTo>
                    <a:pt x="12551" y="24149"/>
                  </a:lnTo>
                  <a:lnTo>
                    <a:pt x="10942" y="26796"/>
                  </a:lnTo>
                  <a:lnTo>
                    <a:pt x="9299" y="29332"/>
                  </a:lnTo>
                  <a:lnTo>
                    <a:pt x="7622" y="31759"/>
                  </a:lnTo>
                  <a:lnTo>
                    <a:pt x="0" y="27524"/>
                  </a:lnTo>
                  <a:lnTo>
                    <a:pt x="1981" y="24734"/>
                  </a:lnTo>
                  <a:lnTo>
                    <a:pt x="3861" y="21952"/>
                  </a:lnTo>
                  <a:lnTo>
                    <a:pt x="5640" y="19178"/>
                  </a:lnTo>
                  <a:lnTo>
                    <a:pt x="7317" y="16413"/>
                  </a:lnTo>
                  <a:lnTo>
                    <a:pt x="8892" y="13656"/>
                  </a:lnTo>
                  <a:lnTo>
                    <a:pt x="10366" y="10908"/>
                  </a:lnTo>
                  <a:lnTo>
                    <a:pt x="11738" y="8168"/>
                  </a:lnTo>
                  <a:lnTo>
                    <a:pt x="13008" y="5437"/>
                  </a:lnTo>
                  <a:lnTo>
                    <a:pt x="14177" y="27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805602" y="3571449"/>
              <a:ext cx="19902" cy="18632"/>
            </a:xfrm>
            <a:custGeom>
              <a:avLst/>
              <a:pathLst>
                <a:path w="19902" h="18632">
                  <a:moveTo>
                    <a:pt x="6351" y="0"/>
                  </a:moveTo>
                  <a:lnTo>
                    <a:pt x="7859" y="1189"/>
                  </a:lnTo>
                  <a:lnTo>
                    <a:pt x="9332" y="2388"/>
                  </a:lnTo>
                  <a:lnTo>
                    <a:pt x="10772" y="3595"/>
                  </a:lnTo>
                  <a:lnTo>
                    <a:pt x="12178" y="4810"/>
                  </a:lnTo>
                  <a:lnTo>
                    <a:pt x="13550" y="6034"/>
                  </a:lnTo>
                  <a:lnTo>
                    <a:pt x="14888" y="7266"/>
                  </a:lnTo>
                  <a:lnTo>
                    <a:pt x="16192" y="8507"/>
                  </a:lnTo>
                  <a:lnTo>
                    <a:pt x="17463" y="9756"/>
                  </a:lnTo>
                  <a:lnTo>
                    <a:pt x="18699" y="11014"/>
                  </a:lnTo>
                  <a:lnTo>
                    <a:pt x="19902" y="12280"/>
                  </a:lnTo>
                  <a:lnTo>
                    <a:pt x="13550" y="18632"/>
                  </a:lnTo>
                  <a:lnTo>
                    <a:pt x="12348" y="17120"/>
                  </a:lnTo>
                  <a:lnTo>
                    <a:pt x="11111" y="15634"/>
                  </a:lnTo>
                  <a:lnTo>
                    <a:pt x="9841" y="14173"/>
                  </a:lnTo>
                  <a:lnTo>
                    <a:pt x="8536" y="12737"/>
                  </a:lnTo>
                  <a:lnTo>
                    <a:pt x="7198" y="11327"/>
                  </a:lnTo>
                  <a:lnTo>
                    <a:pt x="5826" y="9942"/>
                  </a:lnTo>
                  <a:lnTo>
                    <a:pt x="4420" y="8583"/>
                  </a:lnTo>
                  <a:lnTo>
                    <a:pt x="2981" y="7249"/>
                  </a:lnTo>
                  <a:lnTo>
                    <a:pt x="1507" y="594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803061" y="3596856"/>
              <a:ext cx="20325" cy="18632"/>
            </a:xfrm>
            <a:custGeom>
              <a:avLst/>
              <a:pathLst>
                <a:path w="20325" h="18632">
                  <a:moveTo>
                    <a:pt x="5504" y="0"/>
                  </a:moveTo>
                  <a:lnTo>
                    <a:pt x="7101" y="1033"/>
                  </a:lnTo>
                  <a:lnTo>
                    <a:pt x="8672" y="2100"/>
                  </a:lnTo>
                  <a:lnTo>
                    <a:pt x="10218" y="3201"/>
                  </a:lnTo>
                  <a:lnTo>
                    <a:pt x="11738" y="4336"/>
                  </a:lnTo>
                  <a:lnTo>
                    <a:pt x="13233" y="5504"/>
                  </a:lnTo>
                  <a:lnTo>
                    <a:pt x="14702" y="6707"/>
                  </a:lnTo>
                  <a:lnTo>
                    <a:pt x="16146" y="7944"/>
                  </a:lnTo>
                  <a:lnTo>
                    <a:pt x="17564" y="9214"/>
                  </a:lnTo>
                  <a:lnTo>
                    <a:pt x="18958" y="10518"/>
                  </a:lnTo>
                  <a:lnTo>
                    <a:pt x="20325" y="11856"/>
                  </a:lnTo>
                  <a:lnTo>
                    <a:pt x="14397" y="18632"/>
                  </a:lnTo>
                  <a:lnTo>
                    <a:pt x="13034" y="17128"/>
                  </a:lnTo>
                  <a:lnTo>
                    <a:pt x="11653" y="15667"/>
                  </a:lnTo>
                  <a:lnTo>
                    <a:pt x="10256" y="14249"/>
                  </a:lnTo>
                  <a:lnTo>
                    <a:pt x="8841" y="12873"/>
                  </a:lnTo>
                  <a:lnTo>
                    <a:pt x="7410" y="11539"/>
                  </a:lnTo>
                  <a:lnTo>
                    <a:pt x="5962" y="10247"/>
                  </a:lnTo>
                  <a:lnTo>
                    <a:pt x="4497" y="8998"/>
                  </a:lnTo>
                  <a:lnTo>
                    <a:pt x="3015" y="7791"/>
                  </a:lnTo>
                  <a:lnTo>
                    <a:pt x="1515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803061" y="3625228"/>
              <a:ext cx="20749" cy="42345"/>
            </a:xfrm>
            <a:custGeom>
              <a:avLst/>
              <a:pathLst>
                <a:path w="20749" h="42345">
                  <a:moveTo>
                    <a:pt x="13974" y="0"/>
                  </a:moveTo>
                  <a:lnTo>
                    <a:pt x="20749" y="4658"/>
                  </a:lnTo>
                  <a:lnTo>
                    <a:pt x="19775" y="8541"/>
                  </a:lnTo>
                  <a:lnTo>
                    <a:pt x="18716" y="12398"/>
                  </a:lnTo>
                  <a:lnTo>
                    <a:pt x="17573" y="16231"/>
                  </a:lnTo>
                  <a:lnTo>
                    <a:pt x="16345" y="20037"/>
                  </a:lnTo>
                  <a:lnTo>
                    <a:pt x="15032" y="23819"/>
                  </a:lnTo>
                  <a:lnTo>
                    <a:pt x="13635" y="27575"/>
                  </a:lnTo>
                  <a:lnTo>
                    <a:pt x="12153" y="31306"/>
                  </a:lnTo>
                  <a:lnTo>
                    <a:pt x="10586" y="35011"/>
                  </a:lnTo>
                  <a:lnTo>
                    <a:pt x="8934" y="38691"/>
                  </a:lnTo>
                  <a:lnTo>
                    <a:pt x="7198" y="42345"/>
                  </a:lnTo>
                  <a:lnTo>
                    <a:pt x="0" y="36840"/>
                  </a:lnTo>
                  <a:lnTo>
                    <a:pt x="1740" y="33347"/>
                  </a:lnTo>
                  <a:lnTo>
                    <a:pt x="3404" y="29811"/>
                  </a:lnTo>
                  <a:lnTo>
                    <a:pt x="4992" y="26233"/>
                  </a:lnTo>
                  <a:lnTo>
                    <a:pt x="6504" y="22612"/>
                  </a:lnTo>
                  <a:lnTo>
                    <a:pt x="7939" y="18949"/>
                  </a:lnTo>
                  <a:lnTo>
                    <a:pt x="9299" y="15244"/>
                  </a:lnTo>
                  <a:lnTo>
                    <a:pt x="10582" y="11496"/>
                  </a:lnTo>
                  <a:lnTo>
                    <a:pt x="11789" y="7706"/>
                  </a:lnTo>
                  <a:lnTo>
                    <a:pt x="12919" y="38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910619" y="3569755"/>
              <a:ext cx="48697" cy="98665"/>
            </a:xfrm>
            <a:custGeom>
              <a:avLst/>
              <a:pathLst>
                <a:path w="48697" h="98665">
                  <a:moveTo>
                    <a:pt x="2540" y="19055"/>
                  </a:moveTo>
                  <a:lnTo>
                    <a:pt x="17785" y="19055"/>
                  </a:lnTo>
                  <a:lnTo>
                    <a:pt x="17785" y="0"/>
                  </a:lnTo>
                  <a:lnTo>
                    <a:pt x="26254" y="0"/>
                  </a:lnTo>
                  <a:lnTo>
                    <a:pt x="26254" y="19055"/>
                  </a:lnTo>
                  <a:lnTo>
                    <a:pt x="48697" y="19055"/>
                  </a:lnTo>
                  <a:lnTo>
                    <a:pt x="48684" y="27319"/>
                  </a:lnTo>
                  <a:lnTo>
                    <a:pt x="48646" y="35002"/>
                  </a:lnTo>
                  <a:lnTo>
                    <a:pt x="48583" y="42106"/>
                  </a:lnTo>
                  <a:lnTo>
                    <a:pt x="48494" y="48629"/>
                  </a:lnTo>
                  <a:lnTo>
                    <a:pt x="48379" y="54573"/>
                  </a:lnTo>
                  <a:lnTo>
                    <a:pt x="48240" y="59936"/>
                  </a:lnTo>
                  <a:lnTo>
                    <a:pt x="48075" y="64719"/>
                  </a:lnTo>
                  <a:lnTo>
                    <a:pt x="47884" y="68921"/>
                  </a:lnTo>
                  <a:lnTo>
                    <a:pt x="47668" y="72544"/>
                  </a:lnTo>
                  <a:lnTo>
                    <a:pt x="47427" y="75587"/>
                  </a:lnTo>
                  <a:lnTo>
                    <a:pt x="47149" y="78240"/>
                  </a:lnTo>
                  <a:lnTo>
                    <a:pt x="46825" y="80693"/>
                  </a:lnTo>
                  <a:lnTo>
                    <a:pt x="46455" y="82948"/>
                  </a:lnTo>
                  <a:lnTo>
                    <a:pt x="46038" y="85004"/>
                  </a:lnTo>
                  <a:lnTo>
                    <a:pt x="45574" y="86861"/>
                  </a:lnTo>
                  <a:lnTo>
                    <a:pt x="45064" y="88519"/>
                  </a:lnTo>
                  <a:lnTo>
                    <a:pt x="44507" y="89978"/>
                  </a:lnTo>
                  <a:lnTo>
                    <a:pt x="43904" y="91238"/>
                  </a:lnTo>
                  <a:lnTo>
                    <a:pt x="43254" y="92298"/>
                  </a:lnTo>
                  <a:lnTo>
                    <a:pt x="42557" y="93160"/>
                  </a:lnTo>
                  <a:lnTo>
                    <a:pt x="41801" y="93884"/>
                  </a:lnTo>
                  <a:lnTo>
                    <a:pt x="40973" y="94532"/>
                  </a:lnTo>
                  <a:lnTo>
                    <a:pt x="40073" y="95104"/>
                  </a:lnTo>
                  <a:lnTo>
                    <a:pt x="39102" y="95599"/>
                  </a:lnTo>
                  <a:lnTo>
                    <a:pt x="38058" y="96018"/>
                  </a:lnTo>
                  <a:lnTo>
                    <a:pt x="36942" y="96361"/>
                  </a:lnTo>
                  <a:lnTo>
                    <a:pt x="35754" y="96628"/>
                  </a:lnTo>
                  <a:lnTo>
                    <a:pt x="34494" y="96819"/>
                  </a:lnTo>
                  <a:lnTo>
                    <a:pt x="33163" y="96933"/>
                  </a:lnTo>
                  <a:lnTo>
                    <a:pt x="31759" y="96971"/>
                  </a:lnTo>
                  <a:lnTo>
                    <a:pt x="30908" y="96963"/>
                  </a:lnTo>
                  <a:lnTo>
                    <a:pt x="30048" y="96937"/>
                  </a:lnTo>
                  <a:lnTo>
                    <a:pt x="29180" y="96895"/>
                  </a:lnTo>
                  <a:lnTo>
                    <a:pt x="28303" y="96836"/>
                  </a:lnTo>
                  <a:lnTo>
                    <a:pt x="27418" y="96759"/>
                  </a:lnTo>
                  <a:lnTo>
                    <a:pt x="26525" y="96666"/>
                  </a:lnTo>
                  <a:lnTo>
                    <a:pt x="25623" y="96556"/>
                  </a:lnTo>
                  <a:lnTo>
                    <a:pt x="24712" y="96429"/>
                  </a:lnTo>
                  <a:lnTo>
                    <a:pt x="23794" y="96285"/>
                  </a:lnTo>
                  <a:lnTo>
                    <a:pt x="22866" y="96124"/>
                  </a:lnTo>
                  <a:lnTo>
                    <a:pt x="20749" y="88079"/>
                  </a:lnTo>
                  <a:lnTo>
                    <a:pt x="21850" y="88239"/>
                  </a:lnTo>
                  <a:lnTo>
                    <a:pt x="22951" y="88383"/>
                  </a:lnTo>
                  <a:lnTo>
                    <a:pt x="24052" y="88510"/>
                  </a:lnTo>
                  <a:lnTo>
                    <a:pt x="25153" y="88621"/>
                  </a:lnTo>
                  <a:lnTo>
                    <a:pt x="26254" y="88714"/>
                  </a:lnTo>
                  <a:lnTo>
                    <a:pt x="27355" y="88790"/>
                  </a:lnTo>
                  <a:lnTo>
                    <a:pt x="28456" y="88849"/>
                  </a:lnTo>
                  <a:lnTo>
                    <a:pt x="29557" y="88892"/>
                  </a:lnTo>
                  <a:lnTo>
                    <a:pt x="30658" y="88917"/>
                  </a:lnTo>
                  <a:lnTo>
                    <a:pt x="31759" y="88925"/>
                  </a:lnTo>
                  <a:lnTo>
                    <a:pt x="32737" y="88875"/>
                  </a:lnTo>
                  <a:lnTo>
                    <a:pt x="33639" y="88722"/>
                  </a:lnTo>
                  <a:lnTo>
                    <a:pt x="34465" y="88468"/>
                  </a:lnTo>
                  <a:lnTo>
                    <a:pt x="35214" y="88112"/>
                  </a:lnTo>
                  <a:lnTo>
                    <a:pt x="35887" y="87655"/>
                  </a:lnTo>
                  <a:lnTo>
                    <a:pt x="36485" y="87096"/>
                  </a:lnTo>
                  <a:lnTo>
                    <a:pt x="37005" y="86436"/>
                  </a:lnTo>
                  <a:lnTo>
                    <a:pt x="37450" y="85673"/>
                  </a:lnTo>
                  <a:lnTo>
                    <a:pt x="37818" y="84809"/>
                  </a:lnTo>
                  <a:lnTo>
                    <a:pt x="38111" y="83844"/>
                  </a:lnTo>
                  <a:lnTo>
                    <a:pt x="38593" y="81371"/>
                  </a:lnTo>
                  <a:lnTo>
                    <a:pt x="39025" y="78187"/>
                  </a:lnTo>
                  <a:lnTo>
                    <a:pt x="39406" y="74291"/>
                  </a:lnTo>
                  <a:lnTo>
                    <a:pt x="39737" y="69684"/>
                  </a:lnTo>
                  <a:lnTo>
                    <a:pt x="40016" y="64365"/>
                  </a:lnTo>
                  <a:lnTo>
                    <a:pt x="40245" y="58335"/>
                  </a:lnTo>
                  <a:lnTo>
                    <a:pt x="40423" y="51594"/>
                  </a:lnTo>
                  <a:lnTo>
                    <a:pt x="40550" y="44141"/>
                  </a:lnTo>
                  <a:lnTo>
                    <a:pt x="40626" y="35976"/>
                  </a:lnTo>
                  <a:lnTo>
                    <a:pt x="40651" y="27101"/>
                  </a:lnTo>
                  <a:lnTo>
                    <a:pt x="26254" y="27101"/>
                  </a:lnTo>
                  <a:lnTo>
                    <a:pt x="25974" y="37192"/>
                  </a:lnTo>
                  <a:lnTo>
                    <a:pt x="25305" y="46631"/>
                  </a:lnTo>
                  <a:lnTo>
                    <a:pt x="24247" y="55417"/>
                  </a:lnTo>
                  <a:lnTo>
                    <a:pt x="22798" y="63552"/>
                  </a:lnTo>
                  <a:lnTo>
                    <a:pt x="20961" y="71034"/>
                  </a:lnTo>
                  <a:lnTo>
                    <a:pt x="18733" y="77865"/>
                  </a:lnTo>
                  <a:lnTo>
                    <a:pt x="16116" y="84043"/>
                  </a:lnTo>
                  <a:lnTo>
                    <a:pt x="13110" y="89569"/>
                  </a:lnTo>
                  <a:lnTo>
                    <a:pt x="9714" y="94443"/>
                  </a:lnTo>
                  <a:lnTo>
                    <a:pt x="5928" y="98665"/>
                  </a:lnTo>
                  <a:lnTo>
                    <a:pt x="0" y="92313"/>
                  </a:lnTo>
                  <a:lnTo>
                    <a:pt x="3302" y="88383"/>
                  </a:lnTo>
                  <a:lnTo>
                    <a:pt x="6267" y="83878"/>
                  </a:lnTo>
                  <a:lnTo>
                    <a:pt x="8892" y="78796"/>
                  </a:lnTo>
                  <a:lnTo>
                    <a:pt x="11179" y="73139"/>
                  </a:lnTo>
                  <a:lnTo>
                    <a:pt x="13127" y="66906"/>
                  </a:lnTo>
                  <a:lnTo>
                    <a:pt x="14736" y="60097"/>
                  </a:lnTo>
                  <a:lnTo>
                    <a:pt x="16006" y="52711"/>
                  </a:lnTo>
                  <a:lnTo>
                    <a:pt x="16938" y="44750"/>
                  </a:lnTo>
                  <a:lnTo>
                    <a:pt x="17531" y="36214"/>
                  </a:lnTo>
                  <a:lnTo>
                    <a:pt x="17785" y="27101"/>
                  </a:lnTo>
                  <a:lnTo>
                    <a:pt x="2540" y="271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967363" y="3578648"/>
              <a:ext cx="38534" cy="82997"/>
            </a:xfrm>
            <a:custGeom>
              <a:avLst/>
              <a:pathLst>
                <a:path w="38534" h="82997">
                  <a:moveTo>
                    <a:pt x="38534" y="0"/>
                  </a:moveTo>
                  <a:lnTo>
                    <a:pt x="38534" y="82574"/>
                  </a:lnTo>
                  <a:lnTo>
                    <a:pt x="30488" y="82574"/>
                  </a:lnTo>
                  <a:lnTo>
                    <a:pt x="30488" y="75375"/>
                  </a:lnTo>
                  <a:lnTo>
                    <a:pt x="8045" y="75375"/>
                  </a:lnTo>
                  <a:lnTo>
                    <a:pt x="8045" y="82997"/>
                  </a:lnTo>
                  <a:lnTo>
                    <a:pt x="0" y="82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975408" y="3586270"/>
              <a:ext cx="22443" cy="60130"/>
            </a:xfrm>
            <a:custGeom>
              <a:avLst/>
              <a:pathLst>
                <a:path w="22443" h="60130">
                  <a:moveTo>
                    <a:pt x="0" y="60130"/>
                  </a:moveTo>
                  <a:lnTo>
                    <a:pt x="22443" y="60130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020718" y="3569332"/>
              <a:ext cx="62248" cy="54625"/>
            </a:xfrm>
            <a:custGeom>
              <a:avLst/>
              <a:pathLst>
                <a:path w="62248" h="54625">
                  <a:moveTo>
                    <a:pt x="3387" y="11856"/>
                  </a:moveTo>
                  <a:lnTo>
                    <a:pt x="30065" y="11856"/>
                  </a:lnTo>
                  <a:lnTo>
                    <a:pt x="29718" y="10848"/>
                  </a:lnTo>
                  <a:lnTo>
                    <a:pt x="29354" y="9858"/>
                  </a:lnTo>
                  <a:lnTo>
                    <a:pt x="28972" y="8884"/>
                  </a:lnTo>
                  <a:lnTo>
                    <a:pt x="28574" y="7927"/>
                  </a:lnTo>
                  <a:lnTo>
                    <a:pt x="28159" y="6987"/>
                  </a:lnTo>
                  <a:lnTo>
                    <a:pt x="27727" y="6063"/>
                  </a:lnTo>
                  <a:lnTo>
                    <a:pt x="27279" y="5157"/>
                  </a:lnTo>
                  <a:lnTo>
                    <a:pt x="26813" y="4268"/>
                  </a:lnTo>
                  <a:lnTo>
                    <a:pt x="26330" y="3396"/>
                  </a:lnTo>
                  <a:lnTo>
                    <a:pt x="25830" y="2540"/>
                  </a:lnTo>
                  <a:lnTo>
                    <a:pt x="34300" y="0"/>
                  </a:lnTo>
                  <a:lnTo>
                    <a:pt x="34880" y="1109"/>
                  </a:lnTo>
                  <a:lnTo>
                    <a:pt x="35434" y="2235"/>
                  </a:lnTo>
                  <a:lnTo>
                    <a:pt x="35964" y="3379"/>
                  </a:lnTo>
                  <a:lnTo>
                    <a:pt x="36468" y="4539"/>
                  </a:lnTo>
                  <a:lnTo>
                    <a:pt x="36946" y="5716"/>
                  </a:lnTo>
                  <a:lnTo>
                    <a:pt x="37399" y="6910"/>
                  </a:lnTo>
                  <a:lnTo>
                    <a:pt x="37827" y="8121"/>
                  </a:lnTo>
                  <a:lnTo>
                    <a:pt x="38229" y="9349"/>
                  </a:lnTo>
                  <a:lnTo>
                    <a:pt x="38606" y="10594"/>
                  </a:lnTo>
                  <a:lnTo>
                    <a:pt x="38958" y="11856"/>
                  </a:lnTo>
                  <a:lnTo>
                    <a:pt x="62248" y="11856"/>
                  </a:lnTo>
                  <a:lnTo>
                    <a:pt x="62248" y="19902"/>
                  </a:lnTo>
                  <a:lnTo>
                    <a:pt x="53779" y="19902"/>
                  </a:lnTo>
                  <a:lnTo>
                    <a:pt x="53148" y="21659"/>
                  </a:lnTo>
                  <a:lnTo>
                    <a:pt x="52440" y="23374"/>
                  </a:lnTo>
                  <a:lnTo>
                    <a:pt x="51657" y="25047"/>
                  </a:lnTo>
                  <a:lnTo>
                    <a:pt x="50797" y="26677"/>
                  </a:lnTo>
                  <a:lnTo>
                    <a:pt x="49862" y="28265"/>
                  </a:lnTo>
                  <a:lnTo>
                    <a:pt x="48850" y="29811"/>
                  </a:lnTo>
                  <a:lnTo>
                    <a:pt x="47761" y="31314"/>
                  </a:lnTo>
                  <a:lnTo>
                    <a:pt x="46597" y="32775"/>
                  </a:lnTo>
                  <a:lnTo>
                    <a:pt x="45356" y="34194"/>
                  </a:lnTo>
                  <a:lnTo>
                    <a:pt x="44039" y="35570"/>
                  </a:lnTo>
                  <a:lnTo>
                    <a:pt x="45974" y="36506"/>
                  </a:lnTo>
                  <a:lnTo>
                    <a:pt x="47884" y="37450"/>
                  </a:lnTo>
                  <a:lnTo>
                    <a:pt x="49768" y="38403"/>
                  </a:lnTo>
                  <a:lnTo>
                    <a:pt x="51627" y="39364"/>
                  </a:lnTo>
                  <a:lnTo>
                    <a:pt x="53461" y="40334"/>
                  </a:lnTo>
                  <a:lnTo>
                    <a:pt x="55269" y="41312"/>
                  </a:lnTo>
                  <a:lnTo>
                    <a:pt x="57052" y="42299"/>
                  </a:lnTo>
                  <a:lnTo>
                    <a:pt x="58809" y="43294"/>
                  </a:lnTo>
                  <a:lnTo>
                    <a:pt x="60541" y="44297"/>
                  </a:lnTo>
                  <a:lnTo>
                    <a:pt x="62248" y="45309"/>
                  </a:lnTo>
                  <a:lnTo>
                    <a:pt x="57166" y="52932"/>
                  </a:lnTo>
                  <a:lnTo>
                    <a:pt x="55286" y="51674"/>
                  </a:lnTo>
                  <a:lnTo>
                    <a:pt x="53372" y="50442"/>
                  </a:lnTo>
                  <a:lnTo>
                    <a:pt x="51424" y="49235"/>
                  </a:lnTo>
                  <a:lnTo>
                    <a:pt x="49442" y="48053"/>
                  </a:lnTo>
                  <a:lnTo>
                    <a:pt x="47427" y="46897"/>
                  </a:lnTo>
                  <a:lnTo>
                    <a:pt x="45377" y="45767"/>
                  </a:lnTo>
                  <a:lnTo>
                    <a:pt x="43294" y="44662"/>
                  </a:lnTo>
                  <a:lnTo>
                    <a:pt x="41176" y="43582"/>
                  </a:lnTo>
                  <a:lnTo>
                    <a:pt x="39025" y="42527"/>
                  </a:lnTo>
                  <a:lnTo>
                    <a:pt x="36840" y="41498"/>
                  </a:lnTo>
                  <a:lnTo>
                    <a:pt x="34223" y="43078"/>
                  </a:lnTo>
                  <a:lnTo>
                    <a:pt x="31454" y="44598"/>
                  </a:lnTo>
                  <a:lnTo>
                    <a:pt x="28532" y="46059"/>
                  </a:lnTo>
                  <a:lnTo>
                    <a:pt x="25458" y="47461"/>
                  </a:lnTo>
                  <a:lnTo>
                    <a:pt x="22231" y="48803"/>
                  </a:lnTo>
                  <a:lnTo>
                    <a:pt x="18852" y="50086"/>
                  </a:lnTo>
                  <a:lnTo>
                    <a:pt x="15320" y="51310"/>
                  </a:lnTo>
                  <a:lnTo>
                    <a:pt x="11636" y="52474"/>
                  </a:lnTo>
                  <a:lnTo>
                    <a:pt x="7800" y="53580"/>
                  </a:lnTo>
                  <a:lnTo>
                    <a:pt x="3811" y="54625"/>
                  </a:lnTo>
                  <a:lnTo>
                    <a:pt x="0" y="47003"/>
                  </a:lnTo>
                  <a:lnTo>
                    <a:pt x="3243" y="46144"/>
                  </a:lnTo>
                  <a:lnTo>
                    <a:pt x="6368" y="45259"/>
                  </a:lnTo>
                  <a:lnTo>
                    <a:pt x="9375" y="44348"/>
                  </a:lnTo>
                  <a:lnTo>
                    <a:pt x="12263" y="43412"/>
                  </a:lnTo>
                  <a:lnTo>
                    <a:pt x="15032" y="42451"/>
                  </a:lnTo>
                  <a:lnTo>
                    <a:pt x="17683" y="41464"/>
                  </a:lnTo>
                  <a:lnTo>
                    <a:pt x="20215" y="40452"/>
                  </a:lnTo>
                  <a:lnTo>
                    <a:pt x="22629" y="39415"/>
                  </a:lnTo>
                  <a:lnTo>
                    <a:pt x="24924" y="38352"/>
                  </a:lnTo>
                  <a:lnTo>
                    <a:pt x="27101" y="37264"/>
                  </a:lnTo>
                  <a:lnTo>
                    <a:pt x="25568" y="36671"/>
                  </a:lnTo>
                  <a:lnTo>
                    <a:pt x="24018" y="36078"/>
                  </a:lnTo>
                  <a:lnTo>
                    <a:pt x="22451" y="35485"/>
                  </a:lnTo>
                  <a:lnTo>
                    <a:pt x="20867" y="34892"/>
                  </a:lnTo>
                  <a:lnTo>
                    <a:pt x="19267" y="34300"/>
                  </a:lnTo>
                  <a:lnTo>
                    <a:pt x="17649" y="33707"/>
                  </a:lnTo>
                  <a:lnTo>
                    <a:pt x="16015" y="33114"/>
                  </a:lnTo>
                  <a:lnTo>
                    <a:pt x="14363" y="32521"/>
                  </a:lnTo>
                  <a:lnTo>
                    <a:pt x="12695" y="31928"/>
                  </a:lnTo>
                  <a:lnTo>
                    <a:pt x="11009" y="31335"/>
                  </a:lnTo>
                  <a:lnTo>
                    <a:pt x="14397" y="24137"/>
                  </a:lnTo>
                  <a:lnTo>
                    <a:pt x="16667" y="24823"/>
                  </a:lnTo>
                  <a:lnTo>
                    <a:pt x="18903" y="25525"/>
                  </a:lnTo>
                  <a:lnTo>
                    <a:pt x="21105" y="26245"/>
                  </a:lnTo>
                  <a:lnTo>
                    <a:pt x="23273" y="26982"/>
                  </a:lnTo>
                  <a:lnTo>
                    <a:pt x="25407" y="27736"/>
                  </a:lnTo>
                  <a:lnTo>
                    <a:pt x="27507" y="28507"/>
                  </a:lnTo>
                  <a:lnTo>
                    <a:pt x="29574" y="29294"/>
                  </a:lnTo>
                  <a:lnTo>
                    <a:pt x="31606" y="30099"/>
                  </a:lnTo>
                  <a:lnTo>
                    <a:pt x="33605" y="30920"/>
                  </a:lnTo>
                  <a:lnTo>
                    <a:pt x="35570" y="31759"/>
                  </a:lnTo>
                  <a:lnTo>
                    <a:pt x="36806" y="30726"/>
                  </a:lnTo>
                  <a:lnTo>
                    <a:pt x="37975" y="29658"/>
                  </a:lnTo>
                  <a:lnTo>
                    <a:pt x="39076" y="28557"/>
                  </a:lnTo>
                  <a:lnTo>
                    <a:pt x="40109" y="27423"/>
                  </a:lnTo>
                  <a:lnTo>
                    <a:pt x="41075" y="26254"/>
                  </a:lnTo>
                  <a:lnTo>
                    <a:pt x="41973" y="25051"/>
                  </a:lnTo>
                  <a:lnTo>
                    <a:pt x="42803" y="23815"/>
                  </a:lnTo>
                  <a:lnTo>
                    <a:pt x="43565" y="22544"/>
                  </a:lnTo>
                  <a:lnTo>
                    <a:pt x="44259" y="21240"/>
                  </a:lnTo>
                  <a:lnTo>
                    <a:pt x="44886" y="19902"/>
                  </a:lnTo>
                  <a:lnTo>
                    <a:pt x="3387" y="19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063064" y="3622264"/>
              <a:ext cx="8469" cy="45309"/>
            </a:xfrm>
            <a:custGeom>
              <a:avLst/>
              <a:pathLst>
                <a:path w="8469" h="45309">
                  <a:moveTo>
                    <a:pt x="0" y="0"/>
                  </a:moveTo>
                  <a:lnTo>
                    <a:pt x="8469" y="0"/>
                  </a:lnTo>
                  <a:lnTo>
                    <a:pt x="8469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023682" y="3623111"/>
              <a:ext cx="22866" cy="44462"/>
            </a:xfrm>
            <a:custGeom>
              <a:avLst/>
              <a:pathLst>
                <a:path w="22866" h="44462">
                  <a:moveTo>
                    <a:pt x="14397" y="0"/>
                  </a:moveTo>
                  <a:lnTo>
                    <a:pt x="22866" y="0"/>
                  </a:lnTo>
                  <a:lnTo>
                    <a:pt x="22832" y="3870"/>
                  </a:lnTo>
                  <a:lnTo>
                    <a:pt x="22731" y="7520"/>
                  </a:lnTo>
                  <a:lnTo>
                    <a:pt x="22561" y="10950"/>
                  </a:lnTo>
                  <a:lnTo>
                    <a:pt x="22324" y="14160"/>
                  </a:lnTo>
                  <a:lnTo>
                    <a:pt x="22019" y="17150"/>
                  </a:lnTo>
                  <a:lnTo>
                    <a:pt x="21647" y="19919"/>
                  </a:lnTo>
                  <a:lnTo>
                    <a:pt x="21206" y="22468"/>
                  </a:lnTo>
                  <a:lnTo>
                    <a:pt x="20698" y="24797"/>
                  </a:lnTo>
                  <a:lnTo>
                    <a:pt x="20122" y="26906"/>
                  </a:lnTo>
                  <a:lnTo>
                    <a:pt x="19479" y="28795"/>
                  </a:lnTo>
                  <a:lnTo>
                    <a:pt x="18733" y="30552"/>
                  </a:lnTo>
                  <a:lnTo>
                    <a:pt x="17852" y="32267"/>
                  </a:lnTo>
                  <a:lnTo>
                    <a:pt x="16836" y="33940"/>
                  </a:lnTo>
                  <a:lnTo>
                    <a:pt x="15684" y="35570"/>
                  </a:lnTo>
                  <a:lnTo>
                    <a:pt x="14397" y="37158"/>
                  </a:lnTo>
                  <a:lnTo>
                    <a:pt x="12974" y="38703"/>
                  </a:lnTo>
                  <a:lnTo>
                    <a:pt x="11416" y="40207"/>
                  </a:lnTo>
                  <a:lnTo>
                    <a:pt x="9722" y="41668"/>
                  </a:lnTo>
                  <a:lnTo>
                    <a:pt x="7893" y="43086"/>
                  </a:lnTo>
                  <a:lnTo>
                    <a:pt x="5928" y="44462"/>
                  </a:lnTo>
                  <a:lnTo>
                    <a:pt x="0" y="37687"/>
                  </a:lnTo>
                  <a:lnTo>
                    <a:pt x="1560" y="36650"/>
                  </a:lnTo>
                  <a:lnTo>
                    <a:pt x="3023" y="35570"/>
                  </a:lnTo>
                  <a:lnTo>
                    <a:pt x="4389" y="34448"/>
                  </a:lnTo>
                  <a:lnTo>
                    <a:pt x="5657" y="33283"/>
                  </a:lnTo>
                  <a:lnTo>
                    <a:pt x="6828" y="32076"/>
                  </a:lnTo>
                  <a:lnTo>
                    <a:pt x="7901" y="30827"/>
                  </a:lnTo>
                  <a:lnTo>
                    <a:pt x="8877" y="29536"/>
                  </a:lnTo>
                  <a:lnTo>
                    <a:pt x="9756" y="28202"/>
                  </a:lnTo>
                  <a:lnTo>
                    <a:pt x="10537" y="26826"/>
                  </a:lnTo>
                  <a:lnTo>
                    <a:pt x="11221" y="25407"/>
                  </a:lnTo>
                  <a:lnTo>
                    <a:pt x="11825" y="23857"/>
                  </a:lnTo>
                  <a:lnTo>
                    <a:pt x="12364" y="22087"/>
                  </a:lnTo>
                  <a:lnTo>
                    <a:pt x="12841" y="20097"/>
                  </a:lnTo>
                  <a:lnTo>
                    <a:pt x="13254" y="17886"/>
                  </a:lnTo>
                  <a:lnTo>
                    <a:pt x="13603" y="15456"/>
                  </a:lnTo>
                  <a:lnTo>
                    <a:pt x="13889" y="12805"/>
                  </a:lnTo>
                  <a:lnTo>
                    <a:pt x="14111" y="9934"/>
                  </a:lnTo>
                  <a:lnTo>
                    <a:pt x="14270" y="6843"/>
                  </a:lnTo>
                  <a:lnTo>
                    <a:pt x="14365" y="35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088471" y="3570179"/>
              <a:ext cx="26254" cy="96971"/>
            </a:xfrm>
            <a:custGeom>
              <a:avLst/>
              <a:pathLst>
                <a:path w="26254" h="96971">
                  <a:moveTo>
                    <a:pt x="17785" y="0"/>
                  </a:moveTo>
                  <a:lnTo>
                    <a:pt x="26254" y="0"/>
                  </a:lnTo>
                  <a:lnTo>
                    <a:pt x="26254" y="85961"/>
                  </a:lnTo>
                  <a:lnTo>
                    <a:pt x="26231" y="87191"/>
                  </a:lnTo>
                  <a:lnTo>
                    <a:pt x="26161" y="88341"/>
                  </a:lnTo>
                  <a:lnTo>
                    <a:pt x="26044" y="89410"/>
                  </a:lnTo>
                  <a:lnTo>
                    <a:pt x="25881" y="90399"/>
                  </a:lnTo>
                  <a:lnTo>
                    <a:pt x="25672" y="91307"/>
                  </a:lnTo>
                  <a:lnTo>
                    <a:pt x="25415" y="92135"/>
                  </a:lnTo>
                  <a:lnTo>
                    <a:pt x="25113" y="92883"/>
                  </a:lnTo>
                  <a:lnTo>
                    <a:pt x="24763" y="93550"/>
                  </a:lnTo>
                  <a:lnTo>
                    <a:pt x="24367" y="94136"/>
                  </a:lnTo>
                  <a:lnTo>
                    <a:pt x="23925" y="94642"/>
                  </a:lnTo>
                  <a:lnTo>
                    <a:pt x="23427" y="95085"/>
                  </a:lnTo>
                  <a:lnTo>
                    <a:pt x="22866" y="95481"/>
                  </a:lnTo>
                  <a:lnTo>
                    <a:pt x="22242" y="95830"/>
                  </a:lnTo>
                  <a:lnTo>
                    <a:pt x="21553" y="96133"/>
                  </a:lnTo>
                  <a:lnTo>
                    <a:pt x="20802" y="96389"/>
                  </a:lnTo>
                  <a:lnTo>
                    <a:pt x="19987" y="96599"/>
                  </a:lnTo>
                  <a:lnTo>
                    <a:pt x="19108" y="96762"/>
                  </a:lnTo>
                  <a:lnTo>
                    <a:pt x="18166" y="96878"/>
                  </a:lnTo>
                  <a:lnTo>
                    <a:pt x="17160" y="96948"/>
                  </a:lnTo>
                  <a:lnTo>
                    <a:pt x="16091" y="96971"/>
                  </a:lnTo>
                  <a:lnTo>
                    <a:pt x="14575" y="96954"/>
                  </a:lnTo>
                  <a:lnTo>
                    <a:pt x="13076" y="96903"/>
                  </a:lnTo>
                  <a:lnTo>
                    <a:pt x="11594" y="96819"/>
                  </a:lnTo>
                  <a:lnTo>
                    <a:pt x="10129" y="96700"/>
                  </a:lnTo>
                  <a:lnTo>
                    <a:pt x="8680" y="96548"/>
                  </a:lnTo>
                  <a:lnTo>
                    <a:pt x="7249" y="96361"/>
                  </a:lnTo>
                  <a:lnTo>
                    <a:pt x="5835" y="96141"/>
                  </a:lnTo>
                  <a:lnTo>
                    <a:pt x="4437" y="95887"/>
                  </a:lnTo>
                  <a:lnTo>
                    <a:pt x="3057" y="95599"/>
                  </a:lnTo>
                  <a:lnTo>
                    <a:pt x="1693" y="95277"/>
                  </a:lnTo>
                  <a:lnTo>
                    <a:pt x="0" y="86808"/>
                  </a:lnTo>
                  <a:lnTo>
                    <a:pt x="1520" y="87210"/>
                  </a:lnTo>
                  <a:lnTo>
                    <a:pt x="3031" y="87570"/>
                  </a:lnTo>
                  <a:lnTo>
                    <a:pt x="4535" y="87888"/>
                  </a:lnTo>
                  <a:lnTo>
                    <a:pt x="6030" y="88163"/>
                  </a:lnTo>
                  <a:lnTo>
                    <a:pt x="7516" y="88396"/>
                  </a:lnTo>
                  <a:lnTo>
                    <a:pt x="8994" y="88587"/>
                  </a:lnTo>
                  <a:lnTo>
                    <a:pt x="10463" y="88735"/>
                  </a:lnTo>
                  <a:lnTo>
                    <a:pt x="11924" y="88841"/>
                  </a:lnTo>
                  <a:lnTo>
                    <a:pt x="13377" y="88904"/>
                  </a:lnTo>
                  <a:lnTo>
                    <a:pt x="14820" y="88925"/>
                  </a:lnTo>
                  <a:lnTo>
                    <a:pt x="15384" y="88875"/>
                  </a:lnTo>
                  <a:lnTo>
                    <a:pt x="15888" y="88722"/>
                  </a:lnTo>
                  <a:lnTo>
                    <a:pt x="16332" y="88468"/>
                  </a:lnTo>
                  <a:lnTo>
                    <a:pt x="16718" y="88112"/>
                  </a:lnTo>
                  <a:lnTo>
                    <a:pt x="17044" y="87655"/>
                  </a:lnTo>
                  <a:lnTo>
                    <a:pt x="17310" y="87096"/>
                  </a:lnTo>
                  <a:lnTo>
                    <a:pt x="17518" y="86436"/>
                  </a:lnTo>
                  <a:lnTo>
                    <a:pt x="17666" y="85673"/>
                  </a:lnTo>
                  <a:lnTo>
                    <a:pt x="17755" y="84809"/>
                  </a:lnTo>
                  <a:lnTo>
                    <a:pt x="17785" y="838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6087625" y="3581188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903539" y="4020109"/>
              <a:ext cx="55631" cy="79556"/>
            </a:xfrm>
            <a:custGeom>
              <a:avLst/>
              <a:pathLst>
                <a:path w="55631" h="79556">
                  <a:moveTo>
                    <a:pt x="35358" y="8680"/>
                  </a:moveTo>
                  <a:lnTo>
                    <a:pt x="34236" y="8702"/>
                  </a:lnTo>
                  <a:lnTo>
                    <a:pt x="33135" y="8767"/>
                  </a:lnTo>
                  <a:lnTo>
                    <a:pt x="32055" y="8876"/>
                  </a:lnTo>
                  <a:lnTo>
                    <a:pt x="30997" y="9028"/>
                  </a:lnTo>
                  <a:lnTo>
                    <a:pt x="29959" y="9223"/>
                  </a:lnTo>
                  <a:lnTo>
                    <a:pt x="28943" y="9462"/>
                  </a:lnTo>
                  <a:lnTo>
                    <a:pt x="27948" y="9744"/>
                  </a:lnTo>
                  <a:lnTo>
                    <a:pt x="26974" y="10069"/>
                  </a:lnTo>
                  <a:lnTo>
                    <a:pt x="26021" y="10438"/>
                  </a:lnTo>
                  <a:lnTo>
                    <a:pt x="25089" y="10851"/>
                  </a:lnTo>
                  <a:lnTo>
                    <a:pt x="24182" y="11293"/>
                  </a:lnTo>
                  <a:lnTo>
                    <a:pt x="23300" y="11774"/>
                  </a:lnTo>
                  <a:lnTo>
                    <a:pt x="22445" y="12292"/>
                  </a:lnTo>
                  <a:lnTo>
                    <a:pt x="21617" y="12849"/>
                  </a:lnTo>
                  <a:lnTo>
                    <a:pt x="20815" y="13444"/>
                  </a:lnTo>
                  <a:lnTo>
                    <a:pt x="20040" y="14077"/>
                  </a:lnTo>
                  <a:lnTo>
                    <a:pt x="19291" y="14749"/>
                  </a:lnTo>
                  <a:lnTo>
                    <a:pt x="18568" y="15458"/>
                  </a:lnTo>
                  <a:lnTo>
                    <a:pt x="17872" y="16205"/>
                  </a:lnTo>
                  <a:lnTo>
                    <a:pt x="17202" y="16991"/>
                  </a:lnTo>
                  <a:lnTo>
                    <a:pt x="16571" y="17813"/>
                  </a:lnTo>
                  <a:lnTo>
                    <a:pt x="15968" y="18670"/>
                  </a:lnTo>
                  <a:lnTo>
                    <a:pt x="15394" y="19562"/>
                  </a:lnTo>
                  <a:lnTo>
                    <a:pt x="14848" y="20488"/>
                  </a:lnTo>
                  <a:lnTo>
                    <a:pt x="14331" y="21450"/>
                  </a:lnTo>
                  <a:lnTo>
                    <a:pt x="13842" y="22447"/>
                  </a:lnTo>
                  <a:lnTo>
                    <a:pt x="13382" y="23479"/>
                  </a:lnTo>
                  <a:lnTo>
                    <a:pt x="12951" y="24545"/>
                  </a:lnTo>
                  <a:lnTo>
                    <a:pt x="12548" y="25647"/>
                  </a:lnTo>
                  <a:lnTo>
                    <a:pt x="12174" y="26783"/>
                  </a:lnTo>
                  <a:lnTo>
                    <a:pt x="11842" y="27952"/>
                  </a:lnTo>
                  <a:lnTo>
                    <a:pt x="11545" y="29150"/>
                  </a:lnTo>
                  <a:lnTo>
                    <a:pt x="11283" y="30378"/>
                  </a:lnTo>
                  <a:lnTo>
                    <a:pt x="11056" y="31636"/>
                  </a:lnTo>
                  <a:lnTo>
                    <a:pt x="10864" y="32923"/>
                  </a:lnTo>
                  <a:lnTo>
                    <a:pt x="10707" y="34240"/>
                  </a:lnTo>
                  <a:lnTo>
                    <a:pt x="10584" y="35587"/>
                  </a:lnTo>
                  <a:lnTo>
                    <a:pt x="10497" y="36963"/>
                  </a:lnTo>
                  <a:lnTo>
                    <a:pt x="10445" y="38369"/>
                  </a:lnTo>
                  <a:lnTo>
                    <a:pt x="10427" y="39804"/>
                  </a:lnTo>
                  <a:lnTo>
                    <a:pt x="10442" y="41281"/>
                  </a:lnTo>
                  <a:lnTo>
                    <a:pt x="10489" y="42724"/>
                  </a:lnTo>
                  <a:lnTo>
                    <a:pt x="10565" y="44135"/>
                  </a:lnTo>
                  <a:lnTo>
                    <a:pt x="10673" y="45513"/>
                  </a:lnTo>
                  <a:lnTo>
                    <a:pt x="10811" y="46858"/>
                  </a:lnTo>
                  <a:lnTo>
                    <a:pt x="10980" y="48170"/>
                  </a:lnTo>
                  <a:lnTo>
                    <a:pt x="11179" y="49449"/>
                  </a:lnTo>
                  <a:lnTo>
                    <a:pt x="11410" y="50696"/>
                  </a:lnTo>
                  <a:lnTo>
                    <a:pt x="11671" y="51910"/>
                  </a:lnTo>
                  <a:lnTo>
                    <a:pt x="11962" y="53090"/>
                  </a:lnTo>
                  <a:lnTo>
                    <a:pt x="12295" y="54226"/>
                  </a:lnTo>
                  <a:lnTo>
                    <a:pt x="12659" y="55326"/>
                  </a:lnTo>
                  <a:lnTo>
                    <a:pt x="13053" y="56390"/>
                  </a:lnTo>
                  <a:lnTo>
                    <a:pt x="13478" y="57418"/>
                  </a:lnTo>
                  <a:lnTo>
                    <a:pt x="13934" y="58410"/>
                  </a:lnTo>
                  <a:lnTo>
                    <a:pt x="14420" y="59366"/>
                  </a:lnTo>
                  <a:lnTo>
                    <a:pt x="14937" y="60286"/>
                  </a:lnTo>
                  <a:lnTo>
                    <a:pt x="15485" y="61170"/>
                  </a:lnTo>
                  <a:lnTo>
                    <a:pt x="16064" y="62018"/>
                  </a:lnTo>
                  <a:lnTo>
                    <a:pt x="16673" y="62830"/>
                  </a:lnTo>
                  <a:lnTo>
                    <a:pt x="17313" y="63605"/>
                  </a:lnTo>
                  <a:lnTo>
                    <a:pt x="17984" y="64342"/>
                  </a:lnTo>
                  <a:lnTo>
                    <a:pt x="18685" y="65040"/>
                  </a:lnTo>
                  <a:lnTo>
                    <a:pt x="19417" y="65701"/>
                  </a:lnTo>
                  <a:lnTo>
                    <a:pt x="20180" y="66323"/>
                  </a:lnTo>
                  <a:lnTo>
                    <a:pt x="20973" y="66908"/>
                  </a:lnTo>
                  <a:lnTo>
                    <a:pt x="21797" y="67454"/>
                  </a:lnTo>
                  <a:lnTo>
                    <a:pt x="22652" y="67962"/>
                  </a:lnTo>
                  <a:lnTo>
                    <a:pt x="23538" y="68432"/>
                  </a:lnTo>
                  <a:lnTo>
                    <a:pt x="24454" y="68864"/>
                  </a:lnTo>
                  <a:lnTo>
                    <a:pt x="25402" y="69256"/>
                  </a:lnTo>
                  <a:lnTo>
                    <a:pt x="26381" y="69607"/>
                  </a:lnTo>
                  <a:lnTo>
                    <a:pt x="27392" y="69917"/>
                  </a:lnTo>
                  <a:lnTo>
                    <a:pt x="28435" y="70185"/>
                  </a:lnTo>
                  <a:lnTo>
                    <a:pt x="29509" y="70412"/>
                  </a:lnTo>
                  <a:lnTo>
                    <a:pt x="30615" y="70598"/>
                  </a:lnTo>
                  <a:lnTo>
                    <a:pt x="31753" y="70743"/>
                  </a:lnTo>
                  <a:lnTo>
                    <a:pt x="32923" y="70846"/>
                  </a:lnTo>
                  <a:lnTo>
                    <a:pt x="34125" y="70908"/>
                  </a:lnTo>
                  <a:lnTo>
                    <a:pt x="35358" y="70929"/>
                  </a:lnTo>
                  <a:lnTo>
                    <a:pt x="36296" y="70920"/>
                  </a:lnTo>
                  <a:lnTo>
                    <a:pt x="37223" y="70893"/>
                  </a:lnTo>
                  <a:lnTo>
                    <a:pt x="38142" y="70848"/>
                  </a:lnTo>
                  <a:lnTo>
                    <a:pt x="39051" y="70785"/>
                  </a:lnTo>
                  <a:lnTo>
                    <a:pt x="39950" y="70704"/>
                  </a:lnTo>
                  <a:lnTo>
                    <a:pt x="40840" y="70605"/>
                  </a:lnTo>
                  <a:lnTo>
                    <a:pt x="41720" y="70488"/>
                  </a:lnTo>
                  <a:lnTo>
                    <a:pt x="42591" y="70353"/>
                  </a:lnTo>
                  <a:lnTo>
                    <a:pt x="43452" y="70200"/>
                  </a:lnTo>
                  <a:lnTo>
                    <a:pt x="44304" y="70029"/>
                  </a:lnTo>
                  <a:lnTo>
                    <a:pt x="45150" y="69836"/>
                  </a:lnTo>
                  <a:lnTo>
                    <a:pt x="45993" y="69637"/>
                  </a:lnTo>
                  <a:lnTo>
                    <a:pt x="46835" y="69433"/>
                  </a:lnTo>
                  <a:lnTo>
                    <a:pt x="47674" y="69224"/>
                  </a:lnTo>
                  <a:lnTo>
                    <a:pt x="48512" y="69010"/>
                  </a:lnTo>
                  <a:lnTo>
                    <a:pt x="49347" y="68790"/>
                  </a:lnTo>
                  <a:lnTo>
                    <a:pt x="50180" y="68565"/>
                  </a:lnTo>
                  <a:lnTo>
                    <a:pt x="51011" y="68335"/>
                  </a:lnTo>
                  <a:lnTo>
                    <a:pt x="51840" y="68099"/>
                  </a:lnTo>
                  <a:lnTo>
                    <a:pt x="52667" y="67858"/>
                  </a:lnTo>
                  <a:lnTo>
                    <a:pt x="52667" y="76433"/>
                  </a:lnTo>
                  <a:lnTo>
                    <a:pt x="52254" y="76591"/>
                  </a:lnTo>
                  <a:lnTo>
                    <a:pt x="51841" y="76745"/>
                  </a:lnTo>
                  <a:lnTo>
                    <a:pt x="51428" y="76896"/>
                  </a:lnTo>
                  <a:lnTo>
                    <a:pt x="51015" y="77043"/>
                  </a:lnTo>
                  <a:lnTo>
                    <a:pt x="50603" y="77188"/>
                  </a:lnTo>
                  <a:lnTo>
                    <a:pt x="50190" y="77329"/>
                  </a:lnTo>
                  <a:lnTo>
                    <a:pt x="49777" y="77467"/>
                  </a:lnTo>
                  <a:lnTo>
                    <a:pt x="49364" y="77602"/>
                  </a:lnTo>
                  <a:lnTo>
                    <a:pt x="48951" y="77734"/>
                  </a:lnTo>
                  <a:lnTo>
                    <a:pt x="48538" y="77863"/>
                  </a:lnTo>
                  <a:lnTo>
                    <a:pt x="48123" y="77977"/>
                  </a:lnTo>
                  <a:lnTo>
                    <a:pt x="47704" y="78087"/>
                  </a:lnTo>
                  <a:lnTo>
                    <a:pt x="47281" y="78193"/>
                  </a:lnTo>
                  <a:lnTo>
                    <a:pt x="46853" y="78295"/>
                  </a:lnTo>
                  <a:lnTo>
                    <a:pt x="46421" y="78392"/>
                  </a:lnTo>
                  <a:lnTo>
                    <a:pt x="45985" y="78485"/>
                  </a:lnTo>
                  <a:lnTo>
                    <a:pt x="45544" y="78574"/>
                  </a:lnTo>
                  <a:lnTo>
                    <a:pt x="45100" y="78659"/>
                  </a:lnTo>
                  <a:lnTo>
                    <a:pt x="44651" y="78739"/>
                  </a:lnTo>
                  <a:lnTo>
                    <a:pt x="44198" y="78815"/>
                  </a:lnTo>
                  <a:lnTo>
                    <a:pt x="43749" y="78887"/>
                  </a:lnTo>
                  <a:lnTo>
                    <a:pt x="43294" y="78955"/>
                  </a:lnTo>
                  <a:lnTo>
                    <a:pt x="42831" y="79019"/>
                  </a:lnTo>
                  <a:lnTo>
                    <a:pt x="42360" y="79078"/>
                  </a:lnTo>
                  <a:lnTo>
                    <a:pt x="41882" y="79133"/>
                  </a:lnTo>
                  <a:lnTo>
                    <a:pt x="41397" y="79184"/>
                  </a:lnTo>
                  <a:lnTo>
                    <a:pt x="40904" y="79230"/>
                  </a:lnTo>
                  <a:lnTo>
                    <a:pt x="40404" y="79273"/>
                  </a:lnTo>
                  <a:lnTo>
                    <a:pt x="39896" y="79311"/>
                  </a:lnTo>
                  <a:lnTo>
                    <a:pt x="39381" y="79345"/>
                  </a:lnTo>
                  <a:lnTo>
                    <a:pt x="38867" y="79385"/>
                  </a:lnTo>
                  <a:lnTo>
                    <a:pt x="38341" y="79421"/>
                  </a:lnTo>
                  <a:lnTo>
                    <a:pt x="37804" y="79453"/>
                  </a:lnTo>
                  <a:lnTo>
                    <a:pt x="37255" y="79480"/>
                  </a:lnTo>
                  <a:lnTo>
                    <a:pt x="36695" y="79504"/>
                  </a:lnTo>
                  <a:lnTo>
                    <a:pt x="36123" y="79523"/>
                  </a:lnTo>
                  <a:lnTo>
                    <a:pt x="35539" y="79537"/>
                  </a:lnTo>
                  <a:lnTo>
                    <a:pt x="34943" y="79548"/>
                  </a:lnTo>
                  <a:lnTo>
                    <a:pt x="34336" y="79554"/>
                  </a:lnTo>
                  <a:lnTo>
                    <a:pt x="33717" y="79556"/>
                  </a:lnTo>
                  <a:lnTo>
                    <a:pt x="32004" y="79528"/>
                  </a:lnTo>
                  <a:lnTo>
                    <a:pt x="30338" y="79442"/>
                  </a:lnTo>
                  <a:lnTo>
                    <a:pt x="28718" y="79299"/>
                  </a:lnTo>
                  <a:lnTo>
                    <a:pt x="27145" y="79099"/>
                  </a:lnTo>
                  <a:lnTo>
                    <a:pt x="25619" y="78842"/>
                  </a:lnTo>
                  <a:lnTo>
                    <a:pt x="24139" y="78527"/>
                  </a:lnTo>
                  <a:lnTo>
                    <a:pt x="22705" y="78156"/>
                  </a:lnTo>
                  <a:lnTo>
                    <a:pt x="21318" y="77727"/>
                  </a:lnTo>
                  <a:lnTo>
                    <a:pt x="19978" y="77241"/>
                  </a:lnTo>
                  <a:lnTo>
                    <a:pt x="18685" y="76698"/>
                  </a:lnTo>
                  <a:lnTo>
                    <a:pt x="17436" y="76103"/>
                  </a:lnTo>
                  <a:lnTo>
                    <a:pt x="16231" y="75460"/>
                  </a:lnTo>
                  <a:lnTo>
                    <a:pt x="15069" y="74769"/>
                  </a:lnTo>
                  <a:lnTo>
                    <a:pt x="13950" y="74030"/>
                  </a:lnTo>
                  <a:lnTo>
                    <a:pt x="12875" y="73244"/>
                  </a:lnTo>
                  <a:lnTo>
                    <a:pt x="11844" y="72411"/>
                  </a:lnTo>
                  <a:lnTo>
                    <a:pt x="10855" y="71529"/>
                  </a:lnTo>
                  <a:lnTo>
                    <a:pt x="9911" y="70600"/>
                  </a:lnTo>
                  <a:lnTo>
                    <a:pt x="9009" y="69624"/>
                  </a:lnTo>
                  <a:lnTo>
                    <a:pt x="8151" y="68600"/>
                  </a:lnTo>
                  <a:lnTo>
                    <a:pt x="7346" y="67530"/>
                  </a:lnTo>
                  <a:lnTo>
                    <a:pt x="6584" y="66419"/>
                  </a:lnTo>
                  <a:lnTo>
                    <a:pt x="5864" y="65265"/>
                  </a:lnTo>
                  <a:lnTo>
                    <a:pt x="5187" y="64069"/>
                  </a:lnTo>
                  <a:lnTo>
                    <a:pt x="4552" y="62830"/>
                  </a:lnTo>
                  <a:lnTo>
                    <a:pt x="3959" y="61549"/>
                  </a:lnTo>
                  <a:lnTo>
                    <a:pt x="3408" y="60226"/>
                  </a:lnTo>
                  <a:lnTo>
                    <a:pt x="2900" y="58860"/>
                  </a:lnTo>
                  <a:lnTo>
                    <a:pt x="2434" y="57452"/>
                  </a:lnTo>
                  <a:lnTo>
                    <a:pt x="2011" y="56002"/>
                  </a:lnTo>
                  <a:lnTo>
                    <a:pt x="1629" y="54514"/>
                  </a:lnTo>
                  <a:lnTo>
                    <a:pt x="1287" y="52995"/>
                  </a:lnTo>
                  <a:lnTo>
                    <a:pt x="985" y="51444"/>
                  </a:lnTo>
                  <a:lnTo>
                    <a:pt x="724" y="49862"/>
                  </a:lnTo>
                  <a:lnTo>
                    <a:pt x="502" y="48247"/>
                  </a:lnTo>
                  <a:lnTo>
                    <a:pt x="321" y="46601"/>
                  </a:lnTo>
                  <a:lnTo>
                    <a:pt x="181" y="44923"/>
                  </a:lnTo>
                  <a:lnTo>
                    <a:pt x="80" y="43213"/>
                  </a:lnTo>
                  <a:lnTo>
                    <a:pt x="20" y="41472"/>
                  </a:lnTo>
                  <a:lnTo>
                    <a:pt x="0" y="39699"/>
                  </a:lnTo>
                  <a:lnTo>
                    <a:pt x="22" y="37956"/>
                  </a:lnTo>
                  <a:lnTo>
                    <a:pt x="91" y="36243"/>
                  </a:lnTo>
                  <a:lnTo>
                    <a:pt x="204" y="34560"/>
                  </a:lnTo>
                  <a:lnTo>
                    <a:pt x="364" y="32906"/>
                  </a:lnTo>
                  <a:lnTo>
                    <a:pt x="569" y="31282"/>
                  </a:lnTo>
                  <a:lnTo>
                    <a:pt x="819" y="29688"/>
                  </a:lnTo>
                  <a:lnTo>
                    <a:pt x="1115" y="28123"/>
                  </a:lnTo>
                  <a:lnTo>
                    <a:pt x="1456" y="26588"/>
                  </a:lnTo>
                  <a:lnTo>
                    <a:pt x="1843" y="25083"/>
                  </a:lnTo>
                  <a:lnTo>
                    <a:pt x="2276" y="23607"/>
                  </a:lnTo>
                  <a:lnTo>
                    <a:pt x="2763" y="22167"/>
                  </a:lnTo>
                  <a:lnTo>
                    <a:pt x="3292" y="20768"/>
                  </a:lnTo>
                  <a:lnTo>
                    <a:pt x="3864" y="19410"/>
                  </a:lnTo>
                  <a:lnTo>
                    <a:pt x="4478" y="18094"/>
                  </a:lnTo>
                  <a:lnTo>
                    <a:pt x="5134" y="16819"/>
                  </a:lnTo>
                  <a:lnTo>
                    <a:pt x="5833" y="15585"/>
                  </a:lnTo>
                  <a:lnTo>
                    <a:pt x="6574" y="14392"/>
                  </a:lnTo>
                  <a:lnTo>
                    <a:pt x="7357" y="13241"/>
                  </a:lnTo>
                  <a:lnTo>
                    <a:pt x="8183" y="12131"/>
                  </a:lnTo>
                  <a:lnTo>
                    <a:pt x="9051" y="11062"/>
                  </a:lnTo>
                  <a:lnTo>
                    <a:pt x="9972" y="10038"/>
                  </a:lnTo>
                  <a:lnTo>
                    <a:pt x="10935" y="9059"/>
                  </a:lnTo>
                  <a:lnTo>
                    <a:pt x="11941" y="8128"/>
                  </a:lnTo>
                  <a:lnTo>
                    <a:pt x="12989" y="7243"/>
                  </a:lnTo>
                  <a:lnTo>
                    <a:pt x="14079" y="6404"/>
                  </a:lnTo>
                  <a:lnTo>
                    <a:pt x="15212" y="5612"/>
                  </a:lnTo>
                  <a:lnTo>
                    <a:pt x="16387" y="4867"/>
                  </a:lnTo>
                  <a:lnTo>
                    <a:pt x="17605" y="4168"/>
                  </a:lnTo>
                  <a:lnTo>
                    <a:pt x="18865" y="3516"/>
                  </a:lnTo>
                  <a:lnTo>
                    <a:pt x="20167" y="2911"/>
                  </a:lnTo>
                  <a:lnTo>
                    <a:pt x="21510" y="2358"/>
                  </a:lnTo>
                  <a:lnTo>
                    <a:pt x="22892" y="1863"/>
                  </a:lnTo>
                  <a:lnTo>
                    <a:pt x="24313" y="1426"/>
                  </a:lnTo>
                  <a:lnTo>
                    <a:pt x="25773" y="1048"/>
                  </a:lnTo>
                  <a:lnTo>
                    <a:pt x="27273" y="727"/>
                  </a:lnTo>
                  <a:lnTo>
                    <a:pt x="28812" y="465"/>
                  </a:lnTo>
                  <a:lnTo>
                    <a:pt x="30389" y="262"/>
                  </a:lnTo>
                  <a:lnTo>
                    <a:pt x="32006" y="116"/>
                  </a:lnTo>
                  <a:lnTo>
                    <a:pt x="33663" y="29"/>
                  </a:lnTo>
                  <a:lnTo>
                    <a:pt x="35358" y="0"/>
                  </a:lnTo>
                  <a:lnTo>
                    <a:pt x="36496" y="11"/>
                  </a:lnTo>
                  <a:lnTo>
                    <a:pt x="37624" y="46"/>
                  </a:lnTo>
                  <a:lnTo>
                    <a:pt x="38741" y="104"/>
                  </a:lnTo>
                  <a:lnTo>
                    <a:pt x="39847" y="186"/>
                  </a:lnTo>
                  <a:lnTo>
                    <a:pt x="40943" y="291"/>
                  </a:lnTo>
                  <a:lnTo>
                    <a:pt x="42028" y="419"/>
                  </a:lnTo>
                  <a:lnTo>
                    <a:pt x="43102" y="570"/>
                  </a:lnTo>
                  <a:lnTo>
                    <a:pt x="44166" y="745"/>
                  </a:lnTo>
                  <a:lnTo>
                    <a:pt x="45219" y="943"/>
                  </a:lnTo>
                  <a:lnTo>
                    <a:pt x="46262" y="1164"/>
                  </a:lnTo>
                  <a:lnTo>
                    <a:pt x="47290" y="1407"/>
                  </a:lnTo>
                  <a:lnTo>
                    <a:pt x="48297" y="1672"/>
                  </a:lnTo>
                  <a:lnTo>
                    <a:pt x="49284" y="1958"/>
                  </a:lnTo>
                  <a:lnTo>
                    <a:pt x="50251" y="2265"/>
                  </a:lnTo>
                  <a:lnTo>
                    <a:pt x="51198" y="2593"/>
                  </a:lnTo>
                  <a:lnTo>
                    <a:pt x="52125" y="2943"/>
                  </a:lnTo>
                  <a:lnTo>
                    <a:pt x="53032" y="3313"/>
                  </a:lnTo>
                  <a:lnTo>
                    <a:pt x="53918" y="3705"/>
                  </a:lnTo>
                  <a:lnTo>
                    <a:pt x="54785" y="4118"/>
                  </a:lnTo>
                  <a:lnTo>
                    <a:pt x="55631" y="4552"/>
                  </a:lnTo>
                  <a:lnTo>
                    <a:pt x="51502" y="12809"/>
                  </a:lnTo>
                  <a:lnTo>
                    <a:pt x="50830" y="12475"/>
                  </a:lnTo>
                  <a:lnTo>
                    <a:pt x="50145" y="12151"/>
                  </a:lnTo>
                  <a:lnTo>
                    <a:pt x="49449" y="11836"/>
                  </a:lnTo>
                  <a:lnTo>
                    <a:pt x="48742" y="11530"/>
                  </a:lnTo>
                  <a:lnTo>
                    <a:pt x="48022" y="11234"/>
                  </a:lnTo>
                  <a:lnTo>
                    <a:pt x="47291" y="10948"/>
                  </a:lnTo>
                  <a:lnTo>
                    <a:pt x="46549" y="10671"/>
                  </a:lnTo>
                  <a:lnTo>
                    <a:pt x="45794" y="10404"/>
                  </a:lnTo>
                  <a:lnTo>
                    <a:pt x="45028" y="10146"/>
                  </a:lnTo>
                  <a:lnTo>
                    <a:pt x="44251" y="9898"/>
                  </a:lnTo>
                  <a:lnTo>
                    <a:pt x="43457" y="9666"/>
                  </a:lnTo>
                  <a:lnTo>
                    <a:pt x="42642" y="9460"/>
                  </a:lnTo>
                  <a:lnTo>
                    <a:pt x="41805" y="9277"/>
                  </a:lnTo>
                  <a:lnTo>
                    <a:pt x="40948" y="9119"/>
                  </a:lnTo>
                  <a:lnTo>
                    <a:pt x="40069" y="8985"/>
                  </a:lnTo>
                  <a:lnTo>
                    <a:pt x="39169" y="8875"/>
                  </a:lnTo>
                  <a:lnTo>
                    <a:pt x="38248" y="8790"/>
                  </a:lnTo>
                  <a:lnTo>
                    <a:pt x="37306" y="8729"/>
                  </a:lnTo>
                  <a:lnTo>
                    <a:pt x="36343" y="8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4972827" y="4021220"/>
              <a:ext cx="40175" cy="77386"/>
            </a:xfrm>
            <a:custGeom>
              <a:avLst/>
              <a:pathLst>
                <a:path w="40175" h="77386">
                  <a:moveTo>
                    <a:pt x="9845" y="77386"/>
                  </a:moveTo>
                  <a:lnTo>
                    <a:pt x="0" y="77386"/>
                  </a:lnTo>
                  <a:lnTo>
                    <a:pt x="0" y="0"/>
                  </a:lnTo>
                  <a:lnTo>
                    <a:pt x="40175" y="0"/>
                  </a:lnTo>
                  <a:lnTo>
                    <a:pt x="40175" y="8680"/>
                  </a:lnTo>
                  <a:lnTo>
                    <a:pt x="9845" y="8680"/>
                  </a:lnTo>
                  <a:lnTo>
                    <a:pt x="9845" y="35993"/>
                  </a:lnTo>
                  <a:lnTo>
                    <a:pt x="38164" y="35993"/>
                  </a:lnTo>
                  <a:lnTo>
                    <a:pt x="38164" y="44674"/>
                  </a:lnTo>
                  <a:lnTo>
                    <a:pt x="9845" y="446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025283" y="4021114"/>
              <a:ext cx="56160" cy="78551"/>
            </a:xfrm>
            <a:custGeom>
              <a:avLst/>
              <a:pathLst>
                <a:path w="56160" h="78551">
                  <a:moveTo>
                    <a:pt x="56160" y="0"/>
                  </a:moveTo>
                  <a:lnTo>
                    <a:pt x="56160" y="50179"/>
                  </a:lnTo>
                  <a:lnTo>
                    <a:pt x="56143" y="51378"/>
                  </a:lnTo>
                  <a:lnTo>
                    <a:pt x="56091" y="52559"/>
                  </a:lnTo>
                  <a:lnTo>
                    <a:pt x="56003" y="53723"/>
                  </a:lnTo>
                  <a:lnTo>
                    <a:pt x="55881" y="54871"/>
                  </a:lnTo>
                  <a:lnTo>
                    <a:pt x="55724" y="56002"/>
                  </a:lnTo>
                  <a:lnTo>
                    <a:pt x="55532" y="57115"/>
                  </a:lnTo>
                  <a:lnTo>
                    <a:pt x="55305" y="58212"/>
                  </a:lnTo>
                  <a:lnTo>
                    <a:pt x="55043" y="59292"/>
                  </a:lnTo>
                  <a:lnTo>
                    <a:pt x="54746" y="60355"/>
                  </a:lnTo>
                  <a:lnTo>
                    <a:pt x="54414" y="61401"/>
                  </a:lnTo>
                  <a:lnTo>
                    <a:pt x="54046" y="62424"/>
                  </a:lnTo>
                  <a:lnTo>
                    <a:pt x="53643" y="63421"/>
                  </a:lnTo>
                  <a:lnTo>
                    <a:pt x="53204" y="64389"/>
                  </a:lnTo>
                  <a:lnTo>
                    <a:pt x="52728" y="65330"/>
                  </a:lnTo>
                  <a:lnTo>
                    <a:pt x="52217" y="66244"/>
                  </a:lnTo>
                  <a:lnTo>
                    <a:pt x="51670" y="67130"/>
                  </a:lnTo>
                  <a:lnTo>
                    <a:pt x="51086" y="67989"/>
                  </a:lnTo>
                  <a:lnTo>
                    <a:pt x="50467" y="68820"/>
                  </a:lnTo>
                  <a:lnTo>
                    <a:pt x="49812" y="69623"/>
                  </a:lnTo>
                  <a:lnTo>
                    <a:pt x="49121" y="70399"/>
                  </a:lnTo>
                  <a:lnTo>
                    <a:pt x="48403" y="71145"/>
                  </a:lnTo>
                  <a:lnTo>
                    <a:pt x="47649" y="71858"/>
                  </a:lnTo>
                  <a:lnTo>
                    <a:pt x="46858" y="72538"/>
                  </a:lnTo>
                  <a:lnTo>
                    <a:pt x="46029" y="73186"/>
                  </a:lnTo>
                  <a:lnTo>
                    <a:pt x="45164" y="73800"/>
                  </a:lnTo>
                  <a:lnTo>
                    <a:pt x="44261" y="74382"/>
                  </a:lnTo>
                  <a:lnTo>
                    <a:pt x="43322" y="74931"/>
                  </a:lnTo>
                  <a:lnTo>
                    <a:pt x="42345" y="75447"/>
                  </a:lnTo>
                  <a:lnTo>
                    <a:pt x="41332" y="75930"/>
                  </a:lnTo>
                  <a:lnTo>
                    <a:pt x="40281" y="76381"/>
                  </a:lnTo>
                  <a:lnTo>
                    <a:pt x="39203" y="76793"/>
                  </a:lnTo>
                  <a:lnTo>
                    <a:pt x="38087" y="77162"/>
                  </a:lnTo>
                  <a:lnTo>
                    <a:pt x="36933" y="77487"/>
                  </a:lnTo>
                  <a:lnTo>
                    <a:pt x="35741" y="77770"/>
                  </a:lnTo>
                  <a:lnTo>
                    <a:pt x="34511" y="78008"/>
                  </a:lnTo>
                  <a:lnTo>
                    <a:pt x="33243" y="78204"/>
                  </a:lnTo>
                  <a:lnTo>
                    <a:pt x="31937" y="78355"/>
                  </a:lnTo>
                  <a:lnTo>
                    <a:pt x="30592" y="78464"/>
                  </a:lnTo>
                  <a:lnTo>
                    <a:pt x="29210" y="78529"/>
                  </a:lnTo>
                  <a:lnTo>
                    <a:pt x="27789" y="78551"/>
                  </a:lnTo>
                  <a:lnTo>
                    <a:pt x="26450" y="78531"/>
                  </a:lnTo>
                  <a:lnTo>
                    <a:pt x="25142" y="78470"/>
                  </a:lnTo>
                  <a:lnTo>
                    <a:pt x="23867" y="78370"/>
                  </a:lnTo>
                  <a:lnTo>
                    <a:pt x="22623" y="78229"/>
                  </a:lnTo>
                  <a:lnTo>
                    <a:pt x="21411" y="78048"/>
                  </a:lnTo>
                  <a:lnTo>
                    <a:pt x="20230" y="77827"/>
                  </a:lnTo>
                  <a:lnTo>
                    <a:pt x="19082" y="77565"/>
                  </a:lnTo>
                  <a:lnTo>
                    <a:pt x="17965" y="77263"/>
                  </a:lnTo>
                  <a:lnTo>
                    <a:pt x="16880" y="76922"/>
                  </a:lnTo>
                  <a:lnTo>
                    <a:pt x="15826" y="76539"/>
                  </a:lnTo>
                  <a:lnTo>
                    <a:pt x="14805" y="76110"/>
                  </a:lnTo>
                  <a:lnTo>
                    <a:pt x="13817" y="75646"/>
                  </a:lnTo>
                  <a:lnTo>
                    <a:pt x="12861" y="75148"/>
                  </a:lnTo>
                  <a:lnTo>
                    <a:pt x="11939" y="74617"/>
                  </a:lnTo>
                  <a:lnTo>
                    <a:pt x="11049" y="74052"/>
                  </a:lnTo>
                  <a:lnTo>
                    <a:pt x="10192" y="73452"/>
                  </a:lnTo>
                  <a:lnTo>
                    <a:pt x="9368" y="72819"/>
                  </a:lnTo>
                  <a:lnTo>
                    <a:pt x="8577" y="72152"/>
                  </a:lnTo>
                  <a:lnTo>
                    <a:pt x="7818" y="71452"/>
                  </a:lnTo>
                  <a:lnTo>
                    <a:pt x="7092" y="70717"/>
                  </a:lnTo>
                  <a:lnTo>
                    <a:pt x="6411" y="69950"/>
                  </a:lnTo>
                  <a:lnTo>
                    <a:pt x="5763" y="69154"/>
                  </a:lnTo>
                  <a:lnTo>
                    <a:pt x="5149" y="68329"/>
                  </a:lnTo>
                  <a:lnTo>
                    <a:pt x="4569" y="67473"/>
                  </a:lnTo>
                  <a:lnTo>
                    <a:pt x="4022" y="66588"/>
                  </a:lnTo>
                  <a:lnTo>
                    <a:pt x="3510" y="65673"/>
                  </a:lnTo>
                  <a:lnTo>
                    <a:pt x="3031" y="64729"/>
                  </a:lnTo>
                  <a:lnTo>
                    <a:pt x="2587" y="63755"/>
                  </a:lnTo>
                  <a:lnTo>
                    <a:pt x="2176" y="62752"/>
                  </a:lnTo>
                  <a:lnTo>
                    <a:pt x="1799" y="61718"/>
                  </a:lnTo>
                  <a:lnTo>
                    <a:pt x="1457" y="60648"/>
                  </a:lnTo>
                  <a:lnTo>
                    <a:pt x="1151" y="59554"/>
                  </a:lnTo>
                  <a:lnTo>
                    <a:pt x="881" y="58438"/>
                  </a:lnTo>
                  <a:lnTo>
                    <a:pt x="647" y="57297"/>
                  </a:lnTo>
                  <a:lnTo>
                    <a:pt x="449" y="56134"/>
                  </a:lnTo>
                  <a:lnTo>
                    <a:pt x="287" y="54947"/>
                  </a:lnTo>
                  <a:lnTo>
                    <a:pt x="161" y="53737"/>
                  </a:lnTo>
                  <a:lnTo>
                    <a:pt x="71" y="52504"/>
                  </a:lnTo>
                  <a:lnTo>
                    <a:pt x="17" y="51247"/>
                  </a:lnTo>
                  <a:lnTo>
                    <a:pt x="0" y="49967"/>
                  </a:lnTo>
                  <a:lnTo>
                    <a:pt x="0" y="105"/>
                  </a:lnTo>
                  <a:lnTo>
                    <a:pt x="9898" y="105"/>
                  </a:lnTo>
                  <a:lnTo>
                    <a:pt x="9898" y="50497"/>
                  </a:lnTo>
                  <a:lnTo>
                    <a:pt x="9943" y="52308"/>
                  </a:lnTo>
                  <a:lnTo>
                    <a:pt x="10080" y="54035"/>
                  </a:lnTo>
                  <a:lnTo>
                    <a:pt x="10308" y="55678"/>
                  </a:lnTo>
                  <a:lnTo>
                    <a:pt x="10626" y="57238"/>
                  </a:lnTo>
                  <a:lnTo>
                    <a:pt x="11036" y="58714"/>
                  </a:lnTo>
                  <a:lnTo>
                    <a:pt x="11537" y="60107"/>
                  </a:lnTo>
                  <a:lnTo>
                    <a:pt x="12128" y="61416"/>
                  </a:lnTo>
                  <a:lnTo>
                    <a:pt x="12811" y="62641"/>
                  </a:lnTo>
                  <a:lnTo>
                    <a:pt x="13585" y="63783"/>
                  </a:lnTo>
                  <a:lnTo>
                    <a:pt x="14450" y="64841"/>
                  </a:lnTo>
                  <a:lnTo>
                    <a:pt x="15418" y="65807"/>
                  </a:lnTo>
                  <a:lnTo>
                    <a:pt x="16478" y="66671"/>
                  </a:lnTo>
                  <a:lnTo>
                    <a:pt x="17632" y="67433"/>
                  </a:lnTo>
                  <a:lnTo>
                    <a:pt x="18879" y="68094"/>
                  </a:lnTo>
                  <a:lnTo>
                    <a:pt x="20220" y="68652"/>
                  </a:lnTo>
                  <a:lnTo>
                    <a:pt x="21653" y="69110"/>
                  </a:lnTo>
                  <a:lnTo>
                    <a:pt x="23180" y="69466"/>
                  </a:lnTo>
                  <a:lnTo>
                    <a:pt x="24799" y="69720"/>
                  </a:lnTo>
                  <a:lnTo>
                    <a:pt x="26512" y="69872"/>
                  </a:lnTo>
                  <a:lnTo>
                    <a:pt x="28318" y="69923"/>
                  </a:lnTo>
                  <a:lnTo>
                    <a:pt x="29247" y="69909"/>
                  </a:lnTo>
                  <a:lnTo>
                    <a:pt x="30150" y="69866"/>
                  </a:lnTo>
                  <a:lnTo>
                    <a:pt x="31026" y="69794"/>
                  </a:lnTo>
                  <a:lnTo>
                    <a:pt x="31875" y="69694"/>
                  </a:lnTo>
                  <a:lnTo>
                    <a:pt x="32698" y="69566"/>
                  </a:lnTo>
                  <a:lnTo>
                    <a:pt x="33495" y="69408"/>
                  </a:lnTo>
                  <a:lnTo>
                    <a:pt x="34265" y="69223"/>
                  </a:lnTo>
                  <a:lnTo>
                    <a:pt x="35009" y="69008"/>
                  </a:lnTo>
                  <a:lnTo>
                    <a:pt x="35726" y="68765"/>
                  </a:lnTo>
                  <a:lnTo>
                    <a:pt x="36417" y="68494"/>
                  </a:lnTo>
                  <a:lnTo>
                    <a:pt x="37082" y="68196"/>
                  </a:lnTo>
                  <a:lnTo>
                    <a:pt x="37723" y="67875"/>
                  </a:lnTo>
                  <a:lnTo>
                    <a:pt x="38340" y="67531"/>
                  </a:lnTo>
                  <a:lnTo>
                    <a:pt x="38932" y="67164"/>
                  </a:lnTo>
                  <a:lnTo>
                    <a:pt x="39500" y="66773"/>
                  </a:lnTo>
                  <a:lnTo>
                    <a:pt x="40044" y="66359"/>
                  </a:lnTo>
                  <a:lnTo>
                    <a:pt x="40563" y="65922"/>
                  </a:lnTo>
                  <a:lnTo>
                    <a:pt x="41058" y="65462"/>
                  </a:lnTo>
                  <a:lnTo>
                    <a:pt x="41528" y="64978"/>
                  </a:lnTo>
                  <a:lnTo>
                    <a:pt x="41975" y="64471"/>
                  </a:lnTo>
                  <a:lnTo>
                    <a:pt x="42398" y="63942"/>
                  </a:lnTo>
                  <a:lnTo>
                    <a:pt x="42798" y="63393"/>
                  </a:lnTo>
                  <a:lnTo>
                    <a:pt x="43177" y="62824"/>
                  </a:lnTo>
                  <a:lnTo>
                    <a:pt x="43533" y="62235"/>
                  </a:lnTo>
                  <a:lnTo>
                    <a:pt x="43867" y="61626"/>
                  </a:lnTo>
                  <a:lnTo>
                    <a:pt x="44179" y="60996"/>
                  </a:lnTo>
                  <a:lnTo>
                    <a:pt x="44468" y="60347"/>
                  </a:lnTo>
                  <a:lnTo>
                    <a:pt x="44736" y="59677"/>
                  </a:lnTo>
                  <a:lnTo>
                    <a:pt x="44981" y="58988"/>
                  </a:lnTo>
                  <a:lnTo>
                    <a:pt x="45204" y="58278"/>
                  </a:lnTo>
                  <a:lnTo>
                    <a:pt x="45405" y="57551"/>
                  </a:lnTo>
                  <a:lnTo>
                    <a:pt x="45587" y="56810"/>
                  </a:lnTo>
                  <a:lnTo>
                    <a:pt x="45748" y="56056"/>
                  </a:lnTo>
                  <a:lnTo>
                    <a:pt x="45890" y="55288"/>
                  </a:lnTo>
                  <a:lnTo>
                    <a:pt x="46011" y="54506"/>
                  </a:lnTo>
                  <a:lnTo>
                    <a:pt x="46112" y="53711"/>
                  </a:lnTo>
                  <a:lnTo>
                    <a:pt x="46193" y="52901"/>
                  </a:lnTo>
                  <a:lnTo>
                    <a:pt x="46254" y="52078"/>
                  </a:lnTo>
                  <a:lnTo>
                    <a:pt x="46294" y="51242"/>
                  </a:lnTo>
                  <a:lnTo>
                    <a:pt x="46315" y="50391"/>
                  </a:lnTo>
                  <a:lnTo>
                    <a:pt x="4631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095471" y="4010951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126807" y="4010951"/>
              <a:ext cx="67329" cy="20325"/>
            </a:xfrm>
            <a:custGeom>
              <a:avLst/>
              <a:pathLst>
                <a:path w="67329" h="20325">
                  <a:moveTo>
                    <a:pt x="0" y="12280"/>
                  </a:moveTo>
                  <a:lnTo>
                    <a:pt x="30065" y="12280"/>
                  </a:lnTo>
                  <a:lnTo>
                    <a:pt x="29637" y="11272"/>
                  </a:lnTo>
                  <a:lnTo>
                    <a:pt x="29201" y="10281"/>
                  </a:lnTo>
                  <a:lnTo>
                    <a:pt x="28756" y="9307"/>
                  </a:lnTo>
                  <a:lnTo>
                    <a:pt x="28303" y="8350"/>
                  </a:lnTo>
                  <a:lnTo>
                    <a:pt x="27842" y="7410"/>
                  </a:lnTo>
                  <a:lnTo>
                    <a:pt x="27372" y="6487"/>
                  </a:lnTo>
                  <a:lnTo>
                    <a:pt x="26893" y="5581"/>
                  </a:lnTo>
                  <a:lnTo>
                    <a:pt x="26406" y="4691"/>
                  </a:lnTo>
                  <a:lnTo>
                    <a:pt x="25911" y="3819"/>
                  </a:lnTo>
                  <a:lnTo>
                    <a:pt x="25407" y="2964"/>
                  </a:lnTo>
                  <a:lnTo>
                    <a:pt x="34300" y="0"/>
                  </a:lnTo>
                  <a:lnTo>
                    <a:pt x="34964" y="1113"/>
                  </a:lnTo>
                  <a:lnTo>
                    <a:pt x="35604" y="2252"/>
                  </a:lnTo>
                  <a:lnTo>
                    <a:pt x="36218" y="3417"/>
                  </a:lnTo>
                  <a:lnTo>
                    <a:pt x="36806" y="4607"/>
                  </a:lnTo>
                  <a:lnTo>
                    <a:pt x="37370" y="5822"/>
                  </a:lnTo>
                  <a:lnTo>
                    <a:pt x="37907" y="7063"/>
                  </a:lnTo>
                  <a:lnTo>
                    <a:pt x="38420" y="8329"/>
                  </a:lnTo>
                  <a:lnTo>
                    <a:pt x="38907" y="9620"/>
                  </a:lnTo>
                  <a:lnTo>
                    <a:pt x="39368" y="10937"/>
                  </a:lnTo>
                  <a:lnTo>
                    <a:pt x="39804" y="12280"/>
                  </a:lnTo>
                  <a:lnTo>
                    <a:pt x="67329" y="12280"/>
                  </a:lnTo>
                  <a:lnTo>
                    <a:pt x="67329" y="20325"/>
                  </a:lnTo>
                  <a:lnTo>
                    <a:pt x="0" y="20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132311" y="4039746"/>
              <a:ext cx="55896" cy="7622"/>
            </a:xfrm>
            <a:custGeom>
              <a:avLst/>
              <a:pathLst>
                <a:path w="55896" h="7622">
                  <a:moveTo>
                    <a:pt x="0" y="0"/>
                  </a:moveTo>
                  <a:lnTo>
                    <a:pt x="55896" y="0"/>
                  </a:lnTo>
                  <a:lnTo>
                    <a:pt x="5589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132311" y="4055838"/>
              <a:ext cx="55896" cy="7622"/>
            </a:xfrm>
            <a:custGeom>
              <a:avLst/>
              <a:pathLst>
                <a:path w="55896" h="7622">
                  <a:moveTo>
                    <a:pt x="0" y="0"/>
                  </a:moveTo>
                  <a:lnTo>
                    <a:pt x="55896" y="0"/>
                  </a:lnTo>
                  <a:lnTo>
                    <a:pt x="5589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133158" y="4071929"/>
              <a:ext cx="54202" cy="35993"/>
            </a:xfrm>
            <a:custGeom>
              <a:avLst/>
              <a:pathLst>
                <a:path w="54202" h="35993">
                  <a:moveTo>
                    <a:pt x="54202" y="0"/>
                  </a:moveTo>
                  <a:lnTo>
                    <a:pt x="54202" y="35570"/>
                  </a:lnTo>
                  <a:lnTo>
                    <a:pt x="45733" y="35570"/>
                  </a:lnTo>
                  <a:lnTo>
                    <a:pt x="45733" y="30488"/>
                  </a:lnTo>
                  <a:lnTo>
                    <a:pt x="8469" y="30488"/>
                  </a:lnTo>
                  <a:lnTo>
                    <a:pt x="8469" y="35993"/>
                  </a:lnTo>
                  <a:lnTo>
                    <a:pt x="0" y="35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141628" y="4079551"/>
              <a:ext cx="37264" cy="15244"/>
            </a:xfrm>
            <a:custGeom>
              <a:avLst/>
              <a:pathLst>
                <a:path w="37264" h="15244">
                  <a:moveTo>
                    <a:pt x="0" y="15244"/>
                  </a:moveTo>
                  <a:lnTo>
                    <a:pt x="37264" y="15244"/>
                  </a:lnTo>
                  <a:lnTo>
                    <a:pt x="372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217426" y="4009681"/>
              <a:ext cx="73258" cy="59707"/>
            </a:xfrm>
            <a:custGeom>
              <a:avLst/>
              <a:pathLst>
                <a:path w="73258" h="59707">
                  <a:moveTo>
                    <a:pt x="27101" y="0"/>
                  </a:moveTo>
                  <a:lnTo>
                    <a:pt x="36417" y="2964"/>
                  </a:lnTo>
                  <a:lnTo>
                    <a:pt x="32606" y="8892"/>
                  </a:lnTo>
                  <a:lnTo>
                    <a:pt x="73258" y="8892"/>
                  </a:lnTo>
                  <a:lnTo>
                    <a:pt x="73258" y="59707"/>
                  </a:lnTo>
                  <a:lnTo>
                    <a:pt x="0" y="59707"/>
                  </a:lnTo>
                  <a:lnTo>
                    <a:pt x="0" y="8892"/>
                  </a:lnTo>
                  <a:lnTo>
                    <a:pt x="22866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225895" y="4026619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225895" y="4040593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225895" y="4054144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245374" y="4073200"/>
              <a:ext cx="22443" cy="19479"/>
            </a:xfrm>
            <a:custGeom>
              <a:avLst/>
              <a:pathLst>
                <a:path w="22443" h="19479">
                  <a:moveTo>
                    <a:pt x="5504" y="0"/>
                  </a:moveTo>
                  <a:lnTo>
                    <a:pt x="7351" y="1037"/>
                  </a:lnTo>
                  <a:lnTo>
                    <a:pt x="9163" y="2117"/>
                  </a:lnTo>
                  <a:lnTo>
                    <a:pt x="10942" y="3239"/>
                  </a:lnTo>
                  <a:lnTo>
                    <a:pt x="12686" y="4403"/>
                  </a:lnTo>
                  <a:lnTo>
                    <a:pt x="14397" y="5610"/>
                  </a:lnTo>
                  <a:lnTo>
                    <a:pt x="16074" y="6860"/>
                  </a:lnTo>
                  <a:lnTo>
                    <a:pt x="17717" y="8151"/>
                  </a:lnTo>
                  <a:lnTo>
                    <a:pt x="19326" y="9485"/>
                  </a:lnTo>
                  <a:lnTo>
                    <a:pt x="20901" y="10861"/>
                  </a:lnTo>
                  <a:lnTo>
                    <a:pt x="22443" y="12280"/>
                  </a:lnTo>
                  <a:lnTo>
                    <a:pt x="16514" y="19479"/>
                  </a:lnTo>
                  <a:lnTo>
                    <a:pt x="14901" y="17891"/>
                  </a:lnTo>
                  <a:lnTo>
                    <a:pt x="13279" y="16345"/>
                  </a:lnTo>
                  <a:lnTo>
                    <a:pt x="11649" y="14842"/>
                  </a:lnTo>
                  <a:lnTo>
                    <a:pt x="10010" y="13381"/>
                  </a:lnTo>
                  <a:lnTo>
                    <a:pt x="8363" y="11962"/>
                  </a:lnTo>
                  <a:lnTo>
                    <a:pt x="6707" y="10586"/>
                  </a:lnTo>
                  <a:lnTo>
                    <a:pt x="5043" y="9252"/>
                  </a:lnTo>
                  <a:lnTo>
                    <a:pt x="3370" y="7960"/>
                  </a:lnTo>
                  <a:lnTo>
                    <a:pt x="1689" y="6711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203876" y="4076164"/>
              <a:ext cx="20325" cy="27948"/>
            </a:xfrm>
            <a:custGeom>
              <a:avLst/>
              <a:pathLst>
                <a:path w="20325" h="27948">
                  <a:moveTo>
                    <a:pt x="13127" y="0"/>
                  </a:moveTo>
                  <a:lnTo>
                    <a:pt x="20325" y="4234"/>
                  </a:lnTo>
                  <a:lnTo>
                    <a:pt x="19051" y="7215"/>
                  </a:lnTo>
                  <a:lnTo>
                    <a:pt x="17768" y="10061"/>
                  </a:lnTo>
                  <a:lnTo>
                    <a:pt x="16476" y="12771"/>
                  </a:lnTo>
                  <a:lnTo>
                    <a:pt x="15176" y="15346"/>
                  </a:lnTo>
                  <a:lnTo>
                    <a:pt x="13868" y="17785"/>
                  </a:lnTo>
                  <a:lnTo>
                    <a:pt x="12551" y="20088"/>
                  </a:lnTo>
                  <a:lnTo>
                    <a:pt x="11225" y="22256"/>
                  </a:lnTo>
                  <a:lnTo>
                    <a:pt x="9891" y="24289"/>
                  </a:lnTo>
                  <a:lnTo>
                    <a:pt x="8549" y="26186"/>
                  </a:lnTo>
                  <a:lnTo>
                    <a:pt x="7198" y="27948"/>
                  </a:lnTo>
                  <a:lnTo>
                    <a:pt x="0" y="21596"/>
                  </a:lnTo>
                  <a:lnTo>
                    <a:pt x="1579" y="19551"/>
                  </a:lnTo>
                  <a:lnTo>
                    <a:pt x="3099" y="17480"/>
                  </a:lnTo>
                  <a:lnTo>
                    <a:pt x="4560" y="15384"/>
                  </a:lnTo>
                  <a:lnTo>
                    <a:pt x="5962" y="13262"/>
                  </a:lnTo>
                  <a:lnTo>
                    <a:pt x="7304" y="11115"/>
                  </a:lnTo>
                  <a:lnTo>
                    <a:pt x="8587" y="8943"/>
                  </a:lnTo>
                  <a:lnTo>
                    <a:pt x="9811" y="6745"/>
                  </a:lnTo>
                  <a:lnTo>
                    <a:pt x="10976" y="4522"/>
                  </a:lnTo>
                  <a:lnTo>
                    <a:pt x="12081" y="22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230130" y="4076587"/>
              <a:ext cx="52932" cy="29641"/>
            </a:xfrm>
            <a:custGeom>
              <a:avLst/>
              <a:pathLst>
                <a:path w="52932" h="29641">
                  <a:moveTo>
                    <a:pt x="0" y="0"/>
                  </a:moveTo>
                  <a:lnTo>
                    <a:pt x="8469" y="0"/>
                  </a:lnTo>
                  <a:lnTo>
                    <a:pt x="8469" y="17361"/>
                  </a:lnTo>
                  <a:lnTo>
                    <a:pt x="8483" y="17933"/>
                  </a:lnTo>
                  <a:lnTo>
                    <a:pt x="8528" y="18462"/>
                  </a:lnTo>
                  <a:lnTo>
                    <a:pt x="8602" y="18949"/>
                  </a:lnTo>
                  <a:lnTo>
                    <a:pt x="8706" y="19394"/>
                  </a:lnTo>
                  <a:lnTo>
                    <a:pt x="8839" y="19796"/>
                  </a:lnTo>
                  <a:lnTo>
                    <a:pt x="9002" y="20156"/>
                  </a:lnTo>
                  <a:lnTo>
                    <a:pt x="9195" y="20474"/>
                  </a:lnTo>
                  <a:lnTo>
                    <a:pt x="9417" y="20749"/>
                  </a:lnTo>
                  <a:lnTo>
                    <a:pt x="9669" y="20982"/>
                  </a:lnTo>
                  <a:lnTo>
                    <a:pt x="9951" y="21172"/>
                  </a:lnTo>
                  <a:lnTo>
                    <a:pt x="10300" y="21333"/>
                  </a:lnTo>
                  <a:lnTo>
                    <a:pt x="10755" y="21477"/>
                  </a:lnTo>
                  <a:lnTo>
                    <a:pt x="11316" y="21604"/>
                  </a:lnTo>
                  <a:lnTo>
                    <a:pt x="11983" y="21714"/>
                  </a:lnTo>
                  <a:lnTo>
                    <a:pt x="12756" y="21808"/>
                  </a:lnTo>
                  <a:lnTo>
                    <a:pt x="13635" y="21884"/>
                  </a:lnTo>
                  <a:lnTo>
                    <a:pt x="14619" y="21943"/>
                  </a:lnTo>
                  <a:lnTo>
                    <a:pt x="15710" y="21985"/>
                  </a:lnTo>
                  <a:lnTo>
                    <a:pt x="16906" y="22011"/>
                  </a:lnTo>
                  <a:lnTo>
                    <a:pt x="18208" y="22019"/>
                  </a:lnTo>
                  <a:lnTo>
                    <a:pt x="19817" y="22015"/>
                  </a:lnTo>
                  <a:lnTo>
                    <a:pt x="21426" y="22002"/>
                  </a:lnTo>
                  <a:lnTo>
                    <a:pt x="23036" y="21981"/>
                  </a:lnTo>
                  <a:lnTo>
                    <a:pt x="24645" y="21952"/>
                  </a:lnTo>
                  <a:lnTo>
                    <a:pt x="26254" y="21913"/>
                  </a:lnTo>
                  <a:lnTo>
                    <a:pt x="27863" y="21867"/>
                  </a:lnTo>
                  <a:lnTo>
                    <a:pt x="29472" y="21812"/>
                  </a:lnTo>
                  <a:lnTo>
                    <a:pt x="31081" y="21748"/>
                  </a:lnTo>
                  <a:lnTo>
                    <a:pt x="32690" y="21676"/>
                  </a:lnTo>
                  <a:lnTo>
                    <a:pt x="34300" y="21596"/>
                  </a:lnTo>
                  <a:lnTo>
                    <a:pt x="35678" y="21496"/>
                  </a:lnTo>
                  <a:lnTo>
                    <a:pt x="36933" y="21367"/>
                  </a:lnTo>
                  <a:lnTo>
                    <a:pt x="38066" y="21208"/>
                  </a:lnTo>
                  <a:lnTo>
                    <a:pt x="39076" y="21020"/>
                  </a:lnTo>
                  <a:lnTo>
                    <a:pt x="39963" y="20802"/>
                  </a:lnTo>
                  <a:lnTo>
                    <a:pt x="40728" y="20554"/>
                  </a:lnTo>
                  <a:lnTo>
                    <a:pt x="41369" y="20277"/>
                  </a:lnTo>
                  <a:lnTo>
                    <a:pt x="41888" y="19970"/>
                  </a:lnTo>
                  <a:lnTo>
                    <a:pt x="42284" y="19633"/>
                  </a:lnTo>
                  <a:lnTo>
                    <a:pt x="42557" y="19267"/>
                  </a:lnTo>
                  <a:lnTo>
                    <a:pt x="42767" y="18841"/>
                  </a:lnTo>
                  <a:lnTo>
                    <a:pt x="42972" y="18327"/>
                  </a:lnTo>
                  <a:lnTo>
                    <a:pt x="43173" y="17723"/>
                  </a:lnTo>
                  <a:lnTo>
                    <a:pt x="43370" y="17031"/>
                  </a:lnTo>
                  <a:lnTo>
                    <a:pt x="43563" y="16250"/>
                  </a:lnTo>
                  <a:lnTo>
                    <a:pt x="43751" y="15379"/>
                  </a:lnTo>
                  <a:lnTo>
                    <a:pt x="43935" y="14420"/>
                  </a:lnTo>
                  <a:lnTo>
                    <a:pt x="44115" y="13372"/>
                  </a:lnTo>
                  <a:lnTo>
                    <a:pt x="44291" y="12235"/>
                  </a:lnTo>
                  <a:lnTo>
                    <a:pt x="44462" y="11009"/>
                  </a:lnTo>
                  <a:lnTo>
                    <a:pt x="52932" y="14397"/>
                  </a:lnTo>
                  <a:lnTo>
                    <a:pt x="52407" y="16667"/>
                  </a:lnTo>
                  <a:lnTo>
                    <a:pt x="51848" y="18733"/>
                  </a:lnTo>
                  <a:lnTo>
                    <a:pt x="51255" y="20596"/>
                  </a:lnTo>
                  <a:lnTo>
                    <a:pt x="50628" y="22256"/>
                  </a:lnTo>
                  <a:lnTo>
                    <a:pt x="49967" y="23713"/>
                  </a:lnTo>
                  <a:lnTo>
                    <a:pt x="49273" y="24967"/>
                  </a:lnTo>
                  <a:lnTo>
                    <a:pt x="48545" y="26017"/>
                  </a:lnTo>
                  <a:lnTo>
                    <a:pt x="47782" y="26864"/>
                  </a:lnTo>
                  <a:lnTo>
                    <a:pt x="46986" y="27507"/>
                  </a:lnTo>
                  <a:lnTo>
                    <a:pt x="46156" y="27948"/>
                  </a:lnTo>
                  <a:lnTo>
                    <a:pt x="44810" y="28269"/>
                  </a:lnTo>
                  <a:lnTo>
                    <a:pt x="43141" y="28557"/>
                  </a:lnTo>
                  <a:lnTo>
                    <a:pt x="41151" y="28812"/>
                  </a:lnTo>
                  <a:lnTo>
                    <a:pt x="38839" y="29032"/>
                  </a:lnTo>
                  <a:lnTo>
                    <a:pt x="36205" y="29218"/>
                  </a:lnTo>
                  <a:lnTo>
                    <a:pt x="33249" y="29370"/>
                  </a:lnTo>
                  <a:lnTo>
                    <a:pt x="29972" y="29489"/>
                  </a:lnTo>
                  <a:lnTo>
                    <a:pt x="26372" y="29574"/>
                  </a:lnTo>
                  <a:lnTo>
                    <a:pt x="22451" y="29625"/>
                  </a:lnTo>
                  <a:lnTo>
                    <a:pt x="18208" y="29641"/>
                  </a:lnTo>
                  <a:lnTo>
                    <a:pt x="14397" y="29641"/>
                  </a:lnTo>
                  <a:lnTo>
                    <a:pt x="12680" y="29620"/>
                  </a:lnTo>
                  <a:lnTo>
                    <a:pt x="11086" y="29557"/>
                  </a:lnTo>
                  <a:lnTo>
                    <a:pt x="9614" y="29451"/>
                  </a:lnTo>
                  <a:lnTo>
                    <a:pt x="8265" y="29303"/>
                  </a:lnTo>
                  <a:lnTo>
                    <a:pt x="7039" y="29112"/>
                  </a:lnTo>
                  <a:lnTo>
                    <a:pt x="5936" y="28879"/>
                  </a:lnTo>
                  <a:lnTo>
                    <a:pt x="4956" y="28604"/>
                  </a:lnTo>
                  <a:lnTo>
                    <a:pt x="4099" y="28286"/>
                  </a:lnTo>
                  <a:lnTo>
                    <a:pt x="3364" y="27926"/>
                  </a:lnTo>
                  <a:lnTo>
                    <a:pt x="2752" y="27524"/>
                  </a:lnTo>
                  <a:lnTo>
                    <a:pt x="2229" y="27075"/>
                  </a:lnTo>
                  <a:lnTo>
                    <a:pt x="1761" y="26576"/>
                  </a:lnTo>
                  <a:lnTo>
                    <a:pt x="1348" y="26025"/>
                  </a:lnTo>
                  <a:lnTo>
                    <a:pt x="990" y="25424"/>
                  </a:lnTo>
                  <a:lnTo>
                    <a:pt x="688" y="24772"/>
                  </a:lnTo>
                  <a:lnTo>
                    <a:pt x="440" y="24069"/>
                  </a:lnTo>
                  <a:lnTo>
                    <a:pt x="247" y="23315"/>
                  </a:lnTo>
                  <a:lnTo>
                    <a:pt x="110" y="22510"/>
                  </a:lnTo>
                  <a:lnTo>
                    <a:pt x="27" y="21655"/>
                  </a:lnTo>
                  <a:lnTo>
                    <a:pt x="0" y="207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280945" y="4076587"/>
              <a:ext cx="22443" cy="26677"/>
            </a:xfrm>
            <a:custGeom>
              <a:avLst/>
              <a:pathLst>
                <a:path w="22443" h="26677">
                  <a:moveTo>
                    <a:pt x="7622" y="0"/>
                  </a:moveTo>
                  <a:lnTo>
                    <a:pt x="9371" y="2053"/>
                  </a:lnTo>
                  <a:lnTo>
                    <a:pt x="11060" y="4149"/>
                  </a:lnTo>
                  <a:lnTo>
                    <a:pt x="12691" y="6288"/>
                  </a:lnTo>
                  <a:lnTo>
                    <a:pt x="14262" y="8469"/>
                  </a:lnTo>
                  <a:lnTo>
                    <a:pt x="15773" y="10692"/>
                  </a:lnTo>
                  <a:lnTo>
                    <a:pt x="17226" y="12957"/>
                  </a:lnTo>
                  <a:lnTo>
                    <a:pt x="18619" y="15265"/>
                  </a:lnTo>
                  <a:lnTo>
                    <a:pt x="19953" y="17615"/>
                  </a:lnTo>
                  <a:lnTo>
                    <a:pt x="21227" y="20008"/>
                  </a:lnTo>
                  <a:lnTo>
                    <a:pt x="22443" y="22443"/>
                  </a:lnTo>
                  <a:lnTo>
                    <a:pt x="13974" y="26677"/>
                  </a:lnTo>
                  <a:lnTo>
                    <a:pt x="12919" y="24314"/>
                  </a:lnTo>
                  <a:lnTo>
                    <a:pt x="11789" y="21968"/>
                  </a:lnTo>
                  <a:lnTo>
                    <a:pt x="10582" y="19639"/>
                  </a:lnTo>
                  <a:lnTo>
                    <a:pt x="9299" y="17327"/>
                  </a:lnTo>
                  <a:lnTo>
                    <a:pt x="7939" y="15032"/>
                  </a:lnTo>
                  <a:lnTo>
                    <a:pt x="6504" y="12754"/>
                  </a:lnTo>
                  <a:lnTo>
                    <a:pt x="4992" y="10493"/>
                  </a:lnTo>
                  <a:lnTo>
                    <a:pt x="3404" y="8248"/>
                  </a:lnTo>
                  <a:lnTo>
                    <a:pt x="1740" y="6021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876465" y="4452148"/>
              <a:ext cx="29641" cy="97395"/>
            </a:xfrm>
            <a:custGeom>
              <a:avLst/>
              <a:pathLst>
                <a:path w="29641" h="97395">
                  <a:moveTo>
                    <a:pt x="21172" y="0"/>
                  </a:moveTo>
                  <a:lnTo>
                    <a:pt x="29641" y="2540"/>
                  </a:lnTo>
                  <a:lnTo>
                    <a:pt x="28867" y="4907"/>
                  </a:lnTo>
                  <a:lnTo>
                    <a:pt x="28066" y="7266"/>
                  </a:lnTo>
                  <a:lnTo>
                    <a:pt x="27240" y="9616"/>
                  </a:lnTo>
                  <a:lnTo>
                    <a:pt x="26389" y="11958"/>
                  </a:lnTo>
                  <a:lnTo>
                    <a:pt x="25513" y="14291"/>
                  </a:lnTo>
                  <a:lnTo>
                    <a:pt x="24611" y="16616"/>
                  </a:lnTo>
                  <a:lnTo>
                    <a:pt x="23683" y="18932"/>
                  </a:lnTo>
                  <a:lnTo>
                    <a:pt x="22731" y="21240"/>
                  </a:lnTo>
                  <a:lnTo>
                    <a:pt x="21752" y="23539"/>
                  </a:lnTo>
                  <a:lnTo>
                    <a:pt x="20749" y="25830"/>
                  </a:lnTo>
                  <a:lnTo>
                    <a:pt x="20749" y="97395"/>
                  </a:lnTo>
                  <a:lnTo>
                    <a:pt x="12280" y="97395"/>
                  </a:lnTo>
                  <a:lnTo>
                    <a:pt x="12280" y="41922"/>
                  </a:lnTo>
                  <a:lnTo>
                    <a:pt x="11513" y="43099"/>
                  </a:lnTo>
                  <a:lnTo>
                    <a:pt x="10738" y="44259"/>
                  </a:lnTo>
                  <a:lnTo>
                    <a:pt x="9955" y="45403"/>
                  </a:lnTo>
                  <a:lnTo>
                    <a:pt x="9163" y="46529"/>
                  </a:lnTo>
                  <a:lnTo>
                    <a:pt x="8363" y="47638"/>
                  </a:lnTo>
                  <a:lnTo>
                    <a:pt x="7554" y="48731"/>
                  </a:lnTo>
                  <a:lnTo>
                    <a:pt x="6737" y="49807"/>
                  </a:lnTo>
                  <a:lnTo>
                    <a:pt x="5911" y="50865"/>
                  </a:lnTo>
                  <a:lnTo>
                    <a:pt x="5077" y="5190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803" y="40207"/>
                  </a:lnTo>
                  <a:lnTo>
                    <a:pt x="5454" y="35909"/>
                  </a:lnTo>
                  <a:lnTo>
                    <a:pt x="7952" y="31568"/>
                  </a:lnTo>
                  <a:lnTo>
                    <a:pt x="10298" y="27185"/>
                  </a:lnTo>
                  <a:lnTo>
                    <a:pt x="12491" y="22760"/>
                  </a:lnTo>
                  <a:lnTo>
                    <a:pt x="14533" y="18293"/>
                  </a:lnTo>
                  <a:lnTo>
                    <a:pt x="16421" y="13783"/>
                  </a:lnTo>
                  <a:lnTo>
                    <a:pt x="18157" y="9231"/>
                  </a:lnTo>
                  <a:lnTo>
                    <a:pt x="19741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901026" y="4451724"/>
              <a:ext cx="74104" cy="97395"/>
            </a:xfrm>
            <a:custGeom>
              <a:avLst/>
              <a:pathLst>
                <a:path w="74104" h="97395">
                  <a:moveTo>
                    <a:pt x="5504" y="9739"/>
                  </a:moveTo>
                  <a:lnTo>
                    <a:pt x="35146" y="9739"/>
                  </a:lnTo>
                  <a:lnTo>
                    <a:pt x="35146" y="0"/>
                  </a:lnTo>
                  <a:lnTo>
                    <a:pt x="43616" y="0"/>
                  </a:lnTo>
                  <a:lnTo>
                    <a:pt x="43616" y="9739"/>
                  </a:lnTo>
                  <a:lnTo>
                    <a:pt x="74104" y="9739"/>
                  </a:lnTo>
                  <a:lnTo>
                    <a:pt x="74104" y="17785"/>
                  </a:lnTo>
                  <a:lnTo>
                    <a:pt x="43616" y="17785"/>
                  </a:lnTo>
                  <a:lnTo>
                    <a:pt x="43616" y="27524"/>
                  </a:lnTo>
                  <a:lnTo>
                    <a:pt x="70293" y="27524"/>
                  </a:lnTo>
                  <a:lnTo>
                    <a:pt x="70293" y="58860"/>
                  </a:lnTo>
                  <a:lnTo>
                    <a:pt x="42769" y="58860"/>
                  </a:lnTo>
                  <a:lnTo>
                    <a:pt x="42400" y="61104"/>
                  </a:lnTo>
                  <a:lnTo>
                    <a:pt x="41973" y="63264"/>
                  </a:lnTo>
                  <a:lnTo>
                    <a:pt x="41486" y="65339"/>
                  </a:lnTo>
                  <a:lnTo>
                    <a:pt x="40939" y="67329"/>
                  </a:lnTo>
                  <a:lnTo>
                    <a:pt x="40334" y="69235"/>
                  </a:lnTo>
                  <a:lnTo>
                    <a:pt x="39669" y="71056"/>
                  </a:lnTo>
                  <a:lnTo>
                    <a:pt x="38945" y="72792"/>
                  </a:lnTo>
                  <a:lnTo>
                    <a:pt x="38161" y="74443"/>
                  </a:lnTo>
                  <a:lnTo>
                    <a:pt x="37319" y="76010"/>
                  </a:lnTo>
                  <a:lnTo>
                    <a:pt x="36417" y="77492"/>
                  </a:lnTo>
                  <a:lnTo>
                    <a:pt x="39233" y="78898"/>
                  </a:lnTo>
                  <a:lnTo>
                    <a:pt x="42261" y="80236"/>
                  </a:lnTo>
                  <a:lnTo>
                    <a:pt x="45500" y="81507"/>
                  </a:lnTo>
                  <a:lnTo>
                    <a:pt x="48951" y="82709"/>
                  </a:lnTo>
                  <a:lnTo>
                    <a:pt x="52614" y="83844"/>
                  </a:lnTo>
                  <a:lnTo>
                    <a:pt x="56489" y="84911"/>
                  </a:lnTo>
                  <a:lnTo>
                    <a:pt x="60575" y="85910"/>
                  </a:lnTo>
                  <a:lnTo>
                    <a:pt x="64873" y="86842"/>
                  </a:lnTo>
                  <a:lnTo>
                    <a:pt x="69383" y="87706"/>
                  </a:lnTo>
                  <a:lnTo>
                    <a:pt x="74104" y="88502"/>
                  </a:lnTo>
                  <a:lnTo>
                    <a:pt x="69870" y="97395"/>
                  </a:lnTo>
                  <a:lnTo>
                    <a:pt x="65369" y="96501"/>
                  </a:lnTo>
                  <a:lnTo>
                    <a:pt x="61011" y="95514"/>
                  </a:lnTo>
                  <a:lnTo>
                    <a:pt x="56798" y="94435"/>
                  </a:lnTo>
                  <a:lnTo>
                    <a:pt x="52728" y="93262"/>
                  </a:lnTo>
                  <a:lnTo>
                    <a:pt x="48803" y="91996"/>
                  </a:lnTo>
                  <a:lnTo>
                    <a:pt x="45021" y="90636"/>
                  </a:lnTo>
                  <a:lnTo>
                    <a:pt x="41384" y="89184"/>
                  </a:lnTo>
                  <a:lnTo>
                    <a:pt x="37890" y="87638"/>
                  </a:lnTo>
                  <a:lnTo>
                    <a:pt x="34541" y="85999"/>
                  </a:lnTo>
                  <a:lnTo>
                    <a:pt x="31335" y="84267"/>
                  </a:lnTo>
                  <a:lnTo>
                    <a:pt x="29387" y="86152"/>
                  </a:lnTo>
                  <a:lnTo>
                    <a:pt x="27270" y="87909"/>
                  </a:lnTo>
                  <a:lnTo>
                    <a:pt x="24983" y="89539"/>
                  </a:lnTo>
                  <a:lnTo>
                    <a:pt x="22527" y="91043"/>
                  </a:lnTo>
                  <a:lnTo>
                    <a:pt x="19902" y="92419"/>
                  </a:lnTo>
                  <a:lnTo>
                    <a:pt x="17107" y="93668"/>
                  </a:lnTo>
                  <a:lnTo>
                    <a:pt x="14143" y="94790"/>
                  </a:lnTo>
                  <a:lnTo>
                    <a:pt x="11009" y="95785"/>
                  </a:lnTo>
                  <a:lnTo>
                    <a:pt x="7706" y="96654"/>
                  </a:lnTo>
                  <a:lnTo>
                    <a:pt x="4234" y="97395"/>
                  </a:lnTo>
                  <a:lnTo>
                    <a:pt x="0" y="88925"/>
                  </a:lnTo>
                  <a:lnTo>
                    <a:pt x="2976" y="88290"/>
                  </a:lnTo>
                  <a:lnTo>
                    <a:pt x="5809" y="87570"/>
                  </a:lnTo>
                  <a:lnTo>
                    <a:pt x="8498" y="86766"/>
                  </a:lnTo>
                  <a:lnTo>
                    <a:pt x="11043" y="85877"/>
                  </a:lnTo>
                  <a:lnTo>
                    <a:pt x="13444" y="84903"/>
                  </a:lnTo>
                  <a:lnTo>
                    <a:pt x="15701" y="83844"/>
                  </a:lnTo>
                  <a:lnTo>
                    <a:pt x="17814" y="82701"/>
                  </a:lnTo>
                  <a:lnTo>
                    <a:pt x="19783" y="81473"/>
                  </a:lnTo>
                  <a:lnTo>
                    <a:pt x="21609" y="80160"/>
                  </a:lnTo>
                  <a:lnTo>
                    <a:pt x="23290" y="78763"/>
                  </a:lnTo>
                  <a:lnTo>
                    <a:pt x="21625" y="77573"/>
                  </a:lnTo>
                  <a:lnTo>
                    <a:pt x="20021" y="76374"/>
                  </a:lnTo>
                  <a:lnTo>
                    <a:pt x="18475" y="75167"/>
                  </a:lnTo>
                  <a:lnTo>
                    <a:pt x="16989" y="73952"/>
                  </a:lnTo>
                  <a:lnTo>
                    <a:pt x="15562" y="72728"/>
                  </a:lnTo>
                  <a:lnTo>
                    <a:pt x="14194" y="71496"/>
                  </a:lnTo>
                  <a:lnTo>
                    <a:pt x="12885" y="70255"/>
                  </a:lnTo>
                  <a:lnTo>
                    <a:pt x="11636" y="69006"/>
                  </a:lnTo>
                  <a:lnTo>
                    <a:pt x="10446" y="67748"/>
                  </a:lnTo>
                  <a:lnTo>
                    <a:pt x="9316" y="66482"/>
                  </a:lnTo>
                  <a:lnTo>
                    <a:pt x="14397" y="60977"/>
                  </a:lnTo>
                  <a:lnTo>
                    <a:pt x="15608" y="62239"/>
                  </a:lnTo>
                  <a:lnTo>
                    <a:pt x="16870" y="63484"/>
                  </a:lnTo>
                  <a:lnTo>
                    <a:pt x="18183" y="64712"/>
                  </a:lnTo>
                  <a:lnTo>
                    <a:pt x="19546" y="65923"/>
                  </a:lnTo>
                  <a:lnTo>
                    <a:pt x="20961" y="67117"/>
                  </a:lnTo>
                  <a:lnTo>
                    <a:pt x="22426" y="68295"/>
                  </a:lnTo>
                  <a:lnTo>
                    <a:pt x="23942" y="69455"/>
                  </a:lnTo>
                  <a:lnTo>
                    <a:pt x="25509" y="70598"/>
                  </a:lnTo>
                  <a:lnTo>
                    <a:pt x="27126" y="71725"/>
                  </a:lnTo>
                  <a:lnTo>
                    <a:pt x="28795" y="72834"/>
                  </a:lnTo>
                  <a:lnTo>
                    <a:pt x="29455" y="71703"/>
                  </a:lnTo>
                  <a:lnTo>
                    <a:pt x="30082" y="70514"/>
                  </a:lnTo>
                  <a:lnTo>
                    <a:pt x="30675" y="69264"/>
                  </a:lnTo>
                  <a:lnTo>
                    <a:pt x="31234" y="67956"/>
                  </a:lnTo>
                  <a:lnTo>
                    <a:pt x="31759" y="66588"/>
                  </a:lnTo>
                  <a:lnTo>
                    <a:pt x="32250" y="65161"/>
                  </a:lnTo>
                  <a:lnTo>
                    <a:pt x="32707" y="63675"/>
                  </a:lnTo>
                  <a:lnTo>
                    <a:pt x="33131" y="62129"/>
                  </a:lnTo>
                  <a:lnTo>
                    <a:pt x="33520" y="60524"/>
                  </a:lnTo>
                  <a:lnTo>
                    <a:pt x="33876" y="58860"/>
                  </a:lnTo>
                  <a:lnTo>
                    <a:pt x="8045" y="58860"/>
                  </a:lnTo>
                  <a:lnTo>
                    <a:pt x="8045" y="27524"/>
                  </a:lnTo>
                  <a:lnTo>
                    <a:pt x="35146" y="27524"/>
                  </a:lnTo>
                  <a:lnTo>
                    <a:pt x="35146" y="17785"/>
                  </a:lnTo>
                  <a:lnTo>
                    <a:pt x="5504" y="177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917540" y="4487295"/>
              <a:ext cx="18632" cy="15244"/>
            </a:xfrm>
            <a:custGeom>
              <a:avLst/>
              <a:pathLst>
                <a:path w="18632" h="15244">
                  <a:moveTo>
                    <a:pt x="0" y="15244"/>
                  </a:moveTo>
                  <a:lnTo>
                    <a:pt x="18208" y="15244"/>
                  </a:lnTo>
                  <a:lnTo>
                    <a:pt x="18289" y="14647"/>
                  </a:lnTo>
                  <a:lnTo>
                    <a:pt x="18361" y="14041"/>
                  </a:lnTo>
                  <a:lnTo>
                    <a:pt x="18424" y="13427"/>
                  </a:lnTo>
                  <a:lnTo>
                    <a:pt x="18479" y="12805"/>
                  </a:lnTo>
                  <a:lnTo>
                    <a:pt x="18526" y="12174"/>
                  </a:lnTo>
                  <a:lnTo>
                    <a:pt x="18564" y="11534"/>
                  </a:lnTo>
                  <a:lnTo>
                    <a:pt x="18593" y="10887"/>
                  </a:lnTo>
                  <a:lnTo>
                    <a:pt x="18615" y="10230"/>
                  </a:lnTo>
                  <a:lnTo>
                    <a:pt x="18627" y="9565"/>
                  </a:lnTo>
                  <a:lnTo>
                    <a:pt x="18632" y="8892"/>
                  </a:lnTo>
                  <a:lnTo>
                    <a:pt x="18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944642" y="4487295"/>
              <a:ext cx="18208" cy="15244"/>
            </a:xfrm>
            <a:custGeom>
              <a:avLst/>
              <a:pathLst>
                <a:path w="18208" h="15244">
                  <a:moveTo>
                    <a:pt x="0" y="0"/>
                  </a:moveTo>
                  <a:lnTo>
                    <a:pt x="0" y="8892"/>
                  </a:lnTo>
                  <a:lnTo>
                    <a:pt x="0" y="15244"/>
                  </a:lnTo>
                  <a:lnTo>
                    <a:pt x="18208" y="15244"/>
                  </a:lnTo>
                  <a:lnTo>
                    <a:pt x="1820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985294" y="4457229"/>
              <a:ext cx="91466" cy="92313"/>
            </a:xfrm>
            <a:custGeom>
              <a:avLst/>
              <a:pathLst>
                <a:path w="91466" h="92313">
                  <a:moveTo>
                    <a:pt x="91466" y="0"/>
                  </a:moveTo>
                  <a:lnTo>
                    <a:pt x="91466" y="79609"/>
                  </a:lnTo>
                  <a:lnTo>
                    <a:pt x="91441" y="80765"/>
                  </a:lnTo>
                  <a:lnTo>
                    <a:pt x="91365" y="81862"/>
                  </a:lnTo>
                  <a:lnTo>
                    <a:pt x="91238" y="82900"/>
                  </a:lnTo>
                  <a:lnTo>
                    <a:pt x="91060" y="83878"/>
                  </a:lnTo>
                  <a:lnTo>
                    <a:pt x="90831" y="84797"/>
                  </a:lnTo>
                  <a:lnTo>
                    <a:pt x="90552" y="85656"/>
                  </a:lnTo>
                  <a:lnTo>
                    <a:pt x="90221" y="86457"/>
                  </a:lnTo>
                  <a:lnTo>
                    <a:pt x="89840" y="87198"/>
                  </a:lnTo>
                  <a:lnTo>
                    <a:pt x="89408" y="87880"/>
                  </a:lnTo>
                  <a:lnTo>
                    <a:pt x="88925" y="88502"/>
                  </a:lnTo>
                  <a:lnTo>
                    <a:pt x="88392" y="89065"/>
                  </a:lnTo>
                  <a:lnTo>
                    <a:pt x="87808" y="89569"/>
                  </a:lnTo>
                  <a:lnTo>
                    <a:pt x="87172" y="90014"/>
                  </a:lnTo>
                  <a:lnTo>
                    <a:pt x="86486" y="90399"/>
                  </a:lnTo>
                  <a:lnTo>
                    <a:pt x="85750" y="90725"/>
                  </a:lnTo>
                  <a:lnTo>
                    <a:pt x="84962" y="90992"/>
                  </a:lnTo>
                  <a:lnTo>
                    <a:pt x="84123" y="91199"/>
                  </a:lnTo>
                  <a:lnTo>
                    <a:pt x="83234" y="91348"/>
                  </a:lnTo>
                  <a:lnTo>
                    <a:pt x="82294" y="91437"/>
                  </a:lnTo>
                  <a:lnTo>
                    <a:pt x="81303" y="91466"/>
                  </a:lnTo>
                  <a:lnTo>
                    <a:pt x="80262" y="91458"/>
                  </a:lnTo>
                  <a:lnTo>
                    <a:pt x="79169" y="91432"/>
                  </a:lnTo>
                  <a:lnTo>
                    <a:pt x="78026" y="91390"/>
                  </a:lnTo>
                  <a:lnTo>
                    <a:pt x="76832" y="91331"/>
                  </a:lnTo>
                  <a:lnTo>
                    <a:pt x="75587" y="91254"/>
                  </a:lnTo>
                  <a:lnTo>
                    <a:pt x="74291" y="91161"/>
                  </a:lnTo>
                  <a:lnTo>
                    <a:pt x="72944" y="91051"/>
                  </a:lnTo>
                  <a:lnTo>
                    <a:pt x="71547" y="90924"/>
                  </a:lnTo>
                  <a:lnTo>
                    <a:pt x="70099" y="90780"/>
                  </a:lnTo>
                  <a:lnTo>
                    <a:pt x="68600" y="90619"/>
                  </a:lnTo>
                  <a:lnTo>
                    <a:pt x="66906" y="82150"/>
                  </a:lnTo>
                  <a:lnTo>
                    <a:pt x="68481" y="82311"/>
                  </a:lnTo>
                  <a:lnTo>
                    <a:pt x="69988" y="82455"/>
                  </a:lnTo>
                  <a:lnTo>
                    <a:pt x="71428" y="82582"/>
                  </a:lnTo>
                  <a:lnTo>
                    <a:pt x="72800" y="82692"/>
                  </a:lnTo>
                  <a:lnTo>
                    <a:pt x="74104" y="82785"/>
                  </a:lnTo>
                  <a:lnTo>
                    <a:pt x="75341" y="82862"/>
                  </a:lnTo>
                  <a:lnTo>
                    <a:pt x="76510" y="82921"/>
                  </a:lnTo>
                  <a:lnTo>
                    <a:pt x="77611" y="82963"/>
                  </a:lnTo>
                  <a:lnTo>
                    <a:pt x="78644" y="82989"/>
                  </a:lnTo>
                  <a:lnTo>
                    <a:pt x="79609" y="82997"/>
                  </a:lnTo>
                  <a:lnTo>
                    <a:pt x="80253" y="82938"/>
                  </a:lnTo>
                  <a:lnTo>
                    <a:pt x="80829" y="82760"/>
                  </a:lnTo>
                  <a:lnTo>
                    <a:pt x="81337" y="82464"/>
                  </a:lnTo>
                  <a:lnTo>
                    <a:pt x="81778" y="82049"/>
                  </a:lnTo>
                  <a:lnTo>
                    <a:pt x="82150" y="81515"/>
                  </a:lnTo>
                  <a:lnTo>
                    <a:pt x="82455" y="80863"/>
                  </a:lnTo>
                  <a:lnTo>
                    <a:pt x="82692" y="80092"/>
                  </a:lnTo>
                  <a:lnTo>
                    <a:pt x="82862" y="79203"/>
                  </a:lnTo>
                  <a:lnTo>
                    <a:pt x="82963" y="78195"/>
                  </a:lnTo>
                  <a:lnTo>
                    <a:pt x="82997" y="77069"/>
                  </a:lnTo>
                  <a:lnTo>
                    <a:pt x="82997" y="58860"/>
                  </a:lnTo>
                  <a:lnTo>
                    <a:pt x="55472" y="58860"/>
                  </a:lnTo>
                  <a:lnTo>
                    <a:pt x="55472" y="87232"/>
                  </a:lnTo>
                  <a:lnTo>
                    <a:pt x="47003" y="87232"/>
                  </a:lnTo>
                  <a:lnTo>
                    <a:pt x="47003" y="58860"/>
                  </a:lnTo>
                  <a:lnTo>
                    <a:pt x="18632" y="58860"/>
                  </a:lnTo>
                  <a:lnTo>
                    <a:pt x="18145" y="62396"/>
                  </a:lnTo>
                  <a:lnTo>
                    <a:pt x="17531" y="65889"/>
                  </a:lnTo>
                  <a:lnTo>
                    <a:pt x="16790" y="69341"/>
                  </a:lnTo>
                  <a:lnTo>
                    <a:pt x="15921" y="72749"/>
                  </a:lnTo>
                  <a:lnTo>
                    <a:pt x="14926" y="76116"/>
                  </a:lnTo>
                  <a:lnTo>
                    <a:pt x="13804" y="79440"/>
                  </a:lnTo>
                  <a:lnTo>
                    <a:pt x="12555" y="82722"/>
                  </a:lnTo>
                  <a:lnTo>
                    <a:pt x="11179" y="85961"/>
                  </a:lnTo>
                  <a:lnTo>
                    <a:pt x="9675" y="89158"/>
                  </a:lnTo>
                  <a:lnTo>
                    <a:pt x="8045" y="92313"/>
                  </a:lnTo>
                  <a:lnTo>
                    <a:pt x="0" y="87232"/>
                  </a:lnTo>
                  <a:lnTo>
                    <a:pt x="1232" y="84714"/>
                  </a:lnTo>
                  <a:lnTo>
                    <a:pt x="2388" y="82243"/>
                  </a:lnTo>
                  <a:lnTo>
                    <a:pt x="3468" y="79819"/>
                  </a:lnTo>
                  <a:lnTo>
                    <a:pt x="4471" y="77441"/>
                  </a:lnTo>
                  <a:lnTo>
                    <a:pt x="5399" y="75110"/>
                  </a:lnTo>
                  <a:lnTo>
                    <a:pt x="6250" y="72826"/>
                  </a:lnTo>
                  <a:lnTo>
                    <a:pt x="7025" y="70588"/>
                  </a:lnTo>
                  <a:lnTo>
                    <a:pt x="7723" y="68396"/>
                  </a:lnTo>
                  <a:lnTo>
                    <a:pt x="8346" y="66251"/>
                  </a:lnTo>
                  <a:lnTo>
                    <a:pt x="8892" y="64153"/>
                  </a:lnTo>
                  <a:lnTo>
                    <a:pt x="9375" y="62038"/>
                  </a:lnTo>
                  <a:lnTo>
                    <a:pt x="9807" y="59842"/>
                  </a:lnTo>
                  <a:lnTo>
                    <a:pt x="10188" y="57566"/>
                  </a:lnTo>
                  <a:lnTo>
                    <a:pt x="10518" y="55210"/>
                  </a:lnTo>
                  <a:lnTo>
                    <a:pt x="10798" y="52773"/>
                  </a:lnTo>
                  <a:lnTo>
                    <a:pt x="11026" y="50255"/>
                  </a:lnTo>
                  <a:lnTo>
                    <a:pt x="11204" y="47657"/>
                  </a:lnTo>
                  <a:lnTo>
                    <a:pt x="11331" y="44979"/>
                  </a:lnTo>
                  <a:lnTo>
                    <a:pt x="11407" y="42220"/>
                  </a:lnTo>
                  <a:lnTo>
                    <a:pt x="11433" y="39381"/>
                  </a:lnTo>
                  <a:lnTo>
                    <a:pt x="1143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005196" y="4465275"/>
              <a:ext cx="27101" cy="17361"/>
            </a:xfrm>
            <a:custGeom>
              <a:avLst/>
              <a:pathLst>
                <a:path w="27101" h="17361">
                  <a:moveTo>
                    <a:pt x="0" y="17361"/>
                  </a:moveTo>
                  <a:lnTo>
                    <a:pt x="27101" y="17361"/>
                  </a:lnTo>
                  <a:lnTo>
                    <a:pt x="27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040766" y="4465275"/>
              <a:ext cx="27524" cy="17361"/>
            </a:xfrm>
            <a:custGeom>
              <a:avLst/>
              <a:pathLst>
                <a:path w="27524" h="17361">
                  <a:moveTo>
                    <a:pt x="0" y="0"/>
                  </a:moveTo>
                  <a:lnTo>
                    <a:pt x="0" y="17361"/>
                  </a:lnTo>
                  <a:lnTo>
                    <a:pt x="27524" y="17361"/>
                  </a:lnTo>
                  <a:lnTo>
                    <a:pt x="2752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004773" y="4490682"/>
              <a:ext cx="27524" cy="17361"/>
            </a:xfrm>
            <a:custGeom>
              <a:avLst/>
              <a:pathLst>
                <a:path w="27524" h="17361">
                  <a:moveTo>
                    <a:pt x="0" y="17361"/>
                  </a:moveTo>
                  <a:lnTo>
                    <a:pt x="27524" y="17361"/>
                  </a:lnTo>
                  <a:lnTo>
                    <a:pt x="27524" y="0"/>
                  </a:lnTo>
                  <a:lnTo>
                    <a:pt x="423" y="0"/>
                  </a:lnTo>
                  <a:lnTo>
                    <a:pt x="423" y="8892"/>
                  </a:lnTo>
                  <a:lnTo>
                    <a:pt x="419" y="9739"/>
                  </a:lnTo>
                  <a:lnTo>
                    <a:pt x="406" y="10586"/>
                  </a:lnTo>
                  <a:lnTo>
                    <a:pt x="385" y="11433"/>
                  </a:lnTo>
                  <a:lnTo>
                    <a:pt x="355" y="12280"/>
                  </a:lnTo>
                  <a:lnTo>
                    <a:pt x="317" y="13127"/>
                  </a:lnTo>
                  <a:lnTo>
                    <a:pt x="271" y="13974"/>
                  </a:lnTo>
                  <a:lnTo>
                    <a:pt x="215" y="14820"/>
                  </a:lnTo>
                  <a:lnTo>
                    <a:pt x="152" y="15667"/>
                  </a:lnTo>
                  <a:lnTo>
                    <a:pt x="80" y="16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040766" y="4490682"/>
              <a:ext cx="27524" cy="17361"/>
            </a:xfrm>
            <a:custGeom>
              <a:avLst/>
              <a:pathLst>
                <a:path w="27524" h="17361">
                  <a:moveTo>
                    <a:pt x="0" y="0"/>
                  </a:moveTo>
                  <a:lnTo>
                    <a:pt x="0" y="17361"/>
                  </a:lnTo>
                  <a:lnTo>
                    <a:pt x="27524" y="17361"/>
                  </a:lnTo>
                  <a:lnTo>
                    <a:pt x="2752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105555" y="4501269"/>
              <a:ext cx="74528" cy="7198"/>
            </a:xfrm>
            <a:custGeom>
              <a:avLst/>
              <a:pathLst>
                <a:path w="74528" h="7198">
                  <a:moveTo>
                    <a:pt x="0" y="0"/>
                  </a:moveTo>
                  <a:lnTo>
                    <a:pt x="74528" y="0"/>
                  </a:lnTo>
                  <a:lnTo>
                    <a:pt x="74528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096663" y="4514819"/>
              <a:ext cx="93160" cy="33876"/>
            </a:xfrm>
            <a:custGeom>
              <a:avLst/>
              <a:pathLst>
                <a:path w="93160" h="33876">
                  <a:moveTo>
                    <a:pt x="0" y="0"/>
                  </a:moveTo>
                  <a:lnTo>
                    <a:pt x="93160" y="0"/>
                  </a:lnTo>
                  <a:lnTo>
                    <a:pt x="93160" y="7622"/>
                  </a:lnTo>
                  <a:lnTo>
                    <a:pt x="52085" y="7622"/>
                  </a:lnTo>
                  <a:lnTo>
                    <a:pt x="52085" y="23713"/>
                  </a:lnTo>
                  <a:lnTo>
                    <a:pt x="52064" y="24782"/>
                  </a:lnTo>
                  <a:lnTo>
                    <a:pt x="52000" y="25788"/>
                  </a:lnTo>
                  <a:lnTo>
                    <a:pt x="51894" y="26730"/>
                  </a:lnTo>
                  <a:lnTo>
                    <a:pt x="51746" y="27609"/>
                  </a:lnTo>
                  <a:lnTo>
                    <a:pt x="51555" y="28424"/>
                  </a:lnTo>
                  <a:lnTo>
                    <a:pt x="51322" y="29176"/>
                  </a:lnTo>
                  <a:lnTo>
                    <a:pt x="51047" y="29864"/>
                  </a:lnTo>
                  <a:lnTo>
                    <a:pt x="50730" y="30488"/>
                  </a:lnTo>
                  <a:lnTo>
                    <a:pt x="50370" y="31049"/>
                  </a:lnTo>
                  <a:lnTo>
                    <a:pt x="49967" y="31547"/>
                  </a:lnTo>
                  <a:lnTo>
                    <a:pt x="49493" y="31990"/>
                  </a:lnTo>
                  <a:lnTo>
                    <a:pt x="48917" y="32385"/>
                  </a:lnTo>
                  <a:lnTo>
                    <a:pt x="48240" y="32735"/>
                  </a:lnTo>
                  <a:lnTo>
                    <a:pt x="47461" y="33038"/>
                  </a:lnTo>
                  <a:lnTo>
                    <a:pt x="46580" y="33294"/>
                  </a:lnTo>
                  <a:lnTo>
                    <a:pt x="45597" y="33503"/>
                  </a:lnTo>
                  <a:lnTo>
                    <a:pt x="44513" y="33666"/>
                  </a:lnTo>
                  <a:lnTo>
                    <a:pt x="43328" y="33783"/>
                  </a:lnTo>
                  <a:lnTo>
                    <a:pt x="42040" y="33853"/>
                  </a:lnTo>
                  <a:lnTo>
                    <a:pt x="40651" y="33876"/>
                  </a:lnTo>
                  <a:lnTo>
                    <a:pt x="39474" y="33868"/>
                  </a:lnTo>
                  <a:lnTo>
                    <a:pt x="38314" y="33842"/>
                  </a:lnTo>
                  <a:lnTo>
                    <a:pt x="37171" y="33800"/>
                  </a:lnTo>
                  <a:lnTo>
                    <a:pt x="36044" y="33741"/>
                  </a:lnTo>
                  <a:lnTo>
                    <a:pt x="34935" y="33664"/>
                  </a:lnTo>
                  <a:lnTo>
                    <a:pt x="33842" y="33571"/>
                  </a:lnTo>
                  <a:lnTo>
                    <a:pt x="32767" y="33461"/>
                  </a:lnTo>
                  <a:lnTo>
                    <a:pt x="31708" y="33334"/>
                  </a:lnTo>
                  <a:lnTo>
                    <a:pt x="30666" y="33190"/>
                  </a:lnTo>
                  <a:lnTo>
                    <a:pt x="29641" y="33029"/>
                  </a:lnTo>
                  <a:lnTo>
                    <a:pt x="27948" y="24560"/>
                  </a:lnTo>
                  <a:lnTo>
                    <a:pt x="29218" y="24882"/>
                  </a:lnTo>
                  <a:lnTo>
                    <a:pt x="30488" y="25170"/>
                  </a:lnTo>
                  <a:lnTo>
                    <a:pt x="31759" y="25424"/>
                  </a:lnTo>
                  <a:lnTo>
                    <a:pt x="33029" y="25644"/>
                  </a:lnTo>
                  <a:lnTo>
                    <a:pt x="34300" y="25830"/>
                  </a:lnTo>
                  <a:lnTo>
                    <a:pt x="35570" y="25983"/>
                  </a:lnTo>
                  <a:lnTo>
                    <a:pt x="36840" y="26101"/>
                  </a:lnTo>
                  <a:lnTo>
                    <a:pt x="38111" y="26186"/>
                  </a:lnTo>
                  <a:lnTo>
                    <a:pt x="39381" y="26237"/>
                  </a:lnTo>
                  <a:lnTo>
                    <a:pt x="40651" y="26254"/>
                  </a:lnTo>
                  <a:lnTo>
                    <a:pt x="41295" y="26211"/>
                  </a:lnTo>
                  <a:lnTo>
                    <a:pt x="41871" y="26084"/>
                  </a:lnTo>
                  <a:lnTo>
                    <a:pt x="42379" y="25873"/>
                  </a:lnTo>
                  <a:lnTo>
                    <a:pt x="42819" y="25576"/>
                  </a:lnTo>
                  <a:lnTo>
                    <a:pt x="43192" y="25195"/>
                  </a:lnTo>
                  <a:lnTo>
                    <a:pt x="43497" y="24729"/>
                  </a:lnTo>
                  <a:lnTo>
                    <a:pt x="43734" y="24179"/>
                  </a:lnTo>
                  <a:lnTo>
                    <a:pt x="43904" y="23544"/>
                  </a:lnTo>
                  <a:lnTo>
                    <a:pt x="44005" y="22824"/>
                  </a:lnTo>
                  <a:lnTo>
                    <a:pt x="44039" y="22019"/>
                  </a:lnTo>
                  <a:lnTo>
                    <a:pt x="44039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158064" y="4524559"/>
              <a:ext cx="30912" cy="21596"/>
            </a:xfrm>
            <a:custGeom>
              <a:avLst/>
              <a:pathLst>
                <a:path w="30912" h="21596">
                  <a:moveTo>
                    <a:pt x="5081" y="0"/>
                  </a:moveTo>
                  <a:lnTo>
                    <a:pt x="7855" y="1372"/>
                  </a:lnTo>
                  <a:lnTo>
                    <a:pt x="10586" y="2777"/>
                  </a:lnTo>
                  <a:lnTo>
                    <a:pt x="13275" y="4217"/>
                  </a:lnTo>
                  <a:lnTo>
                    <a:pt x="15921" y="5691"/>
                  </a:lnTo>
                  <a:lnTo>
                    <a:pt x="18526" y="7198"/>
                  </a:lnTo>
                  <a:lnTo>
                    <a:pt x="21088" y="8740"/>
                  </a:lnTo>
                  <a:lnTo>
                    <a:pt x="23607" y="10315"/>
                  </a:lnTo>
                  <a:lnTo>
                    <a:pt x="26084" y="11924"/>
                  </a:lnTo>
                  <a:lnTo>
                    <a:pt x="28519" y="13567"/>
                  </a:lnTo>
                  <a:lnTo>
                    <a:pt x="30912" y="15244"/>
                  </a:lnTo>
                  <a:lnTo>
                    <a:pt x="24983" y="21596"/>
                  </a:lnTo>
                  <a:lnTo>
                    <a:pt x="22676" y="19843"/>
                  </a:lnTo>
                  <a:lnTo>
                    <a:pt x="20325" y="18140"/>
                  </a:lnTo>
                  <a:lnTo>
                    <a:pt x="17933" y="16489"/>
                  </a:lnTo>
                  <a:lnTo>
                    <a:pt x="15498" y="14888"/>
                  </a:lnTo>
                  <a:lnTo>
                    <a:pt x="13021" y="13338"/>
                  </a:lnTo>
                  <a:lnTo>
                    <a:pt x="10501" y="11839"/>
                  </a:lnTo>
                  <a:lnTo>
                    <a:pt x="7939" y="10391"/>
                  </a:lnTo>
                  <a:lnTo>
                    <a:pt x="5335" y="8994"/>
                  </a:lnTo>
                  <a:lnTo>
                    <a:pt x="2688" y="7647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095816" y="4524559"/>
              <a:ext cx="33029" cy="21172"/>
            </a:xfrm>
            <a:custGeom>
              <a:avLst/>
              <a:pathLst>
                <a:path w="33029" h="21172">
                  <a:moveTo>
                    <a:pt x="27524" y="0"/>
                  </a:moveTo>
                  <a:lnTo>
                    <a:pt x="33029" y="6351"/>
                  </a:lnTo>
                  <a:lnTo>
                    <a:pt x="30984" y="8024"/>
                  </a:lnTo>
                  <a:lnTo>
                    <a:pt x="28744" y="9654"/>
                  </a:lnTo>
                  <a:lnTo>
                    <a:pt x="26309" y="11242"/>
                  </a:lnTo>
                  <a:lnTo>
                    <a:pt x="23679" y="12788"/>
                  </a:lnTo>
                  <a:lnTo>
                    <a:pt x="20855" y="14291"/>
                  </a:lnTo>
                  <a:lnTo>
                    <a:pt x="17836" y="15752"/>
                  </a:lnTo>
                  <a:lnTo>
                    <a:pt x="14621" y="17171"/>
                  </a:lnTo>
                  <a:lnTo>
                    <a:pt x="11213" y="18547"/>
                  </a:lnTo>
                  <a:lnTo>
                    <a:pt x="7609" y="19881"/>
                  </a:lnTo>
                  <a:lnTo>
                    <a:pt x="3811" y="21172"/>
                  </a:lnTo>
                  <a:lnTo>
                    <a:pt x="0" y="13127"/>
                  </a:lnTo>
                  <a:lnTo>
                    <a:pt x="3324" y="12233"/>
                  </a:lnTo>
                  <a:lnTo>
                    <a:pt x="6521" y="11247"/>
                  </a:lnTo>
                  <a:lnTo>
                    <a:pt x="9591" y="10167"/>
                  </a:lnTo>
                  <a:lnTo>
                    <a:pt x="12534" y="8994"/>
                  </a:lnTo>
                  <a:lnTo>
                    <a:pt x="15350" y="7728"/>
                  </a:lnTo>
                  <a:lnTo>
                    <a:pt x="18039" y="6368"/>
                  </a:lnTo>
                  <a:lnTo>
                    <a:pt x="20601" y="4916"/>
                  </a:lnTo>
                  <a:lnTo>
                    <a:pt x="23036" y="3370"/>
                  </a:lnTo>
                  <a:lnTo>
                    <a:pt x="25343" y="1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093699" y="4452148"/>
              <a:ext cx="47427" cy="47003"/>
            </a:xfrm>
            <a:custGeom>
              <a:avLst/>
              <a:pathLst>
                <a:path w="47427" h="47003">
                  <a:moveTo>
                    <a:pt x="3387" y="11856"/>
                  </a:moveTo>
                  <a:lnTo>
                    <a:pt x="22019" y="11856"/>
                  </a:lnTo>
                  <a:lnTo>
                    <a:pt x="22019" y="0"/>
                  </a:lnTo>
                  <a:lnTo>
                    <a:pt x="29641" y="0"/>
                  </a:lnTo>
                  <a:lnTo>
                    <a:pt x="29641" y="11856"/>
                  </a:lnTo>
                  <a:lnTo>
                    <a:pt x="45733" y="11856"/>
                  </a:lnTo>
                  <a:lnTo>
                    <a:pt x="45733" y="19479"/>
                  </a:lnTo>
                  <a:lnTo>
                    <a:pt x="29641" y="19479"/>
                  </a:lnTo>
                  <a:lnTo>
                    <a:pt x="29641" y="20749"/>
                  </a:lnTo>
                  <a:lnTo>
                    <a:pt x="31725" y="21930"/>
                  </a:lnTo>
                  <a:lnTo>
                    <a:pt x="33741" y="23103"/>
                  </a:lnTo>
                  <a:lnTo>
                    <a:pt x="35688" y="24268"/>
                  </a:lnTo>
                  <a:lnTo>
                    <a:pt x="37569" y="25424"/>
                  </a:lnTo>
                  <a:lnTo>
                    <a:pt x="39381" y="26571"/>
                  </a:lnTo>
                  <a:lnTo>
                    <a:pt x="41126" y="27711"/>
                  </a:lnTo>
                  <a:lnTo>
                    <a:pt x="42803" y="28841"/>
                  </a:lnTo>
                  <a:lnTo>
                    <a:pt x="44412" y="29963"/>
                  </a:lnTo>
                  <a:lnTo>
                    <a:pt x="45953" y="31077"/>
                  </a:lnTo>
                  <a:lnTo>
                    <a:pt x="47427" y="32182"/>
                  </a:lnTo>
                  <a:lnTo>
                    <a:pt x="42345" y="39381"/>
                  </a:lnTo>
                  <a:lnTo>
                    <a:pt x="41075" y="38208"/>
                  </a:lnTo>
                  <a:lnTo>
                    <a:pt x="39804" y="37060"/>
                  </a:lnTo>
                  <a:lnTo>
                    <a:pt x="38534" y="35938"/>
                  </a:lnTo>
                  <a:lnTo>
                    <a:pt x="37264" y="34842"/>
                  </a:lnTo>
                  <a:lnTo>
                    <a:pt x="35993" y="33770"/>
                  </a:lnTo>
                  <a:lnTo>
                    <a:pt x="34723" y="32724"/>
                  </a:lnTo>
                  <a:lnTo>
                    <a:pt x="33453" y="31704"/>
                  </a:lnTo>
                  <a:lnTo>
                    <a:pt x="32182" y="30709"/>
                  </a:lnTo>
                  <a:lnTo>
                    <a:pt x="30912" y="29739"/>
                  </a:lnTo>
                  <a:lnTo>
                    <a:pt x="29641" y="28795"/>
                  </a:lnTo>
                  <a:lnTo>
                    <a:pt x="29641" y="47003"/>
                  </a:lnTo>
                  <a:lnTo>
                    <a:pt x="22019" y="47003"/>
                  </a:lnTo>
                  <a:lnTo>
                    <a:pt x="22019" y="27101"/>
                  </a:lnTo>
                  <a:lnTo>
                    <a:pt x="20554" y="29345"/>
                  </a:lnTo>
                  <a:lnTo>
                    <a:pt x="19038" y="31505"/>
                  </a:lnTo>
                  <a:lnTo>
                    <a:pt x="17471" y="33580"/>
                  </a:lnTo>
                  <a:lnTo>
                    <a:pt x="15854" y="35570"/>
                  </a:lnTo>
                  <a:lnTo>
                    <a:pt x="14185" y="37475"/>
                  </a:lnTo>
                  <a:lnTo>
                    <a:pt x="12466" y="39296"/>
                  </a:lnTo>
                  <a:lnTo>
                    <a:pt x="10696" y="41032"/>
                  </a:lnTo>
                  <a:lnTo>
                    <a:pt x="8875" y="42684"/>
                  </a:lnTo>
                  <a:lnTo>
                    <a:pt x="7003" y="44251"/>
                  </a:lnTo>
                  <a:lnTo>
                    <a:pt x="5081" y="45733"/>
                  </a:lnTo>
                  <a:lnTo>
                    <a:pt x="0" y="38958"/>
                  </a:lnTo>
                  <a:lnTo>
                    <a:pt x="2240" y="37315"/>
                  </a:lnTo>
                  <a:lnTo>
                    <a:pt x="4387" y="35604"/>
                  </a:lnTo>
                  <a:lnTo>
                    <a:pt x="6440" y="33825"/>
                  </a:lnTo>
                  <a:lnTo>
                    <a:pt x="8401" y="31979"/>
                  </a:lnTo>
                  <a:lnTo>
                    <a:pt x="10268" y="30065"/>
                  </a:lnTo>
                  <a:lnTo>
                    <a:pt x="12043" y="28083"/>
                  </a:lnTo>
                  <a:lnTo>
                    <a:pt x="13724" y="26034"/>
                  </a:lnTo>
                  <a:lnTo>
                    <a:pt x="15312" y="23916"/>
                  </a:lnTo>
                  <a:lnTo>
                    <a:pt x="16807" y="21731"/>
                  </a:lnTo>
                  <a:lnTo>
                    <a:pt x="18208" y="19479"/>
                  </a:lnTo>
                  <a:lnTo>
                    <a:pt x="3387" y="194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139008" y="4452148"/>
              <a:ext cx="53779" cy="47003"/>
            </a:xfrm>
            <a:custGeom>
              <a:avLst/>
              <a:pathLst>
                <a:path w="53779" h="47003">
                  <a:moveTo>
                    <a:pt x="4658" y="11856"/>
                  </a:moveTo>
                  <a:lnTo>
                    <a:pt x="22443" y="11856"/>
                  </a:lnTo>
                  <a:lnTo>
                    <a:pt x="22443" y="0"/>
                  </a:lnTo>
                  <a:lnTo>
                    <a:pt x="30912" y="0"/>
                  </a:lnTo>
                  <a:lnTo>
                    <a:pt x="30912" y="11856"/>
                  </a:lnTo>
                  <a:lnTo>
                    <a:pt x="50391" y="11856"/>
                  </a:lnTo>
                  <a:lnTo>
                    <a:pt x="50391" y="19479"/>
                  </a:lnTo>
                  <a:lnTo>
                    <a:pt x="34723" y="19479"/>
                  </a:lnTo>
                  <a:lnTo>
                    <a:pt x="36362" y="22028"/>
                  </a:lnTo>
                  <a:lnTo>
                    <a:pt x="38060" y="24425"/>
                  </a:lnTo>
                  <a:lnTo>
                    <a:pt x="39817" y="26669"/>
                  </a:lnTo>
                  <a:lnTo>
                    <a:pt x="41634" y="28761"/>
                  </a:lnTo>
                  <a:lnTo>
                    <a:pt x="43510" y="30700"/>
                  </a:lnTo>
                  <a:lnTo>
                    <a:pt x="45445" y="32487"/>
                  </a:lnTo>
                  <a:lnTo>
                    <a:pt x="47439" y="34122"/>
                  </a:lnTo>
                  <a:lnTo>
                    <a:pt x="49493" y="35604"/>
                  </a:lnTo>
                  <a:lnTo>
                    <a:pt x="51606" y="36933"/>
                  </a:lnTo>
                  <a:lnTo>
                    <a:pt x="53779" y="38111"/>
                  </a:lnTo>
                  <a:lnTo>
                    <a:pt x="49544" y="46156"/>
                  </a:lnTo>
                  <a:lnTo>
                    <a:pt x="47376" y="44666"/>
                  </a:lnTo>
                  <a:lnTo>
                    <a:pt x="45276" y="43074"/>
                  </a:lnTo>
                  <a:lnTo>
                    <a:pt x="43243" y="41380"/>
                  </a:lnTo>
                  <a:lnTo>
                    <a:pt x="41278" y="39584"/>
                  </a:lnTo>
                  <a:lnTo>
                    <a:pt x="39381" y="37687"/>
                  </a:lnTo>
                  <a:lnTo>
                    <a:pt x="37552" y="35688"/>
                  </a:lnTo>
                  <a:lnTo>
                    <a:pt x="35790" y="33588"/>
                  </a:lnTo>
                  <a:lnTo>
                    <a:pt x="34096" y="31386"/>
                  </a:lnTo>
                  <a:lnTo>
                    <a:pt x="32470" y="29083"/>
                  </a:lnTo>
                  <a:lnTo>
                    <a:pt x="30912" y="26677"/>
                  </a:lnTo>
                  <a:lnTo>
                    <a:pt x="30912" y="47003"/>
                  </a:lnTo>
                  <a:lnTo>
                    <a:pt x="22443" y="47003"/>
                  </a:lnTo>
                  <a:lnTo>
                    <a:pt x="22443" y="26677"/>
                  </a:lnTo>
                  <a:lnTo>
                    <a:pt x="20897" y="29155"/>
                  </a:lnTo>
                  <a:lnTo>
                    <a:pt x="19309" y="31505"/>
                  </a:lnTo>
                  <a:lnTo>
                    <a:pt x="17679" y="33728"/>
                  </a:lnTo>
                  <a:lnTo>
                    <a:pt x="16006" y="35824"/>
                  </a:lnTo>
                  <a:lnTo>
                    <a:pt x="14291" y="37793"/>
                  </a:lnTo>
                  <a:lnTo>
                    <a:pt x="12534" y="39635"/>
                  </a:lnTo>
                  <a:lnTo>
                    <a:pt x="10734" y="41350"/>
                  </a:lnTo>
                  <a:lnTo>
                    <a:pt x="8892" y="42938"/>
                  </a:lnTo>
                  <a:lnTo>
                    <a:pt x="7008" y="44399"/>
                  </a:lnTo>
                  <a:lnTo>
                    <a:pt x="5081" y="45733"/>
                  </a:lnTo>
                  <a:lnTo>
                    <a:pt x="0" y="39381"/>
                  </a:lnTo>
                  <a:lnTo>
                    <a:pt x="2159" y="37886"/>
                  </a:lnTo>
                  <a:lnTo>
                    <a:pt x="4234" y="36281"/>
                  </a:lnTo>
                  <a:lnTo>
                    <a:pt x="6224" y="34566"/>
                  </a:lnTo>
                  <a:lnTo>
                    <a:pt x="8130" y="32741"/>
                  </a:lnTo>
                  <a:lnTo>
                    <a:pt x="9951" y="30806"/>
                  </a:lnTo>
                  <a:lnTo>
                    <a:pt x="11687" y="28761"/>
                  </a:lnTo>
                  <a:lnTo>
                    <a:pt x="13338" y="26605"/>
                  </a:lnTo>
                  <a:lnTo>
                    <a:pt x="14905" y="24340"/>
                  </a:lnTo>
                  <a:lnTo>
                    <a:pt x="16387" y="21964"/>
                  </a:lnTo>
                  <a:lnTo>
                    <a:pt x="17785" y="19479"/>
                  </a:lnTo>
                  <a:lnTo>
                    <a:pt x="4658" y="194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211843" y="4456382"/>
              <a:ext cx="84691" cy="52508"/>
            </a:xfrm>
            <a:custGeom>
              <a:avLst/>
              <a:pathLst>
                <a:path w="84691" h="52508">
                  <a:moveTo>
                    <a:pt x="0" y="0"/>
                  </a:moveTo>
                  <a:lnTo>
                    <a:pt x="72834" y="0"/>
                  </a:lnTo>
                  <a:lnTo>
                    <a:pt x="72834" y="27948"/>
                  </a:lnTo>
                  <a:lnTo>
                    <a:pt x="11009" y="27948"/>
                  </a:lnTo>
                  <a:lnTo>
                    <a:pt x="11009" y="40651"/>
                  </a:lnTo>
                  <a:lnTo>
                    <a:pt x="11037" y="41060"/>
                  </a:lnTo>
                  <a:lnTo>
                    <a:pt x="11119" y="41439"/>
                  </a:lnTo>
                  <a:lnTo>
                    <a:pt x="11257" y="41788"/>
                  </a:lnTo>
                  <a:lnTo>
                    <a:pt x="11450" y="42108"/>
                  </a:lnTo>
                  <a:lnTo>
                    <a:pt x="11698" y="42398"/>
                  </a:lnTo>
                  <a:lnTo>
                    <a:pt x="12000" y="42659"/>
                  </a:lnTo>
                  <a:lnTo>
                    <a:pt x="12358" y="42889"/>
                  </a:lnTo>
                  <a:lnTo>
                    <a:pt x="12771" y="43090"/>
                  </a:lnTo>
                  <a:lnTo>
                    <a:pt x="13239" y="43262"/>
                  </a:lnTo>
                  <a:lnTo>
                    <a:pt x="13762" y="43404"/>
                  </a:lnTo>
                  <a:lnTo>
                    <a:pt x="14513" y="43525"/>
                  </a:lnTo>
                  <a:lnTo>
                    <a:pt x="15667" y="43633"/>
                  </a:lnTo>
                  <a:lnTo>
                    <a:pt x="17224" y="43728"/>
                  </a:lnTo>
                  <a:lnTo>
                    <a:pt x="19182" y="43810"/>
                  </a:lnTo>
                  <a:lnTo>
                    <a:pt x="21543" y="43880"/>
                  </a:lnTo>
                  <a:lnTo>
                    <a:pt x="24306" y="43937"/>
                  </a:lnTo>
                  <a:lnTo>
                    <a:pt x="27471" y="43982"/>
                  </a:lnTo>
                  <a:lnTo>
                    <a:pt x="31039" y="44014"/>
                  </a:lnTo>
                  <a:lnTo>
                    <a:pt x="35009" y="44033"/>
                  </a:lnTo>
                  <a:lnTo>
                    <a:pt x="39381" y="44039"/>
                  </a:lnTo>
                  <a:lnTo>
                    <a:pt x="44966" y="44022"/>
                  </a:lnTo>
                  <a:lnTo>
                    <a:pt x="50035" y="43971"/>
                  </a:lnTo>
                  <a:lnTo>
                    <a:pt x="54587" y="43887"/>
                  </a:lnTo>
                  <a:lnTo>
                    <a:pt x="58623" y="43768"/>
                  </a:lnTo>
                  <a:lnTo>
                    <a:pt x="62142" y="43616"/>
                  </a:lnTo>
                  <a:lnTo>
                    <a:pt x="65144" y="43429"/>
                  </a:lnTo>
                  <a:lnTo>
                    <a:pt x="67630" y="43209"/>
                  </a:lnTo>
                  <a:lnTo>
                    <a:pt x="69599" y="42955"/>
                  </a:lnTo>
                  <a:lnTo>
                    <a:pt x="71051" y="42667"/>
                  </a:lnTo>
                  <a:lnTo>
                    <a:pt x="71987" y="42345"/>
                  </a:lnTo>
                  <a:lnTo>
                    <a:pt x="72639" y="41947"/>
                  </a:lnTo>
                  <a:lnTo>
                    <a:pt x="73241" y="41431"/>
                  </a:lnTo>
                  <a:lnTo>
                    <a:pt x="73791" y="40795"/>
                  </a:lnTo>
                  <a:lnTo>
                    <a:pt x="74291" y="40042"/>
                  </a:lnTo>
                  <a:lnTo>
                    <a:pt x="74740" y="39169"/>
                  </a:lnTo>
                  <a:lnTo>
                    <a:pt x="75138" y="38178"/>
                  </a:lnTo>
                  <a:lnTo>
                    <a:pt x="75485" y="37069"/>
                  </a:lnTo>
                  <a:lnTo>
                    <a:pt x="75781" y="35841"/>
                  </a:lnTo>
                  <a:lnTo>
                    <a:pt x="76027" y="34494"/>
                  </a:lnTo>
                  <a:lnTo>
                    <a:pt x="76222" y="33029"/>
                  </a:lnTo>
                  <a:lnTo>
                    <a:pt x="84691" y="35993"/>
                  </a:lnTo>
                  <a:lnTo>
                    <a:pt x="84149" y="38039"/>
                  </a:lnTo>
                  <a:lnTo>
                    <a:pt x="83539" y="39940"/>
                  </a:lnTo>
                  <a:lnTo>
                    <a:pt x="82862" y="41697"/>
                  </a:lnTo>
                  <a:lnTo>
                    <a:pt x="82116" y="43311"/>
                  </a:lnTo>
                  <a:lnTo>
                    <a:pt x="81303" y="44780"/>
                  </a:lnTo>
                  <a:lnTo>
                    <a:pt x="80422" y="46106"/>
                  </a:lnTo>
                  <a:lnTo>
                    <a:pt x="79474" y="47287"/>
                  </a:lnTo>
                  <a:lnTo>
                    <a:pt x="78458" y="48324"/>
                  </a:lnTo>
                  <a:lnTo>
                    <a:pt x="77374" y="49218"/>
                  </a:lnTo>
                  <a:lnTo>
                    <a:pt x="76222" y="49967"/>
                  </a:lnTo>
                  <a:lnTo>
                    <a:pt x="75015" y="50450"/>
                  </a:lnTo>
                  <a:lnTo>
                    <a:pt x="73258" y="50882"/>
                  </a:lnTo>
                  <a:lnTo>
                    <a:pt x="70950" y="51263"/>
                  </a:lnTo>
                  <a:lnTo>
                    <a:pt x="68091" y="51594"/>
                  </a:lnTo>
                  <a:lnTo>
                    <a:pt x="64683" y="51873"/>
                  </a:lnTo>
                  <a:lnTo>
                    <a:pt x="60723" y="52102"/>
                  </a:lnTo>
                  <a:lnTo>
                    <a:pt x="56213" y="52280"/>
                  </a:lnTo>
                  <a:lnTo>
                    <a:pt x="51153" y="52407"/>
                  </a:lnTo>
                  <a:lnTo>
                    <a:pt x="45542" y="52483"/>
                  </a:lnTo>
                  <a:lnTo>
                    <a:pt x="39381" y="52508"/>
                  </a:lnTo>
                  <a:lnTo>
                    <a:pt x="34183" y="52489"/>
                  </a:lnTo>
                  <a:lnTo>
                    <a:pt x="29430" y="52432"/>
                  </a:lnTo>
                  <a:lnTo>
                    <a:pt x="25121" y="52337"/>
                  </a:lnTo>
                  <a:lnTo>
                    <a:pt x="21257" y="52203"/>
                  </a:lnTo>
                  <a:lnTo>
                    <a:pt x="17838" y="52032"/>
                  </a:lnTo>
                  <a:lnTo>
                    <a:pt x="14863" y="51822"/>
                  </a:lnTo>
                  <a:lnTo>
                    <a:pt x="12333" y="51574"/>
                  </a:lnTo>
                  <a:lnTo>
                    <a:pt x="10247" y="51289"/>
                  </a:lnTo>
                  <a:lnTo>
                    <a:pt x="8606" y="50965"/>
                  </a:lnTo>
                  <a:lnTo>
                    <a:pt x="7410" y="50603"/>
                  </a:lnTo>
                  <a:lnTo>
                    <a:pt x="6485" y="50177"/>
                  </a:lnTo>
                  <a:lnTo>
                    <a:pt x="5657" y="49663"/>
                  </a:lnTo>
                  <a:lnTo>
                    <a:pt x="4926" y="49059"/>
                  </a:lnTo>
                  <a:lnTo>
                    <a:pt x="4293" y="48367"/>
                  </a:lnTo>
                  <a:lnTo>
                    <a:pt x="3758" y="47585"/>
                  </a:lnTo>
                  <a:lnTo>
                    <a:pt x="3319" y="46715"/>
                  </a:lnTo>
                  <a:lnTo>
                    <a:pt x="2979" y="45756"/>
                  </a:lnTo>
                  <a:lnTo>
                    <a:pt x="2735" y="44708"/>
                  </a:lnTo>
                  <a:lnTo>
                    <a:pt x="2589" y="43571"/>
                  </a:lnTo>
                  <a:lnTo>
                    <a:pt x="2540" y="42345"/>
                  </a:lnTo>
                  <a:lnTo>
                    <a:pt x="2540" y="19902"/>
                  </a:lnTo>
                  <a:lnTo>
                    <a:pt x="64365" y="19902"/>
                  </a:lnTo>
                  <a:lnTo>
                    <a:pt x="64365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245296" y="4511008"/>
              <a:ext cx="18208" cy="20325"/>
            </a:xfrm>
            <a:custGeom>
              <a:avLst/>
              <a:pathLst>
                <a:path w="18208" h="20325">
                  <a:moveTo>
                    <a:pt x="7622" y="0"/>
                  </a:moveTo>
                  <a:lnTo>
                    <a:pt x="8871" y="1541"/>
                  </a:lnTo>
                  <a:lnTo>
                    <a:pt x="10078" y="3116"/>
                  </a:lnTo>
                  <a:lnTo>
                    <a:pt x="11242" y="4725"/>
                  </a:lnTo>
                  <a:lnTo>
                    <a:pt x="12364" y="6368"/>
                  </a:lnTo>
                  <a:lnTo>
                    <a:pt x="13444" y="8045"/>
                  </a:lnTo>
                  <a:lnTo>
                    <a:pt x="14482" y="9756"/>
                  </a:lnTo>
                  <a:lnTo>
                    <a:pt x="15477" y="11501"/>
                  </a:lnTo>
                  <a:lnTo>
                    <a:pt x="16430" y="13279"/>
                  </a:lnTo>
                  <a:lnTo>
                    <a:pt x="17340" y="15092"/>
                  </a:lnTo>
                  <a:lnTo>
                    <a:pt x="18208" y="16938"/>
                  </a:lnTo>
                  <a:lnTo>
                    <a:pt x="10162" y="20325"/>
                  </a:lnTo>
                  <a:lnTo>
                    <a:pt x="9299" y="18483"/>
                  </a:lnTo>
                  <a:lnTo>
                    <a:pt x="8401" y="16684"/>
                  </a:lnTo>
                  <a:lnTo>
                    <a:pt x="7469" y="14926"/>
                  </a:lnTo>
                  <a:lnTo>
                    <a:pt x="6504" y="13211"/>
                  </a:lnTo>
                  <a:lnTo>
                    <a:pt x="5504" y="11539"/>
                  </a:lnTo>
                  <a:lnTo>
                    <a:pt x="4471" y="9908"/>
                  </a:lnTo>
                  <a:lnTo>
                    <a:pt x="3404" y="8320"/>
                  </a:lnTo>
                  <a:lnTo>
                    <a:pt x="2303" y="6775"/>
                  </a:lnTo>
                  <a:lnTo>
                    <a:pt x="1168" y="527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280020" y="4513972"/>
              <a:ext cx="21172" cy="28795"/>
            </a:xfrm>
            <a:custGeom>
              <a:avLst/>
              <a:pathLst>
                <a:path w="21172" h="28795">
                  <a:moveTo>
                    <a:pt x="8045" y="0"/>
                  </a:moveTo>
                  <a:lnTo>
                    <a:pt x="9625" y="2307"/>
                  </a:lnTo>
                  <a:lnTo>
                    <a:pt x="11145" y="4658"/>
                  </a:lnTo>
                  <a:lnTo>
                    <a:pt x="12606" y="7050"/>
                  </a:lnTo>
                  <a:lnTo>
                    <a:pt x="14007" y="9485"/>
                  </a:lnTo>
                  <a:lnTo>
                    <a:pt x="15350" y="11962"/>
                  </a:lnTo>
                  <a:lnTo>
                    <a:pt x="16633" y="14482"/>
                  </a:lnTo>
                  <a:lnTo>
                    <a:pt x="17857" y="17044"/>
                  </a:lnTo>
                  <a:lnTo>
                    <a:pt x="19021" y="19648"/>
                  </a:lnTo>
                  <a:lnTo>
                    <a:pt x="20126" y="22295"/>
                  </a:lnTo>
                  <a:lnTo>
                    <a:pt x="21172" y="24983"/>
                  </a:lnTo>
                  <a:lnTo>
                    <a:pt x="12280" y="28795"/>
                  </a:lnTo>
                  <a:lnTo>
                    <a:pt x="11319" y="26029"/>
                  </a:lnTo>
                  <a:lnTo>
                    <a:pt x="10298" y="23324"/>
                  </a:lnTo>
                  <a:lnTo>
                    <a:pt x="9218" y="20677"/>
                  </a:lnTo>
                  <a:lnTo>
                    <a:pt x="8079" y="18090"/>
                  </a:lnTo>
                  <a:lnTo>
                    <a:pt x="6881" y="15562"/>
                  </a:lnTo>
                  <a:lnTo>
                    <a:pt x="5623" y="13093"/>
                  </a:lnTo>
                  <a:lnTo>
                    <a:pt x="4306" y="10683"/>
                  </a:lnTo>
                  <a:lnTo>
                    <a:pt x="2930" y="8333"/>
                  </a:lnTo>
                  <a:lnTo>
                    <a:pt x="1494" y="604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227934" y="4514396"/>
              <a:ext cx="52932" cy="33029"/>
            </a:xfrm>
            <a:custGeom>
              <a:avLst/>
              <a:pathLst>
                <a:path w="52932" h="33029">
                  <a:moveTo>
                    <a:pt x="0" y="0"/>
                  </a:moveTo>
                  <a:lnTo>
                    <a:pt x="8469" y="0"/>
                  </a:lnTo>
                  <a:lnTo>
                    <a:pt x="8469" y="20325"/>
                  </a:lnTo>
                  <a:lnTo>
                    <a:pt x="8481" y="20819"/>
                  </a:lnTo>
                  <a:lnTo>
                    <a:pt x="8519" y="21282"/>
                  </a:lnTo>
                  <a:lnTo>
                    <a:pt x="8583" y="21716"/>
                  </a:lnTo>
                  <a:lnTo>
                    <a:pt x="8672" y="22121"/>
                  </a:lnTo>
                  <a:lnTo>
                    <a:pt x="8786" y="22496"/>
                  </a:lnTo>
                  <a:lnTo>
                    <a:pt x="8926" y="22841"/>
                  </a:lnTo>
                  <a:lnTo>
                    <a:pt x="9091" y="23156"/>
                  </a:lnTo>
                  <a:lnTo>
                    <a:pt x="9282" y="23442"/>
                  </a:lnTo>
                  <a:lnTo>
                    <a:pt x="9498" y="23698"/>
                  </a:lnTo>
                  <a:lnTo>
                    <a:pt x="9739" y="23925"/>
                  </a:lnTo>
                  <a:lnTo>
                    <a:pt x="10052" y="24126"/>
                  </a:lnTo>
                  <a:lnTo>
                    <a:pt x="10484" y="24306"/>
                  </a:lnTo>
                  <a:lnTo>
                    <a:pt x="11035" y="24465"/>
                  </a:lnTo>
                  <a:lnTo>
                    <a:pt x="11704" y="24602"/>
                  </a:lnTo>
                  <a:lnTo>
                    <a:pt x="12491" y="24719"/>
                  </a:lnTo>
                  <a:lnTo>
                    <a:pt x="13398" y="24814"/>
                  </a:lnTo>
                  <a:lnTo>
                    <a:pt x="14422" y="24888"/>
                  </a:lnTo>
                  <a:lnTo>
                    <a:pt x="15566" y="24941"/>
                  </a:lnTo>
                  <a:lnTo>
                    <a:pt x="16828" y="24973"/>
                  </a:lnTo>
                  <a:lnTo>
                    <a:pt x="18208" y="24983"/>
                  </a:lnTo>
                  <a:lnTo>
                    <a:pt x="19817" y="24979"/>
                  </a:lnTo>
                  <a:lnTo>
                    <a:pt x="21426" y="24967"/>
                  </a:lnTo>
                  <a:lnTo>
                    <a:pt x="23036" y="24945"/>
                  </a:lnTo>
                  <a:lnTo>
                    <a:pt x="24645" y="24916"/>
                  </a:lnTo>
                  <a:lnTo>
                    <a:pt x="26254" y="24878"/>
                  </a:lnTo>
                  <a:lnTo>
                    <a:pt x="27863" y="24831"/>
                  </a:lnTo>
                  <a:lnTo>
                    <a:pt x="29472" y="24776"/>
                  </a:lnTo>
                  <a:lnTo>
                    <a:pt x="31081" y="24712"/>
                  </a:lnTo>
                  <a:lnTo>
                    <a:pt x="32690" y="24640"/>
                  </a:lnTo>
                  <a:lnTo>
                    <a:pt x="34300" y="24560"/>
                  </a:lnTo>
                  <a:lnTo>
                    <a:pt x="35521" y="24537"/>
                  </a:lnTo>
                  <a:lnTo>
                    <a:pt x="36645" y="24467"/>
                  </a:lnTo>
                  <a:lnTo>
                    <a:pt x="37672" y="24350"/>
                  </a:lnTo>
                  <a:lnTo>
                    <a:pt x="38602" y="24187"/>
                  </a:lnTo>
                  <a:lnTo>
                    <a:pt x="39434" y="23978"/>
                  </a:lnTo>
                  <a:lnTo>
                    <a:pt x="40169" y="23722"/>
                  </a:lnTo>
                  <a:lnTo>
                    <a:pt x="40806" y="23419"/>
                  </a:lnTo>
                  <a:lnTo>
                    <a:pt x="41346" y="23069"/>
                  </a:lnTo>
                  <a:lnTo>
                    <a:pt x="41788" y="22674"/>
                  </a:lnTo>
                  <a:lnTo>
                    <a:pt x="42133" y="22231"/>
                  </a:lnTo>
                  <a:lnTo>
                    <a:pt x="42424" y="21708"/>
                  </a:lnTo>
                  <a:lnTo>
                    <a:pt x="42701" y="21071"/>
                  </a:lnTo>
                  <a:lnTo>
                    <a:pt x="42966" y="20319"/>
                  </a:lnTo>
                  <a:lnTo>
                    <a:pt x="43218" y="19453"/>
                  </a:lnTo>
                  <a:lnTo>
                    <a:pt x="43457" y="18473"/>
                  </a:lnTo>
                  <a:lnTo>
                    <a:pt x="43683" y="17378"/>
                  </a:lnTo>
                  <a:lnTo>
                    <a:pt x="43897" y="16169"/>
                  </a:lnTo>
                  <a:lnTo>
                    <a:pt x="44098" y="14846"/>
                  </a:lnTo>
                  <a:lnTo>
                    <a:pt x="44287" y="13408"/>
                  </a:lnTo>
                  <a:lnTo>
                    <a:pt x="44462" y="11856"/>
                  </a:lnTo>
                  <a:lnTo>
                    <a:pt x="52932" y="15667"/>
                  </a:lnTo>
                  <a:lnTo>
                    <a:pt x="52407" y="18259"/>
                  </a:lnTo>
                  <a:lnTo>
                    <a:pt x="51848" y="20613"/>
                  </a:lnTo>
                  <a:lnTo>
                    <a:pt x="51255" y="22731"/>
                  </a:lnTo>
                  <a:lnTo>
                    <a:pt x="50628" y="24611"/>
                  </a:lnTo>
                  <a:lnTo>
                    <a:pt x="49967" y="26254"/>
                  </a:lnTo>
                  <a:lnTo>
                    <a:pt x="49273" y="27660"/>
                  </a:lnTo>
                  <a:lnTo>
                    <a:pt x="48545" y="28828"/>
                  </a:lnTo>
                  <a:lnTo>
                    <a:pt x="47782" y="29760"/>
                  </a:lnTo>
                  <a:lnTo>
                    <a:pt x="46986" y="30455"/>
                  </a:lnTo>
                  <a:lnTo>
                    <a:pt x="46156" y="30912"/>
                  </a:lnTo>
                  <a:lnTo>
                    <a:pt x="44810" y="31314"/>
                  </a:lnTo>
                  <a:lnTo>
                    <a:pt x="43141" y="31674"/>
                  </a:lnTo>
                  <a:lnTo>
                    <a:pt x="41151" y="31992"/>
                  </a:lnTo>
                  <a:lnTo>
                    <a:pt x="38839" y="32267"/>
                  </a:lnTo>
                  <a:lnTo>
                    <a:pt x="36205" y="32500"/>
                  </a:lnTo>
                  <a:lnTo>
                    <a:pt x="33249" y="32690"/>
                  </a:lnTo>
                  <a:lnTo>
                    <a:pt x="29972" y="32839"/>
                  </a:lnTo>
                  <a:lnTo>
                    <a:pt x="26372" y="32944"/>
                  </a:lnTo>
                  <a:lnTo>
                    <a:pt x="22451" y="33008"/>
                  </a:lnTo>
                  <a:lnTo>
                    <a:pt x="18208" y="33029"/>
                  </a:lnTo>
                  <a:lnTo>
                    <a:pt x="14397" y="33029"/>
                  </a:lnTo>
                  <a:lnTo>
                    <a:pt x="12680" y="33006"/>
                  </a:lnTo>
                  <a:lnTo>
                    <a:pt x="11086" y="32936"/>
                  </a:lnTo>
                  <a:lnTo>
                    <a:pt x="9614" y="32820"/>
                  </a:lnTo>
                  <a:lnTo>
                    <a:pt x="8265" y="32657"/>
                  </a:lnTo>
                  <a:lnTo>
                    <a:pt x="7039" y="32447"/>
                  </a:lnTo>
                  <a:lnTo>
                    <a:pt x="5936" y="32191"/>
                  </a:lnTo>
                  <a:lnTo>
                    <a:pt x="4956" y="31888"/>
                  </a:lnTo>
                  <a:lnTo>
                    <a:pt x="4099" y="31539"/>
                  </a:lnTo>
                  <a:lnTo>
                    <a:pt x="3364" y="31143"/>
                  </a:lnTo>
                  <a:lnTo>
                    <a:pt x="2752" y="30700"/>
                  </a:lnTo>
                  <a:lnTo>
                    <a:pt x="2229" y="30207"/>
                  </a:lnTo>
                  <a:lnTo>
                    <a:pt x="1761" y="29658"/>
                  </a:lnTo>
                  <a:lnTo>
                    <a:pt x="1348" y="29055"/>
                  </a:lnTo>
                  <a:lnTo>
                    <a:pt x="990" y="28397"/>
                  </a:lnTo>
                  <a:lnTo>
                    <a:pt x="688" y="27683"/>
                  </a:lnTo>
                  <a:lnTo>
                    <a:pt x="440" y="26914"/>
                  </a:lnTo>
                  <a:lnTo>
                    <a:pt x="247" y="26091"/>
                  </a:lnTo>
                  <a:lnTo>
                    <a:pt x="110" y="25212"/>
                  </a:lnTo>
                  <a:lnTo>
                    <a:pt x="27" y="24278"/>
                  </a:lnTo>
                  <a:lnTo>
                    <a:pt x="0" y="232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201257" y="4515666"/>
              <a:ext cx="20749" cy="30065"/>
            </a:xfrm>
            <a:custGeom>
              <a:avLst/>
              <a:pathLst>
                <a:path w="20749" h="30065">
                  <a:moveTo>
                    <a:pt x="13550" y="0"/>
                  </a:moveTo>
                  <a:lnTo>
                    <a:pt x="20749" y="4658"/>
                  </a:lnTo>
                  <a:lnTo>
                    <a:pt x="19390" y="7808"/>
                  </a:lnTo>
                  <a:lnTo>
                    <a:pt x="18022" y="10823"/>
                  </a:lnTo>
                  <a:lnTo>
                    <a:pt x="16646" y="13703"/>
                  </a:lnTo>
                  <a:lnTo>
                    <a:pt x="15261" y="16447"/>
                  </a:lnTo>
                  <a:lnTo>
                    <a:pt x="13868" y="19055"/>
                  </a:lnTo>
                  <a:lnTo>
                    <a:pt x="12466" y="21528"/>
                  </a:lnTo>
                  <a:lnTo>
                    <a:pt x="11056" y="23866"/>
                  </a:lnTo>
                  <a:lnTo>
                    <a:pt x="9637" y="26068"/>
                  </a:lnTo>
                  <a:lnTo>
                    <a:pt x="8210" y="28134"/>
                  </a:lnTo>
                  <a:lnTo>
                    <a:pt x="6775" y="30065"/>
                  </a:lnTo>
                  <a:lnTo>
                    <a:pt x="0" y="24137"/>
                  </a:lnTo>
                  <a:lnTo>
                    <a:pt x="1659" y="21913"/>
                  </a:lnTo>
                  <a:lnTo>
                    <a:pt x="3252" y="19648"/>
                  </a:lnTo>
                  <a:lnTo>
                    <a:pt x="4776" y="17340"/>
                  </a:lnTo>
                  <a:lnTo>
                    <a:pt x="6233" y="14990"/>
                  </a:lnTo>
                  <a:lnTo>
                    <a:pt x="7622" y="12597"/>
                  </a:lnTo>
                  <a:lnTo>
                    <a:pt x="8943" y="10162"/>
                  </a:lnTo>
                  <a:lnTo>
                    <a:pt x="10196" y="7685"/>
                  </a:lnTo>
                  <a:lnTo>
                    <a:pt x="11382" y="5166"/>
                  </a:lnTo>
                  <a:lnTo>
                    <a:pt x="12500" y="2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4577919" y="4893344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4604597" y="4896732"/>
              <a:ext cx="73258" cy="94007"/>
            </a:xfrm>
            <a:custGeom>
              <a:avLst/>
              <a:pathLst>
                <a:path w="73258" h="94007">
                  <a:moveTo>
                    <a:pt x="10586" y="0"/>
                  </a:moveTo>
                  <a:lnTo>
                    <a:pt x="61824" y="0"/>
                  </a:lnTo>
                  <a:lnTo>
                    <a:pt x="61824" y="33029"/>
                  </a:lnTo>
                  <a:lnTo>
                    <a:pt x="40651" y="33029"/>
                  </a:lnTo>
                  <a:lnTo>
                    <a:pt x="40651" y="44462"/>
                  </a:lnTo>
                  <a:lnTo>
                    <a:pt x="69870" y="44462"/>
                  </a:lnTo>
                  <a:lnTo>
                    <a:pt x="69870" y="52085"/>
                  </a:lnTo>
                  <a:lnTo>
                    <a:pt x="44462" y="52085"/>
                  </a:lnTo>
                  <a:lnTo>
                    <a:pt x="46732" y="55633"/>
                  </a:lnTo>
                  <a:lnTo>
                    <a:pt x="49137" y="58996"/>
                  </a:lnTo>
                  <a:lnTo>
                    <a:pt x="51678" y="62171"/>
                  </a:lnTo>
                  <a:lnTo>
                    <a:pt x="54354" y="65161"/>
                  </a:lnTo>
                  <a:lnTo>
                    <a:pt x="57166" y="67964"/>
                  </a:lnTo>
                  <a:lnTo>
                    <a:pt x="60113" y="70581"/>
                  </a:lnTo>
                  <a:lnTo>
                    <a:pt x="63196" y="73012"/>
                  </a:lnTo>
                  <a:lnTo>
                    <a:pt x="66415" y="75256"/>
                  </a:lnTo>
                  <a:lnTo>
                    <a:pt x="69768" y="77314"/>
                  </a:lnTo>
                  <a:lnTo>
                    <a:pt x="73258" y="79186"/>
                  </a:lnTo>
                  <a:lnTo>
                    <a:pt x="69023" y="87655"/>
                  </a:lnTo>
                  <a:lnTo>
                    <a:pt x="65690" y="85551"/>
                  </a:lnTo>
                  <a:lnTo>
                    <a:pt x="62468" y="83302"/>
                  </a:lnTo>
                  <a:lnTo>
                    <a:pt x="59355" y="80909"/>
                  </a:lnTo>
                  <a:lnTo>
                    <a:pt x="56353" y="78373"/>
                  </a:lnTo>
                  <a:lnTo>
                    <a:pt x="53461" y="75692"/>
                  </a:lnTo>
                  <a:lnTo>
                    <a:pt x="50679" y="72868"/>
                  </a:lnTo>
                  <a:lnTo>
                    <a:pt x="48007" y="69900"/>
                  </a:lnTo>
                  <a:lnTo>
                    <a:pt x="45445" y="66787"/>
                  </a:lnTo>
                  <a:lnTo>
                    <a:pt x="42993" y="63531"/>
                  </a:lnTo>
                  <a:lnTo>
                    <a:pt x="40651" y="60130"/>
                  </a:lnTo>
                  <a:lnTo>
                    <a:pt x="40651" y="94007"/>
                  </a:lnTo>
                  <a:lnTo>
                    <a:pt x="32182" y="94007"/>
                  </a:lnTo>
                  <a:lnTo>
                    <a:pt x="32182" y="60130"/>
                  </a:lnTo>
                  <a:lnTo>
                    <a:pt x="30010" y="63615"/>
                  </a:lnTo>
                  <a:lnTo>
                    <a:pt x="27727" y="66957"/>
                  </a:lnTo>
                  <a:lnTo>
                    <a:pt x="25335" y="70154"/>
                  </a:lnTo>
                  <a:lnTo>
                    <a:pt x="22832" y="73207"/>
                  </a:lnTo>
                  <a:lnTo>
                    <a:pt x="20220" y="76116"/>
                  </a:lnTo>
                  <a:lnTo>
                    <a:pt x="17497" y="78881"/>
                  </a:lnTo>
                  <a:lnTo>
                    <a:pt x="14664" y="81502"/>
                  </a:lnTo>
                  <a:lnTo>
                    <a:pt x="11721" y="83979"/>
                  </a:lnTo>
                  <a:lnTo>
                    <a:pt x="8668" y="86313"/>
                  </a:lnTo>
                  <a:lnTo>
                    <a:pt x="5504" y="88502"/>
                  </a:lnTo>
                  <a:lnTo>
                    <a:pt x="0" y="81303"/>
                  </a:lnTo>
                  <a:lnTo>
                    <a:pt x="3480" y="79029"/>
                  </a:lnTo>
                  <a:lnTo>
                    <a:pt x="6809" y="76611"/>
                  </a:lnTo>
                  <a:lnTo>
                    <a:pt x="9985" y="74049"/>
                  </a:lnTo>
                  <a:lnTo>
                    <a:pt x="13008" y="71344"/>
                  </a:lnTo>
                  <a:lnTo>
                    <a:pt x="15879" y="68494"/>
                  </a:lnTo>
                  <a:lnTo>
                    <a:pt x="18598" y="65500"/>
                  </a:lnTo>
                  <a:lnTo>
                    <a:pt x="21164" y="62362"/>
                  </a:lnTo>
                  <a:lnTo>
                    <a:pt x="23578" y="59080"/>
                  </a:lnTo>
                  <a:lnTo>
                    <a:pt x="25839" y="55654"/>
                  </a:lnTo>
                  <a:lnTo>
                    <a:pt x="27948" y="52085"/>
                  </a:lnTo>
                  <a:lnTo>
                    <a:pt x="2540" y="52085"/>
                  </a:lnTo>
                  <a:lnTo>
                    <a:pt x="2540" y="44462"/>
                  </a:lnTo>
                  <a:lnTo>
                    <a:pt x="32182" y="44462"/>
                  </a:lnTo>
                  <a:lnTo>
                    <a:pt x="32182" y="33029"/>
                  </a:lnTo>
                  <a:lnTo>
                    <a:pt x="10586" y="330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4623652" y="4904354"/>
              <a:ext cx="34723" cy="17785"/>
            </a:xfrm>
            <a:custGeom>
              <a:avLst/>
              <a:pathLst>
                <a:path w="34723" h="17785">
                  <a:moveTo>
                    <a:pt x="0" y="17785"/>
                  </a:moveTo>
                  <a:lnTo>
                    <a:pt x="34723" y="17785"/>
                  </a:lnTo>
                  <a:lnTo>
                    <a:pt x="34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687594" y="4894191"/>
              <a:ext cx="94007" cy="96971"/>
            </a:xfrm>
            <a:custGeom>
              <a:avLst/>
              <a:pathLst>
                <a:path w="94007" h="96971">
                  <a:moveTo>
                    <a:pt x="88925" y="0"/>
                  </a:moveTo>
                  <a:lnTo>
                    <a:pt x="94007" y="7622"/>
                  </a:lnTo>
                  <a:lnTo>
                    <a:pt x="87380" y="8596"/>
                  </a:lnTo>
                  <a:lnTo>
                    <a:pt x="80541" y="9485"/>
                  </a:lnTo>
                  <a:lnTo>
                    <a:pt x="73490" y="10290"/>
                  </a:lnTo>
                  <a:lnTo>
                    <a:pt x="66228" y="11009"/>
                  </a:lnTo>
                  <a:lnTo>
                    <a:pt x="58754" y="11645"/>
                  </a:lnTo>
                  <a:lnTo>
                    <a:pt x="51068" y="12195"/>
                  </a:lnTo>
                  <a:lnTo>
                    <a:pt x="43171" y="12661"/>
                  </a:lnTo>
                  <a:lnTo>
                    <a:pt x="35062" y="13042"/>
                  </a:lnTo>
                  <a:lnTo>
                    <a:pt x="26741" y="13338"/>
                  </a:lnTo>
                  <a:lnTo>
                    <a:pt x="18208" y="13550"/>
                  </a:lnTo>
                  <a:lnTo>
                    <a:pt x="18208" y="42769"/>
                  </a:lnTo>
                  <a:lnTo>
                    <a:pt x="18090" y="48570"/>
                  </a:lnTo>
                  <a:lnTo>
                    <a:pt x="17734" y="54287"/>
                  </a:lnTo>
                  <a:lnTo>
                    <a:pt x="17141" y="59919"/>
                  </a:lnTo>
                  <a:lnTo>
                    <a:pt x="16311" y="65466"/>
                  </a:lnTo>
                  <a:lnTo>
                    <a:pt x="15244" y="70929"/>
                  </a:lnTo>
                  <a:lnTo>
                    <a:pt x="13940" y="76306"/>
                  </a:lnTo>
                  <a:lnTo>
                    <a:pt x="12398" y="81600"/>
                  </a:lnTo>
                  <a:lnTo>
                    <a:pt x="10620" y="86808"/>
                  </a:lnTo>
                  <a:lnTo>
                    <a:pt x="8604" y="91932"/>
                  </a:lnTo>
                  <a:lnTo>
                    <a:pt x="6351" y="96971"/>
                  </a:lnTo>
                  <a:lnTo>
                    <a:pt x="0" y="91043"/>
                  </a:lnTo>
                  <a:lnTo>
                    <a:pt x="1067" y="88364"/>
                  </a:lnTo>
                  <a:lnTo>
                    <a:pt x="2066" y="85750"/>
                  </a:lnTo>
                  <a:lnTo>
                    <a:pt x="2998" y="83198"/>
                  </a:lnTo>
                  <a:lnTo>
                    <a:pt x="3861" y="80710"/>
                  </a:lnTo>
                  <a:lnTo>
                    <a:pt x="4658" y="78286"/>
                  </a:lnTo>
                  <a:lnTo>
                    <a:pt x="5386" y="75925"/>
                  </a:lnTo>
                  <a:lnTo>
                    <a:pt x="6046" y="73628"/>
                  </a:lnTo>
                  <a:lnTo>
                    <a:pt x="6639" y="71394"/>
                  </a:lnTo>
                  <a:lnTo>
                    <a:pt x="7164" y="69224"/>
                  </a:lnTo>
                  <a:lnTo>
                    <a:pt x="7622" y="67117"/>
                  </a:lnTo>
                  <a:lnTo>
                    <a:pt x="8024" y="65007"/>
                  </a:lnTo>
                  <a:lnTo>
                    <a:pt x="8384" y="62824"/>
                  </a:lnTo>
                  <a:lnTo>
                    <a:pt x="8702" y="60569"/>
                  </a:lnTo>
                  <a:lnTo>
                    <a:pt x="8977" y="58242"/>
                  </a:lnTo>
                  <a:lnTo>
                    <a:pt x="9210" y="55843"/>
                  </a:lnTo>
                  <a:lnTo>
                    <a:pt x="9400" y="53372"/>
                  </a:lnTo>
                  <a:lnTo>
                    <a:pt x="9548" y="50829"/>
                  </a:lnTo>
                  <a:lnTo>
                    <a:pt x="9654" y="48214"/>
                  </a:lnTo>
                  <a:lnTo>
                    <a:pt x="9718" y="45527"/>
                  </a:lnTo>
                  <a:lnTo>
                    <a:pt x="9739" y="42769"/>
                  </a:lnTo>
                  <a:lnTo>
                    <a:pt x="9739" y="5928"/>
                  </a:lnTo>
                  <a:lnTo>
                    <a:pt x="18763" y="5716"/>
                  </a:lnTo>
                  <a:lnTo>
                    <a:pt x="27541" y="5420"/>
                  </a:lnTo>
                  <a:lnTo>
                    <a:pt x="36074" y="5039"/>
                  </a:lnTo>
                  <a:lnTo>
                    <a:pt x="44361" y="4573"/>
                  </a:lnTo>
                  <a:lnTo>
                    <a:pt x="52402" y="4022"/>
                  </a:lnTo>
                  <a:lnTo>
                    <a:pt x="60198" y="3387"/>
                  </a:lnTo>
                  <a:lnTo>
                    <a:pt x="67748" y="2667"/>
                  </a:lnTo>
                  <a:lnTo>
                    <a:pt x="75053" y="1863"/>
                  </a:lnTo>
                  <a:lnTo>
                    <a:pt x="82112" y="9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4704956" y="4907318"/>
              <a:ext cx="79186" cy="63095"/>
            </a:xfrm>
            <a:custGeom>
              <a:avLst/>
              <a:pathLst>
                <a:path w="79186" h="63095">
                  <a:moveTo>
                    <a:pt x="69446" y="26254"/>
                  </a:moveTo>
                  <a:lnTo>
                    <a:pt x="69446" y="62248"/>
                  </a:lnTo>
                  <a:lnTo>
                    <a:pt x="60977" y="62248"/>
                  </a:lnTo>
                  <a:lnTo>
                    <a:pt x="60977" y="34300"/>
                  </a:lnTo>
                  <a:lnTo>
                    <a:pt x="19902" y="34300"/>
                  </a:lnTo>
                  <a:lnTo>
                    <a:pt x="19902" y="63095"/>
                  </a:lnTo>
                  <a:lnTo>
                    <a:pt x="11433" y="63095"/>
                  </a:lnTo>
                  <a:lnTo>
                    <a:pt x="11433" y="26254"/>
                  </a:lnTo>
                  <a:lnTo>
                    <a:pt x="33876" y="26254"/>
                  </a:lnTo>
                  <a:lnTo>
                    <a:pt x="34211" y="25318"/>
                  </a:lnTo>
                  <a:lnTo>
                    <a:pt x="34537" y="24374"/>
                  </a:lnTo>
                  <a:lnTo>
                    <a:pt x="34854" y="23421"/>
                  </a:lnTo>
                  <a:lnTo>
                    <a:pt x="35163" y="22460"/>
                  </a:lnTo>
                  <a:lnTo>
                    <a:pt x="35464" y="21490"/>
                  </a:lnTo>
                  <a:lnTo>
                    <a:pt x="35756" y="20512"/>
                  </a:lnTo>
                  <a:lnTo>
                    <a:pt x="36040" y="19525"/>
                  </a:lnTo>
                  <a:lnTo>
                    <a:pt x="36315" y="18530"/>
                  </a:lnTo>
                  <a:lnTo>
                    <a:pt x="36582" y="17526"/>
                  </a:lnTo>
                  <a:lnTo>
                    <a:pt x="36840" y="16514"/>
                  </a:lnTo>
                  <a:lnTo>
                    <a:pt x="0" y="16514"/>
                  </a:lnTo>
                  <a:lnTo>
                    <a:pt x="0" y="8469"/>
                  </a:lnTo>
                  <a:lnTo>
                    <a:pt x="38534" y="8469"/>
                  </a:lnTo>
                  <a:lnTo>
                    <a:pt x="40228" y="0"/>
                  </a:lnTo>
                  <a:lnTo>
                    <a:pt x="48274" y="1693"/>
                  </a:lnTo>
                  <a:lnTo>
                    <a:pt x="47003" y="8469"/>
                  </a:lnTo>
                  <a:lnTo>
                    <a:pt x="79186" y="8469"/>
                  </a:lnTo>
                  <a:lnTo>
                    <a:pt x="79186" y="16514"/>
                  </a:lnTo>
                  <a:lnTo>
                    <a:pt x="45309" y="16514"/>
                  </a:lnTo>
                  <a:lnTo>
                    <a:pt x="45051" y="17526"/>
                  </a:lnTo>
                  <a:lnTo>
                    <a:pt x="44784" y="18530"/>
                  </a:lnTo>
                  <a:lnTo>
                    <a:pt x="44509" y="19525"/>
                  </a:lnTo>
                  <a:lnTo>
                    <a:pt x="44225" y="20512"/>
                  </a:lnTo>
                  <a:lnTo>
                    <a:pt x="43933" y="21490"/>
                  </a:lnTo>
                  <a:lnTo>
                    <a:pt x="43633" y="22460"/>
                  </a:lnTo>
                  <a:lnTo>
                    <a:pt x="43323" y="23421"/>
                  </a:lnTo>
                  <a:lnTo>
                    <a:pt x="43006" y="24374"/>
                  </a:lnTo>
                  <a:lnTo>
                    <a:pt x="42680" y="25318"/>
                  </a:lnTo>
                  <a:lnTo>
                    <a:pt x="42345" y="262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4706650" y="4948394"/>
              <a:ext cx="43192" cy="43192"/>
            </a:xfrm>
            <a:custGeom>
              <a:avLst/>
              <a:pathLst>
                <a:path w="43192" h="43192">
                  <a:moveTo>
                    <a:pt x="34723" y="0"/>
                  </a:moveTo>
                  <a:lnTo>
                    <a:pt x="43192" y="0"/>
                  </a:lnTo>
                  <a:lnTo>
                    <a:pt x="42731" y="7520"/>
                  </a:lnTo>
                  <a:lnTo>
                    <a:pt x="41515" y="14329"/>
                  </a:lnTo>
                  <a:lnTo>
                    <a:pt x="39546" y="20427"/>
                  </a:lnTo>
                  <a:lnTo>
                    <a:pt x="36823" y="25813"/>
                  </a:lnTo>
                  <a:lnTo>
                    <a:pt x="33347" y="30488"/>
                  </a:lnTo>
                  <a:lnTo>
                    <a:pt x="29116" y="34452"/>
                  </a:lnTo>
                  <a:lnTo>
                    <a:pt x="24132" y="37704"/>
                  </a:lnTo>
                  <a:lnTo>
                    <a:pt x="18394" y="40245"/>
                  </a:lnTo>
                  <a:lnTo>
                    <a:pt x="11903" y="42074"/>
                  </a:lnTo>
                  <a:lnTo>
                    <a:pt x="4658" y="43192"/>
                  </a:lnTo>
                  <a:lnTo>
                    <a:pt x="0" y="35146"/>
                  </a:lnTo>
                  <a:lnTo>
                    <a:pt x="6445" y="34490"/>
                  </a:lnTo>
                  <a:lnTo>
                    <a:pt x="12229" y="33199"/>
                  </a:lnTo>
                  <a:lnTo>
                    <a:pt x="17353" y="31272"/>
                  </a:lnTo>
                  <a:lnTo>
                    <a:pt x="21816" y="28710"/>
                  </a:lnTo>
                  <a:lnTo>
                    <a:pt x="25619" y="25513"/>
                  </a:lnTo>
                  <a:lnTo>
                    <a:pt x="28761" y="21681"/>
                  </a:lnTo>
                  <a:lnTo>
                    <a:pt x="31242" y="17213"/>
                  </a:lnTo>
                  <a:lnTo>
                    <a:pt x="33063" y="12110"/>
                  </a:lnTo>
                  <a:lnTo>
                    <a:pt x="34223" y="63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4748572" y="4968719"/>
              <a:ext cx="33876" cy="22866"/>
            </a:xfrm>
            <a:custGeom>
              <a:avLst/>
              <a:pathLst>
                <a:path w="33876" h="22866">
                  <a:moveTo>
                    <a:pt x="7198" y="0"/>
                  </a:moveTo>
                  <a:lnTo>
                    <a:pt x="9904" y="1460"/>
                  </a:lnTo>
                  <a:lnTo>
                    <a:pt x="12602" y="2964"/>
                  </a:lnTo>
                  <a:lnTo>
                    <a:pt x="15291" y="4509"/>
                  </a:lnTo>
                  <a:lnTo>
                    <a:pt x="17971" y="6097"/>
                  </a:lnTo>
                  <a:lnTo>
                    <a:pt x="20643" y="7728"/>
                  </a:lnTo>
                  <a:lnTo>
                    <a:pt x="23307" y="9400"/>
                  </a:lnTo>
                  <a:lnTo>
                    <a:pt x="25962" y="11115"/>
                  </a:lnTo>
                  <a:lnTo>
                    <a:pt x="28608" y="12873"/>
                  </a:lnTo>
                  <a:lnTo>
                    <a:pt x="31246" y="14672"/>
                  </a:lnTo>
                  <a:lnTo>
                    <a:pt x="33876" y="16514"/>
                  </a:lnTo>
                  <a:lnTo>
                    <a:pt x="27524" y="22866"/>
                  </a:lnTo>
                  <a:lnTo>
                    <a:pt x="25115" y="21088"/>
                  </a:lnTo>
                  <a:lnTo>
                    <a:pt x="22629" y="19309"/>
                  </a:lnTo>
                  <a:lnTo>
                    <a:pt x="20067" y="17531"/>
                  </a:lnTo>
                  <a:lnTo>
                    <a:pt x="17429" y="15752"/>
                  </a:lnTo>
                  <a:lnTo>
                    <a:pt x="14715" y="13974"/>
                  </a:lnTo>
                  <a:lnTo>
                    <a:pt x="11924" y="12195"/>
                  </a:lnTo>
                  <a:lnTo>
                    <a:pt x="9057" y="10417"/>
                  </a:lnTo>
                  <a:lnTo>
                    <a:pt x="6114" y="8638"/>
                  </a:lnTo>
                  <a:lnTo>
                    <a:pt x="3095" y="686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4843427" y="4896732"/>
              <a:ext cx="46156" cy="94007"/>
            </a:xfrm>
            <a:custGeom>
              <a:avLst/>
              <a:pathLst>
                <a:path w="46156" h="94007">
                  <a:moveTo>
                    <a:pt x="46156" y="0"/>
                  </a:moveTo>
                  <a:lnTo>
                    <a:pt x="46156" y="81727"/>
                  </a:lnTo>
                  <a:lnTo>
                    <a:pt x="46131" y="82883"/>
                  </a:lnTo>
                  <a:lnTo>
                    <a:pt x="46055" y="83979"/>
                  </a:lnTo>
                  <a:lnTo>
                    <a:pt x="45928" y="85017"/>
                  </a:lnTo>
                  <a:lnTo>
                    <a:pt x="45750" y="85995"/>
                  </a:lnTo>
                  <a:lnTo>
                    <a:pt x="45521" y="86914"/>
                  </a:lnTo>
                  <a:lnTo>
                    <a:pt x="45242" y="87774"/>
                  </a:lnTo>
                  <a:lnTo>
                    <a:pt x="44911" y="88574"/>
                  </a:lnTo>
                  <a:lnTo>
                    <a:pt x="44530" y="89315"/>
                  </a:lnTo>
                  <a:lnTo>
                    <a:pt x="44098" y="89997"/>
                  </a:lnTo>
                  <a:lnTo>
                    <a:pt x="43616" y="90619"/>
                  </a:lnTo>
                  <a:lnTo>
                    <a:pt x="43082" y="91183"/>
                  </a:lnTo>
                  <a:lnTo>
                    <a:pt x="42498" y="91686"/>
                  </a:lnTo>
                  <a:lnTo>
                    <a:pt x="41862" y="92131"/>
                  </a:lnTo>
                  <a:lnTo>
                    <a:pt x="41176" y="92516"/>
                  </a:lnTo>
                  <a:lnTo>
                    <a:pt x="40440" y="92842"/>
                  </a:lnTo>
                  <a:lnTo>
                    <a:pt x="39652" y="93109"/>
                  </a:lnTo>
                  <a:lnTo>
                    <a:pt x="38814" y="93317"/>
                  </a:lnTo>
                  <a:lnTo>
                    <a:pt x="37924" y="93465"/>
                  </a:lnTo>
                  <a:lnTo>
                    <a:pt x="36984" y="93554"/>
                  </a:lnTo>
                  <a:lnTo>
                    <a:pt x="35993" y="93584"/>
                  </a:lnTo>
                  <a:lnTo>
                    <a:pt x="35206" y="93575"/>
                  </a:lnTo>
                  <a:lnTo>
                    <a:pt x="34367" y="93550"/>
                  </a:lnTo>
                  <a:lnTo>
                    <a:pt x="33478" y="93507"/>
                  </a:lnTo>
                  <a:lnTo>
                    <a:pt x="32538" y="93448"/>
                  </a:lnTo>
                  <a:lnTo>
                    <a:pt x="31547" y="93372"/>
                  </a:lnTo>
                  <a:lnTo>
                    <a:pt x="30505" y="93279"/>
                  </a:lnTo>
                  <a:lnTo>
                    <a:pt x="29413" y="93169"/>
                  </a:lnTo>
                  <a:lnTo>
                    <a:pt x="28269" y="93041"/>
                  </a:lnTo>
                  <a:lnTo>
                    <a:pt x="27075" y="92898"/>
                  </a:lnTo>
                  <a:lnTo>
                    <a:pt x="25830" y="92737"/>
                  </a:lnTo>
                  <a:lnTo>
                    <a:pt x="23713" y="83844"/>
                  </a:lnTo>
                  <a:lnTo>
                    <a:pt x="25039" y="84085"/>
                  </a:lnTo>
                  <a:lnTo>
                    <a:pt x="26305" y="84301"/>
                  </a:lnTo>
                  <a:lnTo>
                    <a:pt x="27512" y="84492"/>
                  </a:lnTo>
                  <a:lnTo>
                    <a:pt x="28659" y="84657"/>
                  </a:lnTo>
                  <a:lnTo>
                    <a:pt x="29747" y="84797"/>
                  </a:lnTo>
                  <a:lnTo>
                    <a:pt x="30776" y="84911"/>
                  </a:lnTo>
                  <a:lnTo>
                    <a:pt x="31746" y="85000"/>
                  </a:lnTo>
                  <a:lnTo>
                    <a:pt x="32657" y="85064"/>
                  </a:lnTo>
                  <a:lnTo>
                    <a:pt x="33508" y="85102"/>
                  </a:lnTo>
                  <a:lnTo>
                    <a:pt x="34300" y="85114"/>
                  </a:lnTo>
                  <a:lnTo>
                    <a:pt x="34943" y="85055"/>
                  </a:lnTo>
                  <a:lnTo>
                    <a:pt x="35519" y="84877"/>
                  </a:lnTo>
                  <a:lnTo>
                    <a:pt x="36027" y="84581"/>
                  </a:lnTo>
                  <a:lnTo>
                    <a:pt x="36468" y="84166"/>
                  </a:lnTo>
                  <a:lnTo>
                    <a:pt x="36840" y="83632"/>
                  </a:lnTo>
                  <a:lnTo>
                    <a:pt x="37145" y="82980"/>
                  </a:lnTo>
                  <a:lnTo>
                    <a:pt x="37382" y="82209"/>
                  </a:lnTo>
                  <a:lnTo>
                    <a:pt x="37552" y="81320"/>
                  </a:lnTo>
                  <a:lnTo>
                    <a:pt x="37653" y="80312"/>
                  </a:lnTo>
                  <a:lnTo>
                    <a:pt x="37687" y="79186"/>
                  </a:lnTo>
                  <a:lnTo>
                    <a:pt x="37687" y="58860"/>
                  </a:lnTo>
                  <a:lnTo>
                    <a:pt x="18208" y="58860"/>
                  </a:lnTo>
                  <a:lnTo>
                    <a:pt x="17721" y="62718"/>
                  </a:lnTo>
                  <a:lnTo>
                    <a:pt x="17107" y="66499"/>
                  </a:lnTo>
                  <a:lnTo>
                    <a:pt x="16366" y="70204"/>
                  </a:lnTo>
                  <a:lnTo>
                    <a:pt x="15498" y="73833"/>
                  </a:lnTo>
                  <a:lnTo>
                    <a:pt x="14503" y="77386"/>
                  </a:lnTo>
                  <a:lnTo>
                    <a:pt x="13381" y="80863"/>
                  </a:lnTo>
                  <a:lnTo>
                    <a:pt x="12132" y="84263"/>
                  </a:lnTo>
                  <a:lnTo>
                    <a:pt x="10755" y="87587"/>
                  </a:lnTo>
                  <a:lnTo>
                    <a:pt x="9252" y="90835"/>
                  </a:lnTo>
                  <a:lnTo>
                    <a:pt x="7622" y="94007"/>
                  </a:lnTo>
                  <a:lnTo>
                    <a:pt x="0" y="88502"/>
                  </a:lnTo>
                  <a:lnTo>
                    <a:pt x="1930" y="84907"/>
                  </a:lnTo>
                  <a:lnTo>
                    <a:pt x="3658" y="81235"/>
                  </a:lnTo>
                  <a:lnTo>
                    <a:pt x="5183" y="77488"/>
                  </a:lnTo>
                  <a:lnTo>
                    <a:pt x="6504" y="73664"/>
                  </a:lnTo>
                  <a:lnTo>
                    <a:pt x="7622" y="69764"/>
                  </a:lnTo>
                  <a:lnTo>
                    <a:pt x="8536" y="65788"/>
                  </a:lnTo>
                  <a:lnTo>
                    <a:pt x="9248" y="61735"/>
                  </a:lnTo>
                  <a:lnTo>
                    <a:pt x="9756" y="57607"/>
                  </a:lnTo>
                  <a:lnTo>
                    <a:pt x="10061" y="53402"/>
                  </a:lnTo>
                  <a:lnTo>
                    <a:pt x="10162" y="49121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862482" y="4904777"/>
              <a:ext cx="18632" cy="17785"/>
            </a:xfrm>
            <a:custGeom>
              <a:avLst/>
              <a:pathLst>
                <a:path w="18632" h="17785">
                  <a:moveTo>
                    <a:pt x="0" y="17785"/>
                  </a:moveTo>
                  <a:lnTo>
                    <a:pt x="18632" y="17785"/>
                  </a:lnTo>
                  <a:lnTo>
                    <a:pt x="18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862482" y="4930185"/>
              <a:ext cx="18632" cy="17785"/>
            </a:xfrm>
            <a:custGeom>
              <a:avLst/>
              <a:pathLst>
                <a:path w="18632" h="17785">
                  <a:moveTo>
                    <a:pt x="0" y="17785"/>
                  </a:moveTo>
                  <a:lnTo>
                    <a:pt x="18632" y="17785"/>
                  </a:lnTo>
                  <a:lnTo>
                    <a:pt x="18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795999" y="4893344"/>
              <a:ext cx="52932" cy="74104"/>
            </a:xfrm>
            <a:custGeom>
              <a:avLst/>
              <a:pathLst>
                <a:path w="52932" h="74104">
                  <a:moveTo>
                    <a:pt x="1270" y="12703"/>
                  </a:moveTo>
                  <a:lnTo>
                    <a:pt x="9739" y="12703"/>
                  </a:lnTo>
                  <a:lnTo>
                    <a:pt x="9739" y="0"/>
                  </a:lnTo>
                  <a:lnTo>
                    <a:pt x="18208" y="0"/>
                  </a:lnTo>
                  <a:lnTo>
                    <a:pt x="18208" y="12703"/>
                  </a:lnTo>
                  <a:lnTo>
                    <a:pt x="35993" y="12703"/>
                  </a:lnTo>
                  <a:lnTo>
                    <a:pt x="35993" y="0"/>
                  </a:lnTo>
                  <a:lnTo>
                    <a:pt x="44462" y="0"/>
                  </a:lnTo>
                  <a:lnTo>
                    <a:pt x="44462" y="12703"/>
                  </a:lnTo>
                  <a:lnTo>
                    <a:pt x="52932" y="12703"/>
                  </a:lnTo>
                  <a:lnTo>
                    <a:pt x="52932" y="20325"/>
                  </a:lnTo>
                  <a:lnTo>
                    <a:pt x="44462" y="20325"/>
                  </a:lnTo>
                  <a:lnTo>
                    <a:pt x="44462" y="66482"/>
                  </a:lnTo>
                  <a:lnTo>
                    <a:pt x="52508" y="66482"/>
                  </a:lnTo>
                  <a:lnTo>
                    <a:pt x="52508" y="74104"/>
                  </a:lnTo>
                  <a:lnTo>
                    <a:pt x="0" y="74104"/>
                  </a:lnTo>
                  <a:lnTo>
                    <a:pt x="0" y="66482"/>
                  </a:lnTo>
                  <a:lnTo>
                    <a:pt x="9739" y="66482"/>
                  </a:lnTo>
                  <a:lnTo>
                    <a:pt x="9739" y="20325"/>
                  </a:lnTo>
                  <a:lnTo>
                    <a:pt x="1270" y="20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814208" y="4913670"/>
              <a:ext cx="17785" cy="10586"/>
            </a:xfrm>
            <a:custGeom>
              <a:avLst/>
              <a:pathLst>
                <a:path w="17785" h="10586">
                  <a:moveTo>
                    <a:pt x="0" y="10586"/>
                  </a:moveTo>
                  <a:lnTo>
                    <a:pt x="17785" y="10586"/>
                  </a:lnTo>
                  <a:lnTo>
                    <a:pt x="177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814208" y="4931455"/>
              <a:ext cx="17785" cy="10586"/>
            </a:xfrm>
            <a:custGeom>
              <a:avLst/>
              <a:pathLst>
                <a:path w="17785" h="10586">
                  <a:moveTo>
                    <a:pt x="0" y="10586"/>
                  </a:moveTo>
                  <a:lnTo>
                    <a:pt x="17785" y="10586"/>
                  </a:lnTo>
                  <a:lnTo>
                    <a:pt x="177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814208" y="4949240"/>
              <a:ext cx="17785" cy="10586"/>
            </a:xfrm>
            <a:custGeom>
              <a:avLst/>
              <a:pathLst>
                <a:path w="17785" h="10586">
                  <a:moveTo>
                    <a:pt x="0" y="10586"/>
                  </a:moveTo>
                  <a:lnTo>
                    <a:pt x="17785" y="10586"/>
                  </a:lnTo>
                  <a:lnTo>
                    <a:pt x="177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797270" y="4969566"/>
              <a:ext cx="22866" cy="21596"/>
            </a:xfrm>
            <a:custGeom>
              <a:avLst/>
              <a:pathLst>
                <a:path w="22866" h="21596">
                  <a:moveTo>
                    <a:pt x="15667" y="0"/>
                  </a:moveTo>
                  <a:lnTo>
                    <a:pt x="22866" y="4658"/>
                  </a:lnTo>
                  <a:lnTo>
                    <a:pt x="21405" y="6732"/>
                  </a:lnTo>
                  <a:lnTo>
                    <a:pt x="19902" y="8723"/>
                  </a:lnTo>
                  <a:lnTo>
                    <a:pt x="18356" y="10628"/>
                  </a:lnTo>
                  <a:lnTo>
                    <a:pt x="16768" y="12449"/>
                  </a:lnTo>
                  <a:lnTo>
                    <a:pt x="15138" y="14185"/>
                  </a:lnTo>
                  <a:lnTo>
                    <a:pt x="13465" y="15837"/>
                  </a:lnTo>
                  <a:lnTo>
                    <a:pt x="11750" y="17404"/>
                  </a:lnTo>
                  <a:lnTo>
                    <a:pt x="9993" y="18886"/>
                  </a:lnTo>
                  <a:lnTo>
                    <a:pt x="8193" y="20283"/>
                  </a:lnTo>
                  <a:lnTo>
                    <a:pt x="6351" y="21596"/>
                  </a:lnTo>
                  <a:lnTo>
                    <a:pt x="0" y="14397"/>
                  </a:lnTo>
                  <a:lnTo>
                    <a:pt x="1909" y="13110"/>
                  </a:lnTo>
                  <a:lnTo>
                    <a:pt x="3743" y="11789"/>
                  </a:lnTo>
                  <a:lnTo>
                    <a:pt x="5500" y="10433"/>
                  </a:lnTo>
                  <a:lnTo>
                    <a:pt x="7181" y="9045"/>
                  </a:lnTo>
                  <a:lnTo>
                    <a:pt x="8786" y="7622"/>
                  </a:lnTo>
                  <a:lnTo>
                    <a:pt x="10315" y="6165"/>
                  </a:lnTo>
                  <a:lnTo>
                    <a:pt x="11767" y="4674"/>
                  </a:lnTo>
                  <a:lnTo>
                    <a:pt x="13144" y="3150"/>
                  </a:lnTo>
                  <a:lnTo>
                    <a:pt x="14444" y="15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826488" y="4969566"/>
              <a:ext cx="15667" cy="17361"/>
            </a:xfrm>
            <a:custGeom>
              <a:avLst/>
              <a:pathLst>
                <a:path w="15667" h="17361">
                  <a:moveTo>
                    <a:pt x="6775" y="0"/>
                  </a:moveTo>
                  <a:lnTo>
                    <a:pt x="7855" y="1278"/>
                  </a:lnTo>
                  <a:lnTo>
                    <a:pt x="8892" y="2574"/>
                  </a:lnTo>
                  <a:lnTo>
                    <a:pt x="9887" y="3887"/>
                  </a:lnTo>
                  <a:lnTo>
                    <a:pt x="10840" y="5216"/>
                  </a:lnTo>
                  <a:lnTo>
                    <a:pt x="11750" y="6563"/>
                  </a:lnTo>
                  <a:lnTo>
                    <a:pt x="12619" y="7927"/>
                  </a:lnTo>
                  <a:lnTo>
                    <a:pt x="13444" y="9307"/>
                  </a:lnTo>
                  <a:lnTo>
                    <a:pt x="14228" y="10704"/>
                  </a:lnTo>
                  <a:lnTo>
                    <a:pt x="14969" y="12119"/>
                  </a:lnTo>
                  <a:lnTo>
                    <a:pt x="15667" y="13550"/>
                  </a:lnTo>
                  <a:lnTo>
                    <a:pt x="8892" y="17361"/>
                  </a:lnTo>
                  <a:lnTo>
                    <a:pt x="8193" y="16010"/>
                  </a:lnTo>
                  <a:lnTo>
                    <a:pt x="7452" y="14668"/>
                  </a:lnTo>
                  <a:lnTo>
                    <a:pt x="6669" y="13334"/>
                  </a:lnTo>
                  <a:lnTo>
                    <a:pt x="5843" y="12009"/>
                  </a:lnTo>
                  <a:lnTo>
                    <a:pt x="4975" y="10692"/>
                  </a:lnTo>
                  <a:lnTo>
                    <a:pt x="4065" y="9383"/>
                  </a:lnTo>
                  <a:lnTo>
                    <a:pt x="3112" y="8083"/>
                  </a:lnTo>
                  <a:lnTo>
                    <a:pt x="2117" y="6792"/>
                  </a:lnTo>
                  <a:lnTo>
                    <a:pt x="1079" y="5509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2452605" y="5339622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2510195" y="5366300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2562704" y="5334117"/>
              <a:ext cx="96971" cy="98242"/>
            </a:xfrm>
            <a:custGeom>
              <a:avLst/>
              <a:pathLst>
                <a:path w="96971" h="98242">
                  <a:moveTo>
                    <a:pt x="48697" y="62671"/>
                  </a:moveTo>
                  <a:lnTo>
                    <a:pt x="47130" y="67448"/>
                  </a:lnTo>
                  <a:lnTo>
                    <a:pt x="44971" y="71953"/>
                  </a:lnTo>
                  <a:lnTo>
                    <a:pt x="42218" y="76188"/>
                  </a:lnTo>
                  <a:lnTo>
                    <a:pt x="38873" y="80151"/>
                  </a:lnTo>
                  <a:lnTo>
                    <a:pt x="34935" y="83844"/>
                  </a:lnTo>
                  <a:lnTo>
                    <a:pt x="30404" y="87266"/>
                  </a:lnTo>
                  <a:lnTo>
                    <a:pt x="25280" y="90416"/>
                  </a:lnTo>
                  <a:lnTo>
                    <a:pt x="19563" y="93296"/>
                  </a:lnTo>
                  <a:lnTo>
                    <a:pt x="13254" y="95904"/>
                  </a:lnTo>
                  <a:lnTo>
                    <a:pt x="6351" y="98242"/>
                  </a:lnTo>
                  <a:lnTo>
                    <a:pt x="0" y="90196"/>
                  </a:lnTo>
                  <a:lnTo>
                    <a:pt x="6885" y="88036"/>
                  </a:lnTo>
                  <a:lnTo>
                    <a:pt x="13144" y="85623"/>
                  </a:lnTo>
                  <a:lnTo>
                    <a:pt x="18776" y="82955"/>
                  </a:lnTo>
                  <a:lnTo>
                    <a:pt x="23781" y="80033"/>
                  </a:lnTo>
                  <a:lnTo>
                    <a:pt x="28159" y="76857"/>
                  </a:lnTo>
                  <a:lnTo>
                    <a:pt x="31911" y="73427"/>
                  </a:lnTo>
                  <a:lnTo>
                    <a:pt x="35036" y="69743"/>
                  </a:lnTo>
                  <a:lnTo>
                    <a:pt x="37535" y="65805"/>
                  </a:lnTo>
                  <a:lnTo>
                    <a:pt x="39406" y="61612"/>
                  </a:lnTo>
                  <a:lnTo>
                    <a:pt x="40651" y="57166"/>
                  </a:lnTo>
                  <a:lnTo>
                    <a:pt x="3811" y="57166"/>
                  </a:lnTo>
                  <a:lnTo>
                    <a:pt x="3811" y="49121"/>
                  </a:lnTo>
                  <a:lnTo>
                    <a:pt x="41922" y="49121"/>
                  </a:lnTo>
                  <a:lnTo>
                    <a:pt x="41922" y="46156"/>
                  </a:lnTo>
                  <a:lnTo>
                    <a:pt x="42002" y="45839"/>
                  </a:lnTo>
                  <a:lnTo>
                    <a:pt x="42074" y="45225"/>
                  </a:lnTo>
                  <a:lnTo>
                    <a:pt x="42138" y="44314"/>
                  </a:lnTo>
                  <a:lnTo>
                    <a:pt x="42193" y="43107"/>
                  </a:lnTo>
                  <a:lnTo>
                    <a:pt x="42239" y="41604"/>
                  </a:lnTo>
                  <a:lnTo>
                    <a:pt x="42277" y="39804"/>
                  </a:lnTo>
                  <a:lnTo>
                    <a:pt x="42307" y="37708"/>
                  </a:lnTo>
                  <a:lnTo>
                    <a:pt x="42328" y="35316"/>
                  </a:lnTo>
                  <a:lnTo>
                    <a:pt x="42341" y="32627"/>
                  </a:lnTo>
                  <a:lnTo>
                    <a:pt x="42345" y="29641"/>
                  </a:lnTo>
                  <a:lnTo>
                    <a:pt x="8892" y="29641"/>
                  </a:lnTo>
                  <a:lnTo>
                    <a:pt x="8892" y="21596"/>
                  </a:lnTo>
                  <a:lnTo>
                    <a:pt x="56319" y="21596"/>
                  </a:lnTo>
                  <a:lnTo>
                    <a:pt x="57640" y="19474"/>
                  </a:lnTo>
                  <a:lnTo>
                    <a:pt x="58894" y="17344"/>
                  </a:lnTo>
                  <a:lnTo>
                    <a:pt x="60080" y="15206"/>
                  </a:lnTo>
                  <a:lnTo>
                    <a:pt x="61198" y="13059"/>
                  </a:lnTo>
                  <a:lnTo>
                    <a:pt x="62248" y="10904"/>
                  </a:lnTo>
                  <a:lnTo>
                    <a:pt x="63230" y="8740"/>
                  </a:lnTo>
                  <a:lnTo>
                    <a:pt x="64145" y="6567"/>
                  </a:lnTo>
                  <a:lnTo>
                    <a:pt x="64992" y="4387"/>
                  </a:lnTo>
                  <a:lnTo>
                    <a:pt x="65771" y="2197"/>
                  </a:lnTo>
                  <a:lnTo>
                    <a:pt x="66482" y="0"/>
                  </a:lnTo>
                  <a:lnTo>
                    <a:pt x="75798" y="3387"/>
                  </a:lnTo>
                  <a:lnTo>
                    <a:pt x="75015" y="5322"/>
                  </a:lnTo>
                  <a:lnTo>
                    <a:pt x="74189" y="7232"/>
                  </a:lnTo>
                  <a:lnTo>
                    <a:pt x="73321" y="9117"/>
                  </a:lnTo>
                  <a:lnTo>
                    <a:pt x="72411" y="10976"/>
                  </a:lnTo>
                  <a:lnTo>
                    <a:pt x="71458" y="12809"/>
                  </a:lnTo>
                  <a:lnTo>
                    <a:pt x="70463" y="14617"/>
                  </a:lnTo>
                  <a:lnTo>
                    <a:pt x="69425" y="16400"/>
                  </a:lnTo>
                  <a:lnTo>
                    <a:pt x="68345" y="18157"/>
                  </a:lnTo>
                  <a:lnTo>
                    <a:pt x="67223" y="19889"/>
                  </a:lnTo>
                  <a:lnTo>
                    <a:pt x="66059" y="21596"/>
                  </a:lnTo>
                  <a:lnTo>
                    <a:pt x="88079" y="21596"/>
                  </a:lnTo>
                  <a:lnTo>
                    <a:pt x="88079" y="29641"/>
                  </a:lnTo>
                  <a:lnTo>
                    <a:pt x="50814" y="29641"/>
                  </a:lnTo>
                  <a:lnTo>
                    <a:pt x="50810" y="33266"/>
                  </a:lnTo>
                  <a:lnTo>
                    <a:pt x="50797" y="36518"/>
                  </a:lnTo>
                  <a:lnTo>
                    <a:pt x="50776" y="39398"/>
                  </a:lnTo>
                  <a:lnTo>
                    <a:pt x="50747" y="41905"/>
                  </a:lnTo>
                  <a:lnTo>
                    <a:pt x="50708" y="44039"/>
                  </a:lnTo>
                  <a:lnTo>
                    <a:pt x="50662" y="45801"/>
                  </a:lnTo>
                  <a:lnTo>
                    <a:pt x="50607" y="47190"/>
                  </a:lnTo>
                  <a:lnTo>
                    <a:pt x="50543" y="48206"/>
                  </a:lnTo>
                  <a:lnTo>
                    <a:pt x="50471" y="48850"/>
                  </a:lnTo>
                  <a:lnTo>
                    <a:pt x="50391" y="49121"/>
                  </a:lnTo>
                  <a:lnTo>
                    <a:pt x="91890" y="49121"/>
                  </a:lnTo>
                  <a:lnTo>
                    <a:pt x="91890" y="57166"/>
                  </a:lnTo>
                  <a:lnTo>
                    <a:pt x="54625" y="57166"/>
                  </a:lnTo>
                  <a:lnTo>
                    <a:pt x="57031" y="61591"/>
                  </a:lnTo>
                  <a:lnTo>
                    <a:pt x="59842" y="65720"/>
                  </a:lnTo>
                  <a:lnTo>
                    <a:pt x="63061" y="69552"/>
                  </a:lnTo>
                  <a:lnTo>
                    <a:pt x="66686" y="73088"/>
                  </a:lnTo>
                  <a:lnTo>
                    <a:pt x="70717" y="76328"/>
                  </a:lnTo>
                  <a:lnTo>
                    <a:pt x="75155" y="79271"/>
                  </a:lnTo>
                  <a:lnTo>
                    <a:pt x="79999" y="81917"/>
                  </a:lnTo>
                  <a:lnTo>
                    <a:pt x="85250" y="84267"/>
                  </a:lnTo>
                  <a:lnTo>
                    <a:pt x="90907" y="86321"/>
                  </a:lnTo>
                  <a:lnTo>
                    <a:pt x="96971" y="88079"/>
                  </a:lnTo>
                  <a:lnTo>
                    <a:pt x="91466" y="98242"/>
                  </a:lnTo>
                  <a:lnTo>
                    <a:pt x="85703" y="96133"/>
                  </a:lnTo>
                  <a:lnTo>
                    <a:pt x="80270" y="93702"/>
                  </a:lnTo>
                  <a:lnTo>
                    <a:pt x="75167" y="90950"/>
                  </a:lnTo>
                  <a:lnTo>
                    <a:pt x="70395" y="87875"/>
                  </a:lnTo>
                  <a:lnTo>
                    <a:pt x="65953" y="84479"/>
                  </a:lnTo>
                  <a:lnTo>
                    <a:pt x="61841" y="80761"/>
                  </a:lnTo>
                  <a:lnTo>
                    <a:pt x="58060" y="76721"/>
                  </a:lnTo>
                  <a:lnTo>
                    <a:pt x="54609" y="72360"/>
                  </a:lnTo>
                  <a:lnTo>
                    <a:pt x="51488" y="676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2583030" y="5334964"/>
              <a:ext cx="16091" cy="19055"/>
            </a:xfrm>
            <a:custGeom>
              <a:avLst/>
              <a:pathLst>
                <a:path w="16091" h="19055">
                  <a:moveTo>
                    <a:pt x="6775" y="0"/>
                  </a:moveTo>
                  <a:lnTo>
                    <a:pt x="7935" y="1443"/>
                  </a:lnTo>
                  <a:lnTo>
                    <a:pt x="9045" y="2896"/>
                  </a:lnTo>
                  <a:lnTo>
                    <a:pt x="10103" y="4357"/>
                  </a:lnTo>
                  <a:lnTo>
                    <a:pt x="11111" y="5826"/>
                  </a:lnTo>
                  <a:lnTo>
                    <a:pt x="12068" y="7304"/>
                  </a:lnTo>
                  <a:lnTo>
                    <a:pt x="12974" y="8790"/>
                  </a:lnTo>
                  <a:lnTo>
                    <a:pt x="13830" y="10285"/>
                  </a:lnTo>
                  <a:lnTo>
                    <a:pt x="14634" y="11789"/>
                  </a:lnTo>
                  <a:lnTo>
                    <a:pt x="15388" y="13300"/>
                  </a:lnTo>
                  <a:lnTo>
                    <a:pt x="16091" y="14820"/>
                  </a:lnTo>
                  <a:lnTo>
                    <a:pt x="8892" y="19055"/>
                  </a:lnTo>
                  <a:lnTo>
                    <a:pt x="8193" y="17535"/>
                  </a:lnTo>
                  <a:lnTo>
                    <a:pt x="7452" y="16023"/>
                  </a:lnTo>
                  <a:lnTo>
                    <a:pt x="6669" y="14520"/>
                  </a:lnTo>
                  <a:lnTo>
                    <a:pt x="5843" y="13025"/>
                  </a:lnTo>
                  <a:lnTo>
                    <a:pt x="4975" y="11539"/>
                  </a:lnTo>
                  <a:lnTo>
                    <a:pt x="4065" y="10061"/>
                  </a:lnTo>
                  <a:lnTo>
                    <a:pt x="3112" y="8591"/>
                  </a:lnTo>
                  <a:lnTo>
                    <a:pt x="2117" y="7131"/>
                  </a:lnTo>
                  <a:lnTo>
                    <a:pt x="1079" y="5678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2674073" y="5335387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2669838" y="5361642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2669415" y="5388320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2721500" y="5334540"/>
              <a:ext cx="17361" cy="17361"/>
            </a:xfrm>
            <a:custGeom>
              <a:avLst/>
              <a:pathLst>
                <a:path w="17361" h="17361">
                  <a:moveTo>
                    <a:pt x="7198" y="0"/>
                  </a:moveTo>
                  <a:lnTo>
                    <a:pt x="8443" y="1198"/>
                  </a:lnTo>
                  <a:lnTo>
                    <a:pt x="9637" y="2422"/>
                  </a:lnTo>
                  <a:lnTo>
                    <a:pt x="10781" y="3671"/>
                  </a:lnTo>
                  <a:lnTo>
                    <a:pt x="11873" y="4945"/>
                  </a:lnTo>
                  <a:lnTo>
                    <a:pt x="12915" y="6245"/>
                  </a:lnTo>
                  <a:lnTo>
                    <a:pt x="13906" y="7571"/>
                  </a:lnTo>
                  <a:lnTo>
                    <a:pt x="14846" y="8922"/>
                  </a:lnTo>
                  <a:lnTo>
                    <a:pt x="15735" y="10298"/>
                  </a:lnTo>
                  <a:lnTo>
                    <a:pt x="16574" y="11700"/>
                  </a:lnTo>
                  <a:lnTo>
                    <a:pt x="17361" y="13127"/>
                  </a:lnTo>
                  <a:lnTo>
                    <a:pt x="10162" y="17361"/>
                  </a:lnTo>
                  <a:lnTo>
                    <a:pt x="9375" y="16015"/>
                  </a:lnTo>
                  <a:lnTo>
                    <a:pt x="8536" y="14685"/>
                  </a:lnTo>
                  <a:lnTo>
                    <a:pt x="7647" y="13372"/>
                  </a:lnTo>
                  <a:lnTo>
                    <a:pt x="6707" y="12076"/>
                  </a:lnTo>
                  <a:lnTo>
                    <a:pt x="5716" y="10798"/>
                  </a:lnTo>
                  <a:lnTo>
                    <a:pt x="4674" y="9536"/>
                  </a:lnTo>
                  <a:lnTo>
                    <a:pt x="3582" y="8291"/>
                  </a:lnTo>
                  <a:lnTo>
                    <a:pt x="2439" y="7063"/>
                  </a:lnTo>
                  <a:lnTo>
                    <a:pt x="1244" y="585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2696516" y="5354866"/>
              <a:ext cx="71140" cy="72834"/>
            </a:xfrm>
            <a:custGeom>
              <a:avLst/>
              <a:pathLst>
                <a:path w="71140" h="72834">
                  <a:moveTo>
                    <a:pt x="2964" y="0"/>
                  </a:moveTo>
                  <a:lnTo>
                    <a:pt x="69446" y="0"/>
                  </a:lnTo>
                  <a:lnTo>
                    <a:pt x="69446" y="8045"/>
                  </a:lnTo>
                  <a:lnTo>
                    <a:pt x="40228" y="8045"/>
                  </a:lnTo>
                  <a:lnTo>
                    <a:pt x="40228" y="32606"/>
                  </a:lnTo>
                  <a:lnTo>
                    <a:pt x="65635" y="32606"/>
                  </a:lnTo>
                  <a:lnTo>
                    <a:pt x="65635" y="40228"/>
                  </a:lnTo>
                  <a:lnTo>
                    <a:pt x="40228" y="40228"/>
                  </a:lnTo>
                  <a:lnTo>
                    <a:pt x="40228" y="64788"/>
                  </a:lnTo>
                  <a:lnTo>
                    <a:pt x="71140" y="64788"/>
                  </a:lnTo>
                  <a:lnTo>
                    <a:pt x="71140" y="72834"/>
                  </a:lnTo>
                  <a:lnTo>
                    <a:pt x="0" y="72834"/>
                  </a:lnTo>
                  <a:lnTo>
                    <a:pt x="0" y="64788"/>
                  </a:lnTo>
                  <a:lnTo>
                    <a:pt x="31759" y="64788"/>
                  </a:lnTo>
                  <a:lnTo>
                    <a:pt x="31759" y="40228"/>
                  </a:lnTo>
                  <a:lnTo>
                    <a:pt x="6351" y="40228"/>
                  </a:lnTo>
                  <a:lnTo>
                    <a:pt x="6351" y="32606"/>
                  </a:lnTo>
                  <a:lnTo>
                    <a:pt x="31759" y="32606"/>
                  </a:lnTo>
                  <a:lnTo>
                    <a:pt x="31759" y="8045"/>
                  </a:lnTo>
                  <a:lnTo>
                    <a:pt x="2964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2775703" y="5334540"/>
              <a:ext cx="44462" cy="97395"/>
            </a:xfrm>
            <a:custGeom>
              <a:avLst/>
              <a:pathLst>
                <a:path w="44462" h="97395">
                  <a:moveTo>
                    <a:pt x="4234" y="19479"/>
                  </a:moveTo>
                  <a:lnTo>
                    <a:pt x="19902" y="19479"/>
                  </a:lnTo>
                  <a:lnTo>
                    <a:pt x="19902" y="0"/>
                  </a:lnTo>
                  <a:lnTo>
                    <a:pt x="28371" y="0"/>
                  </a:lnTo>
                  <a:lnTo>
                    <a:pt x="28371" y="19479"/>
                  </a:lnTo>
                  <a:lnTo>
                    <a:pt x="43192" y="19479"/>
                  </a:lnTo>
                  <a:lnTo>
                    <a:pt x="43192" y="27524"/>
                  </a:lnTo>
                  <a:lnTo>
                    <a:pt x="28371" y="27524"/>
                  </a:lnTo>
                  <a:lnTo>
                    <a:pt x="28371" y="31759"/>
                  </a:lnTo>
                  <a:lnTo>
                    <a:pt x="30209" y="33787"/>
                  </a:lnTo>
                  <a:lnTo>
                    <a:pt x="31996" y="35807"/>
                  </a:lnTo>
                  <a:lnTo>
                    <a:pt x="33732" y="37818"/>
                  </a:lnTo>
                  <a:lnTo>
                    <a:pt x="35417" y="39821"/>
                  </a:lnTo>
                  <a:lnTo>
                    <a:pt x="37052" y="41816"/>
                  </a:lnTo>
                  <a:lnTo>
                    <a:pt x="38636" y="43802"/>
                  </a:lnTo>
                  <a:lnTo>
                    <a:pt x="40169" y="45779"/>
                  </a:lnTo>
                  <a:lnTo>
                    <a:pt x="41651" y="47749"/>
                  </a:lnTo>
                  <a:lnTo>
                    <a:pt x="43082" y="49709"/>
                  </a:lnTo>
                  <a:lnTo>
                    <a:pt x="44462" y="51661"/>
                  </a:lnTo>
                  <a:lnTo>
                    <a:pt x="38958" y="59707"/>
                  </a:lnTo>
                  <a:lnTo>
                    <a:pt x="37861" y="57865"/>
                  </a:lnTo>
                  <a:lnTo>
                    <a:pt x="36773" y="56065"/>
                  </a:lnTo>
                  <a:lnTo>
                    <a:pt x="35693" y="54308"/>
                  </a:lnTo>
                  <a:lnTo>
                    <a:pt x="34621" y="52593"/>
                  </a:lnTo>
                  <a:lnTo>
                    <a:pt x="33558" y="50920"/>
                  </a:lnTo>
                  <a:lnTo>
                    <a:pt x="32504" y="49290"/>
                  </a:lnTo>
                  <a:lnTo>
                    <a:pt x="31458" y="47702"/>
                  </a:lnTo>
                  <a:lnTo>
                    <a:pt x="30421" y="46156"/>
                  </a:lnTo>
                  <a:lnTo>
                    <a:pt x="29392" y="44653"/>
                  </a:lnTo>
                  <a:lnTo>
                    <a:pt x="28371" y="43192"/>
                  </a:lnTo>
                  <a:lnTo>
                    <a:pt x="28371" y="97395"/>
                  </a:lnTo>
                  <a:lnTo>
                    <a:pt x="19902" y="97395"/>
                  </a:lnTo>
                  <a:lnTo>
                    <a:pt x="19902" y="49544"/>
                  </a:lnTo>
                  <a:lnTo>
                    <a:pt x="18848" y="52385"/>
                  </a:lnTo>
                  <a:lnTo>
                    <a:pt x="17717" y="55151"/>
                  </a:lnTo>
                  <a:lnTo>
                    <a:pt x="16510" y="57839"/>
                  </a:lnTo>
                  <a:lnTo>
                    <a:pt x="15227" y="60452"/>
                  </a:lnTo>
                  <a:lnTo>
                    <a:pt x="13868" y="62989"/>
                  </a:lnTo>
                  <a:lnTo>
                    <a:pt x="12432" y="65449"/>
                  </a:lnTo>
                  <a:lnTo>
                    <a:pt x="10920" y="67833"/>
                  </a:lnTo>
                  <a:lnTo>
                    <a:pt x="9332" y="70141"/>
                  </a:lnTo>
                  <a:lnTo>
                    <a:pt x="7668" y="72373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705" y="65064"/>
                  </a:lnTo>
                  <a:lnTo>
                    <a:pt x="5233" y="61401"/>
                  </a:lnTo>
                  <a:lnTo>
                    <a:pt x="7584" y="57611"/>
                  </a:lnTo>
                  <a:lnTo>
                    <a:pt x="9756" y="53694"/>
                  </a:lnTo>
                  <a:lnTo>
                    <a:pt x="11750" y="49650"/>
                  </a:lnTo>
                  <a:lnTo>
                    <a:pt x="13567" y="45479"/>
                  </a:lnTo>
                  <a:lnTo>
                    <a:pt x="15206" y="41181"/>
                  </a:lnTo>
                  <a:lnTo>
                    <a:pt x="16667" y="36756"/>
                  </a:lnTo>
                  <a:lnTo>
                    <a:pt x="17950" y="32203"/>
                  </a:lnTo>
                  <a:lnTo>
                    <a:pt x="19055" y="27524"/>
                  </a:lnTo>
                  <a:lnTo>
                    <a:pt x="4234" y="275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2822706" y="5339622"/>
              <a:ext cx="49121" cy="92313"/>
            </a:xfrm>
            <a:custGeom>
              <a:avLst/>
              <a:pathLst>
                <a:path w="49121" h="92313">
                  <a:moveTo>
                    <a:pt x="49121" y="0"/>
                  </a:moveTo>
                  <a:lnTo>
                    <a:pt x="49121" y="92313"/>
                  </a:lnTo>
                  <a:lnTo>
                    <a:pt x="41075" y="92313"/>
                  </a:lnTo>
                  <a:lnTo>
                    <a:pt x="41075" y="82997"/>
                  </a:lnTo>
                  <a:lnTo>
                    <a:pt x="8045" y="82997"/>
                  </a:lnTo>
                  <a:lnTo>
                    <a:pt x="8045" y="92313"/>
                  </a:lnTo>
                  <a:lnTo>
                    <a:pt x="0" y="92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2830752" y="5347244"/>
              <a:ext cx="33029" cy="17361"/>
            </a:xfrm>
            <a:custGeom>
              <a:avLst/>
              <a:pathLst>
                <a:path w="33029" h="17361">
                  <a:moveTo>
                    <a:pt x="0" y="17361"/>
                  </a:moveTo>
                  <a:lnTo>
                    <a:pt x="33029" y="17361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2830752" y="5372228"/>
              <a:ext cx="33029" cy="17361"/>
            </a:xfrm>
            <a:custGeom>
              <a:avLst/>
              <a:pathLst>
                <a:path w="33029" h="17361">
                  <a:moveTo>
                    <a:pt x="0" y="17361"/>
                  </a:moveTo>
                  <a:lnTo>
                    <a:pt x="33029" y="17361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2830752" y="5397212"/>
              <a:ext cx="33029" cy="17785"/>
            </a:xfrm>
            <a:custGeom>
              <a:avLst/>
              <a:pathLst>
                <a:path w="33029" h="17785">
                  <a:moveTo>
                    <a:pt x="0" y="17785"/>
                  </a:moveTo>
                  <a:lnTo>
                    <a:pt x="33029" y="17785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2887919" y="5334117"/>
              <a:ext cx="96971" cy="98242"/>
            </a:xfrm>
            <a:custGeom>
              <a:avLst/>
              <a:pathLst>
                <a:path w="96971" h="98242">
                  <a:moveTo>
                    <a:pt x="48697" y="62671"/>
                  </a:moveTo>
                  <a:lnTo>
                    <a:pt x="47130" y="67448"/>
                  </a:lnTo>
                  <a:lnTo>
                    <a:pt x="44971" y="71953"/>
                  </a:lnTo>
                  <a:lnTo>
                    <a:pt x="42218" y="76188"/>
                  </a:lnTo>
                  <a:lnTo>
                    <a:pt x="38873" y="80151"/>
                  </a:lnTo>
                  <a:lnTo>
                    <a:pt x="34935" y="83844"/>
                  </a:lnTo>
                  <a:lnTo>
                    <a:pt x="30404" y="87266"/>
                  </a:lnTo>
                  <a:lnTo>
                    <a:pt x="25280" y="90416"/>
                  </a:lnTo>
                  <a:lnTo>
                    <a:pt x="19563" y="93296"/>
                  </a:lnTo>
                  <a:lnTo>
                    <a:pt x="13254" y="95904"/>
                  </a:lnTo>
                  <a:lnTo>
                    <a:pt x="6351" y="98242"/>
                  </a:lnTo>
                  <a:lnTo>
                    <a:pt x="0" y="90196"/>
                  </a:lnTo>
                  <a:lnTo>
                    <a:pt x="6885" y="88036"/>
                  </a:lnTo>
                  <a:lnTo>
                    <a:pt x="13144" y="85623"/>
                  </a:lnTo>
                  <a:lnTo>
                    <a:pt x="18776" y="82955"/>
                  </a:lnTo>
                  <a:lnTo>
                    <a:pt x="23781" y="80033"/>
                  </a:lnTo>
                  <a:lnTo>
                    <a:pt x="28159" y="76857"/>
                  </a:lnTo>
                  <a:lnTo>
                    <a:pt x="31911" y="73427"/>
                  </a:lnTo>
                  <a:lnTo>
                    <a:pt x="35036" y="69743"/>
                  </a:lnTo>
                  <a:lnTo>
                    <a:pt x="37535" y="65805"/>
                  </a:lnTo>
                  <a:lnTo>
                    <a:pt x="39406" y="61612"/>
                  </a:lnTo>
                  <a:lnTo>
                    <a:pt x="40651" y="57166"/>
                  </a:lnTo>
                  <a:lnTo>
                    <a:pt x="3811" y="57166"/>
                  </a:lnTo>
                  <a:lnTo>
                    <a:pt x="3811" y="49121"/>
                  </a:lnTo>
                  <a:lnTo>
                    <a:pt x="41922" y="49121"/>
                  </a:lnTo>
                  <a:lnTo>
                    <a:pt x="41922" y="46156"/>
                  </a:lnTo>
                  <a:lnTo>
                    <a:pt x="42002" y="45839"/>
                  </a:lnTo>
                  <a:lnTo>
                    <a:pt x="42074" y="45225"/>
                  </a:lnTo>
                  <a:lnTo>
                    <a:pt x="42138" y="44314"/>
                  </a:lnTo>
                  <a:lnTo>
                    <a:pt x="42193" y="43107"/>
                  </a:lnTo>
                  <a:lnTo>
                    <a:pt x="42239" y="41604"/>
                  </a:lnTo>
                  <a:lnTo>
                    <a:pt x="42277" y="39804"/>
                  </a:lnTo>
                  <a:lnTo>
                    <a:pt x="42307" y="37708"/>
                  </a:lnTo>
                  <a:lnTo>
                    <a:pt x="42328" y="35316"/>
                  </a:lnTo>
                  <a:lnTo>
                    <a:pt x="42341" y="32627"/>
                  </a:lnTo>
                  <a:lnTo>
                    <a:pt x="42345" y="29641"/>
                  </a:lnTo>
                  <a:lnTo>
                    <a:pt x="8892" y="29641"/>
                  </a:lnTo>
                  <a:lnTo>
                    <a:pt x="8892" y="21596"/>
                  </a:lnTo>
                  <a:lnTo>
                    <a:pt x="56319" y="21596"/>
                  </a:lnTo>
                  <a:lnTo>
                    <a:pt x="57640" y="19474"/>
                  </a:lnTo>
                  <a:lnTo>
                    <a:pt x="58894" y="17344"/>
                  </a:lnTo>
                  <a:lnTo>
                    <a:pt x="60080" y="15206"/>
                  </a:lnTo>
                  <a:lnTo>
                    <a:pt x="61198" y="13059"/>
                  </a:lnTo>
                  <a:lnTo>
                    <a:pt x="62248" y="10904"/>
                  </a:lnTo>
                  <a:lnTo>
                    <a:pt x="63230" y="8740"/>
                  </a:lnTo>
                  <a:lnTo>
                    <a:pt x="64145" y="6567"/>
                  </a:lnTo>
                  <a:lnTo>
                    <a:pt x="64992" y="4387"/>
                  </a:lnTo>
                  <a:lnTo>
                    <a:pt x="65771" y="2197"/>
                  </a:lnTo>
                  <a:lnTo>
                    <a:pt x="66482" y="0"/>
                  </a:lnTo>
                  <a:lnTo>
                    <a:pt x="75798" y="3387"/>
                  </a:lnTo>
                  <a:lnTo>
                    <a:pt x="75015" y="5322"/>
                  </a:lnTo>
                  <a:lnTo>
                    <a:pt x="74189" y="7232"/>
                  </a:lnTo>
                  <a:lnTo>
                    <a:pt x="73321" y="9117"/>
                  </a:lnTo>
                  <a:lnTo>
                    <a:pt x="72411" y="10976"/>
                  </a:lnTo>
                  <a:lnTo>
                    <a:pt x="71458" y="12809"/>
                  </a:lnTo>
                  <a:lnTo>
                    <a:pt x="70463" y="14617"/>
                  </a:lnTo>
                  <a:lnTo>
                    <a:pt x="69425" y="16400"/>
                  </a:lnTo>
                  <a:lnTo>
                    <a:pt x="68345" y="18157"/>
                  </a:lnTo>
                  <a:lnTo>
                    <a:pt x="67223" y="19889"/>
                  </a:lnTo>
                  <a:lnTo>
                    <a:pt x="66059" y="21596"/>
                  </a:lnTo>
                  <a:lnTo>
                    <a:pt x="88079" y="21596"/>
                  </a:lnTo>
                  <a:lnTo>
                    <a:pt x="88079" y="29641"/>
                  </a:lnTo>
                  <a:lnTo>
                    <a:pt x="50814" y="29641"/>
                  </a:lnTo>
                  <a:lnTo>
                    <a:pt x="50810" y="33266"/>
                  </a:lnTo>
                  <a:lnTo>
                    <a:pt x="50797" y="36518"/>
                  </a:lnTo>
                  <a:lnTo>
                    <a:pt x="50776" y="39398"/>
                  </a:lnTo>
                  <a:lnTo>
                    <a:pt x="50747" y="41905"/>
                  </a:lnTo>
                  <a:lnTo>
                    <a:pt x="50708" y="44039"/>
                  </a:lnTo>
                  <a:lnTo>
                    <a:pt x="50662" y="45801"/>
                  </a:lnTo>
                  <a:lnTo>
                    <a:pt x="50607" y="47190"/>
                  </a:lnTo>
                  <a:lnTo>
                    <a:pt x="50543" y="48206"/>
                  </a:lnTo>
                  <a:lnTo>
                    <a:pt x="50471" y="48850"/>
                  </a:lnTo>
                  <a:lnTo>
                    <a:pt x="50391" y="49121"/>
                  </a:lnTo>
                  <a:lnTo>
                    <a:pt x="91890" y="49121"/>
                  </a:lnTo>
                  <a:lnTo>
                    <a:pt x="91890" y="57166"/>
                  </a:lnTo>
                  <a:lnTo>
                    <a:pt x="54625" y="57166"/>
                  </a:lnTo>
                  <a:lnTo>
                    <a:pt x="57031" y="61591"/>
                  </a:lnTo>
                  <a:lnTo>
                    <a:pt x="59842" y="65720"/>
                  </a:lnTo>
                  <a:lnTo>
                    <a:pt x="63061" y="69552"/>
                  </a:lnTo>
                  <a:lnTo>
                    <a:pt x="66686" y="73088"/>
                  </a:lnTo>
                  <a:lnTo>
                    <a:pt x="70717" y="76328"/>
                  </a:lnTo>
                  <a:lnTo>
                    <a:pt x="75155" y="79271"/>
                  </a:lnTo>
                  <a:lnTo>
                    <a:pt x="79999" y="81917"/>
                  </a:lnTo>
                  <a:lnTo>
                    <a:pt x="85250" y="84267"/>
                  </a:lnTo>
                  <a:lnTo>
                    <a:pt x="90907" y="86321"/>
                  </a:lnTo>
                  <a:lnTo>
                    <a:pt x="96971" y="88079"/>
                  </a:lnTo>
                  <a:lnTo>
                    <a:pt x="91466" y="98242"/>
                  </a:lnTo>
                  <a:lnTo>
                    <a:pt x="85703" y="96133"/>
                  </a:lnTo>
                  <a:lnTo>
                    <a:pt x="80270" y="93702"/>
                  </a:lnTo>
                  <a:lnTo>
                    <a:pt x="75167" y="90950"/>
                  </a:lnTo>
                  <a:lnTo>
                    <a:pt x="70395" y="87875"/>
                  </a:lnTo>
                  <a:lnTo>
                    <a:pt x="65953" y="84479"/>
                  </a:lnTo>
                  <a:lnTo>
                    <a:pt x="61841" y="80761"/>
                  </a:lnTo>
                  <a:lnTo>
                    <a:pt x="58060" y="76721"/>
                  </a:lnTo>
                  <a:lnTo>
                    <a:pt x="54609" y="72360"/>
                  </a:lnTo>
                  <a:lnTo>
                    <a:pt x="51488" y="676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2908245" y="5334964"/>
              <a:ext cx="16091" cy="19055"/>
            </a:xfrm>
            <a:custGeom>
              <a:avLst/>
              <a:pathLst>
                <a:path w="16091" h="19055">
                  <a:moveTo>
                    <a:pt x="6775" y="0"/>
                  </a:moveTo>
                  <a:lnTo>
                    <a:pt x="7935" y="1443"/>
                  </a:lnTo>
                  <a:lnTo>
                    <a:pt x="9045" y="2896"/>
                  </a:lnTo>
                  <a:lnTo>
                    <a:pt x="10103" y="4357"/>
                  </a:lnTo>
                  <a:lnTo>
                    <a:pt x="11111" y="5826"/>
                  </a:lnTo>
                  <a:lnTo>
                    <a:pt x="12068" y="7304"/>
                  </a:lnTo>
                  <a:lnTo>
                    <a:pt x="12974" y="8790"/>
                  </a:lnTo>
                  <a:lnTo>
                    <a:pt x="13830" y="10285"/>
                  </a:lnTo>
                  <a:lnTo>
                    <a:pt x="14634" y="11789"/>
                  </a:lnTo>
                  <a:lnTo>
                    <a:pt x="15388" y="13300"/>
                  </a:lnTo>
                  <a:lnTo>
                    <a:pt x="16091" y="14820"/>
                  </a:lnTo>
                  <a:lnTo>
                    <a:pt x="8892" y="19055"/>
                  </a:lnTo>
                  <a:lnTo>
                    <a:pt x="8193" y="17535"/>
                  </a:lnTo>
                  <a:lnTo>
                    <a:pt x="7452" y="16023"/>
                  </a:lnTo>
                  <a:lnTo>
                    <a:pt x="6669" y="14520"/>
                  </a:lnTo>
                  <a:lnTo>
                    <a:pt x="5843" y="13025"/>
                  </a:lnTo>
                  <a:lnTo>
                    <a:pt x="4975" y="11539"/>
                  </a:lnTo>
                  <a:lnTo>
                    <a:pt x="4065" y="10061"/>
                  </a:lnTo>
                  <a:lnTo>
                    <a:pt x="3112" y="8591"/>
                  </a:lnTo>
                  <a:lnTo>
                    <a:pt x="2117" y="7131"/>
                  </a:lnTo>
                  <a:lnTo>
                    <a:pt x="1079" y="5678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2994206" y="5334540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3025542" y="5334540"/>
              <a:ext cx="67329" cy="20325"/>
            </a:xfrm>
            <a:custGeom>
              <a:avLst/>
              <a:pathLst>
                <a:path w="67329" h="20325">
                  <a:moveTo>
                    <a:pt x="0" y="12280"/>
                  </a:moveTo>
                  <a:lnTo>
                    <a:pt x="30065" y="12280"/>
                  </a:lnTo>
                  <a:lnTo>
                    <a:pt x="29637" y="11272"/>
                  </a:lnTo>
                  <a:lnTo>
                    <a:pt x="29201" y="10281"/>
                  </a:lnTo>
                  <a:lnTo>
                    <a:pt x="28756" y="9307"/>
                  </a:lnTo>
                  <a:lnTo>
                    <a:pt x="28303" y="8350"/>
                  </a:lnTo>
                  <a:lnTo>
                    <a:pt x="27842" y="7410"/>
                  </a:lnTo>
                  <a:lnTo>
                    <a:pt x="27372" y="6487"/>
                  </a:lnTo>
                  <a:lnTo>
                    <a:pt x="26893" y="5581"/>
                  </a:lnTo>
                  <a:lnTo>
                    <a:pt x="26406" y="4691"/>
                  </a:lnTo>
                  <a:lnTo>
                    <a:pt x="25911" y="3819"/>
                  </a:lnTo>
                  <a:lnTo>
                    <a:pt x="25407" y="2964"/>
                  </a:lnTo>
                  <a:lnTo>
                    <a:pt x="34300" y="0"/>
                  </a:lnTo>
                  <a:lnTo>
                    <a:pt x="34964" y="1113"/>
                  </a:lnTo>
                  <a:lnTo>
                    <a:pt x="35604" y="2252"/>
                  </a:lnTo>
                  <a:lnTo>
                    <a:pt x="36218" y="3417"/>
                  </a:lnTo>
                  <a:lnTo>
                    <a:pt x="36806" y="4607"/>
                  </a:lnTo>
                  <a:lnTo>
                    <a:pt x="37370" y="5822"/>
                  </a:lnTo>
                  <a:lnTo>
                    <a:pt x="37907" y="7063"/>
                  </a:lnTo>
                  <a:lnTo>
                    <a:pt x="38420" y="8329"/>
                  </a:lnTo>
                  <a:lnTo>
                    <a:pt x="38907" y="9620"/>
                  </a:lnTo>
                  <a:lnTo>
                    <a:pt x="39368" y="10937"/>
                  </a:lnTo>
                  <a:lnTo>
                    <a:pt x="39804" y="12280"/>
                  </a:lnTo>
                  <a:lnTo>
                    <a:pt x="67329" y="12280"/>
                  </a:lnTo>
                  <a:lnTo>
                    <a:pt x="67329" y="20325"/>
                  </a:lnTo>
                  <a:lnTo>
                    <a:pt x="0" y="20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3031047" y="5363336"/>
              <a:ext cx="55896" cy="7622"/>
            </a:xfrm>
            <a:custGeom>
              <a:avLst/>
              <a:pathLst>
                <a:path w="55896" h="7622">
                  <a:moveTo>
                    <a:pt x="0" y="0"/>
                  </a:moveTo>
                  <a:lnTo>
                    <a:pt x="55896" y="0"/>
                  </a:lnTo>
                  <a:lnTo>
                    <a:pt x="5589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3031047" y="5379427"/>
              <a:ext cx="55896" cy="7622"/>
            </a:xfrm>
            <a:custGeom>
              <a:avLst/>
              <a:pathLst>
                <a:path w="55896" h="7622">
                  <a:moveTo>
                    <a:pt x="0" y="0"/>
                  </a:moveTo>
                  <a:lnTo>
                    <a:pt x="55896" y="0"/>
                  </a:lnTo>
                  <a:lnTo>
                    <a:pt x="5589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3031894" y="5395518"/>
              <a:ext cx="54202" cy="35993"/>
            </a:xfrm>
            <a:custGeom>
              <a:avLst/>
              <a:pathLst>
                <a:path w="54202" h="35993">
                  <a:moveTo>
                    <a:pt x="54202" y="0"/>
                  </a:moveTo>
                  <a:lnTo>
                    <a:pt x="54202" y="35570"/>
                  </a:lnTo>
                  <a:lnTo>
                    <a:pt x="45733" y="35570"/>
                  </a:lnTo>
                  <a:lnTo>
                    <a:pt x="45733" y="30488"/>
                  </a:lnTo>
                  <a:lnTo>
                    <a:pt x="8469" y="30488"/>
                  </a:lnTo>
                  <a:lnTo>
                    <a:pt x="8469" y="35993"/>
                  </a:lnTo>
                  <a:lnTo>
                    <a:pt x="0" y="35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3040363" y="5403141"/>
              <a:ext cx="37264" cy="15244"/>
            </a:xfrm>
            <a:custGeom>
              <a:avLst/>
              <a:pathLst>
                <a:path w="37264" h="15244">
                  <a:moveTo>
                    <a:pt x="0" y="15244"/>
                  </a:moveTo>
                  <a:lnTo>
                    <a:pt x="37264" y="15244"/>
                  </a:lnTo>
                  <a:lnTo>
                    <a:pt x="372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3116162" y="5333270"/>
              <a:ext cx="73258" cy="59707"/>
            </a:xfrm>
            <a:custGeom>
              <a:avLst/>
              <a:pathLst>
                <a:path w="73258" h="59707">
                  <a:moveTo>
                    <a:pt x="27101" y="0"/>
                  </a:moveTo>
                  <a:lnTo>
                    <a:pt x="36417" y="2964"/>
                  </a:lnTo>
                  <a:lnTo>
                    <a:pt x="32606" y="8892"/>
                  </a:lnTo>
                  <a:lnTo>
                    <a:pt x="73258" y="8892"/>
                  </a:lnTo>
                  <a:lnTo>
                    <a:pt x="73258" y="59707"/>
                  </a:lnTo>
                  <a:lnTo>
                    <a:pt x="0" y="59707"/>
                  </a:lnTo>
                  <a:lnTo>
                    <a:pt x="0" y="8892"/>
                  </a:lnTo>
                  <a:lnTo>
                    <a:pt x="22866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3124631" y="5350208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3124631" y="5364182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3124631" y="5377733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3144110" y="5396789"/>
              <a:ext cx="22443" cy="19479"/>
            </a:xfrm>
            <a:custGeom>
              <a:avLst/>
              <a:pathLst>
                <a:path w="22443" h="19479">
                  <a:moveTo>
                    <a:pt x="5504" y="0"/>
                  </a:moveTo>
                  <a:lnTo>
                    <a:pt x="7351" y="1037"/>
                  </a:lnTo>
                  <a:lnTo>
                    <a:pt x="9163" y="2117"/>
                  </a:lnTo>
                  <a:lnTo>
                    <a:pt x="10942" y="3239"/>
                  </a:lnTo>
                  <a:lnTo>
                    <a:pt x="12686" y="4403"/>
                  </a:lnTo>
                  <a:lnTo>
                    <a:pt x="14397" y="5610"/>
                  </a:lnTo>
                  <a:lnTo>
                    <a:pt x="16074" y="6860"/>
                  </a:lnTo>
                  <a:lnTo>
                    <a:pt x="17717" y="8151"/>
                  </a:lnTo>
                  <a:lnTo>
                    <a:pt x="19326" y="9485"/>
                  </a:lnTo>
                  <a:lnTo>
                    <a:pt x="20901" y="10861"/>
                  </a:lnTo>
                  <a:lnTo>
                    <a:pt x="22443" y="12280"/>
                  </a:lnTo>
                  <a:lnTo>
                    <a:pt x="16514" y="19479"/>
                  </a:lnTo>
                  <a:lnTo>
                    <a:pt x="14901" y="17891"/>
                  </a:lnTo>
                  <a:lnTo>
                    <a:pt x="13279" y="16345"/>
                  </a:lnTo>
                  <a:lnTo>
                    <a:pt x="11649" y="14842"/>
                  </a:lnTo>
                  <a:lnTo>
                    <a:pt x="10010" y="13381"/>
                  </a:lnTo>
                  <a:lnTo>
                    <a:pt x="8363" y="11962"/>
                  </a:lnTo>
                  <a:lnTo>
                    <a:pt x="6707" y="10586"/>
                  </a:lnTo>
                  <a:lnTo>
                    <a:pt x="5043" y="9252"/>
                  </a:lnTo>
                  <a:lnTo>
                    <a:pt x="3370" y="7960"/>
                  </a:lnTo>
                  <a:lnTo>
                    <a:pt x="1689" y="6711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3102611" y="5399753"/>
              <a:ext cx="20325" cy="27948"/>
            </a:xfrm>
            <a:custGeom>
              <a:avLst/>
              <a:pathLst>
                <a:path w="20325" h="27948">
                  <a:moveTo>
                    <a:pt x="13127" y="0"/>
                  </a:moveTo>
                  <a:lnTo>
                    <a:pt x="20325" y="4234"/>
                  </a:lnTo>
                  <a:lnTo>
                    <a:pt x="19051" y="7215"/>
                  </a:lnTo>
                  <a:lnTo>
                    <a:pt x="17768" y="10061"/>
                  </a:lnTo>
                  <a:lnTo>
                    <a:pt x="16476" y="12771"/>
                  </a:lnTo>
                  <a:lnTo>
                    <a:pt x="15176" y="15346"/>
                  </a:lnTo>
                  <a:lnTo>
                    <a:pt x="13868" y="17785"/>
                  </a:lnTo>
                  <a:lnTo>
                    <a:pt x="12551" y="20088"/>
                  </a:lnTo>
                  <a:lnTo>
                    <a:pt x="11225" y="22256"/>
                  </a:lnTo>
                  <a:lnTo>
                    <a:pt x="9891" y="24289"/>
                  </a:lnTo>
                  <a:lnTo>
                    <a:pt x="8549" y="26186"/>
                  </a:lnTo>
                  <a:lnTo>
                    <a:pt x="7198" y="27948"/>
                  </a:lnTo>
                  <a:lnTo>
                    <a:pt x="0" y="21596"/>
                  </a:lnTo>
                  <a:lnTo>
                    <a:pt x="1579" y="19551"/>
                  </a:lnTo>
                  <a:lnTo>
                    <a:pt x="3099" y="17480"/>
                  </a:lnTo>
                  <a:lnTo>
                    <a:pt x="4560" y="15384"/>
                  </a:lnTo>
                  <a:lnTo>
                    <a:pt x="5962" y="13262"/>
                  </a:lnTo>
                  <a:lnTo>
                    <a:pt x="7304" y="11115"/>
                  </a:lnTo>
                  <a:lnTo>
                    <a:pt x="8587" y="8943"/>
                  </a:lnTo>
                  <a:lnTo>
                    <a:pt x="9811" y="6745"/>
                  </a:lnTo>
                  <a:lnTo>
                    <a:pt x="10976" y="4522"/>
                  </a:lnTo>
                  <a:lnTo>
                    <a:pt x="12081" y="22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128866" y="5400176"/>
              <a:ext cx="52932" cy="29641"/>
            </a:xfrm>
            <a:custGeom>
              <a:avLst/>
              <a:pathLst>
                <a:path w="52932" h="29641">
                  <a:moveTo>
                    <a:pt x="0" y="0"/>
                  </a:moveTo>
                  <a:lnTo>
                    <a:pt x="8469" y="0"/>
                  </a:lnTo>
                  <a:lnTo>
                    <a:pt x="8469" y="17361"/>
                  </a:lnTo>
                  <a:lnTo>
                    <a:pt x="8483" y="17933"/>
                  </a:lnTo>
                  <a:lnTo>
                    <a:pt x="8528" y="18462"/>
                  </a:lnTo>
                  <a:lnTo>
                    <a:pt x="8602" y="18949"/>
                  </a:lnTo>
                  <a:lnTo>
                    <a:pt x="8706" y="19394"/>
                  </a:lnTo>
                  <a:lnTo>
                    <a:pt x="8839" y="19796"/>
                  </a:lnTo>
                  <a:lnTo>
                    <a:pt x="9002" y="20156"/>
                  </a:lnTo>
                  <a:lnTo>
                    <a:pt x="9195" y="20474"/>
                  </a:lnTo>
                  <a:lnTo>
                    <a:pt x="9417" y="20749"/>
                  </a:lnTo>
                  <a:lnTo>
                    <a:pt x="9669" y="20982"/>
                  </a:lnTo>
                  <a:lnTo>
                    <a:pt x="9951" y="21172"/>
                  </a:lnTo>
                  <a:lnTo>
                    <a:pt x="10300" y="21333"/>
                  </a:lnTo>
                  <a:lnTo>
                    <a:pt x="10755" y="21477"/>
                  </a:lnTo>
                  <a:lnTo>
                    <a:pt x="11316" y="21604"/>
                  </a:lnTo>
                  <a:lnTo>
                    <a:pt x="11983" y="21714"/>
                  </a:lnTo>
                  <a:lnTo>
                    <a:pt x="12756" y="21808"/>
                  </a:lnTo>
                  <a:lnTo>
                    <a:pt x="13635" y="21884"/>
                  </a:lnTo>
                  <a:lnTo>
                    <a:pt x="14619" y="21943"/>
                  </a:lnTo>
                  <a:lnTo>
                    <a:pt x="15710" y="21985"/>
                  </a:lnTo>
                  <a:lnTo>
                    <a:pt x="16906" y="22011"/>
                  </a:lnTo>
                  <a:lnTo>
                    <a:pt x="18208" y="22019"/>
                  </a:lnTo>
                  <a:lnTo>
                    <a:pt x="19817" y="22015"/>
                  </a:lnTo>
                  <a:lnTo>
                    <a:pt x="21426" y="22002"/>
                  </a:lnTo>
                  <a:lnTo>
                    <a:pt x="23036" y="21981"/>
                  </a:lnTo>
                  <a:lnTo>
                    <a:pt x="24645" y="21952"/>
                  </a:lnTo>
                  <a:lnTo>
                    <a:pt x="26254" y="21913"/>
                  </a:lnTo>
                  <a:lnTo>
                    <a:pt x="27863" y="21867"/>
                  </a:lnTo>
                  <a:lnTo>
                    <a:pt x="29472" y="21812"/>
                  </a:lnTo>
                  <a:lnTo>
                    <a:pt x="31081" y="21748"/>
                  </a:lnTo>
                  <a:lnTo>
                    <a:pt x="32690" y="21676"/>
                  </a:lnTo>
                  <a:lnTo>
                    <a:pt x="34300" y="21596"/>
                  </a:lnTo>
                  <a:lnTo>
                    <a:pt x="35678" y="21496"/>
                  </a:lnTo>
                  <a:lnTo>
                    <a:pt x="36933" y="21367"/>
                  </a:lnTo>
                  <a:lnTo>
                    <a:pt x="38066" y="21208"/>
                  </a:lnTo>
                  <a:lnTo>
                    <a:pt x="39076" y="21020"/>
                  </a:lnTo>
                  <a:lnTo>
                    <a:pt x="39963" y="20802"/>
                  </a:lnTo>
                  <a:lnTo>
                    <a:pt x="40728" y="20554"/>
                  </a:lnTo>
                  <a:lnTo>
                    <a:pt x="41369" y="20277"/>
                  </a:lnTo>
                  <a:lnTo>
                    <a:pt x="41888" y="19970"/>
                  </a:lnTo>
                  <a:lnTo>
                    <a:pt x="42284" y="19633"/>
                  </a:lnTo>
                  <a:lnTo>
                    <a:pt x="42557" y="19267"/>
                  </a:lnTo>
                  <a:lnTo>
                    <a:pt x="42767" y="18841"/>
                  </a:lnTo>
                  <a:lnTo>
                    <a:pt x="42972" y="18327"/>
                  </a:lnTo>
                  <a:lnTo>
                    <a:pt x="43173" y="17723"/>
                  </a:lnTo>
                  <a:lnTo>
                    <a:pt x="43370" y="17031"/>
                  </a:lnTo>
                  <a:lnTo>
                    <a:pt x="43563" y="16250"/>
                  </a:lnTo>
                  <a:lnTo>
                    <a:pt x="43751" y="15379"/>
                  </a:lnTo>
                  <a:lnTo>
                    <a:pt x="43935" y="14420"/>
                  </a:lnTo>
                  <a:lnTo>
                    <a:pt x="44115" y="13372"/>
                  </a:lnTo>
                  <a:lnTo>
                    <a:pt x="44291" y="12235"/>
                  </a:lnTo>
                  <a:lnTo>
                    <a:pt x="44462" y="11009"/>
                  </a:lnTo>
                  <a:lnTo>
                    <a:pt x="52932" y="14397"/>
                  </a:lnTo>
                  <a:lnTo>
                    <a:pt x="52407" y="16667"/>
                  </a:lnTo>
                  <a:lnTo>
                    <a:pt x="51848" y="18733"/>
                  </a:lnTo>
                  <a:lnTo>
                    <a:pt x="51255" y="20596"/>
                  </a:lnTo>
                  <a:lnTo>
                    <a:pt x="50628" y="22256"/>
                  </a:lnTo>
                  <a:lnTo>
                    <a:pt x="49967" y="23713"/>
                  </a:lnTo>
                  <a:lnTo>
                    <a:pt x="49273" y="24967"/>
                  </a:lnTo>
                  <a:lnTo>
                    <a:pt x="48545" y="26017"/>
                  </a:lnTo>
                  <a:lnTo>
                    <a:pt x="47782" y="26864"/>
                  </a:lnTo>
                  <a:lnTo>
                    <a:pt x="46986" y="27507"/>
                  </a:lnTo>
                  <a:lnTo>
                    <a:pt x="46156" y="27948"/>
                  </a:lnTo>
                  <a:lnTo>
                    <a:pt x="44810" y="28269"/>
                  </a:lnTo>
                  <a:lnTo>
                    <a:pt x="43141" y="28557"/>
                  </a:lnTo>
                  <a:lnTo>
                    <a:pt x="41151" y="28812"/>
                  </a:lnTo>
                  <a:lnTo>
                    <a:pt x="38839" y="29032"/>
                  </a:lnTo>
                  <a:lnTo>
                    <a:pt x="36205" y="29218"/>
                  </a:lnTo>
                  <a:lnTo>
                    <a:pt x="33249" y="29370"/>
                  </a:lnTo>
                  <a:lnTo>
                    <a:pt x="29972" y="29489"/>
                  </a:lnTo>
                  <a:lnTo>
                    <a:pt x="26372" y="29574"/>
                  </a:lnTo>
                  <a:lnTo>
                    <a:pt x="22451" y="29625"/>
                  </a:lnTo>
                  <a:lnTo>
                    <a:pt x="18208" y="29641"/>
                  </a:lnTo>
                  <a:lnTo>
                    <a:pt x="14397" y="29641"/>
                  </a:lnTo>
                  <a:lnTo>
                    <a:pt x="12680" y="29620"/>
                  </a:lnTo>
                  <a:lnTo>
                    <a:pt x="11086" y="29557"/>
                  </a:lnTo>
                  <a:lnTo>
                    <a:pt x="9614" y="29451"/>
                  </a:lnTo>
                  <a:lnTo>
                    <a:pt x="8265" y="29303"/>
                  </a:lnTo>
                  <a:lnTo>
                    <a:pt x="7039" y="29112"/>
                  </a:lnTo>
                  <a:lnTo>
                    <a:pt x="5936" y="28879"/>
                  </a:lnTo>
                  <a:lnTo>
                    <a:pt x="4956" y="28604"/>
                  </a:lnTo>
                  <a:lnTo>
                    <a:pt x="4099" y="28286"/>
                  </a:lnTo>
                  <a:lnTo>
                    <a:pt x="3364" y="27926"/>
                  </a:lnTo>
                  <a:lnTo>
                    <a:pt x="2752" y="27524"/>
                  </a:lnTo>
                  <a:lnTo>
                    <a:pt x="2229" y="27075"/>
                  </a:lnTo>
                  <a:lnTo>
                    <a:pt x="1761" y="26576"/>
                  </a:lnTo>
                  <a:lnTo>
                    <a:pt x="1348" y="26025"/>
                  </a:lnTo>
                  <a:lnTo>
                    <a:pt x="990" y="25424"/>
                  </a:lnTo>
                  <a:lnTo>
                    <a:pt x="688" y="24772"/>
                  </a:lnTo>
                  <a:lnTo>
                    <a:pt x="440" y="24069"/>
                  </a:lnTo>
                  <a:lnTo>
                    <a:pt x="247" y="23315"/>
                  </a:lnTo>
                  <a:lnTo>
                    <a:pt x="110" y="22510"/>
                  </a:lnTo>
                  <a:lnTo>
                    <a:pt x="27" y="21655"/>
                  </a:lnTo>
                  <a:lnTo>
                    <a:pt x="0" y="207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179681" y="5400176"/>
              <a:ext cx="22443" cy="26677"/>
            </a:xfrm>
            <a:custGeom>
              <a:avLst/>
              <a:pathLst>
                <a:path w="22443" h="26677">
                  <a:moveTo>
                    <a:pt x="7622" y="0"/>
                  </a:moveTo>
                  <a:lnTo>
                    <a:pt x="9371" y="2053"/>
                  </a:lnTo>
                  <a:lnTo>
                    <a:pt x="11060" y="4149"/>
                  </a:lnTo>
                  <a:lnTo>
                    <a:pt x="12691" y="6288"/>
                  </a:lnTo>
                  <a:lnTo>
                    <a:pt x="14262" y="8469"/>
                  </a:lnTo>
                  <a:lnTo>
                    <a:pt x="15773" y="10692"/>
                  </a:lnTo>
                  <a:lnTo>
                    <a:pt x="17226" y="12957"/>
                  </a:lnTo>
                  <a:lnTo>
                    <a:pt x="18619" y="15265"/>
                  </a:lnTo>
                  <a:lnTo>
                    <a:pt x="19953" y="17615"/>
                  </a:lnTo>
                  <a:lnTo>
                    <a:pt x="21227" y="20008"/>
                  </a:lnTo>
                  <a:lnTo>
                    <a:pt x="22443" y="22443"/>
                  </a:lnTo>
                  <a:lnTo>
                    <a:pt x="13974" y="26677"/>
                  </a:lnTo>
                  <a:lnTo>
                    <a:pt x="12919" y="24314"/>
                  </a:lnTo>
                  <a:lnTo>
                    <a:pt x="11789" y="21968"/>
                  </a:lnTo>
                  <a:lnTo>
                    <a:pt x="10582" y="19639"/>
                  </a:lnTo>
                  <a:lnTo>
                    <a:pt x="9299" y="17327"/>
                  </a:lnTo>
                  <a:lnTo>
                    <a:pt x="7939" y="15032"/>
                  </a:lnTo>
                  <a:lnTo>
                    <a:pt x="6504" y="12754"/>
                  </a:lnTo>
                  <a:lnTo>
                    <a:pt x="4992" y="10493"/>
                  </a:lnTo>
                  <a:lnTo>
                    <a:pt x="3404" y="8248"/>
                  </a:lnTo>
                  <a:lnTo>
                    <a:pt x="1740" y="6021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1924841" y="5345315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1940394" y="5357320"/>
              <a:ext cx="22373" cy="27939"/>
            </a:xfrm>
            <a:custGeom>
              <a:avLst/>
              <a:pathLst>
                <a:path w="22373" h="27939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39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1924514" y="4904118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1941977" y="4914869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1940285" y="4947174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1925769" y="4464068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1925060" y="4021726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1941158" y="4061562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1924405" y="3581675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1922659" y="3140479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1935155" y="3154465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1923532" y="2698137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1924841" y="2256940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1928007" y="1816890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1983123" y="53849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1983123" y="49437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1983123" y="45025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1983123" y="40613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1983123" y="3620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1983123" y="3178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1983123" y="27377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1983123" y="2296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1983123" y="1855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201791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4262624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6507331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8752038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199120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200113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146826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4204834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4214766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26699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427692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432914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433907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388641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449541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459473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51169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52162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573852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583784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8631984" y="5711107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869424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870418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8756404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8766336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881856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8828491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2021-10-19T09:51:17Z</dcterms:modified>
</cp:coreProperties>
</file>